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7" r:id="rId2"/>
    <p:sldId id="256" r:id="rId3"/>
    <p:sldId id="259" r:id="rId4"/>
    <p:sldId id="260" r:id="rId5"/>
    <p:sldId id="257" r:id="rId6"/>
    <p:sldId id="261" r:id="rId7"/>
    <p:sldId id="265" r:id="rId8"/>
    <p:sldId id="264" r:id="rId9"/>
  </p:sldIdLst>
  <p:sldSz cx="12192000" cy="6858000"/>
  <p:notesSz cx="6858000" cy="9144000"/>
  <p:embeddedFontLst>
    <p:embeddedFont>
      <p:font typeface="Calibri Light" panose="020F0302020204030204" pitchFamily="34" charset="0"/>
      <p:regular r:id="rId10"/>
      <p:italic r:id="rId11"/>
    </p:embeddedFont>
    <p:embeddedFont>
      <p:font typeface="Free Pixel" panose="00000509000000000004" pitchFamily="49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96C"/>
    <a:srgbClr val="FF0000"/>
    <a:srgbClr val="E6E6E6"/>
    <a:srgbClr val="B7207B"/>
    <a:srgbClr val="3F3E41"/>
    <a:srgbClr val="808080"/>
    <a:srgbClr val="606060"/>
    <a:srgbClr val="2020E0"/>
    <a:srgbClr val="7F7F7F"/>
    <a:srgbClr val="81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>
      <p:cViewPr>
        <p:scale>
          <a:sx n="50" d="100"/>
          <a:sy n="50" d="100"/>
        </p:scale>
        <p:origin x="366" y="12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AB59-C594-4B3B-AA17-27155EAC2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83CEE8-09E7-439F-9B3B-3E50CB5AB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BD818-6915-47BA-AF15-5FA41350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96579-95D7-4C27-9AA5-3999246A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802BF-AB59-4264-B67B-916CE01C1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21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E31B3-B02B-4B48-8CD6-D3A2731E9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A3149-A0DD-464F-9BE6-9C35FC67B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FF024-97C3-4CD3-836D-53169892A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9D3DC-A64B-450A-819F-70DE4C03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F7A3B-71BE-4F9E-A69A-2196C327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61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5BE7-E1D7-4D70-9204-3620FBAD4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AE337-4EA9-4C17-8163-C4601FA40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2D47F-488B-4FFF-B44A-1AF8178F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A602B-5D6D-4DFC-A662-169CB9809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BFE6C-ED4E-4BE3-A3C9-D0F94F5C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1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726EE-29C7-4935-B778-B6E49AA46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E4FD5-98F6-44E0-A48B-E1CF9C837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30B8C6-DF1C-4139-9EE9-D255D13C9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A9918-86F3-492A-8810-4F4932467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5A086-D47B-4BA9-AE41-83750A9F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32AE4-62D8-47E4-94F5-03167DC21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34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6AE8D-E65D-4028-B8D7-BCBE69DFC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F9AA0-933D-4445-86B9-CC106F7E9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7209F-ABD3-4115-A4C4-22B21B0F1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F7570F-5FD4-4C03-8ACE-A0C4E631FC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2B06DD-EA9E-4CC8-8D7B-5A28DF0AF6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5C975B-0BE3-416A-BA0C-EC1094F2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D1DBDF-0354-4D01-863F-EE462D979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DEE55C-B45C-44DC-92F1-195D9154D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9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A42AF-A052-42D4-A324-B5F6C56C7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D5B5A-5AEE-4455-B9E7-89008C21A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99C5D-BE12-49B5-AC91-7E56A940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0BE3A-9D63-41E7-B163-319B2DCB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48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B8B709-DB97-43EA-BA18-E15D68A99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8430E-646A-4097-A241-AA53B20AC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7858C-F174-456E-A133-C5B1C39D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95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F2BF-1705-4C35-A510-F93592499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35DF5-C8AD-41E2-818C-8765EFE0C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0869A-E7FF-43DB-9BAE-D21A22E30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8C8DF-441F-4905-B4CE-B27A894A1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BE38B-AE45-491D-B953-B6811160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7082F1-20B0-4E24-9008-D1B64559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91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0247B-EFE2-41E3-BD9E-3A31E0E2E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65390C-8E50-4914-AD5C-27E3DFA1C2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59D6D-98CB-400D-8D4B-2C85E844A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13183-2074-44AA-8CFA-5AEB3F98B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96BED-5842-449B-A28D-610F5AA5E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273CD-D93B-43DC-B803-02CBDC60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9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0258E-EA89-4C34-8F07-5D0F7CCC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95E1C-E14B-4DE2-BA5D-D25BD048E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A2D95-111D-4455-B616-EC71410A5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C446E-0B4D-48DA-9E52-D034D801D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B082B-B473-41FC-959F-BCE21B537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637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DDCDA7-957B-4F76-A9BA-834FECE2D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E419E8-D9CF-4709-BA84-68DF0A907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ABFF9-5675-412B-88E2-AB0367D2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3326E-7805-4204-8096-02B1A72A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D2C5B-910E-4249-A87D-FA793C16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07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709A85-CC8B-4EE9-8A44-D34A60DDC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439B5-21B0-4D73-ABBB-FCA334669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0E8E9-726D-43E4-A08E-B438F2246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AA2BD-D088-40DA-B0E5-8F1B20D8B54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3B84B-A710-4E45-9436-D9330FB24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DDDB6-6820-4186-994E-5AA4333AF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63BDF-81B6-41F2-A7EA-47EC04884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66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0" Type="http://schemas.openxmlformats.org/officeDocument/2006/relationships/image" Target="../media/image11.emf"/><Relationship Id="rId4" Type="http://schemas.openxmlformats.org/officeDocument/2006/relationships/image" Target="../media/image6.emf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0" Type="http://schemas.openxmlformats.org/officeDocument/2006/relationships/audio" Target="../media/audio1.wav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0" Type="http://schemas.openxmlformats.org/officeDocument/2006/relationships/audio" Target="../media/audio1.wav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5">
            <a:extLst>
              <a:ext uri="{FF2B5EF4-FFF2-40B4-BE49-F238E27FC236}">
                <a16:creationId xmlns:a16="http://schemas.microsoft.com/office/drawing/2014/main" id="{EF387DC3-ECC9-4F95-88AD-4BD465A19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8962" y="-257266"/>
            <a:ext cx="5315236" cy="7476591"/>
          </a:xfrm>
          <a:prstGeom prst="rect">
            <a:avLst/>
          </a:prstGeom>
          <a:solidFill>
            <a:srgbClr val="1F39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5">
            <a:extLst>
              <a:ext uri="{FF2B5EF4-FFF2-40B4-BE49-F238E27FC236}">
                <a16:creationId xmlns:a16="http://schemas.microsoft.com/office/drawing/2014/main" id="{7DE0E63D-99ED-4CDB-BAE9-70E7F6E85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9112" y="-257266"/>
            <a:ext cx="5360945" cy="7476590"/>
          </a:xfrm>
          <a:prstGeom prst="rect">
            <a:avLst/>
          </a:prstGeom>
          <a:solidFill>
            <a:srgbClr val="1F39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3">
            <a:extLst>
              <a:ext uri="{FF2B5EF4-FFF2-40B4-BE49-F238E27FC236}">
                <a16:creationId xmlns:a16="http://schemas.microsoft.com/office/drawing/2014/main" id="{4A0AE792-1684-43A6-BD4E-D95930D7A76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1050984" y="-254001"/>
            <a:ext cx="6262053" cy="747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AutoShape 3">
            <a:extLst>
              <a:ext uri="{FF2B5EF4-FFF2-40B4-BE49-F238E27FC236}">
                <a16:creationId xmlns:a16="http://schemas.microsoft.com/office/drawing/2014/main" id="{DF01034B-62ED-4AB0-9955-42EC36E94E0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68880" y="-254001"/>
            <a:ext cx="6262053" cy="747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AutoShape 3">
            <a:extLst>
              <a:ext uri="{FF2B5EF4-FFF2-40B4-BE49-F238E27FC236}">
                <a16:creationId xmlns:a16="http://schemas.microsoft.com/office/drawing/2014/main" id="{B36AA544-51E6-47CC-A87B-EE49CD7B4C4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889031" y="-254001"/>
            <a:ext cx="6262054" cy="747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81C6A07-6712-4608-B31E-D58398B35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0902" y="-257266"/>
            <a:ext cx="5315236" cy="7476591"/>
          </a:xfrm>
          <a:prstGeom prst="rect">
            <a:avLst/>
          </a:prstGeom>
          <a:solidFill>
            <a:srgbClr val="1F39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07E34C42-C413-4A1A-BD1D-12F2EF1F4D4E}"/>
              </a:ext>
            </a:extLst>
          </p:cNvPr>
          <p:cNvSpPr>
            <a:spLocks/>
          </p:cNvSpPr>
          <p:nvPr/>
        </p:nvSpPr>
        <p:spPr bwMode="auto">
          <a:xfrm>
            <a:off x="2589365" y="5005732"/>
            <a:ext cx="1217803" cy="2210328"/>
          </a:xfrm>
          <a:custGeom>
            <a:avLst/>
            <a:gdLst>
              <a:gd name="T0" fmla="*/ 351 w 373"/>
              <a:gd name="T1" fmla="*/ 571 h 677"/>
              <a:gd name="T2" fmla="*/ 351 w 373"/>
              <a:gd name="T3" fmla="*/ 487 h 677"/>
              <a:gd name="T4" fmla="*/ 324 w 373"/>
              <a:gd name="T5" fmla="*/ 487 h 677"/>
              <a:gd name="T6" fmla="*/ 324 w 373"/>
              <a:gd name="T7" fmla="*/ 389 h 677"/>
              <a:gd name="T8" fmla="*/ 299 w 373"/>
              <a:gd name="T9" fmla="*/ 389 h 677"/>
              <a:gd name="T10" fmla="*/ 299 w 373"/>
              <a:gd name="T11" fmla="*/ 340 h 677"/>
              <a:gd name="T12" fmla="*/ 271 w 373"/>
              <a:gd name="T13" fmla="*/ 340 h 677"/>
              <a:gd name="T14" fmla="*/ 271 w 373"/>
              <a:gd name="T15" fmla="*/ 241 h 677"/>
              <a:gd name="T16" fmla="*/ 246 w 373"/>
              <a:gd name="T17" fmla="*/ 241 h 677"/>
              <a:gd name="T18" fmla="*/ 246 w 373"/>
              <a:gd name="T19" fmla="*/ 143 h 677"/>
              <a:gd name="T20" fmla="*/ 222 w 373"/>
              <a:gd name="T21" fmla="*/ 143 h 677"/>
              <a:gd name="T22" fmla="*/ 222 w 373"/>
              <a:gd name="T23" fmla="*/ 51 h 677"/>
              <a:gd name="T24" fmla="*/ 195 w 373"/>
              <a:gd name="T25" fmla="*/ 51 h 677"/>
              <a:gd name="T26" fmla="*/ 195 w 373"/>
              <a:gd name="T27" fmla="*/ 0 h 677"/>
              <a:gd name="T28" fmla="*/ 166 w 373"/>
              <a:gd name="T29" fmla="*/ 0 h 677"/>
              <a:gd name="T30" fmla="*/ 166 w 373"/>
              <a:gd name="T31" fmla="*/ 98 h 677"/>
              <a:gd name="T32" fmla="*/ 138 w 373"/>
              <a:gd name="T33" fmla="*/ 98 h 677"/>
              <a:gd name="T34" fmla="*/ 138 w 373"/>
              <a:gd name="T35" fmla="*/ 190 h 677"/>
              <a:gd name="T36" fmla="*/ 111 w 373"/>
              <a:gd name="T37" fmla="*/ 190 h 677"/>
              <a:gd name="T38" fmla="*/ 111 w 373"/>
              <a:gd name="T39" fmla="*/ 290 h 677"/>
              <a:gd name="T40" fmla="*/ 83 w 373"/>
              <a:gd name="T41" fmla="*/ 290 h 677"/>
              <a:gd name="T42" fmla="*/ 83 w 373"/>
              <a:gd name="T43" fmla="*/ 389 h 677"/>
              <a:gd name="T44" fmla="*/ 80 w 373"/>
              <a:gd name="T45" fmla="*/ 389 h 677"/>
              <a:gd name="T46" fmla="*/ 55 w 373"/>
              <a:gd name="T47" fmla="*/ 389 h 677"/>
              <a:gd name="T48" fmla="*/ 55 w 373"/>
              <a:gd name="T49" fmla="*/ 487 h 677"/>
              <a:gd name="T50" fmla="*/ 49 w 373"/>
              <a:gd name="T51" fmla="*/ 487 h 677"/>
              <a:gd name="T52" fmla="*/ 27 w 373"/>
              <a:gd name="T53" fmla="*/ 487 h 677"/>
              <a:gd name="T54" fmla="*/ 27 w 373"/>
              <a:gd name="T55" fmla="*/ 571 h 677"/>
              <a:gd name="T56" fmla="*/ 0 w 373"/>
              <a:gd name="T57" fmla="*/ 571 h 677"/>
              <a:gd name="T58" fmla="*/ 0 w 373"/>
              <a:gd name="T59" fmla="*/ 677 h 677"/>
              <a:gd name="T60" fmla="*/ 373 w 373"/>
              <a:gd name="T61" fmla="*/ 677 h 677"/>
              <a:gd name="T62" fmla="*/ 373 w 373"/>
              <a:gd name="T63" fmla="*/ 571 h 677"/>
              <a:gd name="T64" fmla="*/ 351 w 373"/>
              <a:gd name="T65" fmla="*/ 5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677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1" y="340"/>
                </a:lnTo>
                <a:lnTo>
                  <a:pt x="271" y="241"/>
                </a:lnTo>
                <a:lnTo>
                  <a:pt x="246" y="241"/>
                </a:lnTo>
                <a:lnTo>
                  <a:pt x="246" y="143"/>
                </a:lnTo>
                <a:lnTo>
                  <a:pt x="222" y="143"/>
                </a:lnTo>
                <a:lnTo>
                  <a:pt x="222" y="51"/>
                </a:lnTo>
                <a:lnTo>
                  <a:pt x="195" y="51"/>
                </a:lnTo>
                <a:lnTo>
                  <a:pt x="195" y="0"/>
                </a:lnTo>
                <a:lnTo>
                  <a:pt x="166" y="0"/>
                </a:lnTo>
                <a:lnTo>
                  <a:pt x="166" y="98"/>
                </a:lnTo>
                <a:lnTo>
                  <a:pt x="138" y="98"/>
                </a:lnTo>
                <a:lnTo>
                  <a:pt x="138" y="190"/>
                </a:lnTo>
                <a:lnTo>
                  <a:pt x="111" y="190"/>
                </a:lnTo>
                <a:lnTo>
                  <a:pt x="111" y="290"/>
                </a:lnTo>
                <a:lnTo>
                  <a:pt x="83" y="290"/>
                </a:lnTo>
                <a:lnTo>
                  <a:pt x="83" y="389"/>
                </a:lnTo>
                <a:lnTo>
                  <a:pt x="80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677"/>
                </a:lnTo>
                <a:lnTo>
                  <a:pt x="373" y="677"/>
                </a:lnTo>
                <a:lnTo>
                  <a:pt x="373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00A6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76AF72DF-D807-45E3-AFB6-32D9F12E2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2024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29ABA046-FD11-4CA2-8D33-22C196FA9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2024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84B3583F-4E51-41C6-B879-0FEB009B7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9C2D38A0-4B0F-4CE7-A967-BD179B348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7A60F426-6A8B-4430-8D44-F3D6435AE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id="{3F939CA9-B431-4476-B419-A08A3137B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59486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1FF6C657-1B05-47EF-B6FC-65656E252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59486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21">
            <a:extLst>
              <a:ext uri="{FF2B5EF4-FFF2-40B4-BE49-F238E27FC236}">
                <a16:creationId xmlns:a16="http://schemas.microsoft.com/office/drawing/2014/main" id="{48D6B0B4-4924-40EB-811F-BE408C418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121846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1C5AD884-BE60-442E-AA0D-F2ECA5239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121846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23">
            <a:extLst>
              <a:ext uri="{FF2B5EF4-FFF2-40B4-BE49-F238E27FC236}">
                <a16:creationId xmlns:a16="http://schemas.microsoft.com/office/drawing/2014/main" id="{8CAFEDC9-7B43-4334-AB8B-77B079F9E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24">
            <a:extLst>
              <a:ext uri="{FF2B5EF4-FFF2-40B4-BE49-F238E27FC236}">
                <a16:creationId xmlns:a16="http://schemas.microsoft.com/office/drawing/2014/main" id="{CEFFF953-667A-4AE6-8936-879E429AB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25">
            <a:extLst>
              <a:ext uri="{FF2B5EF4-FFF2-40B4-BE49-F238E27FC236}">
                <a16:creationId xmlns:a16="http://schemas.microsoft.com/office/drawing/2014/main" id="{FF6402C3-8C08-4029-994E-14761D567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26">
            <a:extLst>
              <a:ext uri="{FF2B5EF4-FFF2-40B4-BE49-F238E27FC236}">
                <a16:creationId xmlns:a16="http://schemas.microsoft.com/office/drawing/2014/main" id="{28E230F7-A66C-4DCB-8A07-ADF5D15C9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F92259AE-1C5E-4BC6-BFE2-589497389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512DEDF4-77AF-4702-A81E-7D33BC92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29">
            <a:extLst>
              <a:ext uri="{FF2B5EF4-FFF2-40B4-BE49-F238E27FC236}">
                <a16:creationId xmlns:a16="http://schemas.microsoft.com/office/drawing/2014/main" id="{6936C72A-012F-4BB0-8EF0-30E424425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179308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30">
            <a:extLst>
              <a:ext uri="{FF2B5EF4-FFF2-40B4-BE49-F238E27FC236}">
                <a16:creationId xmlns:a16="http://schemas.microsoft.com/office/drawing/2014/main" id="{3AD2AC32-68AA-4904-A33B-76A1EDE31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179308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31">
            <a:extLst>
              <a:ext uri="{FF2B5EF4-FFF2-40B4-BE49-F238E27FC236}">
                <a16:creationId xmlns:a16="http://schemas.microsoft.com/office/drawing/2014/main" id="{66C10B1D-6D6B-4B67-9A82-37CBD9AB5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2410147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32">
            <a:extLst>
              <a:ext uri="{FF2B5EF4-FFF2-40B4-BE49-F238E27FC236}">
                <a16:creationId xmlns:a16="http://schemas.microsoft.com/office/drawing/2014/main" id="{D1378ABE-159A-4FAF-944A-723AA0A24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2410147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33">
            <a:extLst>
              <a:ext uri="{FF2B5EF4-FFF2-40B4-BE49-F238E27FC236}">
                <a16:creationId xmlns:a16="http://schemas.microsoft.com/office/drawing/2014/main" id="{3A53467E-AE36-4AC3-8F61-64553F387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4">
            <a:extLst>
              <a:ext uri="{FF2B5EF4-FFF2-40B4-BE49-F238E27FC236}">
                <a16:creationId xmlns:a16="http://schemas.microsoft.com/office/drawing/2014/main" id="{4A8D4885-7CCE-4AD0-B28D-BEC255E8F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7455C393-973C-430B-BE96-6ED4F3256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36">
            <a:extLst>
              <a:ext uri="{FF2B5EF4-FFF2-40B4-BE49-F238E27FC236}">
                <a16:creationId xmlns:a16="http://schemas.microsoft.com/office/drawing/2014/main" id="{ED980E48-A8C6-432B-8C0B-4BFEA1EE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37">
            <a:extLst>
              <a:ext uri="{FF2B5EF4-FFF2-40B4-BE49-F238E27FC236}">
                <a16:creationId xmlns:a16="http://schemas.microsoft.com/office/drawing/2014/main" id="{9F30BABC-2F12-4B48-964E-1B9E8D3B6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38">
            <a:extLst>
              <a:ext uri="{FF2B5EF4-FFF2-40B4-BE49-F238E27FC236}">
                <a16:creationId xmlns:a16="http://schemas.microsoft.com/office/drawing/2014/main" id="{133469CE-290D-4C3A-B3FB-52130DF8C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39">
            <a:extLst>
              <a:ext uri="{FF2B5EF4-FFF2-40B4-BE49-F238E27FC236}">
                <a16:creationId xmlns:a16="http://schemas.microsoft.com/office/drawing/2014/main" id="{C1460786-D04F-431E-81E1-E1EF1B618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298803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40">
            <a:extLst>
              <a:ext uri="{FF2B5EF4-FFF2-40B4-BE49-F238E27FC236}">
                <a16:creationId xmlns:a16="http://schemas.microsoft.com/office/drawing/2014/main" id="{1135E708-F1B4-4C5A-A163-3CAD9E28D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298803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41">
            <a:extLst>
              <a:ext uri="{FF2B5EF4-FFF2-40B4-BE49-F238E27FC236}">
                <a16:creationId xmlns:a16="http://schemas.microsoft.com/office/drawing/2014/main" id="{6DBB3AC6-99AC-4042-A511-C2FC23F28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360836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42">
            <a:extLst>
              <a:ext uri="{FF2B5EF4-FFF2-40B4-BE49-F238E27FC236}">
                <a16:creationId xmlns:a16="http://schemas.microsoft.com/office/drawing/2014/main" id="{C2145ED2-139B-4A81-BE45-F445734F6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360836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43">
            <a:extLst>
              <a:ext uri="{FF2B5EF4-FFF2-40B4-BE49-F238E27FC236}">
                <a16:creationId xmlns:a16="http://schemas.microsoft.com/office/drawing/2014/main" id="{B95C87BA-1718-450B-80EA-D0A20FF9E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44">
            <a:extLst>
              <a:ext uri="{FF2B5EF4-FFF2-40B4-BE49-F238E27FC236}">
                <a16:creationId xmlns:a16="http://schemas.microsoft.com/office/drawing/2014/main" id="{413E37CB-67FE-4DDE-819E-D38178350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45">
            <a:extLst>
              <a:ext uri="{FF2B5EF4-FFF2-40B4-BE49-F238E27FC236}">
                <a16:creationId xmlns:a16="http://schemas.microsoft.com/office/drawing/2014/main" id="{F413F2C7-A5C1-41A2-9435-FA782F907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46">
            <a:extLst>
              <a:ext uri="{FF2B5EF4-FFF2-40B4-BE49-F238E27FC236}">
                <a16:creationId xmlns:a16="http://schemas.microsoft.com/office/drawing/2014/main" id="{CB66E2B1-1227-4878-89BE-4F11CA659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47">
            <a:extLst>
              <a:ext uri="{FF2B5EF4-FFF2-40B4-BE49-F238E27FC236}">
                <a16:creationId xmlns:a16="http://schemas.microsoft.com/office/drawing/2014/main" id="{D2BCD779-1831-4CA5-9FD3-541D070D7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48">
            <a:extLst>
              <a:ext uri="{FF2B5EF4-FFF2-40B4-BE49-F238E27FC236}">
                <a16:creationId xmlns:a16="http://schemas.microsoft.com/office/drawing/2014/main" id="{1CAC5CE8-7978-47A7-8016-AF54FDA66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49">
            <a:extLst>
              <a:ext uri="{FF2B5EF4-FFF2-40B4-BE49-F238E27FC236}">
                <a16:creationId xmlns:a16="http://schemas.microsoft.com/office/drawing/2014/main" id="{53261810-D736-41EB-B9BC-EFF025BFF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418298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50">
            <a:extLst>
              <a:ext uri="{FF2B5EF4-FFF2-40B4-BE49-F238E27FC236}">
                <a16:creationId xmlns:a16="http://schemas.microsoft.com/office/drawing/2014/main" id="{7CC66D3A-3406-433C-9B80-F53750A20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418298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51">
            <a:extLst>
              <a:ext uri="{FF2B5EF4-FFF2-40B4-BE49-F238E27FC236}">
                <a16:creationId xmlns:a16="http://schemas.microsoft.com/office/drawing/2014/main" id="{484CCAE1-C5A1-4A4A-BDA5-25B617B00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480330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52">
            <a:extLst>
              <a:ext uri="{FF2B5EF4-FFF2-40B4-BE49-F238E27FC236}">
                <a16:creationId xmlns:a16="http://schemas.microsoft.com/office/drawing/2014/main" id="{84848900-AF8A-4F7E-BC42-F3C4D75A1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480330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53">
            <a:extLst>
              <a:ext uri="{FF2B5EF4-FFF2-40B4-BE49-F238E27FC236}">
                <a16:creationId xmlns:a16="http://schemas.microsoft.com/office/drawing/2014/main" id="{CAD33BE0-80F9-41ED-9FFA-7F4A974CC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54">
            <a:extLst>
              <a:ext uri="{FF2B5EF4-FFF2-40B4-BE49-F238E27FC236}">
                <a16:creationId xmlns:a16="http://schemas.microsoft.com/office/drawing/2014/main" id="{CA42A446-4131-459D-8C2A-0D96FAE81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55">
            <a:extLst>
              <a:ext uri="{FF2B5EF4-FFF2-40B4-BE49-F238E27FC236}">
                <a16:creationId xmlns:a16="http://schemas.microsoft.com/office/drawing/2014/main" id="{D39DEF9A-0B4C-4A21-84FE-BF37AA220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ABC0379A-5AE7-4BD3-98D2-E22016624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57">
            <a:extLst>
              <a:ext uri="{FF2B5EF4-FFF2-40B4-BE49-F238E27FC236}">
                <a16:creationId xmlns:a16="http://schemas.microsoft.com/office/drawing/2014/main" id="{5020F975-657D-4784-9E7A-9780C5EB7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58">
            <a:extLst>
              <a:ext uri="{FF2B5EF4-FFF2-40B4-BE49-F238E27FC236}">
                <a16:creationId xmlns:a16="http://schemas.microsoft.com/office/drawing/2014/main" id="{5AB43381-7AED-4B44-B55F-C8C8F7D0A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59">
            <a:extLst>
              <a:ext uri="{FF2B5EF4-FFF2-40B4-BE49-F238E27FC236}">
                <a16:creationId xmlns:a16="http://schemas.microsoft.com/office/drawing/2014/main" id="{A4293DE6-DE11-4043-A7E5-D3A02FD47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537792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60">
            <a:extLst>
              <a:ext uri="{FF2B5EF4-FFF2-40B4-BE49-F238E27FC236}">
                <a16:creationId xmlns:a16="http://schemas.microsoft.com/office/drawing/2014/main" id="{88BDBFFE-348F-4FA9-8587-BEDB3548D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537792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61">
            <a:extLst>
              <a:ext uri="{FF2B5EF4-FFF2-40B4-BE49-F238E27FC236}">
                <a16:creationId xmlns:a16="http://schemas.microsoft.com/office/drawing/2014/main" id="{C2CEBCD6-FCD9-476C-AD9F-AF586FADB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600152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62">
            <a:extLst>
              <a:ext uri="{FF2B5EF4-FFF2-40B4-BE49-F238E27FC236}">
                <a16:creationId xmlns:a16="http://schemas.microsoft.com/office/drawing/2014/main" id="{346C7870-6E0C-4E34-AEB6-C5D1D0C7E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600152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63">
            <a:extLst>
              <a:ext uri="{FF2B5EF4-FFF2-40B4-BE49-F238E27FC236}">
                <a16:creationId xmlns:a16="http://schemas.microsoft.com/office/drawing/2014/main" id="{250AEACD-6999-4166-9A5D-4E67E0BDB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64">
            <a:extLst>
              <a:ext uri="{FF2B5EF4-FFF2-40B4-BE49-F238E27FC236}">
                <a16:creationId xmlns:a16="http://schemas.microsoft.com/office/drawing/2014/main" id="{F4C44CA8-2298-4B41-B26E-71F7EB3DF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65">
            <a:extLst>
              <a:ext uri="{FF2B5EF4-FFF2-40B4-BE49-F238E27FC236}">
                <a16:creationId xmlns:a16="http://schemas.microsoft.com/office/drawing/2014/main" id="{79F80959-4584-4D2D-9AFF-1FE6BC46D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66">
            <a:extLst>
              <a:ext uri="{FF2B5EF4-FFF2-40B4-BE49-F238E27FC236}">
                <a16:creationId xmlns:a16="http://schemas.microsoft.com/office/drawing/2014/main" id="{4D4D160E-32A8-4475-83C3-6FC319DDF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709525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67">
            <a:extLst>
              <a:ext uri="{FF2B5EF4-FFF2-40B4-BE49-F238E27FC236}">
                <a16:creationId xmlns:a16="http://schemas.microsoft.com/office/drawing/2014/main" id="{B557AAA4-B37D-424B-A9BD-20E116755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709525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68">
            <a:extLst>
              <a:ext uri="{FF2B5EF4-FFF2-40B4-BE49-F238E27FC236}">
                <a16:creationId xmlns:a16="http://schemas.microsoft.com/office/drawing/2014/main" id="{A4A3ACA1-9DCC-4F58-BD49-76B376A9A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69">
            <a:extLst>
              <a:ext uri="{FF2B5EF4-FFF2-40B4-BE49-F238E27FC236}">
                <a16:creationId xmlns:a16="http://schemas.microsoft.com/office/drawing/2014/main" id="{EA248E6A-F56E-4F0E-87E2-CFCCA6920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70">
            <a:extLst>
              <a:ext uri="{FF2B5EF4-FFF2-40B4-BE49-F238E27FC236}">
                <a16:creationId xmlns:a16="http://schemas.microsoft.com/office/drawing/2014/main" id="{1FB688EF-D7E4-4ACB-9A48-85098814F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71">
            <a:extLst>
              <a:ext uri="{FF2B5EF4-FFF2-40B4-BE49-F238E27FC236}">
                <a16:creationId xmlns:a16="http://schemas.microsoft.com/office/drawing/2014/main" id="{4B8D374B-B46F-4D36-9849-487415109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72">
            <a:extLst>
              <a:ext uri="{FF2B5EF4-FFF2-40B4-BE49-F238E27FC236}">
                <a16:creationId xmlns:a16="http://schemas.microsoft.com/office/drawing/2014/main" id="{EED3F0C5-ADDD-44ED-AE78-903EECBB2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73">
            <a:extLst>
              <a:ext uri="{FF2B5EF4-FFF2-40B4-BE49-F238E27FC236}">
                <a16:creationId xmlns:a16="http://schemas.microsoft.com/office/drawing/2014/main" id="{34198981-B2EB-401B-A0C2-8CD9432F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74">
            <a:extLst>
              <a:ext uri="{FF2B5EF4-FFF2-40B4-BE49-F238E27FC236}">
                <a16:creationId xmlns:a16="http://schemas.microsoft.com/office/drawing/2014/main" id="{8C5415D3-98E8-4BBE-94CB-726AB4934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657614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Rectangle 75">
            <a:extLst>
              <a:ext uri="{FF2B5EF4-FFF2-40B4-BE49-F238E27FC236}">
                <a16:creationId xmlns:a16="http://schemas.microsoft.com/office/drawing/2014/main" id="{3C5327A0-120F-45D5-8B00-41B21EDB3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657614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3">
            <a:extLst>
              <a:ext uri="{FF2B5EF4-FFF2-40B4-BE49-F238E27FC236}">
                <a16:creationId xmlns:a16="http://schemas.microsoft.com/office/drawing/2014/main" id="{05299894-6283-49B9-B6A5-CA0E9F79B12E}"/>
              </a:ext>
            </a:extLst>
          </p:cNvPr>
          <p:cNvSpPr>
            <a:spLocks/>
          </p:cNvSpPr>
          <p:nvPr/>
        </p:nvSpPr>
        <p:spPr bwMode="auto">
          <a:xfrm>
            <a:off x="10986654" y="4803309"/>
            <a:ext cx="1217803" cy="2416016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2 w 373"/>
              <a:gd name="T17" fmla="*/ 291 h 740"/>
              <a:gd name="T18" fmla="*/ 262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3 w 373"/>
              <a:gd name="T41" fmla="*/ 242 h 740"/>
              <a:gd name="T42" fmla="*/ 103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2" y="291"/>
                </a:lnTo>
                <a:lnTo>
                  <a:pt x="262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8">
            <a:extLst>
              <a:ext uri="{FF2B5EF4-FFF2-40B4-BE49-F238E27FC236}">
                <a16:creationId xmlns:a16="http://schemas.microsoft.com/office/drawing/2014/main" id="{F0767CC1-8B2F-442A-BA0D-62771DBE27C8}"/>
              </a:ext>
            </a:extLst>
          </p:cNvPr>
          <p:cNvSpPr>
            <a:spLocks/>
          </p:cNvSpPr>
          <p:nvPr/>
        </p:nvSpPr>
        <p:spPr bwMode="auto">
          <a:xfrm>
            <a:off x="5505225" y="4483350"/>
            <a:ext cx="1217803" cy="2732710"/>
          </a:xfrm>
          <a:custGeom>
            <a:avLst/>
            <a:gdLst>
              <a:gd name="T0" fmla="*/ 347 w 373"/>
              <a:gd name="T1" fmla="*/ 571 h 837"/>
              <a:gd name="T2" fmla="*/ 347 w 373"/>
              <a:gd name="T3" fmla="*/ 487 h 837"/>
              <a:gd name="T4" fmla="*/ 324 w 373"/>
              <a:gd name="T5" fmla="*/ 487 h 837"/>
              <a:gd name="T6" fmla="*/ 318 w 373"/>
              <a:gd name="T7" fmla="*/ 487 h 837"/>
              <a:gd name="T8" fmla="*/ 318 w 373"/>
              <a:gd name="T9" fmla="*/ 389 h 837"/>
              <a:gd name="T10" fmla="*/ 297 w 373"/>
              <a:gd name="T11" fmla="*/ 389 h 837"/>
              <a:gd name="T12" fmla="*/ 297 w 373"/>
              <a:gd name="T13" fmla="*/ 291 h 837"/>
              <a:gd name="T14" fmla="*/ 263 w 373"/>
              <a:gd name="T15" fmla="*/ 291 h 837"/>
              <a:gd name="T16" fmla="*/ 263 w 373"/>
              <a:gd name="T17" fmla="*/ 191 h 837"/>
              <a:gd name="T18" fmla="*/ 236 w 373"/>
              <a:gd name="T19" fmla="*/ 191 h 837"/>
              <a:gd name="T20" fmla="*/ 236 w 373"/>
              <a:gd name="T21" fmla="*/ 98 h 837"/>
              <a:gd name="T22" fmla="*/ 208 w 373"/>
              <a:gd name="T23" fmla="*/ 98 h 837"/>
              <a:gd name="T24" fmla="*/ 208 w 373"/>
              <a:gd name="T25" fmla="*/ 0 h 837"/>
              <a:gd name="T26" fmla="*/ 179 w 373"/>
              <a:gd name="T27" fmla="*/ 0 h 837"/>
              <a:gd name="T28" fmla="*/ 179 w 373"/>
              <a:gd name="T29" fmla="*/ 51 h 837"/>
              <a:gd name="T30" fmla="*/ 152 w 373"/>
              <a:gd name="T31" fmla="*/ 51 h 837"/>
              <a:gd name="T32" fmla="*/ 152 w 373"/>
              <a:gd name="T33" fmla="*/ 144 h 837"/>
              <a:gd name="T34" fmla="*/ 127 w 373"/>
              <a:gd name="T35" fmla="*/ 144 h 837"/>
              <a:gd name="T36" fmla="*/ 127 w 373"/>
              <a:gd name="T37" fmla="*/ 242 h 837"/>
              <a:gd name="T38" fmla="*/ 103 w 373"/>
              <a:gd name="T39" fmla="*/ 242 h 837"/>
              <a:gd name="T40" fmla="*/ 103 w 373"/>
              <a:gd name="T41" fmla="*/ 340 h 837"/>
              <a:gd name="T42" fmla="*/ 75 w 373"/>
              <a:gd name="T43" fmla="*/ 340 h 837"/>
              <a:gd name="T44" fmla="*/ 75 w 373"/>
              <a:gd name="T45" fmla="*/ 389 h 837"/>
              <a:gd name="T46" fmla="*/ 49 w 373"/>
              <a:gd name="T47" fmla="*/ 389 h 837"/>
              <a:gd name="T48" fmla="*/ 49 w 373"/>
              <a:gd name="T49" fmla="*/ 487 h 837"/>
              <a:gd name="T50" fmla="*/ 23 w 373"/>
              <a:gd name="T51" fmla="*/ 487 h 837"/>
              <a:gd name="T52" fmla="*/ 23 w 373"/>
              <a:gd name="T53" fmla="*/ 571 h 837"/>
              <a:gd name="T54" fmla="*/ 0 w 373"/>
              <a:gd name="T55" fmla="*/ 571 h 837"/>
              <a:gd name="T56" fmla="*/ 0 w 373"/>
              <a:gd name="T57" fmla="*/ 837 h 837"/>
              <a:gd name="T58" fmla="*/ 373 w 373"/>
              <a:gd name="T59" fmla="*/ 837 h 837"/>
              <a:gd name="T60" fmla="*/ 373 w 373"/>
              <a:gd name="T61" fmla="*/ 571 h 837"/>
              <a:gd name="T62" fmla="*/ 347 w 373"/>
              <a:gd name="T63" fmla="*/ 571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3" h="837">
                <a:moveTo>
                  <a:pt x="347" y="571"/>
                </a:moveTo>
                <a:lnTo>
                  <a:pt x="347" y="487"/>
                </a:lnTo>
                <a:lnTo>
                  <a:pt x="324" y="487"/>
                </a:lnTo>
                <a:lnTo>
                  <a:pt x="318" y="487"/>
                </a:lnTo>
                <a:lnTo>
                  <a:pt x="318" y="389"/>
                </a:lnTo>
                <a:lnTo>
                  <a:pt x="297" y="389"/>
                </a:lnTo>
                <a:lnTo>
                  <a:pt x="297" y="291"/>
                </a:lnTo>
                <a:lnTo>
                  <a:pt x="263" y="291"/>
                </a:lnTo>
                <a:lnTo>
                  <a:pt x="263" y="191"/>
                </a:lnTo>
                <a:lnTo>
                  <a:pt x="236" y="191"/>
                </a:lnTo>
                <a:lnTo>
                  <a:pt x="236" y="98"/>
                </a:lnTo>
                <a:lnTo>
                  <a:pt x="208" y="98"/>
                </a:lnTo>
                <a:lnTo>
                  <a:pt x="208" y="0"/>
                </a:lnTo>
                <a:lnTo>
                  <a:pt x="179" y="0"/>
                </a:lnTo>
                <a:lnTo>
                  <a:pt x="179" y="51"/>
                </a:lnTo>
                <a:lnTo>
                  <a:pt x="152" y="51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5" y="340"/>
                </a:lnTo>
                <a:lnTo>
                  <a:pt x="75" y="389"/>
                </a:lnTo>
                <a:lnTo>
                  <a:pt x="49" y="389"/>
                </a:lnTo>
                <a:lnTo>
                  <a:pt x="49" y="487"/>
                </a:lnTo>
                <a:lnTo>
                  <a:pt x="23" y="487"/>
                </a:lnTo>
                <a:lnTo>
                  <a:pt x="23" y="571"/>
                </a:lnTo>
                <a:lnTo>
                  <a:pt x="0" y="571"/>
                </a:lnTo>
                <a:lnTo>
                  <a:pt x="0" y="837"/>
                </a:lnTo>
                <a:lnTo>
                  <a:pt x="373" y="837"/>
                </a:lnTo>
                <a:lnTo>
                  <a:pt x="373" y="571"/>
                </a:lnTo>
                <a:lnTo>
                  <a:pt x="347" y="571"/>
                </a:lnTo>
                <a:close/>
              </a:path>
            </a:pathLst>
          </a:custGeom>
          <a:solidFill>
            <a:srgbClr val="1089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14">
            <a:extLst>
              <a:ext uri="{FF2B5EF4-FFF2-40B4-BE49-F238E27FC236}">
                <a16:creationId xmlns:a16="http://schemas.microsoft.com/office/drawing/2014/main" id="{9F1D681D-E5FD-4E08-B027-40F33AE28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2024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15">
            <a:extLst>
              <a:ext uri="{FF2B5EF4-FFF2-40B4-BE49-F238E27FC236}">
                <a16:creationId xmlns:a16="http://schemas.microsoft.com/office/drawing/2014/main" id="{87A5C6C7-8871-4957-B595-02936C671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2024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6">
            <a:extLst>
              <a:ext uri="{FF2B5EF4-FFF2-40B4-BE49-F238E27FC236}">
                <a16:creationId xmlns:a16="http://schemas.microsoft.com/office/drawing/2014/main" id="{ABEB9F5E-22C2-4B25-BB26-767E5C0F8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17">
            <a:extLst>
              <a:ext uri="{FF2B5EF4-FFF2-40B4-BE49-F238E27FC236}">
                <a16:creationId xmlns:a16="http://schemas.microsoft.com/office/drawing/2014/main" id="{A109E98A-037F-41DC-8AFD-6D13503F5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8">
            <a:extLst>
              <a:ext uri="{FF2B5EF4-FFF2-40B4-BE49-F238E27FC236}">
                <a16:creationId xmlns:a16="http://schemas.microsoft.com/office/drawing/2014/main" id="{AA0497A2-AAE4-4E1F-A406-C12643F24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Rectangle 19">
            <a:extLst>
              <a:ext uri="{FF2B5EF4-FFF2-40B4-BE49-F238E27FC236}">
                <a16:creationId xmlns:a16="http://schemas.microsoft.com/office/drawing/2014/main" id="{D2715A35-A0E4-4EBC-A21D-8D6D48EBE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594870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20">
            <a:extLst>
              <a:ext uri="{FF2B5EF4-FFF2-40B4-BE49-F238E27FC236}">
                <a16:creationId xmlns:a16="http://schemas.microsoft.com/office/drawing/2014/main" id="{0CEC48EB-4A27-4CC6-8A06-E91424EA1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594870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21">
            <a:extLst>
              <a:ext uri="{FF2B5EF4-FFF2-40B4-BE49-F238E27FC236}">
                <a16:creationId xmlns:a16="http://schemas.microsoft.com/office/drawing/2014/main" id="{8E2D6DFC-7650-4E1D-9586-818392DC3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121846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Rectangle 22">
            <a:extLst>
              <a:ext uri="{FF2B5EF4-FFF2-40B4-BE49-F238E27FC236}">
                <a16:creationId xmlns:a16="http://schemas.microsoft.com/office/drawing/2014/main" id="{BC03E36C-3277-4337-B8B2-16B43415D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121846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23">
            <a:extLst>
              <a:ext uri="{FF2B5EF4-FFF2-40B4-BE49-F238E27FC236}">
                <a16:creationId xmlns:a16="http://schemas.microsoft.com/office/drawing/2014/main" id="{7E69667C-E8CB-4E0B-AE10-39441D168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Rectangle 24">
            <a:extLst>
              <a:ext uri="{FF2B5EF4-FFF2-40B4-BE49-F238E27FC236}">
                <a16:creationId xmlns:a16="http://schemas.microsoft.com/office/drawing/2014/main" id="{BF5EA2BD-9C7E-42FA-B2EC-CBEB5FB8D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25">
            <a:extLst>
              <a:ext uri="{FF2B5EF4-FFF2-40B4-BE49-F238E27FC236}">
                <a16:creationId xmlns:a16="http://schemas.microsoft.com/office/drawing/2014/main" id="{50FBB5A2-73E9-4444-AECB-3C7308585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26">
            <a:extLst>
              <a:ext uri="{FF2B5EF4-FFF2-40B4-BE49-F238E27FC236}">
                <a16:creationId xmlns:a16="http://schemas.microsoft.com/office/drawing/2014/main" id="{11040AD4-CCB0-482F-B7DB-A48968E47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27">
            <a:extLst>
              <a:ext uri="{FF2B5EF4-FFF2-40B4-BE49-F238E27FC236}">
                <a16:creationId xmlns:a16="http://schemas.microsoft.com/office/drawing/2014/main" id="{AA6238DC-2EFD-4E9E-903D-265859B3B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Rectangle 28">
            <a:extLst>
              <a:ext uri="{FF2B5EF4-FFF2-40B4-BE49-F238E27FC236}">
                <a16:creationId xmlns:a16="http://schemas.microsoft.com/office/drawing/2014/main" id="{FF6D9736-3A39-4E42-817C-FAFB101C7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29">
            <a:extLst>
              <a:ext uri="{FF2B5EF4-FFF2-40B4-BE49-F238E27FC236}">
                <a16:creationId xmlns:a16="http://schemas.microsoft.com/office/drawing/2014/main" id="{4345DE3B-A087-433C-BAE3-9FF946C92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179308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Rectangle 30">
            <a:extLst>
              <a:ext uri="{FF2B5EF4-FFF2-40B4-BE49-F238E27FC236}">
                <a16:creationId xmlns:a16="http://schemas.microsoft.com/office/drawing/2014/main" id="{F540A31B-A4EF-4D52-8485-7B5D40387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179308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31">
            <a:extLst>
              <a:ext uri="{FF2B5EF4-FFF2-40B4-BE49-F238E27FC236}">
                <a16:creationId xmlns:a16="http://schemas.microsoft.com/office/drawing/2014/main" id="{238CC76B-F2CD-4950-8465-2BFA67D1E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2410147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Rectangle 32">
            <a:extLst>
              <a:ext uri="{FF2B5EF4-FFF2-40B4-BE49-F238E27FC236}">
                <a16:creationId xmlns:a16="http://schemas.microsoft.com/office/drawing/2014/main" id="{B93EF6FB-DCA8-4A13-AAC7-4543E7D3B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2410147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33">
            <a:extLst>
              <a:ext uri="{FF2B5EF4-FFF2-40B4-BE49-F238E27FC236}">
                <a16:creationId xmlns:a16="http://schemas.microsoft.com/office/drawing/2014/main" id="{384AA650-CFCF-4B7C-A994-52BC8EE53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Rectangle 34">
            <a:extLst>
              <a:ext uri="{FF2B5EF4-FFF2-40B4-BE49-F238E27FC236}">
                <a16:creationId xmlns:a16="http://schemas.microsoft.com/office/drawing/2014/main" id="{A9DD95B9-7CAD-4858-87F4-51F6CB542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35">
            <a:extLst>
              <a:ext uri="{FF2B5EF4-FFF2-40B4-BE49-F238E27FC236}">
                <a16:creationId xmlns:a16="http://schemas.microsoft.com/office/drawing/2014/main" id="{A7549D72-31C4-4B22-94BA-35576D2CE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36">
            <a:extLst>
              <a:ext uri="{FF2B5EF4-FFF2-40B4-BE49-F238E27FC236}">
                <a16:creationId xmlns:a16="http://schemas.microsoft.com/office/drawing/2014/main" id="{08920B18-4E3C-467C-BFCF-C5C90B209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37">
            <a:extLst>
              <a:ext uri="{FF2B5EF4-FFF2-40B4-BE49-F238E27FC236}">
                <a16:creationId xmlns:a16="http://schemas.microsoft.com/office/drawing/2014/main" id="{84933763-5B82-4F13-AADE-1E013515A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38">
            <a:extLst>
              <a:ext uri="{FF2B5EF4-FFF2-40B4-BE49-F238E27FC236}">
                <a16:creationId xmlns:a16="http://schemas.microsoft.com/office/drawing/2014/main" id="{C767D075-1208-47E7-BDE1-FD0E12231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39">
            <a:extLst>
              <a:ext uri="{FF2B5EF4-FFF2-40B4-BE49-F238E27FC236}">
                <a16:creationId xmlns:a16="http://schemas.microsoft.com/office/drawing/2014/main" id="{C16CC301-6EFE-41EE-9044-00949DF87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298803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40">
            <a:extLst>
              <a:ext uri="{FF2B5EF4-FFF2-40B4-BE49-F238E27FC236}">
                <a16:creationId xmlns:a16="http://schemas.microsoft.com/office/drawing/2014/main" id="{45AF0CDF-F4BA-4888-8F85-156B2A1E0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298803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41">
            <a:extLst>
              <a:ext uri="{FF2B5EF4-FFF2-40B4-BE49-F238E27FC236}">
                <a16:creationId xmlns:a16="http://schemas.microsoft.com/office/drawing/2014/main" id="{ABFEC37C-E8CE-4AED-B11D-D3FFCF717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360836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42">
            <a:extLst>
              <a:ext uri="{FF2B5EF4-FFF2-40B4-BE49-F238E27FC236}">
                <a16:creationId xmlns:a16="http://schemas.microsoft.com/office/drawing/2014/main" id="{3914C9B5-54CE-406E-9D5C-90B4D2236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360836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43">
            <a:extLst>
              <a:ext uri="{FF2B5EF4-FFF2-40B4-BE49-F238E27FC236}">
                <a16:creationId xmlns:a16="http://schemas.microsoft.com/office/drawing/2014/main" id="{29064F11-9752-49F2-8B65-C3B4441E9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44">
            <a:extLst>
              <a:ext uri="{FF2B5EF4-FFF2-40B4-BE49-F238E27FC236}">
                <a16:creationId xmlns:a16="http://schemas.microsoft.com/office/drawing/2014/main" id="{BF678F44-EDF6-46C8-A5F1-3D0DF7184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45">
            <a:extLst>
              <a:ext uri="{FF2B5EF4-FFF2-40B4-BE49-F238E27FC236}">
                <a16:creationId xmlns:a16="http://schemas.microsoft.com/office/drawing/2014/main" id="{3C2EFDF6-B4BB-4104-AC2B-C6116A103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46">
            <a:extLst>
              <a:ext uri="{FF2B5EF4-FFF2-40B4-BE49-F238E27FC236}">
                <a16:creationId xmlns:a16="http://schemas.microsoft.com/office/drawing/2014/main" id="{66C53D67-33DA-4C47-A7B9-ACCD2DC18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47">
            <a:extLst>
              <a:ext uri="{FF2B5EF4-FFF2-40B4-BE49-F238E27FC236}">
                <a16:creationId xmlns:a16="http://schemas.microsoft.com/office/drawing/2014/main" id="{F1A10588-8507-45E9-8983-D74F30932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48">
            <a:extLst>
              <a:ext uri="{FF2B5EF4-FFF2-40B4-BE49-F238E27FC236}">
                <a16:creationId xmlns:a16="http://schemas.microsoft.com/office/drawing/2014/main" id="{DA11FE49-C94A-48D3-9D43-6A2124584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49">
            <a:extLst>
              <a:ext uri="{FF2B5EF4-FFF2-40B4-BE49-F238E27FC236}">
                <a16:creationId xmlns:a16="http://schemas.microsoft.com/office/drawing/2014/main" id="{9C139F2D-74B1-4614-BDD8-40233BB5A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418298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50">
            <a:extLst>
              <a:ext uri="{FF2B5EF4-FFF2-40B4-BE49-F238E27FC236}">
                <a16:creationId xmlns:a16="http://schemas.microsoft.com/office/drawing/2014/main" id="{2B21650D-975D-4A71-9543-5A2C52919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418298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51">
            <a:extLst>
              <a:ext uri="{FF2B5EF4-FFF2-40B4-BE49-F238E27FC236}">
                <a16:creationId xmlns:a16="http://schemas.microsoft.com/office/drawing/2014/main" id="{B1C006C2-1E53-4E91-A6FA-A39D1DD19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480330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52">
            <a:extLst>
              <a:ext uri="{FF2B5EF4-FFF2-40B4-BE49-F238E27FC236}">
                <a16:creationId xmlns:a16="http://schemas.microsoft.com/office/drawing/2014/main" id="{CEDC12A7-2ED1-443F-AA6A-FE9311460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480330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53">
            <a:extLst>
              <a:ext uri="{FF2B5EF4-FFF2-40B4-BE49-F238E27FC236}">
                <a16:creationId xmlns:a16="http://schemas.microsoft.com/office/drawing/2014/main" id="{FE84B8D9-86E9-4029-A311-8FAB5FEA1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54">
            <a:extLst>
              <a:ext uri="{FF2B5EF4-FFF2-40B4-BE49-F238E27FC236}">
                <a16:creationId xmlns:a16="http://schemas.microsoft.com/office/drawing/2014/main" id="{525DACB4-BDF9-4A7D-B6D5-A9359F80B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Rectangle 55">
            <a:extLst>
              <a:ext uri="{FF2B5EF4-FFF2-40B4-BE49-F238E27FC236}">
                <a16:creationId xmlns:a16="http://schemas.microsoft.com/office/drawing/2014/main" id="{CA56CFC6-5BFD-4EF3-8F27-D14D4E554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56">
            <a:extLst>
              <a:ext uri="{FF2B5EF4-FFF2-40B4-BE49-F238E27FC236}">
                <a16:creationId xmlns:a16="http://schemas.microsoft.com/office/drawing/2014/main" id="{35435236-EFD9-4674-86A7-E715BBD4B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57">
            <a:extLst>
              <a:ext uri="{FF2B5EF4-FFF2-40B4-BE49-F238E27FC236}">
                <a16:creationId xmlns:a16="http://schemas.microsoft.com/office/drawing/2014/main" id="{91E2A74E-3CE2-4DA6-98B7-42C922F1A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58">
            <a:extLst>
              <a:ext uri="{FF2B5EF4-FFF2-40B4-BE49-F238E27FC236}">
                <a16:creationId xmlns:a16="http://schemas.microsoft.com/office/drawing/2014/main" id="{B709091A-94A9-4762-B155-F56C27748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Rectangle 59">
            <a:extLst>
              <a:ext uri="{FF2B5EF4-FFF2-40B4-BE49-F238E27FC236}">
                <a16:creationId xmlns:a16="http://schemas.microsoft.com/office/drawing/2014/main" id="{584BA6D1-89FD-4BDE-8581-B216A1EFF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537792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60">
            <a:extLst>
              <a:ext uri="{FF2B5EF4-FFF2-40B4-BE49-F238E27FC236}">
                <a16:creationId xmlns:a16="http://schemas.microsoft.com/office/drawing/2014/main" id="{DC71C1EC-695A-4CA6-8664-842D59500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537792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Rectangle 61">
            <a:extLst>
              <a:ext uri="{FF2B5EF4-FFF2-40B4-BE49-F238E27FC236}">
                <a16:creationId xmlns:a16="http://schemas.microsoft.com/office/drawing/2014/main" id="{FFD9F3BC-5B52-4FFC-AF21-3404F5BFF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600152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62">
            <a:extLst>
              <a:ext uri="{FF2B5EF4-FFF2-40B4-BE49-F238E27FC236}">
                <a16:creationId xmlns:a16="http://schemas.microsoft.com/office/drawing/2014/main" id="{E19917F7-C14E-4C9B-A029-58A951639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600152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Rectangle 63">
            <a:extLst>
              <a:ext uri="{FF2B5EF4-FFF2-40B4-BE49-F238E27FC236}">
                <a16:creationId xmlns:a16="http://schemas.microsoft.com/office/drawing/2014/main" id="{B5DC3A11-30F2-4750-94EF-195C56389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64">
            <a:extLst>
              <a:ext uri="{FF2B5EF4-FFF2-40B4-BE49-F238E27FC236}">
                <a16:creationId xmlns:a16="http://schemas.microsoft.com/office/drawing/2014/main" id="{B7CF53FD-C746-467F-B68C-D6D73511D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65">
            <a:extLst>
              <a:ext uri="{FF2B5EF4-FFF2-40B4-BE49-F238E27FC236}">
                <a16:creationId xmlns:a16="http://schemas.microsoft.com/office/drawing/2014/main" id="{9651B89B-8A08-4035-9521-AC9216F8B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66">
            <a:extLst>
              <a:ext uri="{FF2B5EF4-FFF2-40B4-BE49-F238E27FC236}">
                <a16:creationId xmlns:a16="http://schemas.microsoft.com/office/drawing/2014/main" id="{0BA19689-DFA3-4A1D-BC95-6799BBE4C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709525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67">
            <a:extLst>
              <a:ext uri="{FF2B5EF4-FFF2-40B4-BE49-F238E27FC236}">
                <a16:creationId xmlns:a16="http://schemas.microsoft.com/office/drawing/2014/main" id="{0A6B65E2-30B8-489F-92B2-C3A72FF4A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709525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68">
            <a:extLst>
              <a:ext uri="{FF2B5EF4-FFF2-40B4-BE49-F238E27FC236}">
                <a16:creationId xmlns:a16="http://schemas.microsoft.com/office/drawing/2014/main" id="{2496C1D4-12E4-4203-A577-4A45CE909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69">
            <a:extLst>
              <a:ext uri="{FF2B5EF4-FFF2-40B4-BE49-F238E27FC236}">
                <a16:creationId xmlns:a16="http://schemas.microsoft.com/office/drawing/2014/main" id="{6C7B82BB-CFD3-443C-B425-2F6F33BA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70">
            <a:extLst>
              <a:ext uri="{FF2B5EF4-FFF2-40B4-BE49-F238E27FC236}">
                <a16:creationId xmlns:a16="http://schemas.microsoft.com/office/drawing/2014/main" id="{A0305F00-19E5-4225-875B-123517899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71">
            <a:extLst>
              <a:ext uri="{FF2B5EF4-FFF2-40B4-BE49-F238E27FC236}">
                <a16:creationId xmlns:a16="http://schemas.microsoft.com/office/drawing/2014/main" id="{929EB093-5829-42CE-8787-7591B8C67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72">
            <a:extLst>
              <a:ext uri="{FF2B5EF4-FFF2-40B4-BE49-F238E27FC236}">
                <a16:creationId xmlns:a16="http://schemas.microsoft.com/office/drawing/2014/main" id="{221CE83C-8D23-44AC-8F6A-0D25D6D76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73">
            <a:extLst>
              <a:ext uri="{FF2B5EF4-FFF2-40B4-BE49-F238E27FC236}">
                <a16:creationId xmlns:a16="http://schemas.microsoft.com/office/drawing/2014/main" id="{62318A7C-2FEF-41B4-9918-88E0568BA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74">
            <a:extLst>
              <a:ext uri="{FF2B5EF4-FFF2-40B4-BE49-F238E27FC236}">
                <a16:creationId xmlns:a16="http://schemas.microsoft.com/office/drawing/2014/main" id="{544B53FB-ACD1-4886-9677-DBEAF3B4B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657614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Rectangle 75">
            <a:extLst>
              <a:ext uri="{FF2B5EF4-FFF2-40B4-BE49-F238E27FC236}">
                <a16:creationId xmlns:a16="http://schemas.microsoft.com/office/drawing/2014/main" id="{78E22225-26D1-4AD8-A8AF-E83FDB1CF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657614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Rectangle 14">
            <a:extLst>
              <a:ext uri="{FF2B5EF4-FFF2-40B4-BE49-F238E27FC236}">
                <a16:creationId xmlns:a16="http://schemas.microsoft.com/office/drawing/2014/main" id="{6E0DF83A-6025-4677-862E-ECF18D726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2024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5">
            <a:extLst>
              <a:ext uri="{FF2B5EF4-FFF2-40B4-BE49-F238E27FC236}">
                <a16:creationId xmlns:a16="http://schemas.microsoft.com/office/drawing/2014/main" id="{58B029FF-9D26-4389-BA91-328FBDD02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2024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Rectangle 16">
            <a:extLst>
              <a:ext uri="{FF2B5EF4-FFF2-40B4-BE49-F238E27FC236}">
                <a16:creationId xmlns:a16="http://schemas.microsoft.com/office/drawing/2014/main" id="{25DFC474-8EB1-45BC-A41B-8DAC46CB3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17">
            <a:extLst>
              <a:ext uri="{FF2B5EF4-FFF2-40B4-BE49-F238E27FC236}">
                <a16:creationId xmlns:a16="http://schemas.microsoft.com/office/drawing/2014/main" id="{61A24293-62A0-4E8E-BCAA-9FC5A5D44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Rectangle 18">
            <a:extLst>
              <a:ext uri="{FF2B5EF4-FFF2-40B4-BE49-F238E27FC236}">
                <a16:creationId xmlns:a16="http://schemas.microsoft.com/office/drawing/2014/main" id="{A7C637B5-14AF-453C-A5FA-9A3FCCE17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9">
            <a:extLst>
              <a:ext uri="{FF2B5EF4-FFF2-40B4-BE49-F238E27FC236}">
                <a16:creationId xmlns:a16="http://schemas.microsoft.com/office/drawing/2014/main" id="{5A118688-38C0-4272-92D4-F4ECF8B8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59486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Rectangle 20">
            <a:extLst>
              <a:ext uri="{FF2B5EF4-FFF2-40B4-BE49-F238E27FC236}">
                <a16:creationId xmlns:a16="http://schemas.microsoft.com/office/drawing/2014/main" id="{E5D70E45-1477-4161-B823-6CD9F89CC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59486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Rectangle 21">
            <a:extLst>
              <a:ext uri="{FF2B5EF4-FFF2-40B4-BE49-F238E27FC236}">
                <a16:creationId xmlns:a16="http://schemas.microsoft.com/office/drawing/2014/main" id="{F252BAB7-EFD7-4E66-9B5E-C0205BB59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121846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Rectangle 22">
            <a:extLst>
              <a:ext uri="{FF2B5EF4-FFF2-40B4-BE49-F238E27FC236}">
                <a16:creationId xmlns:a16="http://schemas.microsoft.com/office/drawing/2014/main" id="{E013BC8F-366A-46F3-B237-38F84A186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121846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Rectangle 23">
            <a:extLst>
              <a:ext uri="{FF2B5EF4-FFF2-40B4-BE49-F238E27FC236}">
                <a16:creationId xmlns:a16="http://schemas.microsoft.com/office/drawing/2014/main" id="{8C72B10E-DC61-433B-BBC1-A82C9C113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Rectangle 24">
            <a:extLst>
              <a:ext uri="{FF2B5EF4-FFF2-40B4-BE49-F238E27FC236}">
                <a16:creationId xmlns:a16="http://schemas.microsoft.com/office/drawing/2014/main" id="{7D14C18C-936C-47D8-A7B8-8AA2C238C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Rectangle 25">
            <a:extLst>
              <a:ext uri="{FF2B5EF4-FFF2-40B4-BE49-F238E27FC236}">
                <a16:creationId xmlns:a16="http://schemas.microsoft.com/office/drawing/2014/main" id="{7D931F87-42AF-469A-932F-4B4C3A5B0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Rectangle 26">
            <a:extLst>
              <a:ext uri="{FF2B5EF4-FFF2-40B4-BE49-F238E27FC236}">
                <a16:creationId xmlns:a16="http://schemas.microsoft.com/office/drawing/2014/main" id="{B166D137-7270-4E65-AEE4-46079A39A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Rectangle 27">
            <a:extLst>
              <a:ext uri="{FF2B5EF4-FFF2-40B4-BE49-F238E27FC236}">
                <a16:creationId xmlns:a16="http://schemas.microsoft.com/office/drawing/2014/main" id="{E0289F3F-C3EB-4898-9E90-FA9D58649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Rectangle 28">
            <a:extLst>
              <a:ext uri="{FF2B5EF4-FFF2-40B4-BE49-F238E27FC236}">
                <a16:creationId xmlns:a16="http://schemas.microsoft.com/office/drawing/2014/main" id="{3C9136C0-210B-495C-A28C-1EECC2BFB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Rectangle 29">
            <a:extLst>
              <a:ext uri="{FF2B5EF4-FFF2-40B4-BE49-F238E27FC236}">
                <a16:creationId xmlns:a16="http://schemas.microsoft.com/office/drawing/2014/main" id="{4D447A44-9F10-4468-9944-1E478E5FF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179308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Rectangle 30">
            <a:extLst>
              <a:ext uri="{FF2B5EF4-FFF2-40B4-BE49-F238E27FC236}">
                <a16:creationId xmlns:a16="http://schemas.microsoft.com/office/drawing/2014/main" id="{A2DE047E-FBD2-4440-974B-9C21B5ADF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179308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Rectangle 31">
            <a:extLst>
              <a:ext uri="{FF2B5EF4-FFF2-40B4-BE49-F238E27FC236}">
                <a16:creationId xmlns:a16="http://schemas.microsoft.com/office/drawing/2014/main" id="{40EBE10A-BEE2-446C-9222-043989281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2410146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Rectangle 32">
            <a:extLst>
              <a:ext uri="{FF2B5EF4-FFF2-40B4-BE49-F238E27FC236}">
                <a16:creationId xmlns:a16="http://schemas.microsoft.com/office/drawing/2014/main" id="{62F58AAE-2D0D-465F-8F85-D211CFAC5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2410146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Rectangle 33">
            <a:extLst>
              <a:ext uri="{FF2B5EF4-FFF2-40B4-BE49-F238E27FC236}">
                <a16:creationId xmlns:a16="http://schemas.microsoft.com/office/drawing/2014/main" id="{75AD1A2B-E771-45E3-9687-36BB40AA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2410146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Rectangle 34">
            <a:extLst>
              <a:ext uri="{FF2B5EF4-FFF2-40B4-BE49-F238E27FC236}">
                <a16:creationId xmlns:a16="http://schemas.microsoft.com/office/drawing/2014/main" id="{B89A628F-E272-4E52-8DB9-A28F8867A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2410146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Rectangle 35">
            <a:extLst>
              <a:ext uri="{FF2B5EF4-FFF2-40B4-BE49-F238E27FC236}">
                <a16:creationId xmlns:a16="http://schemas.microsoft.com/office/drawing/2014/main" id="{E8C86DFE-1442-4B65-B639-882134F09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2410146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Rectangle 36">
            <a:extLst>
              <a:ext uri="{FF2B5EF4-FFF2-40B4-BE49-F238E27FC236}">
                <a16:creationId xmlns:a16="http://schemas.microsoft.com/office/drawing/2014/main" id="{59DCD5EE-9D21-481A-9340-37F5C9F9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298803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Rectangle 37">
            <a:extLst>
              <a:ext uri="{FF2B5EF4-FFF2-40B4-BE49-F238E27FC236}">
                <a16:creationId xmlns:a16="http://schemas.microsoft.com/office/drawing/2014/main" id="{7CCB489A-E657-40A9-8D5D-9E4775E26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298803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Rectangle 38">
            <a:extLst>
              <a:ext uri="{FF2B5EF4-FFF2-40B4-BE49-F238E27FC236}">
                <a16:creationId xmlns:a16="http://schemas.microsoft.com/office/drawing/2014/main" id="{82176907-0E13-402E-BE55-D030692F7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298803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" name="Rectangle 39">
            <a:extLst>
              <a:ext uri="{FF2B5EF4-FFF2-40B4-BE49-F238E27FC236}">
                <a16:creationId xmlns:a16="http://schemas.microsoft.com/office/drawing/2014/main" id="{D75E2561-B2FF-47F7-AA3E-B9253A30F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2988031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Rectangle 40">
            <a:extLst>
              <a:ext uri="{FF2B5EF4-FFF2-40B4-BE49-F238E27FC236}">
                <a16:creationId xmlns:a16="http://schemas.microsoft.com/office/drawing/2014/main" id="{02D99507-3F24-4B57-93A2-ED33E2FFE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2988031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2" name="Rectangle 41">
            <a:extLst>
              <a:ext uri="{FF2B5EF4-FFF2-40B4-BE49-F238E27FC236}">
                <a16:creationId xmlns:a16="http://schemas.microsoft.com/office/drawing/2014/main" id="{5A51022F-C6E6-4B23-AD87-E98A23893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360836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Rectangle 42">
            <a:extLst>
              <a:ext uri="{FF2B5EF4-FFF2-40B4-BE49-F238E27FC236}">
                <a16:creationId xmlns:a16="http://schemas.microsoft.com/office/drawing/2014/main" id="{20EDE971-D5BD-4A3C-BB15-C5553B3DB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360836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Rectangle 43">
            <a:extLst>
              <a:ext uri="{FF2B5EF4-FFF2-40B4-BE49-F238E27FC236}">
                <a16:creationId xmlns:a16="http://schemas.microsoft.com/office/drawing/2014/main" id="{6CF2DD57-FFD6-4200-A396-70D030BE8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Rectangle 44">
            <a:extLst>
              <a:ext uri="{FF2B5EF4-FFF2-40B4-BE49-F238E27FC236}">
                <a16:creationId xmlns:a16="http://schemas.microsoft.com/office/drawing/2014/main" id="{7C15E854-F500-4693-B7E6-25C517898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Rectangle 45">
            <a:extLst>
              <a:ext uri="{FF2B5EF4-FFF2-40B4-BE49-F238E27FC236}">
                <a16:creationId xmlns:a16="http://schemas.microsoft.com/office/drawing/2014/main" id="{E63CDB7F-32A8-4C30-B8D8-6576C49FA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Rectangle 46">
            <a:extLst>
              <a:ext uri="{FF2B5EF4-FFF2-40B4-BE49-F238E27FC236}">
                <a16:creationId xmlns:a16="http://schemas.microsoft.com/office/drawing/2014/main" id="{0185819D-2568-4B63-A51E-018292164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Rectangle 47">
            <a:extLst>
              <a:ext uri="{FF2B5EF4-FFF2-40B4-BE49-F238E27FC236}">
                <a16:creationId xmlns:a16="http://schemas.microsoft.com/office/drawing/2014/main" id="{F527603E-634D-4717-9743-95A8E6148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" name="Rectangle 48">
            <a:extLst>
              <a:ext uri="{FF2B5EF4-FFF2-40B4-BE49-F238E27FC236}">
                <a16:creationId xmlns:a16="http://schemas.microsoft.com/office/drawing/2014/main" id="{EA7CCC91-9D1B-4DB6-8B21-5378C6D8F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" name="Rectangle 49">
            <a:extLst>
              <a:ext uri="{FF2B5EF4-FFF2-40B4-BE49-F238E27FC236}">
                <a16:creationId xmlns:a16="http://schemas.microsoft.com/office/drawing/2014/main" id="{BFFF646E-AE25-44E7-BE01-E46738CAC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418298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" name="Rectangle 50">
            <a:extLst>
              <a:ext uri="{FF2B5EF4-FFF2-40B4-BE49-F238E27FC236}">
                <a16:creationId xmlns:a16="http://schemas.microsoft.com/office/drawing/2014/main" id="{1E3FF506-EA3E-4728-85B9-1BE480A10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418298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" name="Rectangle 51">
            <a:extLst>
              <a:ext uri="{FF2B5EF4-FFF2-40B4-BE49-F238E27FC236}">
                <a16:creationId xmlns:a16="http://schemas.microsoft.com/office/drawing/2014/main" id="{8DED5413-43B2-4C18-BA04-722D43671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4803308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" name="Rectangle 52">
            <a:extLst>
              <a:ext uri="{FF2B5EF4-FFF2-40B4-BE49-F238E27FC236}">
                <a16:creationId xmlns:a16="http://schemas.microsoft.com/office/drawing/2014/main" id="{B4715F1F-C279-4823-A9D4-23C1DC135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4803308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" name="Rectangle 53">
            <a:extLst>
              <a:ext uri="{FF2B5EF4-FFF2-40B4-BE49-F238E27FC236}">
                <a16:creationId xmlns:a16="http://schemas.microsoft.com/office/drawing/2014/main" id="{5B2211D5-12DE-44BF-853A-2FAA74274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480330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Rectangle 54">
            <a:extLst>
              <a:ext uri="{FF2B5EF4-FFF2-40B4-BE49-F238E27FC236}">
                <a16:creationId xmlns:a16="http://schemas.microsoft.com/office/drawing/2014/main" id="{1764BD7E-B71E-40E0-81F3-B7E07CB08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480330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" name="Rectangle 55">
            <a:extLst>
              <a:ext uri="{FF2B5EF4-FFF2-40B4-BE49-F238E27FC236}">
                <a16:creationId xmlns:a16="http://schemas.microsoft.com/office/drawing/2014/main" id="{B4891173-EBA4-42FF-AB99-3C742C0D5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480330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" name="Rectangle 56">
            <a:extLst>
              <a:ext uri="{FF2B5EF4-FFF2-40B4-BE49-F238E27FC236}">
                <a16:creationId xmlns:a16="http://schemas.microsoft.com/office/drawing/2014/main" id="{E97FABF3-4D05-4193-AB4B-EAB2E9A27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537792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" name="Rectangle 57">
            <a:extLst>
              <a:ext uri="{FF2B5EF4-FFF2-40B4-BE49-F238E27FC236}">
                <a16:creationId xmlns:a16="http://schemas.microsoft.com/office/drawing/2014/main" id="{C799DA02-262A-44B1-B90A-0029FCA44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537792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Rectangle 58">
            <a:extLst>
              <a:ext uri="{FF2B5EF4-FFF2-40B4-BE49-F238E27FC236}">
                <a16:creationId xmlns:a16="http://schemas.microsoft.com/office/drawing/2014/main" id="{8E81D2AA-1291-4585-9204-01940284F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537792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Rectangle 59">
            <a:extLst>
              <a:ext uri="{FF2B5EF4-FFF2-40B4-BE49-F238E27FC236}">
                <a16:creationId xmlns:a16="http://schemas.microsoft.com/office/drawing/2014/main" id="{66119FB7-C04E-48C6-896C-A5E8AA0F3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5377928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" name="Rectangle 60">
            <a:extLst>
              <a:ext uri="{FF2B5EF4-FFF2-40B4-BE49-F238E27FC236}">
                <a16:creationId xmlns:a16="http://schemas.microsoft.com/office/drawing/2014/main" id="{95D89774-2547-4305-BC86-7C6213A54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5377928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" name="Rectangle 61">
            <a:extLst>
              <a:ext uri="{FF2B5EF4-FFF2-40B4-BE49-F238E27FC236}">
                <a16:creationId xmlns:a16="http://schemas.microsoft.com/office/drawing/2014/main" id="{21A0BCEC-CC96-441E-A8F2-CAD8AE8DD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6001521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" name="Rectangle 62">
            <a:extLst>
              <a:ext uri="{FF2B5EF4-FFF2-40B4-BE49-F238E27FC236}">
                <a16:creationId xmlns:a16="http://schemas.microsoft.com/office/drawing/2014/main" id="{C2CDB679-4EE5-49A4-83F7-98D3E715D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6001521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" name="Rectangle 63">
            <a:extLst>
              <a:ext uri="{FF2B5EF4-FFF2-40B4-BE49-F238E27FC236}">
                <a16:creationId xmlns:a16="http://schemas.microsoft.com/office/drawing/2014/main" id="{2FE65B12-3768-4322-BFF3-0AB37F814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600152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" name="Rectangle 64">
            <a:extLst>
              <a:ext uri="{FF2B5EF4-FFF2-40B4-BE49-F238E27FC236}">
                <a16:creationId xmlns:a16="http://schemas.microsoft.com/office/drawing/2014/main" id="{C9AD3DCF-7426-44A6-811A-797BDF0D5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600152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Rectangle 65">
            <a:extLst>
              <a:ext uri="{FF2B5EF4-FFF2-40B4-BE49-F238E27FC236}">
                <a16:creationId xmlns:a16="http://schemas.microsoft.com/office/drawing/2014/main" id="{5221AB7E-643F-4601-867C-5F74BAD80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600152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Rectangle 66">
            <a:extLst>
              <a:ext uri="{FF2B5EF4-FFF2-40B4-BE49-F238E27FC236}">
                <a16:creationId xmlns:a16="http://schemas.microsoft.com/office/drawing/2014/main" id="{46EE589D-A034-4E27-91A9-7261BBF87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7095258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" name="Rectangle 67">
            <a:extLst>
              <a:ext uri="{FF2B5EF4-FFF2-40B4-BE49-F238E27FC236}">
                <a16:creationId xmlns:a16="http://schemas.microsoft.com/office/drawing/2014/main" id="{159082E7-AE0A-4F2D-9741-A74A56993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7095258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Rectangle 68">
            <a:extLst>
              <a:ext uri="{FF2B5EF4-FFF2-40B4-BE49-F238E27FC236}">
                <a16:creationId xmlns:a16="http://schemas.microsoft.com/office/drawing/2014/main" id="{5CC2DF97-2C6F-4908-8004-58F9A211F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7095258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Rectangle 69">
            <a:extLst>
              <a:ext uri="{FF2B5EF4-FFF2-40B4-BE49-F238E27FC236}">
                <a16:creationId xmlns:a16="http://schemas.microsoft.com/office/drawing/2014/main" id="{1F172499-996B-4A40-A348-5C246B678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7095258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" name="Rectangle 70">
            <a:extLst>
              <a:ext uri="{FF2B5EF4-FFF2-40B4-BE49-F238E27FC236}">
                <a16:creationId xmlns:a16="http://schemas.microsoft.com/office/drawing/2014/main" id="{9BB862CD-7338-4636-8935-C293D08A5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7095258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Rectangle 71">
            <a:extLst>
              <a:ext uri="{FF2B5EF4-FFF2-40B4-BE49-F238E27FC236}">
                <a16:creationId xmlns:a16="http://schemas.microsoft.com/office/drawing/2014/main" id="{A5C1E876-CE5A-4F69-836D-D5B127AD0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657614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" name="Rectangle 72">
            <a:extLst>
              <a:ext uri="{FF2B5EF4-FFF2-40B4-BE49-F238E27FC236}">
                <a16:creationId xmlns:a16="http://schemas.microsoft.com/office/drawing/2014/main" id="{5BEBBBF1-9047-4BCC-A4E5-2E0DC08FA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657614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" name="Rectangle 73">
            <a:extLst>
              <a:ext uri="{FF2B5EF4-FFF2-40B4-BE49-F238E27FC236}">
                <a16:creationId xmlns:a16="http://schemas.microsoft.com/office/drawing/2014/main" id="{A1F96385-3A35-49E3-8AC1-9F128D247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657614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" name="Rectangle 74">
            <a:extLst>
              <a:ext uri="{FF2B5EF4-FFF2-40B4-BE49-F238E27FC236}">
                <a16:creationId xmlns:a16="http://schemas.microsoft.com/office/drawing/2014/main" id="{BF16A4B9-F235-4DAB-8FC8-A1D207B6B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6576141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Rectangle 75">
            <a:extLst>
              <a:ext uri="{FF2B5EF4-FFF2-40B4-BE49-F238E27FC236}">
                <a16:creationId xmlns:a16="http://schemas.microsoft.com/office/drawing/2014/main" id="{627BE850-3391-4948-BAE9-2AEB2C3BE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6576141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24" name="Group 723">
            <a:extLst>
              <a:ext uri="{FF2B5EF4-FFF2-40B4-BE49-F238E27FC236}">
                <a16:creationId xmlns:a16="http://schemas.microsoft.com/office/drawing/2014/main" id="{E84148A5-270A-4F18-A527-33CE2E2EF5C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407762" y="5276918"/>
            <a:ext cx="765423" cy="948459"/>
            <a:chOff x="3440" y="1662"/>
            <a:chExt cx="460" cy="570"/>
          </a:xfrm>
        </p:grpSpPr>
        <p:sp>
          <p:nvSpPr>
            <p:cNvPr id="425" name="Rectangle 724">
              <a:extLst>
                <a:ext uri="{FF2B5EF4-FFF2-40B4-BE49-F238E27FC236}">
                  <a16:creationId xmlns:a16="http://schemas.microsoft.com/office/drawing/2014/main" id="{278A9EBE-F6AB-45E4-8AD1-39D794109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776"/>
              <a:ext cx="288" cy="17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Rectangle 725">
              <a:extLst>
                <a:ext uri="{FF2B5EF4-FFF2-40B4-BE49-F238E27FC236}">
                  <a16:creationId xmlns:a16="http://schemas.microsoft.com/office/drawing/2014/main" id="{E2EDF424-1802-4D84-AC48-D85806801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004"/>
              <a:ext cx="288" cy="114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Rectangle 726">
              <a:extLst>
                <a:ext uri="{FF2B5EF4-FFF2-40B4-BE49-F238E27FC236}">
                  <a16:creationId xmlns:a16="http://schemas.microsoft.com/office/drawing/2014/main" id="{96B8DADB-715E-4C02-95E1-3C66C09F2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Rectangle 727">
              <a:extLst>
                <a:ext uri="{FF2B5EF4-FFF2-40B4-BE49-F238E27FC236}">
                  <a16:creationId xmlns:a16="http://schemas.microsoft.com/office/drawing/2014/main" id="{31147087-9CD9-49BF-A37B-2781E160B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033"/>
              <a:ext cx="29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Rectangle 728">
              <a:extLst>
                <a:ext uri="{FF2B5EF4-FFF2-40B4-BE49-F238E27FC236}">
                  <a16:creationId xmlns:a16="http://schemas.microsoft.com/office/drawing/2014/main" id="{94242F98-2521-4AFD-A5B3-CD52BF6A4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61"/>
              <a:ext cx="28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Rectangle 729">
              <a:extLst>
                <a:ext uri="{FF2B5EF4-FFF2-40B4-BE49-F238E27FC236}">
                  <a16:creationId xmlns:a16="http://schemas.microsoft.com/office/drawing/2014/main" id="{93F8CF9A-B1D2-4276-B49F-74DD56848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18"/>
              <a:ext cx="28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Rectangle 730">
              <a:extLst>
                <a:ext uri="{FF2B5EF4-FFF2-40B4-BE49-F238E27FC236}">
                  <a16:creationId xmlns:a16="http://schemas.microsoft.com/office/drawing/2014/main" id="{4ABF6DDE-47C7-4B1A-9DBC-0F2D15AEC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Rectangle 731">
              <a:extLst>
                <a:ext uri="{FF2B5EF4-FFF2-40B4-BE49-F238E27FC236}">
                  <a16:creationId xmlns:a16="http://schemas.microsoft.com/office/drawing/2014/main" id="{1EE3F5B9-D8C5-4045-9816-9944332F5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Rectangle 732">
              <a:extLst>
                <a:ext uri="{FF2B5EF4-FFF2-40B4-BE49-F238E27FC236}">
                  <a16:creationId xmlns:a16="http://schemas.microsoft.com/office/drawing/2014/main" id="{9CA0DE19-A272-46D2-BFB0-E935A9D8F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0" name="Rectangle 733">
              <a:extLst>
                <a:ext uri="{FF2B5EF4-FFF2-40B4-BE49-F238E27FC236}">
                  <a16:creationId xmlns:a16="http://schemas.microsoft.com/office/drawing/2014/main" id="{EC0A9AA3-8C8E-46BF-B324-83657CA56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Rectangle 734">
              <a:extLst>
                <a:ext uri="{FF2B5EF4-FFF2-40B4-BE49-F238E27FC236}">
                  <a16:creationId xmlns:a16="http://schemas.microsoft.com/office/drawing/2014/main" id="{E259A312-3279-4E48-AB18-FCC5D09CB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Rectangle 735">
              <a:extLst>
                <a:ext uri="{FF2B5EF4-FFF2-40B4-BE49-F238E27FC236}">
                  <a16:creationId xmlns:a16="http://schemas.microsoft.com/office/drawing/2014/main" id="{03C5E884-719A-46D9-863B-A1BE4D52F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Rectangle 736">
              <a:extLst>
                <a:ext uri="{FF2B5EF4-FFF2-40B4-BE49-F238E27FC236}">
                  <a16:creationId xmlns:a16="http://schemas.microsoft.com/office/drawing/2014/main" id="{1FD59FAA-1B39-4D11-B6CD-12F4F2313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90"/>
              <a:ext cx="28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Rectangle 737">
              <a:extLst>
                <a:ext uri="{FF2B5EF4-FFF2-40B4-BE49-F238E27FC236}">
                  <a16:creationId xmlns:a16="http://schemas.microsoft.com/office/drawing/2014/main" id="{37A3EE1A-54D0-4576-B693-4CB844B2B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Rectangle 738">
              <a:extLst>
                <a:ext uri="{FF2B5EF4-FFF2-40B4-BE49-F238E27FC236}">
                  <a16:creationId xmlns:a16="http://schemas.microsoft.com/office/drawing/2014/main" id="{258E4504-62AC-454F-8C1A-60E6D54A3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33"/>
              <a:ext cx="2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Rectangle 739">
              <a:extLst>
                <a:ext uri="{FF2B5EF4-FFF2-40B4-BE49-F238E27FC236}">
                  <a16:creationId xmlns:a16="http://schemas.microsoft.com/office/drawing/2014/main" id="{7A681EC2-70A2-4FA4-B387-BD63EF194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61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Rectangle 740">
              <a:extLst>
                <a:ext uri="{FF2B5EF4-FFF2-40B4-BE49-F238E27FC236}">
                  <a16:creationId xmlns:a16="http://schemas.microsoft.com/office/drawing/2014/main" id="{E158C74B-2914-42EF-ADE9-BACB6329D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90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Rectangle 741">
              <a:extLst>
                <a:ext uri="{FF2B5EF4-FFF2-40B4-BE49-F238E27FC236}">
                  <a16:creationId xmlns:a16="http://schemas.microsoft.com/office/drawing/2014/main" id="{2D25BC14-734A-4A6E-A46D-4CF63A76C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19"/>
              <a:ext cx="115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Rectangle 742">
              <a:extLst>
                <a:ext uri="{FF2B5EF4-FFF2-40B4-BE49-F238E27FC236}">
                  <a16:creationId xmlns:a16="http://schemas.microsoft.com/office/drawing/2014/main" id="{EB18CE22-BBF9-4793-9304-40541F57D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30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Rectangle 743">
              <a:extLst>
                <a:ext uri="{FF2B5EF4-FFF2-40B4-BE49-F238E27FC236}">
                  <a16:creationId xmlns:a16="http://schemas.microsoft.com/office/drawing/2014/main" id="{E2F5ADC3-24CD-4525-8418-7A9612F2C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Rectangle 744">
              <a:extLst>
                <a:ext uri="{FF2B5EF4-FFF2-40B4-BE49-F238E27FC236}">
                  <a16:creationId xmlns:a16="http://schemas.microsoft.com/office/drawing/2014/main" id="{13FEAF58-B86B-463E-89D3-3EFEDB300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Rectangle 745">
              <a:extLst>
                <a:ext uri="{FF2B5EF4-FFF2-40B4-BE49-F238E27FC236}">
                  <a16:creationId xmlns:a16="http://schemas.microsoft.com/office/drawing/2014/main" id="{C6B0C7C3-6403-4C35-BB5C-E494C8E96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1719"/>
              <a:ext cx="116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Rectangle 746">
              <a:extLst>
                <a:ext uri="{FF2B5EF4-FFF2-40B4-BE49-F238E27FC236}">
                  <a16:creationId xmlns:a16="http://schemas.microsoft.com/office/drawing/2014/main" id="{9F19EA89-2EF3-48CD-9FFC-F66B16FF6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1662"/>
              <a:ext cx="28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Rectangle 747">
              <a:extLst>
                <a:ext uri="{FF2B5EF4-FFF2-40B4-BE49-F238E27FC236}">
                  <a16:creationId xmlns:a16="http://schemas.microsoft.com/office/drawing/2014/main" id="{E6C2EA31-292C-4950-A6FB-C8C0F4224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Rectangle 748">
              <a:extLst>
                <a:ext uri="{FF2B5EF4-FFF2-40B4-BE49-F238E27FC236}">
                  <a16:creationId xmlns:a16="http://schemas.microsoft.com/office/drawing/2014/main" id="{088D2889-3AE8-471B-BFCE-4AE93C0D4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Rectangle 749">
              <a:extLst>
                <a:ext uri="{FF2B5EF4-FFF2-40B4-BE49-F238E27FC236}">
                  <a16:creationId xmlns:a16="http://schemas.microsoft.com/office/drawing/2014/main" id="{88B223AF-1205-4636-8357-8D11BD24D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Rectangle 750">
              <a:extLst>
                <a:ext uri="{FF2B5EF4-FFF2-40B4-BE49-F238E27FC236}">
                  <a16:creationId xmlns:a16="http://schemas.microsoft.com/office/drawing/2014/main" id="{D81947CA-FA99-49D5-AC34-0395217A7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947"/>
              <a:ext cx="288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Rectangle 751">
              <a:extLst>
                <a:ext uri="{FF2B5EF4-FFF2-40B4-BE49-F238E27FC236}">
                  <a16:creationId xmlns:a16="http://schemas.microsoft.com/office/drawing/2014/main" id="{9024C47F-B9EF-4314-9309-8D314D89A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61"/>
              <a:ext cx="230" cy="8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Rectangle 752">
              <a:extLst>
                <a:ext uri="{FF2B5EF4-FFF2-40B4-BE49-F238E27FC236}">
                  <a16:creationId xmlns:a16="http://schemas.microsoft.com/office/drawing/2014/main" id="{02282722-EB55-4E94-A350-1F0444263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033"/>
              <a:ext cx="172" cy="28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Rectangle 753">
              <a:extLst>
                <a:ext uri="{FF2B5EF4-FFF2-40B4-BE49-F238E27FC236}">
                  <a16:creationId xmlns:a16="http://schemas.microsoft.com/office/drawing/2014/main" id="{3D6BDEB3-55D1-401A-A8AA-8FD3BCDF0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833"/>
              <a:ext cx="57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Rectangle 754">
              <a:extLst>
                <a:ext uri="{FF2B5EF4-FFF2-40B4-BE49-F238E27FC236}">
                  <a16:creationId xmlns:a16="http://schemas.microsoft.com/office/drawing/2014/main" id="{220039E3-68C3-41E4-8796-2F10CB901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833"/>
              <a:ext cx="28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Rectangle 755">
              <a:extLst>
                <a:ext uri="{FF2B5EF4-FFF2-40B4-BE49-F238E27FC236}">
                  <a16:creationId xmlns:a16="http://schemas.microsoft.com/office/drawing/2014/main" id="{EE9383CE-C25B-4F8C-B86C-70F1DA0C3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58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Rectangle 756">
              <a:extLst>
                <a:ext uri="{FF2B5EF4-FFF2-40B4-BE49-F238E27FC236}">
                  <a16:creationId xmlns:a16="http://schemas.microsoft.com/office/drawing/2014/main" id="{A9DEBDFC-FDA6-44A3-9172-109C5E92E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29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Rectangle 757">
              <a:extLst>
                <a:ext uri="{FF2B5EF4-FFF2-40B4-BE49-F238E27FC236}">
                  <a16:creationId xmlns:a16="http://schemas.microsoft.com/office/drawing/2014/main" id="{858F522A-676F-457C-A330-1B0A9C2C1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" y="1890"/>
              <a:ext cx="115" cy="57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Rectangle 758">
              <a:extLst>
                <a:ext uri="{FF2B5EF4-FFF2-40B4-BE49-F238E27FC236}">
                  <a16:creationId xmlns:a16="http://schemas.microsoft.com/office/drawing/2014/main" id="{9F7716FB-5206-4DB5-8EF4-48D9E4997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1947"/>
              <a:ext cx="58" cy="29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Rectangle 759">
              <a:extLst>
                <a:ext uri="{FF2B5EF4-FFF2-40B4-BE49-F238E27FC236}">
                  <a16:creationId xmlns:a16="http://schemas.microsoft.com/office/drawing/2014/main" id="{649FD396-E60B-4754-BD33-77F93022B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" y="1976"/>
              <a:ext cx="57" cy="28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Rectangle 760">
              <a:extLst>
                <a:ext uri="{FF2B5EF4-FFF2-40B4-BE49-F238E27FC236}">
                  <a16:creationId xmlns:a16="http://schemas.microsoft.com/office/drawing/2014/main" id="{26E3B584-92B7-4A10-9914-A63B8A330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947"/>
              <a:ext cx="29" cy="29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Freeform 762">
              <a:extLst>
                <a:ext uri="{FF2B5EF4-FFF2-40B4-BE49-F238E27FC236}">
                  <a16:creationId xmlns:a16="http://schemas.microsoft.com/office/drawing/2014/main" id="{8C3939A6-232B-4024-B24B-F764FBAB3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Rectangle 763">
              <a:extLst>
                <a:ext uri="{FF2B5EF4-FFF2-40B4-BE49-F238E27FC236}">
                  <a16:creationId xmlns:a16="http://schemas.microsoft.com/office/drawing/2014/main" id="{6817406D-F320-4A98-AF45-397AC0E0E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Rectangle 764">
              <a:extLst>
                <a:ext uri="{FF2B5EF4-FFF2-40B4-BE49-F238E27FC236}">
                  <a16:creationId xmlns:a16="http://schemas.microsoft.com/office/drawing/2014/main" id="{166797B0-183B-4317-975A-CBB0F87DE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Rectangle 765">
              <a:extLst>
                <a:ext uri="{FF2B5EF4-FFF2-40B4-BE49-F238E27FC236}">
                  <a16:creationId xmlns:a16="http://schemas.microsoft.com/office/drawing/2014/main" id="{4DD68520-3194-4009-9026-E60644087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Rectangle 766">
              <a:extLst>
                <a:ext uri="{FF2B5EF4-FFF2-40B4-BE49-F238E27FC236}">
                  <a16:creationId xmlns:a16="http://schemas.microsoft.com/office/drawing/2014/main" id="{80DC3E13-DE0D-4E68-8E66-1B380CDE7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E9CB21-205C-45A4-BB6C-21D3946B3067}"/>
              </a:ext>
            </a:extLst>
          </p:cNvPr>
          <p:cNvGrpSpPr/>
          <p:nvPr/>
        </p:nvGrpSpPr>
        <p:grpSpPr>
          <a:xfrm>
            <a:off x="2992200" y="657778"/>
            <a:ext cx="5713491" cy="1219332"/>
            <a:chOff x="2992200" y="657778"/>
            <a:chExt cx="5713491" cy="121933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895F90D1-050E-428F-899B-213B62CC9388}"/>
                </a:ext>
              </a:extLst>
            </p:cNvPr>
            <p:cNvSpPr/>
            <p:nvPr/>
          </p:nvSpPr>
          <p:spPr>
            <a:xfrm>
              <a:off x="2992200" y="657778"/>
              <a:ext cx="5713491" cy="1149502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BA5444A-168A-4D16-BAD7-9C54FBB35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4700" y="694383"/>
              <a:ext cx="5054022" cy="1182727"/>
            </a:xfrm>
            <a:prstGeom prst="rect">
              <a:avLst/>
            </a:prstGeom>
          </p:spPr>
        </p:pic>
      </p:grpSp>
      <p:pic>
        <p:nvPicPr>
          <p:cNvPr id="357" name="8BitJingleBells">
            <a:hlinkClick r:id="" action="ppaction://media"/>
            <a:extLst>
              <a:ext uri="{FF2B5EF4-FFF2-40B4-BE49-F238E27FC236}">
                <a16:creationId xmlns:a16="http://schemas.microsoft.com/office/drawing/2014/main" id="{3DDDF888-B1D3-4492-8AE0-9674407CAA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8248" y="-69037"/>
            <a:ext cx="609600" cy="6096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DC32755-3FFD-428B-AC3F-0B346F306EC5}"/>
              </a:ext>
            </a:extLst>
          </p:cNvPr>
          <p:cNvGrpSpPr/>
          <p:nvPr/>
        </p:nvGrpSpPr>
        <p:grpSpPr>
          <a:xfrm>
            <a:off x="-446980" y="4329900"/>
            <a:ext cx="12647038" cy="2892689"/>
            <a:chOff x="-446980" y="4329900"/>
            <a:chExt cx="12647038" cy="2892689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CC9A7A2C-4DF8-4272-9CA8-D0BA860C5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23" y="4329900"/>
              <a:ext cx="1214538" cy="2752300"/>
            </a:xfrm>
            <a:custGeom>
              <a:avLst/>
              <a:gdLst>
                <a:gd name="T0" fmla="*/ 351 w 372"/>
                <a:gd name="T1" fmla="*/ 571 h 843"/>
                <a:gd name="T2" fmla="*/ 351 w 372"/>
                <a:gd name="T3" fmla="*/ 487 h 843"/>
                <a:gd name="T4" fmla="*/ 323 w 372"/>
                <a:gd name="T5" fmla="*/ 487 h 843"/>
                <a:gd name="T6" fmla="*/ 323 w 372"/>
                <a:gd name="T7" fmla="*/ 389 h 843"/>
                <a:gd name="T8" fmla="*/ 299 w 372"/>
                <a:gd name="T9" fmla="*/ 389 h 843"/>
                <a:gd name="T10" fmla="*/ 299 w 372"/>
                <a:gd name="T11" fmla="*/ 340 h 843"/>
                <a:gd name="T12" fmla="*/ 270 w 372"/>
                <a:gd name="T13" fmla="*/ 340 h 843"/>
                <a:gd name="T14" fmla="*/ 270 w 372"/>
                <a:gd name="T15" fmla="*/ 242 h 843"/>
                <a:gd name="T16" fmla="*/ 246 w 372"/>
                <a:gd name="T17" fmla="*/ 242 h 843"/>
                <a:gd name="T18" fmla="*/ 246 w 372"/>
                <a:gd name="T19" fmla="*/ 144 h 843"/>
                <a:gd name="T20" fmla="*/ 221 w 372"/>
                <a:gd name="T21" fmla="*/ 144 h 843"/>
                <a:gd name="T22" fmla="*/ 221 w 372"/>
                <a:gd name="T23" fmla="*/ 51 h 843"/>
                <a:gd name="T24" fmla="*/ 194 w 372"/>
                <a:gd name="T25" fmla="*/ 51 h 843"/>
                <a:gd name="T26" fmla="*/ 194 w 372"/>
                <a:gd name="T27" fmla="*/ 0 h 843"/>
                <a:gd name="T28" fmla="*/ 166 w 372"/>
                <a:gd name="T29" fmla="*/ 0 h 843"/>
                <a:gd name="T30" fmla="*/ 166 w 372"/>
                <a:gd name="T31" fmla="*/ 98 h 843"/>
                <a:gd name="T32" fmla="*/ 137 w 372"/>
                <a:gd name="T33" fmla="*/ 98 h 843"/>
                <a:gd name="T34" fmla="*/ 137 w 372"/>
                <a:gd name="T35" fmla="*/ 191 h 843"/>
                <a:gd name="T36" fmla="*/ 111 w 372"/>
                <a:gd name="T37" fmla="*/ 191 h 843"/>
                <a:gd name="T38" fmla="*/ 111 w 372"/>
                <a:gd name="T39" fmla="*/ 291 h 843"/>
                <a:gd name="T40" fmla="*/ 82 w 372"/>
                <a:gd name="T41" fmla="*/ 291 h 843"/>
                <a:gd name="T42" fmla="*/ 82 w 372"/>
                <a:gd name="T43" fmla="*/ 389 h 843"/>
                <a:gd name="T44" fmla="*/ 79 w 372"/>
                <a:gd name="T45" fmla="*/ 389 h 843"/>
                <a:gd name="T46" fmla="*/ 55 w 372"/>
                <a:gd name="T47" fmla="*/ 389 h 843"/>
                <a:gd name="T48" fmla="*/ 55 w 372"/>
                <a:gd name="T49" fmla="*/ 487 h 843"/>
                <a:gd name="T50" fmla="*/ 49 w 372"/>
                <a:gd name="T51" fmla="*/ 487 h 843"/>
                <a:gd name="T52" fmla="*/ 27 w 372"/>
                <a:gd name="T53" fmla="*/ 487 h 843"/>
                <a:gd name="T54" fmla="*/ 27 w 372"/>
                <a:gd name="T55" fmla="*/ 571 h 843"/>
                <a:gd name="T56" fmla="*/ 0 w 372"/>
                <a:gd name="T57" fmla="*/ 571 h 843"/>
                <a:gd name="T58" fmla="*/ 0 w 372"/>
                <a:gd name="T59" fmla="*/ 843 h 843"/>
                <a:gd name="T60" fmla="*/ 372 w 372"/>
                <a:gd name="T61" fmla="*/ 843 h 843"/>
                <a:gd name="T62" fmla="*/ 372 w 372"/>
                <a:gd name="T63" fmla="*/ 571 h 843"/>
                <a:gd name="T64" fmla="*/ 351 w 372"/>
                <a:gd name="T65" fmla="*/ 57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2" h="843">
                  <a:moveTo>
                    <a:pt x="351" y="571"/>
                  </a:moveTo>
                  <a:lnTo>
                    <a:pt x="351" y="487"/>
                  </a:lnTo>
                  <a:lnTo>
                    <a:pt x="323" y="487"/>
                  </a:lnTo>
                  <a:lnTo>
                    <a:pt x="323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0" y="340"/>
                  </a:lnTo>
                  <a:lnTo>
                    <a:pt x="270" y="242"/>
                  </a:lnTo>
                  <a:lnTo>
                    <a:pt x="246" y="242"/>
                  </a:lnTo>
                  <a:lnTo>
                    <a:pt x="246" y="144"/>
                  </a:lnTo>
                  <a:lnTo>
                    <a:pt x="221" y="144"/>
                  </a:lnTo>
                  <a:lnTo>
                    <a:pt x="221" y="51"/>
                  </a:lnTo>
                  <a:lnTo>
                    <a:pt x="194" y="51"/>
                  </a:lnTo>
                  <a:lnTo>
                    <a:pt x="194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7" y="98"/>
                  </a:lnTo>
                  <a:lnTo>
                    <a:pt x="137" y="191"/>
                  </a:lnTo>
                  <a:lnTo>
                    <a:pt x="111" y="191"/>
                  </a:lnTo>
                  <a:lnTo>
                    <a:pt x="111" y="291"/>
                  </a:lnTo>
                  <a:lnTo>
                    <a:pt x="82" y="291"/>
                  </a:lnTo>
                  <a:lnTo>
                    <a:pt x="82" y="389"/>
                  </a:lnTo>
                  <a:lnTo>
                    <a:pt x="79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843"/>
                  </a:lnTo>
                  <a:lnTo>
                    <a:pt x="372" y="843"/>
                  </a:lnTo>
                  <a:lnTo>
                    <a:pt x="372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126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554161E4-B65F-4FF9-8310-604E0D292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6980" y="4483350"/>
              <a:ext cx="1221068" cy="2735975"/>
            </a:xfrm>
            <a:custGeom>
              <a:avLst/>
              <a:gdLst>
                <a:gd name="T0" fmla="*/ 347 w 374"/>
                <a:gd name="T1" fmla="*/ 571 h 838"/>
                <a:gd name="T2" fmla="*/ 347 w 374"/>
                <a:gd name="T3" fmla="*/ 487 h 838"/>
                <a:gd name="T4" fmla="*/ 324 w 374"/>
                <a:gd name="T5" fmla="*/ 487 h 838"/>
                <a:gd name="T6" fmla="*/ 318 w 374"/>
                <a:gd name="T7" fmla="*/ 487 h 838"/>
                <a:gd name="T8" fmla="*/ 318 w 374"/>
                <a:gd name="T9" fmla="*/ 389 h 838"/>
                <a:gd name="T10" fmla="*/ 298 w 374"/>
                <a:gd name="T11" fmla="*/ 389 h 838"/>
                <a:gd name="T12" fmla="*/ 298 w 374"/>
                <a:gd name="T13" fmla="*/ 291 h 838"/>
                <a:gd name="T14" fmla="*/ 263 w 374"/>
                <a:gd name="T15" fmla="*/ 291 h 838"/>
                <a:gd name="T16" fmla="*/ 263 w 374"/>
                <a:gd name="T17" fmla="*/ 191 h 838"/>
                <a:gd name="T18" fmla="*/ 236 w 374"/>
                <a:gd name="T19" fmla="*/ 191 h 838"/>
                <a:gd name="T20" fmla="*/ 236 w 374"/>
                <a:gd name="T21" fmla="*/ 98 h 838"/>
                <a:gd name="T22" fmla="*/ 208 w 374"/>
                <a:gd name="T23" fmla="*/ 98 h 838"/>
                <a:gd name="T24" fmla="*/ 208 w 374"/>
                <a:gd name="T25" fmla="*/ 0 h 838"/>
                <a:gd name="T26" fmla="*/ 179 w 374"/>
                <a:gd name="T27" fmla="*/ 0 h 838"/>
                <a:gd name="T28" fmla="*/ 179 w 374"/>
                <a:gd name="T29" fmla="*/ 51 h 838"/>
                <a:gd name="T30" fmla="*/ 152 w 374"/>
                <a:gd name="T31" fmla="*/ 51 h 838"/>
                <a:gd name="T32" fmla="*/ 152 w 374"/>
                <a:gd name="T33" fmla="*/ 144 h 838"/>
                <a:gd name="T34" fmla="*/ 127 w 374"/>
                <a:gd name="T35" fmla="*/ 144 h 838"/>
                <a:gd name="T36" fmla="*/ 127 w 374"/>
                <a:gd name="T37" fmla="*/ 242 h 838"/>
                <a:gd name="T38" fmla="*/ 103 w 374"/>
                <a:gd name="T39" fmla="*/ 242 h 838"/>
                <a:gd name="T40" fmla="*/ 103 w 374"/>
                <a:gd name="T41" fmla="*/ 340 h 838"/>
                <a:gd name="T42" fmla="*/ 75 w 374"/>
                <a:gd name="T43" fmla="*/ 340 h 838"/>
                <a:gd name="T44" fmla="*/ 75 w 374"/>
                <a:gd name="T45" fmla="*/ 389 h 838"/>
                <a:gd name="T46" fmla="*/ 50 w 374"/>
                <a:gd name="T47" fmla="*/ 389 h 838"/>
                <a:gd name="T48" fmla="*/ 50 w 374"/>
                <a:gd name="T49" fmla="*/ 487 h 838"/>
                <a:gd name="T50" fmla="*/ 23 w 374"/>
                <a:gd name="T51" fmla="*/ 487 h 838"/>
                <a:gd name="T52" fmla="*/ 23 w 374"/>
                <a:gd name="T53" fmla="*/ 571 h 838"/>
                <a:gd name="T54" fmla="*/ 0 w 374"/>
                <a:gd name="T55" fmla="*/ 571 h 838"/>
                <a:gd name="T56" fmla="*/ 0 w 374"/>
                <a:gd name="T57" fmla="*/ 838 h 838"/>
                <a:gd name="T58" fmla="*/ 374 w 374"/>
                <a:gd name="T59" fmla="*/ 838 h 838"/>
                <a:gd name="T60" fmla="*/ 374 w 374"/>
                <a:gd name="T61" fmla="*/ 571 h 838"/>
                <a:gd name="T62" fmla="*/ 347 w 374"/>
                <a:gd name="T63" fmla="*/ 571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4" h="838">
                  <a:moveTo>
                    <a:pt x="347" y="571"/>
                  </a:moveTo>
                  <a:lnTo>
                    <a:pt x="347" y="487"/>
                  </a:lnTo>
                  <a:lnTo>
                    <a:pt x="324" y="487"/>
                  </a:lnTo>
                  <a:lnTo>
                    <a:pt x="318" y="487"/>
                  </a:lnTo>
                  <a:lnTo>
                    <a:pt x="318" y="389"/>
                  </a:lnTo>
                  <a:lnTo>
                    <a:pt x="298" y="389"/>
                  </a:lnTo>
                  <a:lnTo>
                    <a:pt x="298" y="291"/>
                  </a:lnTo>
                  <a:lnTo>
                    <a:pt x="263" y="291"/>
                  </a:lnTo>
                  <a:lnTo>
                    <a:pt x="263" y="191"/>
                  </a:lnTo>
                  <a:lnTo>
                    <a:pt x="236" y="191"/>
                  </a:lnTo>
                  <a:lnTo>
                    <a:pt x="236" y="98"/>
                  </a:lnTo>
                  <a:lnTo>
                    <a:pt x="208" y="98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51"/>
                  </a:lnTo>
                  <a:lnTo>
                    <a:pt x="152" y="51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3" y="242"/>
                  </a:lnTo>
                  <a:lnTo>
                    <a:pt x="103" y="340"/>
                  </a:lnTo>
                  <a:lnTo>
                    <a:pt x="75" y="340"/>
                  </a:lnTo>
                  <a:lnTo>
                    <a:pt x="75" y="389"/>
                  </a:lnTo>
                  <a:lnTo>
                    <a:pt x="50" y="389"/>
                  </a:lnTo>
                  <a:lnTo>
                    <a:pt x="50" y="487"/>
                  </a:lnTo>
                  <a:lnTo>
                    <a:pt x="23" y="487"/>
                  </a:lnTo>
                  <a:lnTo>
                    <a:pt x="23" y="571"/>
                  </a:lnTo>
                  <a:lnTo>
                    <a:pt x="0" y="571"/>
                  </a:lnTo>
                  <a:lnTo>
                    <a:pt x="0" y="838"/>
                  </a:lnTo>
                  <a:lnTo>
                    <a:pt x="374" y="838"/>
                  </a:lnTo>
                  <a:lnTo>
                    <a:pt x="374" y="571"/>
                  </a:lnTo>
                  <a:lnTo>
                    <a:pt x="347" y="571"/>
                  </a:lnTo>
                  <a:close/>
                </a:path>
              </a:pathLst>
            </a:custGeom>
            <a:solidFill>
              <a:srgbClr val="108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354B4F0B-C519-4AFF-90C1-0882C69F5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361" y="4483350"/>
              <a:ext cx="1217803" cy="2732710"/>
            </a:xfrm>
            <a:custGeom>
              <a:avLst/>
              <a:gdLst>
                <a:gd name="T0" fmla="*/ 347 w 373"/>
                <a:gd name="T1" fmla="*/ 571 h 837"/>
                <a:gd name="T2" fmla="*/ 347 w 373"/>
                <a:gd name="T3" fmla="*/ 487 h 837"/>
                <a:gd name="T4" fmla="*/ 324 w 373"/>
                <a:gd name="T5" fmla="*/ 487 h 837"/>
                <a:gd name="T6" fmla="*/ 318 w 373"/>
                <a:gd name="T7" fmla="*/ 487 h 837"/>
                <a:gd name="T8" fmla="*/ 318 w 373"/>
                <a:gd name="T9" fmla="*/ 389 h 837"/>
                <a:gd name="T10" fmla="*/ 297 w 373"/>
                <a:gd name="T11" fmla="*/ 389 h 837"/>
                <a:gd name="T12" fmla="*/ 297 w 373"/>
                <a:gd name="T13" fmla="*/ 291 h 837"/>
                <a:gd name="T14" fmla="*/ 263 w 373"/>
                <a:gd name="T15" fmla="*/ 291 h 837"/>
                <a:gd name="T16" fmla="*/ 263 w 373"/>
                <a:gd name="T17" fmla="*/ 191 h 837"/>
                <a:gd name="T18" fmla="*/ 236 w 373"/>
                <a:gd name="T19" fmla="*/ 191 h 837"/>
                <a:gd name="T20" fmla="*/ 236 w 373"/>
                <a:gd name="T21" fmla="*/ 98 h 837"/>
                <a:gd name="T22" fmla="*/ 208 w 373"/>
                <a:gd name="T23" fmla="*/ 98 h 837"/>
                <a:gd name="T24" fmla="*/ 208 w 373"/>
                <a:gd name="T25" fmla="*/ 0 h 837"/>
                <a:gd name="T26" fmla="*/ 179 w 373"/>
                <a:gd name="T27" fmla="*/ 0 h 837"/>
                <a:gd name="T28" fmla="*/ 179 w 373"/>
                <a:gd name="T29" fmla="*/ 51 h 837"/>
                <a:gd name="T30" fmla="*/ 152 w 373"/>
                <a:gd name="T31" fmla="*/ 51 h 837"/>
                <a:gd name="T32" fmla="*/ 152 w 373"/>
                <a:gd name="T33" fmla="*/ 144 h 837"/>
                <a:gd name="T34" fmla="*/ 127 w 373"/>
                <a:gd name="T35" fmla="*/ 144 h 837"/>
                <a:gd name="T36" fmla="*/ 127 w 373"/>
                <a:gd name="T37" fmla="*/ 242 h 837"/>
                <a:gd name="T38" fmla="*/ 103 w 373"/>
                <a:gd name="T39" fmla="*/ 242 h 837"/>
                <a:gd name="T40" fmla="*/ 103 w 373"/>
                <a:gd name="T41" fmla="*/ 340 h 837"/>
                <a:gd name="T42" fmla="*/ 75 w 373"/>
                <a:gd name="T43" fmla="*/ 340 h 837"/>
                <a:gd name="T44" fmla="*/ 75 w 373"/>
                <a:gd name="T45" fmla="*/ 389 h 837"/>
                <a:gd name="T46" fmla="*/ 49 w 373"/>
                <a:gd name="T47" fmla="*/ 389 h 837"/>
                <a:gd name="T48" fmla="*/ 49 w 373"/>
                <a:gd name="T49" fmla="*/ 487 h 837"/>
                <a:gd name="T50" fmla="*/ 23 w 373"/>
                <a:gd name="T51" fmla="*/ 487 h 837"/>
                <a:gd name="T52" fmla="*/ 23 w 373"/>
                <a:gd name="T53" fmla="*/ 571 h 837"/>
                <a:gd name="T54" fmla="*/ 0 w 373"/>
                <a:gd name="T55" fmla="*/ 571 h 837"/>
                <a:gd name="T56" fmla="*/ 0 w 373"/>
                <a:gd name="T57" fmla="*/ 837 h 837"/>
                <a:gd name="T58" fmla="*/ 373 w 373"/>
                <a:gd name="T59" fmla="*/ 837 h 837"/>
                <a:gd name="T60" fmla="*/ 373 w 373"/>
                <a:gd name="T61" fmla="*/ 571 h 837"/>
                <a:gd name="T62" fmla="*/ 347 w 373"/>
                <a:gd name="T63" fmla="*/ 571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3" h="837">
                  <a:moveTo>
                    <a:pt x="347" y="571"/>
                  </a:moveTo>
                  <a:lnTo>
                    <a:pt x="347" y="487"/>
                  </a:lnTo>
                  <a:lnTo>
                    <a:pt x="324" y="487"/>
                  </a:lnTo>
                  <a:lnTo>
                    <a:pt x="318" y="487"/>
                  </a:lnTo>
                  <a:lnTo>
                    <a:pt x="318" y="389"/>
                  </a:lnTo>
                  <a:lnTo>
                    <a:pt x="297" y="389"/>
                  </a:lnTo>
                  <a:lnTo>
                    <a:pt x="297" y="291"/>
                  </a:lnTo>
                  <a:lnTo>
                    <a:pt x="263" y="291"/>
                  </a:lnTo>
                  <a:lnTo>
                    <a:pt x="263" y="191"/>
                  </a:lnTo>
                  <a:lnTo>
                    <a:pt x="236" y="191"/>
                  </a:lnTo>
                  <a:lnTo>
                    <a:pt x="236" y="98"/>
                  </a:lnTo>
                  <a:lnTo>
                    <a:pt x="208" y="98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51"/>
                  </a:lnTo>
                  <a:lnTo>
                    <a:pt x="152" y="51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3" y="242"/>
                  </a:lnTo>
                  <a:lnTo>
                    <a:pt x="103" y="340"/>
                  </a:lnTo>
                  <a:lnTo>
                    <a:pt x="75" y="340"/>
                  </a:lnTo>
                  <a:lnTo>
                    <a:pt x="75" y="389"/>
                  </a:lnTo>
                  <a:lnTo>
                    <a:pt x="49" y="389"/>
                  </a:lnTo>
                  <a:lnTo>
                    <a:pt x="49" y="487"/>
                  </a:lnTo>
                  <a:lnTo>
                    <a:pt x="23" y="487"/>
                  </a:lnTo>
                  <a:lnTo>
                    <a:pt x="23" y="571"/>
                  </a:lnTo>
                  <a:lnTo>
                    <a:pt x="0" y="571"/>
                  </a:lnTo>
                  <a:lnTo>
                    <a:pt x="0" y="837"/>
                  </a:lnTo>
                  <a:lnTo>
                    <a:pt x="373" y="837"/>
                  </a:lnTo>
                  <a:lnTo>
                    <a:pt x="373" y="571"/>
                  </a:lnTo>
                  <a:lnTo>
                    <a:pt x="347" y="571"/>
                  </a:lnTo>
                  <a:close/>
                </a:path>
              </a:pathLst>
            </a:custGeom>
            <a:solidFill>
              <a:srgbClr val="108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6B1B98BF-ECD2-4EB3-A3DE-EE6E15FA3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3369" y="4329900"/>
              <a:ext cx="1217803" cy="2752300"/>
            </a:xfrm>
            <a:custGeom>
              <a:avLst/>
              <a:gdLst>
                <a:gd name="T0" fmla="*/ 351 w 373"/>
                <a:gd name="T1" fmla="*/ 571 h 843"/>
                <a:gd name="T2" fmla="*/ 351 w 373"/>
                <a:gd name="T3" fmla="*/ 487 h 843"/>
                <a:gd name="T4" fmla="*/ 324 w 373"/>
                <a:gd name="T5" fmla="*/ 487 h 843"/>
                <a:gd name="T6" fmla="*/ 324 w 373"/>
                <a:gd name="T7" fmla="*/ 389 h 843"/>
                <a:gd name="T8" fmla="*/ 299 w 373"/>
                <a:gd name="T9" fmla="*/ 389 h 843"/>
                <a:gd name="T10" fmla="*/ 299 w 373"/>
                <a:gd name="T11" fmla="*/ 340 h 843"/>
                <a:gd name="T12" fmla="*/ 270 w 373"/>
                <a:gd name="T13" fmla="*/ 340 h 843"/>
                <a:gd name="T14" fmla="*/ 270 w 373"/>
                <a:gd name="T15" fmla="*/ 242 h 843"/>
                <a:gd name="T16" fmla="*/ 246 w 373"/>
                <a:gd name="T17" fmla="*/ 242 h 843"/>
                <a:gd name="T18" fmla="*/ 246 w 373"/>
                <a:gd name="T19" fmla="*/ 144 h 843"/>
                <a:gd name="T20" fmla="*/ 221 w 373"/>
                <a:gd name="T21" fmla="*/ 144 h 843"/>
                <a:gd name="T22" fmla="*/ 221 w 373"/>
                <a:gd name="T23" fmla="*/ 51 h 843"/>
                <a:gd name="T24" fmla="*/ 194 w 373"/>
                <a:gd name="T25" fmla="*/ 51 h 843"/>
                <a:gd name="T26" fmla="*/ 194 w 373"/>
                <a:gd name="T27" fmla="*/ 0 h 843"/>
                <a:gd name="T28" fmla="*/ 166 w 373"/>
                <a:gd name="T29" fmla="*/ 0 h 843"/>
                <a:gd name="T30" fmla="*/ 166 w 373"/>
                <a:gd name="T31" fmla="*/ 98 h 843"/>
                <a:gd name="T32" fmla="*/ 137 w 373"/>
                <a:gd name="T33" fmla="*/ 98 h 843"/>
                <a:gd name="T34" fmla="*/ 137 w 373"/>
                <a:gd name="T35" fmla="*/ 191 h 843"/>
                <a:gd name="T36" fmla="*/ 111 w 373"/>
                <a:gd name="T37" fmla="*/ 191 h 843"/>
                <a:gd name="T38" fmla="*/ 111 w 373"/>
                <a:gd name="T39" fmla="*/ 291 h 843"/>
                <a:gd name="T40" fmla="*/ 82 w 373"/>
                <a:gd name="T41" fmla="*/ 291 h 843"/>
                <a:gd name="T42" fmla="*/ 82 w 373"/>
                <a:gd name="T43" fmla="*/ 389 h 843"/>
                <a:gd name="T44" fmla="*/ 80 w 373"/>
                <a:gd name="T45" fmla="*/ 389 h 843"/>
                <a:gd name="T46" fmla="*/ 55 w 373"/>
                <a:gd name="T47" fmla="*/ 389 h 843"/>
                <a:gd name="T48" fmla="*/ 55 w 373"/>
                <a:gd name="T49" fmla="*/ 487 h 843"/>
                <a:gd name="T50" fmla="*/ 49 w 373"/>
                <a:gd name="T51" fmla="*/ 487 h 843"/>
                <a:gd name="T52" fmla="*/ 27 w 373"/>
                <a:gd name="T53" fmla="*/ 487 h 843"/>
                <a:gd name="T54" fmla="*/ 27 w 373"/>
                <a:gd name="T55" fmla="*/ 571 h 843"/>
                <a:gd name="T56" fmla="*/ 0 w 373"/>
                <a:gd name="T57" fmla="*/ 571 h 843"/>
                <a:gd name="T58" fmla="*/ 0 w 373"/>
                <a:gd name="T59" fmla="*/ 843 h 843"/>
                <a:gd name="T60" fmla="*/ 373 w 373"/>
                <a:gd name="T61" fmla="*/ 843 h 843"/>
                <a:gd name="T62" fmla="*/ 373 w 373"/>
                <a:gd name="T63" fmla="*/ 571 h 843"/>
                <a:gd name="T64" fmla="*/ 351 w 373"/>
                <a:gd name="T65" fmla="*/ 57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843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0" y="340"/>
                  </a:lnTo>
                  <a:lnTo>
                    <a:pt x="270" y="242"/>
                  </a:lnTo>
                  <a:lnTo>
                    <a:pt x="246" y="242"/>
                  </a:lnTo>
                  <a:lnTo>
                    <a:pt x="246" y="144"/>
                  </a:lnTo>
                  <a:lnTo>
                    <a:pt x="221" y="144"/>
                  </a:lnTo>
                  <a:lnTo>
                    <a:pt x="221" y="51"/>
                  </a:lnTo>
                  <a:lnTo>
                    <a:pt x="194" y="51"/>
                  </a:lnTo>
                  <a:lnTo>
                    <a:pt x="194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7" y="98"/>
                  </a:lnTo>
                  <a:lnTo>
                    <a:pt x="137" y="191"/>
                  </a:lnTo>
                  <a:lnTo>
                    <a:pt x="111" y="191"/>
                  </a:lnTo>
                  <a:lnTo>
                    <a:pt x="111" y="291"/>
                  </a:lnTo>
                  <a:lnTo>
                    <a:pt x="82" y="291"/>
                  </a:lnTo>
                  <a:lnTo>
                    <a:pt x="82" y="389"/>
                  </a:lnTo>
                  <a:lnTo>
                    <a:pt x="80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843"/>
                  </a:lnTo>
                  <a:lnTo>
                    <a:pt x="373" y="843"/>
                  </a:lnTo>
                  <a:lnTo>
                    <a:pt x="373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126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E58A7E80-A804-4F99-9432-661C11A4A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562" y="4803309"/>
              <a:ext cx="1217803" cy="2416016"/>
            </a:xfrm>
            <a:custGeom>
              <a:avLst/>
              <a:gdLst>
                <a:gd name="T0" fmla="*/ 346 w 373"/>
                <a:gd name="T1" fmla="*/ 571 h 740"/>
                <a:gd name="T2" fmla="*/ 346 w 373"/>
                <a:gd name="T3" fmla="*/ 488 h 740"/>
                <a:gd name="T4" fmla="*/ 324 w 373"/>
                <a:gd name="T5" fmla="*/ 488 h 740"/>
                <a:gd name="T6" fmla="*/ 318 w 373"/>
                <a:gd name="T7" fmla="*/ 488 h 740"/>
                <a:gd name="T8" fmla="*/ 318 w 373"/>
                <a:gd name="T9" fmla="*/ 390 h 740"/>
                <a:gd name="T10" fmla="*/ 293 w 373"/>
                <a:gd name="T11" fmla="*/ 390 h 740"/>
                <a:gd name="T12" fmla="*/ 291 w 373"/>
                <a:gd name="T13" fmla="*/ 390 h 740"/>
                <a:gd name="T14" fmla="*/ 291 w 373"/>
                <a:gd name="T15" fmla="*/ 291 h 740"/>
                <a:gd name="T16" fmla="*/ 263 w 373"/>
                <a:gd name="T17" fmla="*/ 291 h 740"/>
                <a:gd name="T18" fmla="*/ 263 w 373"/>
                <a:gd name="T19" fmla="*/ 190 h 740"/>
                <a:gd name="T20" fmla="*/ 235 w 373"/>
                <a:gd name="T21" fmla="*/ 190 h 740"/>
                <a:gd name="T22" fmla="*/ 235 w 373"/>
                <a:gd name="T23" fmla="*/ 99 h 740"/>
                <a:gd name="T24" fmla="*/ 207 w 373"/>
                <a:gd name="T25" fmla="*/ 99 h 740"/>
                <a:gd name="T26" fmla="*/ 207 w 373"/>
                <a:gd name="T27" fmla="*/ 0 h 740"/>
                <a:gd name="T28" fmla="*/ 179 w 373"/>
                <a:gd name="T29" fmla="*/ 0 h 740"/>
                <a:gd name="T30" fmla="*/ 179 w 373"/>
                <a:gd name="T31" fmla="*/ 52 h 740"/>
                <a:gd name="T32" fmla="*/ 152 w 373"/>
                <a:gd name="T33" fmla="*/ 52 h 740"/>
                <a:gd name="T34" fmla="*/ 152 w 373"/>
                <a:gd name="T35" fmla="*/ 144 h 740"/>
                <a:gd name="T36" fmla="*/ 127 w 373"/>
                <a:gd name="T37" fmla="*/ 144 h 740"/>
                <a:gd name="T38" fmla="*/ 127 w 373"/>
                <a:gd name="T39" fmla="*/ 242 h 740"/>
                <a:gd name="T40" fmla="*/ 102 w 373"/>
                <a:gd name="T41" fmla="*/ 242 h 740"/>
                <a:gd name="T42" fmla="*/ 102 w 373"/>
                <a:gd name="T43" fmla="*/ 340 h 740"/>
                <a:gd name="T44" fmla="*/ 74 w 373"/>
                <a:gd name="T45" fmla="*/ 340 h 740"/>
                <a:gd name="T46" fmla="*/ 74 w 373"/>
                <a:gd name="T47" fmla="*/ 390 h 740"/>
                <a:gd name="T48" fmla="*/ 49 w 373"/>
                <a:gd name="T49" fmla="*/ 390 h 740"/>
                <a:gd name="T50" fmla="*/ 49 w 373"/>
                <a:gd name="T51" fmla="*/ 488 h 740"/>
                <a:gd name="T52" fmla="*/ 22 w 373"/>
                <a:gd name="T53" fmla="*/ 488 h 740"/>
                <a:gd name="T54" fmla="*/ 22 w 373"/>
                <a:gd name="T55" fmla="*/ 571 h 740"/>
                <a:gd name="T56" fmla="*/ 0 w 373"/>
                <a:gd name="T57" fmla="*/ 571 h 740"/>
                <a:gd name="T58" fmla="*/ 0 w 373"/>
                <a:gd name="T59" fmla="*/ 740 h 740"/>
                <a:gd name="T60" fmla="*/ 373 w 373"/>
                <a:gd name="T61" fmla="*/ 740 h 740"/>
                <a:gd name="T62" fmla="*/ 373 w 373"/>
                <a:gd name="T63" fmla="*/ 571 h 740"/>
                <a:gd name="T64" fmla="*/ 346 w 373"/>
                <a:gd name="T65" fmla="*/ 5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740">
                  <a:moveTo>
                    <a:pt x="346" y="571"/>
                  </a:moveTo>
                  <a:lnTo>
                    <a:pt x="346" y="488"/>
                  </a:lnTo>
                  <a:lnTo>
                    <a:pt x="324" y="488"/>
                  </a:lnTo>
                  <a:lnTo>
                    <a:pt x="318" y="488"/>
                  </a:lnTo>
                  <a:lnTo>
                    <a:pt x="318" y="390"/>
                  </a:lnTo>
                  <a:lnTo>
                    <a:pt x="293" y="390"/>
                  </a:lnTo>
                  <a:lnTo>
                    <a:pt x="291" y="390"/>
                  </a:lnTo>
                  <a:lnTo>
                    <a:pt x="291" y="291"/>
                  </a:lnTo>
                  <a:lnTo>
                    <a:pt x="263" y="291"/>
                  </a:lnTo>
                  <a:lnTo>
                    <a:pt x="263" y="190"/>
                  </a:lnTo>
                  <a:lnTo>
                    <a:pt x="235" y="190"/>
                  </a:lnTo>
                  <a:lnTo>
                    <a:pt x="235" y="99"/>
                  </a:lnTo>
                  <a:lnTo>
                    <a:pt x="207" y="99"/>
                  </a:lnTo>
                  <a:lnTo>
                    <a:pt x="207" y="0"/>
                  </a:lnTo>
                  <a:lnTo>
                    <a:pt x="179" y="0"/>
                  </a:lnTo>
                  <a:lnTo>
                    <a:pt x="179" y="52"/>
                  </a:lnTo>
                  <a:lnTo>
                    <a:pt x="152" y="52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2" y="242"/>
                  </a:lnTo>
                  <a:lnTo>
                    <a:pt x="102" y="340"/>
                  </a:lnTo>
                  <a:lnTo>
                    <a:pt x="74" y="340"/>
                  </a:lnTo>
                  <a:lnTo>
                    <a:pt x="74" y="390"/>
                  </a:lnTo>
                  <a:lnTo>
                    <a:pt x="49" y="390"/>
                  </a:lnTo>
                  <a:lnTo>
                    <a:pt x="49" y="488"/>
                  </a:lnTo>
                  <a:lnTo>
                    <a:pt x="22" y="488"/>
                  </a:lnTo>
                  <a:lnTo>
                    <a:pt x="22" y="571"/>
                  </a:lnTo>
                  <a:lnTo>
                    <a:pt x="0" y="571"/>
                  </a:lnTo>
                  <a:lnTo>
                    <a:pt x="0" y="740"/>
                  </a:lnTo>
                  <a:lnTo>
                    <a:pt x="373" y="740"/>
                  </a:lnTo>
                  <a:lnTo>
                    <a:pt x="373" y="571"/>
                  </a:lnTo>
                  <a:lnTo>
                    <a:pt x="346" y="571"/>
                  </a:lnTo>
                  <a:close/>
                </a:path>
              </a:pathLst>
            </a:custGeom>
            <a:solidFill>
              <a:srgbClr val="4AB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83036A37-667A-46A0-AA45-A50FFC3D6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0687" y="4329900"/>
              <a:ext cx="1214538" cy="2752300"/>
            </a:xfrm>
            <a:custGeom>
              <a:avLst/>
              <a:gdLst>
                <a:gd name="T0" fmla="*/ 351 w 372"/>
                <a:gd name="T1" fmla="*/ 571 h 843"/>
                <a:gd name="T2" fmla="*/ 351 w 372"/>
                <a:gd name="T3" fmla="*/ 487 h 843"/>
                <a:gd name="T4" fmla="*/ 323 w 372"/>
                <a:gd name="T5" fmla="*/ 487 h 843"/>
                <a:gd name="T6" fmla="*/ 323 w 372"/>
                <a:gd name="T7" fmla="*/ 389 h 843"/>
                <a:gd name="T8" fmla="*/ 299 w 372"/>
                <a:gd name="T9" fmla="*/ 389 h 843"/>
                <a:gd name="T10" fmla="*/ 299 w 372"/>
                <a:gd name="T11" fmla="*/ 340 h 843"/>
                <a:gd name="T12" fmla="*/ 270 w 372"/>
                <a:gd name="T13" fmla="*/ 340 h 843"/>
                <a:gd name="T14" fmla="*/ 270 w 372"/>
                <a:gd name="T15" fmla="*/ 242 h 843"/>
                <a:gd name="T16" fmla="*/ 246 w 372"/>
                <a:gd name="T17" fmla="*/ 242 h 843"/>
                <a:gd name="T18" fmla="*/ 246 w 372"/>
                <a:gd name="T19" fmla="*/ 144 h 843"/>
                <a:gd name="T20" fmla="*/ 221 w 372"/>
                <a:gd name="T21" fmla="*/ 144 h 843"/>
                <a:gd name="T22" fmla="*/ 221 w 372"/>
                <a:gd name="T23" fmla="*/ 51 h 843"/>
                <a:gd name="T24" fmla="*/ 194 w 372"/>
                <a:gd name="T25" fmla="*/ 51 h 843"/>
                <a:gd name="T26" fmla="*/ 194 w 372"/>
                <a:gd name="T27" fmla="*/ 0 h 843"/>
                <a:gd name="T28" fmla="*/ 166 w 372"/>
                <a:gd name="T29" fmla="*/ 0 h 843"/>
                <a:gd name="T30" fmla="*/ 166 w 372"/>
                <a:gd name="T31" fmla="*/ 98 h 843"/>
                <a:gd name="T32" fmla="*/ 137 w 372"/>
                <a:gd name="T33" fmla="*/ 98 h 843"/>
                <a:gd name="T34" fmla="*/ 137 w 372"/>
                <a:gd name="T35" fmla="*/ 191 h 843"/>
                <a:gd name="T36" fmla="*/ 111 w 372"/>
                <a:gd name="T37" fmla="*/ 191 h 843"/>
                <a:gd name="T38" fmla="*/ 111 w 372"/>
                <a:gd name="T39" fmla="*/ 291 h 843"/>
                <a:gd name="T40" fmla="*/ 82 w 372"/>
                <a:gd name="T41" fmla="*/ 291 h 843"/>
                <a:gd name="T42" fmla="*/ 82 w 372"/>
                <a:gd name="T43" fmla="*/ 389 h 843"/>
                <a:gd name="T44" fmla="*/ 79 w 372"/>
                <a:gd name="T45" fmla="*/ 389 h 843"/>
                <a:gd name="T46" fmla="*/ 55 w 372"/>
                <a:gd name="T47" fmla="*/ 389 h 843"/>
                <a:gd name="T48" fmla="*/ 55 w 372"/>
                <a:gd name="T49" fmla="*/ 487 h 843"/>
                <a:gd name="T50" fmla="*/ 49 w 372"/>
                <a:gd name="T51" fmla="*/ 487 h 843"/>
                <a:gd name="T52" fmla="*/ 27 w 372"/>
                <a:gd name="T53" fmla="*/ 487 h 843"/>
                <a:gd name="T54" fmla="*/ 27 w 372"/>
                <a:gd name="T55" fmla="*/ 571 h 843"/>
                <a:gd name="T56" fmla="*/ 0 w 372"/>
                <a:gd name="T57" fmla="*/ 571 h 843"/>
                <a:gd name="T58" fmla="*/ 0 w 372"/>
                <a:gd name="T59" fmla="*/ 843 h 843"/>
                <a:gd name="T60" fmla="*/ 372 w 372"/>
                <a:gd name="T61" fmla="*/ 843 h 843"/>
                <a:gd name="T62" fmla="*/ 372 w 372"/>
                <a:gd name="T63" fmla="*/ 571 h 843"/>
                <a:gd name="T64" fmla="*/ 351 w 372"/>
                <a:gd name="T65" fmla="*/ 57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2" h="843">
                  <a:moveTo>
                    <a:pt x="351" y="571"/>
                  </a:moveTo>
                  <a:lnTo>
                    <a:pt x="351" y="487"/>
                  </a:lnTo>
                  <a:lnTo>
                    <a:pt x="323" y="487"/>
                  </a:lnTo>
                  <a:lnTo>
                    <a:pt x="323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0" y="340"/>
                  </a:lnTo>
                  <a:lnTo>
                    <a:pt x="270" y="242"/>
                  </a:lnTo>
                  <a:lnTo>
                    <a:pt x="246" y="242"/>
                  </a:lnTo>
                  <a:lnTo>
                    <a:pt x="246" y="144"/>
                  </a:lnTo>
                  <a:lnTo>
                    <a:pt x="221" y="144"/>
                  </a:lnTo>
                  <a:lnTo>
                    <a:pt x="221" y="51"/>
                  </a:lnTo>
                  <a:lnTo>
                    <a:pt x="194" y="51"/>
                  </a:lnTo>
                  <a:lnTo>
                    <a:pt x="194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7" y="98"/>
                  </a:lnTo>
                  <a:lnTo>
                    <a:pt x="137" y="191"/>
                  </a:lnTo>
                  <a:lnTo>
                    <a:pt x="111" y="191"/>
                  </a:lnTo>
                  <a:lnTo>
                    <a:pt x="111" y="291"/>
                  </a:lnTo>
                  <a:lnTo>
                    <a:pt x="82" y="291"/>
                  </a:lnTo>
                  <a:lnTo>
                    <a:pt x="82" y="389"/>
                  </a:lnTo>
                  <a:lnTo>
                    <a:pt x="79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843"/>
                  </a:lnTo>
                  <a:lnTo>
                    <a:pt x="372" y="843"/>
                  </a:lnTo>
                  <a:lnTo>
                    <a:pt x="372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126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7">
              <a:extLst>
                <a:ext uri="{FF2B5EF4-FFF2-40B4-BE49-F238E27FC236}">
                  <a16:creationId xmlns:a16="http://schemas.microsoft.com/office/drawing/2014/main" id="{147B7203-907C-4D64-BC29-F6A2FBD06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884" y="4483350"/>
              <a:ext cx="1221068" cy="2735975"/>
            </a:xfrm>
            <a:custGeom>
              <a:avLst/>
              <a:gdLst>
                <a:gd name="T0" fmla="*/ 347 w 374"/>
                <a:gd name="T1" fmla="*/ 571 h 838"/>
                <a:gd name="T2" fmla="*/ 347 w 374"/>
                <a:gd name="T3" fmla="*/ 487 h 838"/>
                <a:gd name="T4" fmla="*/ 324 w 374"/>
                <a:gd name="T5" fmla="*/ 487 h 838"/>
                <a:gd name="T6" fmla="*/ 318 w 374"/>
                <a:gd name="T7" fmla="*/ 487 h 838"/>
                <a:gd name="T8" fmla="*/ 318 w 374"/>
                <a:gd name="T9" fmla="*/ 389 h 838"/>
                <a:gd name="T10" fmla="*/ 298 w 374"/>
                <a:gd name="T11" fmla="*/ 389 h 838"/>
                <a:gd name="T12" fmla="*/ 298 w 374"/>
                <a:gd name="T13" fmla="*/ 291 h 838"/>
                <a:gd name="T14" fmla="*/ 263 w 374"/>
                <a:gd name="T15" fmla="*/ 291 h 838"/>
                <a:gd name="T16" fmla="*/ 263 w 374"/>
                <a:gd name="T17" fmla="*/ 191 h 838"/>
                <a:gd name="T18" fmla="*/ 236 w 374"/>
                <a:gd name="T19" fmla="*/ 191 h 838"/>
                <a:gd name="T20" fmla="*/ 236 w 374"/>
                <a:gd name="T21" fmla="*/ 98 h 838"/>
                <a:gd name="T22" fmla="*/ 208 w 374"/>
                <a:gd name="T23" fmla="*/ 98 h 838"/>
                <a:gd name="T24" fmla="*/ 208 w 374"/>
                <a:gd name="T25" fmla="*/ 0 h 838"/>
                <a:gd name="T26" fmla="*/ 179 w 374"/>
                <a:gd name="T27" fmla="*/ 0 h 838"/>
                <a:gd name="T28" fmla="*/ 179 w 374"/>
                <a:gd name="T29" fmla="*/ 51 h 838"/>
                <a:gd name="T30" fmla="*/ 152 w 374"/>
                <a:gd name="T31" fmla="*/ 51 h 838"/>
                <a:gd name="T32" fmla="*/ 152 w 374"/>
                <a:gd name="T33" fmla="*/ 144 h 838"/>
                <a:gd name="T34" fmla="*/ 127 w 374"/>
                <a:gd name="T35" fmla="*/ 144 h 838"/>
                <a:gd name="T36" fmla="*/ 127 w 374"/>
                <a:gd name="T37" fmla="*/ 242 h 838"/>
                <a:gd name="T38" fmla="*/ 103 w 374"/>
                <a:gd name="T39" fmla="*/ 242 h 838"/>
                <a:gd name="T40" fmla="*/ 103 w 374"/>
                <a:gd name="T41" fmla="*/ 340 h 838"/>
                <a:gd name="T42" fmla="*/ 75 w 374"/>
                <a:gd name="T43" fmla="*/ 340 h 838"/>
                <a:gd name="T44" fmla="*/ 75 w 374"/>
                <a:gd name="T45" fmla="*/ 389 h 838"/>
                <a:gd name="T46" fmla="*/ 50 w 374"/>
                <a:gd name="T47" fmla="*/ 389 h 838"/>
                <a:gd name="T48" fmla="*/ 50 w 374"/>
                <a:gd name="T49" fmla="*/ 487 h 838"/>
                <a:gd name="T50" fmla="*/ 23 w 374"/>
                <a:gd name="T51" fmla="*/ 487 h 838"/>
                <a:gd name="T52" fmla="*/ 23 w 374"/>
                <a:gd name="T53" fmla="*/ 571 h 838"/>
                <a:gd name="T54" fmla="*/ 0 w 374"/>
                <a:gd name="T55" fmla="*/ 571 h 838"/>
                <a:gd name="T56" fmla="*/ 0 w 374"/>
                <a:gd name="T57" fmla="*/ 838 h 838"/>
                <a:gd name="T58" fmla="*/ 374 w 374"/>
                <a:gd name="T59" fmla="*/ 838 h 838"/>
                <a:gd name="T60" fmla="*/ 374 w 374"/>
                <a:gd name="T61" fmla="*/ 571 h 838"/>
                <a:gd name="T62" fmla="*/ 347 w 374"/>
                <a:gd name="T63" fmla="*/ 571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4" h="838">
                  <a:moveTo>
                    <a:pt x="347" y="571"/>
                  </a:moveTo>
                  <a:lnTo>
                    <a:pt x="347" y="487"/>
                  </a:lnTo>
                  <a:lnTo>
                    <a:pt x="324" y="487"/>
                  </a:lnTo>
                  <a:lnTo>
                    <a:pt x="318" y="487"/>
                  </a:lnTo>
                  <a:lnTo>
                    <a:pt x="318" y="389"/>
                  </a:lnTo>
                  <a:lnTo>
                    <a:pt x="298" y="389"/>
                  </a:lnTo>
                  <a:lnTo>
                    <a:pt x="298" y="291"/>
                  </a:lnTo>
                  <a:lnTo>
                    <a:pt x="263" y="291"/>
                  </a:lnTo>
                  <a:lnTo>
                    <a:pt x="263" y="191"/>
                  </a:lnTo>
                  <a:lnTo>
                    <a:pt x="236" y="191"/>
                  </a:lnTo>
                  <a:lnTo>
                    <a:pt x="236" y="98"/>
                  </a:lnTo>
                  <a:lnTo>
                    <a:pt x="208" y="98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51"/>
                  </a:lnTo>
                  <a:lnTo>
                    <a:pt x="152" y="51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3" y="242"/>
                  </a:lnTo>
                  <a:lnTo>
                    <a:pt x="103" y="340"/>
                  </a:lnTo>
                  <a:lnTo>
                    <a:pt x="75" y="340"/>
                  </a:lnTo>
                  <a:lnTo>
                    <a:pt x="75" y="389"/>
                  </a:lnTo>
                  <a:lnTo>
                    <a:pt x="50" y="389"/>
                  </a:lnTo>
                  <a:lnTo>
                    <a:pt x="50" y="487"/>
                  </a:lnTo>
                  <a:lnTo>
                    <a:pt x="23" y="487"/>
                  </a:lnTo>
                  <a:lnTo>
                    <a:pt x="23" y="571"/>
                  </a:lnTo>
                  <a:lnTo>
                    <a:pt x="0" y="571"/>
                  </a:lnTo>
                  <a:lnTo>
                    <a:pt x="0" y="838"/>
                  </a:lnTo>
                  <a:lnTo>
                    <a:pt x="374" y="838"/>
                  </a:lnTo>
                  <a:lnTo>
                    <a:pt x="374" y="571"/>
                  </a:lnTo>
                  <a:lnTo>
                    <a:pt x="347" y="571"/>
                  </a:lnTo>
                  <a:close/>
                </a:path>
              </a:pathLst>
            </a:custGeom>
            <a:solidFill>
              <a:srgbClr val="108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">
              <a:extLst>
                <a:ext uri="{FF2B5EF4-FFF2-40B4-BE49-F238E27FC236}">
                  <a16:creationId xmlns:a16="http://schemas.microsoft.com/office/drawing/2014/main" id="{0CA26AE6-B3C2-400A-B022-FC542924F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3233" y="4329900"/>
              <a:ext cx="1217803" cy="2752300"/>
            </a:xfrm>
            <a:custGeom>
              <a:avLst/>
              <a:gdLst>
                <a:gd name="T0" fmla="*/ 351 w 373"/>
                <a:gd name="T1" fmla="*/ 571 h 843"/>
                <a:gd name="T2" fmla="*/ 351 w 373"/>
                <a:gd name="T3" fmla="*/ 487 h 843"/>
                <a:gd name="T4" fmla="*/ 324 w 373"/>
                <a:gd name="T5" fmla="*/ 487 h 843"/>
                <a:gd name="T6" fmla="*/ 324 w 373"/>
                <a:gd name="T7" fmla="*/ 389 h 843"/>
                <a:gd name="T8" fmla="*/ 299 w 373"/>
                <a:gd name="T9" fmla="*/ 389 h 843"/>
                <a:gd name="T10" fmla="*/ 299 w 373"/>
                <a:gd name="T11" fmla="*/ 340 h 843"/>
                <a:gd name="T12" fmla="*/ 270 w 373"/>
                <a:gd name="T13" fmla="*/ 340 h 843"/>
                <a:gd name="T14" fmla="*/ 270 w 373"/>
                <a:gd name="T15" fmla="*/ 242 h 843"/>
                <a:gd name="T16" fmla="*/ 246 w 373"/>
                <a:gd name="T17" fmla="*/ 242 h 843"/>
                <a:gd name="T18" fmla="*/ 246 w 373"/>
                <a:gd name="T19" fmla="*/ 144 h 843"/>
                <a:gd name="T20" fmla="*/ 221 w 373"/>
                <a:gd name="T21" fmla="*/ 144 h 843"/>
                <a:gd name="T22" fmla="*/ 221 w 373"/>
                <a:gd name="T23" fmla="*/ 51 h 843"/>
                <a:gd name="T24" fmla="*/ 194 w 373"/>
                <a:gd name="T25" fmla="*/ 51 h 843"/>
                <a:gd name="T26" fmla="*/ 194 w 373"/>
                <a:gd name="T27" fmla="*/ 0 h 843"/>
                <a:gd name="T28" fmla="*/ 166 w 373"/>
                <a:gd name="T29" fmla="*/ 0 h 843"/>
                <a:gd name="T30" fmla="*/ 166 w 373"/>
                <a:gd name="T31" fmla="*/ 98 h 843"/>
                <a:gd name="T32" fmla="*/ 137 w 373"/>
                <a:gd name="T33" fmla="*/ 98 h 843"/>
                <a:gd name="T34" fmla="*/ 137 w 373"/>
                <a:gd name="T35" fmla="*/ 191 h 843"/>
                <a:gd name="T36" fmla="*/ 111 w 373"/>
                <a:gd name="T37" fmla="*/ 191 h 843"/>
                <a:gd name="T38" fmla="*/ 111 w 373"/>
                <a:gd name="T39" fmla="*/ 291 h 843"/>
                <a:gd name="T40" fmla="*/ 82 w 373"/>
                <a:gd name="T41" fmla="*/ 291 h 843"/>
                <a:gd name="T42" fmla="*/ 82 w 373"/>
                <a:gd name="T43" fmla="*/ 389 h 843"/>
                <a:gd name="T44" fmla="*/ 80 w 373"/>
                <a:gd name="T45" fmla="*/ 389 h 843"/>
                <a:gd name="T46" fmla="*/ 55 w 373"/>
                <a:gd name="T47" fmla="*/ 389 h 843"/>
                <a:gd name="T48" fmla="*/ 55 w 373"/>
                <a:gd name="T49" fmla="*/ 487 h 843"/>
                <a:gd name="T50" fmla="*/ 49 w 373"/>
                <a:gd name="T51" fmla="*/ 487 h 843"/>
                <a:gd name="T52" fmla="*/ 27 w 373"/>
                <a:gd name="T53" fmla="*/ 487 h 843"/>
                <a:gd name="T54" fmla="*/ 27 w 373"/>
                <a:gd name="T55" fmla="*/ 571 h 843"/>
                <a:gd name="T56" fmla="*/ 0 w 373"/>
                <a:gd name="T57" fmla="*/ 571 h 843"/>
                <a:gd name="T58" fmla="*/ 0 w 373"/>
                <a:gd name="T59" fmla="*/ 843 h 843"/>
                <a:gd name="T60" fmla="*/ 373 w 373"/>
                <a:gd name="T61" fmla="*/ 843 h 843"/>
                <a:gd name="T62" fmla="*/ 373 w 373"/>
                <a:gd name="T63" fmla="*/ 571 h 843"/>
                <a:gd name="T64" fmla="*/ 351 w 373"/>
                <a:gd name="T65" fmla="*/ 57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843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0" y="340"/>
                  </a:lnTo>
                  <a:lnTo>
                    <a:pt x="270" y="242"/>
                  </a:lnTo>
                  <a:lnTo>
                    <a:pt x="246" y="242"/>
                  </a:lnTo>
                  <a:lnTo>
                    <a:pt x="246" y="144"/>
                  </a:lnTo>
                  <a:lnTo>
                    <a:pt x="221" y="144"/>
                  </a:lnTo>
                  <a:lnTo>
                    <a:pt x="221" y="51"/>
                  </a:lnTo>
                  <a:lnTo>
                    <a:pt x="194" y="51"/>
                  </a:lnTo>
                  <a:lnTo>
                    <a:pt x="194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7" y="98"/>
                  </a:lnTo>
                  <a:lnTo>
                    <a:pt x="137" y="191"/>
                  </a:lnTo>
                  <a:lnTo>
                    <a:pt x="111" y="191"/>
                  </a:lnTo>
                  <a:lnTo>
                    <a:pt x="111" y="291"/>
                  </a:lnTo>
                  <a:lnTo>
                    <a:pt x="82" y="291"/>
                  </a:lnTo>
                  <a:lnTo>
                    <a:pt x="82" y="389"/>
                  </a:lnTo>
                  <a:lnTo>
                    <a:pt x="80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843"/>
                  </a:lnTo>
                  <a:lnTo>
                    <a:pt x="373" y="843"/>
                  </a:lnTo>
                  <a:lnTo>
                    <a:pt x="373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126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0">
              <a:extLst>
                <a:ext uri="{FF2B5EF4-FFF2-40B4-BE49-F238E27FC236}">
                  <a16:creationId xmlns:a16="http://schemas.microsoft.com/office/drawing/2014/main" id="{A62AA386-0FA0-4129-A48C-AA603208A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888" y="5005732"/>
              <a:ext cx="1221068" cy="2210328"/>
            </a:xfrm>
            <a:custGeom>
              <a:avLst/>
              <a:gdLst>
                <a:gd name="T0" fmla="*/ 351 w 374"/>
                <a:gd name="T1" fmla="*/ 571 h 677"/>
                <a:gd name="T2" fmla="*/ 351 w 374"/>
                <a:gd name="T3" fmla="*/ 487 h 677"/>
                <a:gd name="T4" fmla="*/ 324 w 374"/>
                <a:gd name="T5" fmla="*/ 487 h 677"/>
                <a:gd name="T6" fmla="*/ 324 w 374"/>
                <a:gd name="T7" fmla="*/ 389 h 677"/>
                <a:gd name="T8" fmla="*/ 299 w 374"/>
                <a:gd name="T9" fmla="*/ 389 h 677"/>
                <a:gd name="T10" fmla="*/ 299 w 374"/>
                <a:gd name="T11" fmla="*/ 340 h 677"/>
                <a:gd name="T12" fmla="*/ 271 w 374"/>
                <a:gd name="T13" fmla="*/ 340 h 677"/>
                <a:gd name="T14" fmla="*/ 271 w 374"/>
                <a:gd name="T15" fmla="*/ 241 h 677"/>
                <a:gd name="T16" fmla="*/ 247 w 374"/>
                <a:gd name="T17" fmla="*/ 241 h 677"/>
                <a:gd name="T18" fmla="*/ 247 w 374"/>
                <a:gd name="T19" fmla="*/ 143 h 677"/>
                <a:gd name="T20" fmla="*/ 222 w 374"/>
                <a:gd name="T21" fmla="*/ 143 h 677"/>
                <a:gd name="T22" fmla="*/ 222 w 374"/>
                <a:gd name="T23" fmla="*/ 51 h 677"/>
                <a:gd name="T24" fmla="*/ 195 w 374"/>
                <a:gd name="T25" fmla="*/ 51 h 677"/>
                <a:gd name="T26" fmla="*/ 195 w 374"/>
                <a:gd name="T27" fmla="*/ 0 h 677"/>
                <a:gd name="T28" fmla="*/ 166 w 374"/>
                <a:gd name="T29" fmla="*/ 0 h 677"/>
                <a:gd name="T30" fmla="*/ 166 w 374"/>
                <a:gd name="T31" fmla="*/ 98 h 677"/>
                <a:gd name="T32" fmla="*/ 138 w 374"/>
                <a:gd name="T33" fmla="*/ 98 h 677"/>
                <a:gd name="T34" fmla="*/ 138 w 374"/>
                <a:gd name="T35" fmla="*/ 190 h 677"/>
                <a:gd name="T36" fmla="*/ 111 w 374"/>
                <a:gd name="T37" fmla="*/ 190 h 677"/>
                <a:gd name="T38" fmla="*/ 111 w 374"/>
                <a:gd name="T39" fmla="*/ 290 h 677"/>
                <a:gd name="T40" fmla="*/ 83 w 374"/>
                <a:gd name="T41" fmla="*/ 290 h 677"/>
                <a:gd name="T42" fmla="*/ 83 w 374"/>
                <a:gd name="T43" fmla="*/ 389 h 677"/>
                <a:gd name="T44" fmla="*/ 81 w 374"/>
                <a:gd name="T45" fmla="*/ 389 h 677"/>
                <a:gd name="T46" fmla="*/ 56 w 374"/>
                <a:gd name="T47" fmla="*/ 389 h 677"/>
                <a:gd name="T48" fmla="*/ 56 w 374"/>
                <a:gd name="T49" fmla="*/ 487 h 677"/>
                <a:gd name="T50" fmla="*/ 50 w 374"/>
                <a:gd name="T51" fmla="*/ 487 h 677"/>
                <a:gd name="T52" fmla="*/ 27 w 374"/>
                <a:gd name="T53" fmla="*/ 487 h 677"/>
                <a:gd name="T54" fmla="*/ 27 w 374"/>
                <a:gd name="T55" fmla="*/ 571 h 677"/>
                <a:gd name="T56" fmla="*/ 0 w 374"/>
                <a:gd name="T57" fmla="*/ 571 h 677"/>
                <a:gd name="T58" fmla="*/ 0 w 374"/>
                <a:gd name="T59" fmla="*/ 677 h 677"/>
                <a:gd name="T60" fmla="*/ 374 w 374"/>
                <a:gd name="T61" fmla="*/ 677 h 677"/>
                <a:gd name="T62" fmla="*/ 374 w 374"/>
                <a:gd name="T63" fmla="*/ 571 h 677"/>
                <a:gd name="T64" fmla="*/ 351 w 374"/>
                <a:gd name="T65" fmla="*/ 57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4" h="677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1" y="340"/>
                  </a:lnTo>
                  <a:lnTo>
                    <a:pt x="271" y="241"/>
                  </a:lnTo>
                  <a:lnTo>
                    <a:pt x="247" y="241"/>
                  </a:lnTo>
                  <a:lnTo>
                    <a:pt x="247" y="143"/>
                  </a:lnTo>
                  <a:lnTo>
                    <a:pt x="222" y="143"/>
                  </a:lnTo>
                  <a:lnTo>
                    <a:pt x="222" y="51"/>
                  </a:lnTo>
                  <a:lnTo>
                    <a:pt x="195" y="51"/>
                  </a:lnTo>
                  <a:lnTo>
                    <a:pt x="195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8" y="98"/>
                  </a:lnTo>
                  <a:lnTo>
                    <a:pt x="138" y="190"/>
                  </a:lnTo>
                  <a:lnTo>
                    <a:pt x="111" y="190"/>
                  </a:lnTo>
                  <a:lnTo>
                    <a:pt x="111" y="290"/>
                  </a:lnTo>
                  <a:lnTo>
                    <a:pt x="83" y="290"/>
                  </a:lnTo>
                  <a:lnTo>
                    <a:pt x="83" y="389"/>
                  </a:lnTo>
                  <a:lnTo>
                    <a:pt x="81" y="389"/>
                  </a:lnTo>
                  <a:lnTo>
                    <a:pt x="56" y="389"/>
                  </a:lnTo>
                  <a:lnTo>
                    <a:pt x="56" y="487"/>
                  </a:lnTo>
                  <a:lnTo>
                    <a:pt x="50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677"/>
                  </a:lnTo>
                  <a:lnTo>
                    <a:pt x="374" y="677"/>
                  </a:lnTo>
                  <a:lnTo>
                    <a:pt x="374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1">
              <a:extLst>
                <a:ext uri="{FF2B5EF4-FFF2-40B4-BE49-F238E27FC236}">
                  <a16:creationId xmlns:a16="http://schemas.microsoft.com/office/drawing/2014/main" id="{70AC351E-2674-4C01-8735-00D4BF51C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229" y="5005732"/>
              <a:ext cx="1217803" cy="2210328"/>
            </a:xfrm>
            <a:custGeom>
              <a:avLst/>
              <a:gdLst>
                <a:gd name="T0" fmla="*/ 351 w 373"/>
                <a:gd name="T1" fmla="*/ 571 h 677"/>
                <a:gd name="T2" fmla="*/ 351 w 373"/>
                <a:gd name="T3" fmla="*/ 487 h 677"/>
                <a:gd name="T4" fmla="*/ 324 w 373"/>
                <a:gd name="T5" fmla="*/ 487 h 677"/>
                <a:gd name="T6" fmla="*/ 324 w 373"/>
                <a:gd name="T7" fmla="*/ 389 h 677"/>
                <a:gd name="T8" fmla="*/ 299 w 373"/>
                <a:gd name="T9" fmla="*/ 389 h 677"/>
                <a:gd name="T10" fmla="*/ 299 w 373"/>
                <a:gd name="T11" fmla="*/ 340 h 677"/>
                <a:gd name="T12" fmla="*/ 271 w 373"/>
                <a:gd name="T13" fmla="*/ 340 h 677"/>
                <a:gd name="T14" fmla="*/ 271 w 373"/>
                <a:gd name="T15" fmla="*/ 241 h 677"/>
                <a:gd name="T16" fmla="*/ 246 w 373"/>
                <a:gd name="T17" fmla="*/ 241 h 677"/>
                <a:gd name="T18" fmla="*/ 246 w 373"/>
                <a:gd name="T19" fmla="*/ 143 h 677"/>
                <a:gd name="T20" fmla="*/ 222 w 373"/>
                <a:gd name="T21" fmla="*/ 143 h 677"/>
                <a:gd name="T22" fmla="*/ 222 w 373"/>
                <a:gd name="T23" fmla="*/ 51 h 677"/>
                <a:gd name="T24" fmla="*/ 195 w 373"/>
                <a:gd name="T25" fmla="*/ 51 h 677"/>
                <a:gd name="T26" fmla="*/ 195 w 373"/>
                <a:gd name="T27" fmla="*/ 0 h 677"/>
                <a:gd name="T28" fmla="*/ 166 w 373"/>
                <a:gd name="T29" fmla="*/ 0 h 677"/>
                <a:gd name="T30" fmla="*/ 166 w 373"/>
                <a:gd name="T31" fmla="*/ 98 h 677"/>
                <a:gd name="T32" fmla="*/ 138 w 373"/>
                <a:gd name="T33" fmla="*/ 98 h 677"/>
                <a:gd name="T34" fmla="*/ 138 w 373"/>
                <a:gd name="T35" fmla="*/ 190 h 677"/>
                <a:gd name="T36" fmla="*/ 111 w 373"/>
                <a:gd name="T37" fmla="*/ 190 h 677"/>
                <a:gd name="T38" fmla="*/ 111 w 373"/>
                <a:gd name="T39" fmla="*/ 290 h 677"/>
                <a:gd name="T40" fmla="*/ 83 w 373"/>
                <a:gd name="T41" fmla="*/ 290 h 677"/>
                <a:gd name="T42" fmla="*/ 83 w 373"/>
                <a:gd name="T43" fmla="*/ 389 h 677"/>
                <a:gd name="T44" fmla="*/ 80 w 373"/>
                <a:gd name="T45" fmla="*/ 389 h 677"/>
                <a:gd name="T46" fmla="*/ 55 w 373"/>
                <a:gd name="T47" fmla="*/ 389 h 677"/>
                <a:gd name="T48" fmla="*/ 55 w 373"/>
                <a:gd name="T49" fmla="*/ 487 h 677"/>
                <a:gd name="T50" fmla="*/ 49 w 373"/>
                <a:gd name="T51" fmla="*/ 487 h 677"/>
                <a:gd name="T52" fmla="*/ 27 w 373"/>
                <a:gd name="T53" fmla="*/ 487 h 677"/>
                <a:gd name="T54" fmla="*/ 27 w 373"/>
                <a:gd name="T55" fmla="*/ 571 h 677"/>
                <a:gd name="T56" fmla="*/ 0 w 373"/>
                <a:gd name="T57" fmla="*/ 571 h 677"/>
                <a:gd name="T58" fmla="*/ 0 w 373"/>
                <a:gd name="T59" fmla="*/ 677 h 677"/>
                <a:gd name="T60" fmla="*/ 373 w 373"/>
                <a:gd name="T61" fmla="*/ 677 h 677"/>
                <a:gd name="T62" fmla="*/ 373 w 373"/>
                <a:gd name="T63" fmla="*/ 571 h 677"/>
                <a:gd name="T64" fmla="*/ 351 w 373"/>
                <a:gd name="T65" fmla="*/ 57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677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1" y="340"/>
                  </a:lnTo>
                  <a:lnTo>
                    <a:pt x="271" y="241"/>
                  </a:lnTo>
                  <a:lnTo>
                    <a:pt x="246" y="241"/>
                  </a:lnTo>
                  <a:lnTo>
                    <a:pt x="246" y="143"/>
                  </a:lnTo>
                  <a:lnTo>
                    <a:pt x="222" y="143"/>
                  </a:lnTo>
                  <a:lnTo>
                    <a:pt x="222" y="51"/>
                  </a:lnTo>
                  <a:lnTo>
                    <a:pt x="195" y="51"/>
                  </a:lnTo>
                  <a:lnTo>
                    <a:pt x="195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8" y="98"/>
                  </a:lnTo>
                  <a:lnTo>
                    <a:pt x="138" y="190"/>
                  </a:lnTo>
                  <a:lnTo>
                    <a:pt x="111" y="190"/>
                  </a:lnTo>
                  <a:lnTo>
                    <a:pt x="111" y="290"/>
                  </a:lnTo>
                  <a:lnTo>
                    <a:pt x="83" y="290"/>
                  </a:lnTo>
                  <a:lnTo>
                    <a:pt x="83" y="389"/>
                  </a:lnTo>
                  <a:lnTo>
                    <a:pt x="80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677"/>
                  </a:lnTo>
                  <a:lnTo>
                    <a:pt x="373" y="677"/>
                  </a:lnTo>
                  <a:lnTo>
                    <a:pt x="373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2">
              <a:extLst>
                <a:ext uri="{FF2B5EF4-FFF2-40B4-BE49-F238E27FC236}">
                  <a16:creationId xmlns:a16="http://schemas.microsoft.com/office/drawing/2014/main" id="{564BD5D7-A47E-4E9A-8208-1085F9758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426" y="4803309"/>
              <a:ext cx="1217803" cy="2416016"/>
            </a:xfrm>
            <a:custGeom>
              <a:avLst/>
              <a:gdLst>
                <a:gd name="T0" fmla="*/ 346 w 373"/>
                <a:gd name="T1" fmla="*/ 571 h 740"/>
                <a:gd name="T2" fmla="*/ 346 w 373"/>
                <a:gd name="T3" fmla="*/ 488 h 740"/>
                <a:gd name="T4" fmla="*/ 324 w 373"/>
                <a:gd name="T5" fmla="*/ 488 h 740"/>
                <a:gd name="T6" fmla="*/ 318 w 373"/>
                <a:gd name="T7" fmla="*/ 488 h 740"/>
                <a:gd name="T8" fmla="*/ 318 w 373"/>
                <a:gd name="T9" fmla="*/ 390 h 740"/>
                <a:gd name="T10" fmla="*/ 293 w 373"/>
                <a:gd name="T11" fmla="*/ 390 h 740"/>
                <a:gd name="T12" fmla="*/ 291 w 373"/>
                <a:gd name="T13" fmla="*/ 390 h 740"/>
                <a:gd name="T14" fmla="*/ 291 w 373"/>
                <a:gd name="T15" fmla="*/ 291 h 740"/>
                <a:gd name="T16" fmla="*/ 263 w 373"/>
                <a:gd name="T17" fmla="*/ 291 h 740"/>
                <a:gd name="T18" fmla="*/ 263 w 373"/>
                <a:gd name="T19" fmla="*/ 190 h 740"/>
                <a:gd name="T20" fmla="*/ 235 w 373"/>
                <a:gd name="T21" fmla="*/ 190 h 740"/>
                <a:gd name="T22" fmla="*/ 235 w 373"/>
                <a:gd name="T23" fmla="*/ 99 h 740"/>
                <a:gd name="T24" fmla="*/ 207 w 373"/>
                <a:gd name="T25" fmla="*/ 99 h 740"/>
                <a:gd name="T26" fmla="*/ 207 w 373"/>
                <a:gd name="T27" fmla="*/ 0 h 740"/>
                <a:gd name="T28" fmla="*/ 179 w 373"/>
                <a:gd name="T29" fmla="*/ 0 h 740"/>
                <a:gd name="T30" fmla="*/ 179 w 373"/>
                <a:gd name="T31" fmla="*/ 52 h 740"/>
                <a:gd name="T32" fmla="*/ 152 w 373"/>
                <a:gd name="T33" fmla="*/ 52 h 740"/>
                <a:gd name="T34" fmla="*/ 152 w 373"/>
                <a:gd name="T35" fmla="*/ 144 h 740"/>
                <a:gd name="T36" fmla="*/ 127 w 373"/>
                <a:gd name="T37" fmla="*/ 144 h 740"/>
                <a:gd name="T38" fmla="*/ 127 w 373"/>
                <a:gd name="T39" fmla="*/ 242 h 740"/>
                <a:gd name="T40" fmla="*/ 102 w 373"/>
                <a:gd name="T41" fmla="*/ 242 h 740"/>
                <a:gd name="T42" fmla="*/ 102 w 373"/>
                <a:gd name="T43" fmla="*/ 340 h 740"/>
                <a:gd name="T44" fmla="*/ 74 w 373"/>
                <a:gd name="T45" fmla="*/ 340 h 740"/>
                <a:gd name="T46" fmla="*/ 74 w 373"/>
                <a:gd name="T47" fmla="*/ 390 h 740"/>
                <a:gd name="T48" fmla="*/ 49 w 373"/>
                <a:gd name="T49" fmla="*/ 390 h 740"/>
                <a:gd name="T50" fmla="*/ 49 w 373"/>
                <a:gd name="T51" fmla="*/ 488 h 740"/>
                <a:gd name="T52" fmla="*/ 22 w 373"/>
                <a:gd name="T53" fmla="*/ 488 h 740"/>
                <a:gd name="T54" fmla="*/ 22 w 373"/>
                <a:gd name="T55" fmla="*/ 571 h 740"/>
                <a:gd name="T56" fmla="*/ 0 w 373"/>
                <a:gd name="T57" fmla="*/ 571 h 740"/>
                <a:gd name="T58" fmla="*/ 0 w 373"/>
                <a:gd name="T59" fmla="*/ 740 h 740"/>
                <a:gd name="T60" fmla="*/ 373 w 373"/>
                <a:gd name="T61" fmla="*/ 740 h 740"/>
                <a:gd name="T62" fmla="*/ 373 w 373"/>
                <a:gd name="T63" fmla="*/ 571 h 740"/>
                <a:gd name="T64" fmla="*/ 346 w 373"/>
                <a:gd name="T65" fmla="*/ 5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740">
                  <a:moveTo>
                    <a:pt x="346" y="571"/>
                  </a:moveTo>
                  <a:lnTo>
                    <a:pt x="346" y="488"/>
                  </a:lnTo>
                  <a:lnTo>
                    <a:pt x="324" y="488"/>
                  </a:lnTo>
                  <a:lnTo>
                    <a:pt x="318" y="488"/>
                  </a:lnTo>
                  <a:lnTo>
                    <a:pt x="318" y="390"/>
                  </a:lnTo>
                  <a:lnTo>
                    <a:pt x="293" y="390"/>
                  </a:lnTo>
                  <a:lnTo>
                    <a:pt x="291" y="390"/>
                  </a:lnTo>
                  <a:lnTo>
                    <a:pt x="291" y="291"/>
                  </a:lnTo>
                  <a:lnTo>
                    <a:pt x="263" y="291"/>
                  </a:lnTo>
                  <a:lnTo>
                    <a:pt x="263" y="190"/>
                  </a:lnTo>
                  <a:lnTo>
                    <a:pt x="235" y="190"/>
                  </a:lnTo>
                  <a:lnTo>
                    <a:pt x="235" y="99"/>
                  </a:lnTo>
                  <a:lnTo>
                    <a:pt x="207" y="99"/>
                  </a:lnTo>
                  <a:lnTo>
                    <a:pt x="207" y="0"/>
                  </a:lnTo>
                  <a:lnTo>
                    <a:pt x="179" y="0"/>
                  </a:lnTo>
                  <a:lnTo>
                    <a:pt x="179" y="52"/>
                  </a:lnTo>
                  <a:lnTo>
                    <a:pt x="152" y="52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2" y="242"/>
                  </a:lnTo>
                  <a:lnTo>
                    <a:pt x="102" y="340"/>
                  </a:lnTo>
                  <a:lnTo>
                    <a:pt x="74" y="340"/>
                  </a:lnTo>
                  <a:lnTo>
                    <a:pt x="74" y="390"/>
                  </a:lnTo>
                  <a:lnTo>
                    <a:pt x="49" y="390"/>
                  </a:lnTo>
                  <a:lnTo>
                    <a:pt x="49" y="488"/>
                  </a:lnTo>
                  <a:lnTo>
                    <a:pt x="22" y="488"/>
                  </a:lnTo>
                  <a:lnTo>
                    <a:pt x="22" y="571"/>
                  </a:lnTo>
                  <a:lnTo>
                    <a:pt x="0" y="571"/>
                  </a:lnTo>
                  <a:lnTo>
                    <a:pt x="0" y="740"/>
                  </a:lnTo>
                  <a:lnTo>
                    <a:pt x="373" y="740"/>
                  </a:lnTo>
                  <a:lnTo>
                    <a:pt x="373" y="571"/>
                  </a:lnTo>
                  <a:lnTo>
                    <a:pt x="346" y="571"/>
                  </a:lnTo>
                  <a:close/>
                </a:path>
              </a:pathLst>
            </a:custGeom>
            <a:solidFill>
              <a:srgbClr val="4AB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6">
              <a:extLst>
                <a:ext uri="{FF2B5EF4-FFF2-40B4-BE49-F238E27FC236}">
                  <a16:creationId xmlns:a16="http://schemas.microsoft.com/office/drawing/2014/main" id="{BFDDA9C2-EA11-47ED-8B5B-6685CA2C2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838" y="4329900"/>
              <a:ext cx="1214538" cy="2752299"/>
            </a:xfrm>
            <a:custGeom>
              <a:avLst/>
              <a:gdLst>
                <a:gd name="T0" fmla="*/ 351 w 372"/>
                <a:gd name="T1" fmla="*/ 571 h 843"/>
                <a:gd name="T2" fmla="*/ 351 w 372"/>
                <a:gd name="T3" fmla="*/ 487 h 843"/>
                <a:gd name="T4" fmla="*/ 323 w 372"/>
                <a:gd name="T5" fmla="*/ 487 h 843"/>
                <a:gd name="T6" fmla="*/ 323 w 372"/>
                <a:gd name="T7" fmla="*/ 389 h 843"/>
                <a:gd name="T8" fmla="*/ 299 w 372"/>
                <a:gd name="T9" fmla="*/ 389 h 843"/>
                <a:gd name="T10" fmla="*/ 299 w 372"/>
                <a:gd name="T11" fmla="*/ 340 h 843"/>
                <a:gd name="T12" fmla="*/ 270 w 372"/>
                <a:gd name="T13" fmla="*/ 340 h 843"/>
                <a:gd name="T14" fmla="*/ 270 w 372"/>
                <a:gd name="T15" fmla="*/ 242 h 843"/>
                <a:gd name="T16" fmla="*/ 246 w 372"/>
                <a:gd name="T17" fmla="*/ 242 h 843"/>
                <a:gd name="T18" fmla="*/ 246 w 372"/>
                <a:gd name="T19" fmla="*/ 144 h 843"/>
                <a:gd name="T20" fmla="*/ 221 w 372"/>
                <a:gd name="T21" fmla="*/ 144 h 843"/>
                <a:gd name="T22" fmla="*/ 221 w 372"/>
                <a:gd name="T23" fmla="*/ 51 h 843"/>
                <a:gd name="T24" fmla="*/ 194 w 372"/>
                <a:gd name="T25" fmla="*/ 51 h 843"/>
                <a:gd name="T26" fmla="*/ 194 w 372"/>
                <a:gd name="T27" fmla="*/ 0 h 843"/>
                <a:gd name="T28" fmla="*/ 166 w 372"/>
                <a:gd name="T29" fmla="*/ 0 h 843"/>
                <a:gd name="T30" fmla="*/ 166 w 372"/>
                <a:gd name="T31" fmla="*/ 98 h 843"/>
                <a:gd name="T32" fmla="*/ 137 w 372"/>
                <a:gd name="T33" fmla="*/ 98 h 843"/>
                <a:gd name="T34" fmla="*/ 137 w 372"/>
                <a:gd name="T35" fmla="*/ 191 h 843"/>
                <a:gd name="T36" fmla="*/ 111 w 372"/>
                <a:gd name="T37" fmla="*/ 191 h 843"/>
                <a:gd name="T38" fmla="*/ 111 w 372"/>
                <a:gd name="T39" fmla="*/ 291 h 843"/>
                <a:gd name="T40" fmla="*/ 82 w 372"/>
                <a:gd name="T41" fmla="*/ 291 h 843"/>
                <a:gd name="T42" fmla="*/ 82 w 372"/>
                <a:gd name="T43" fmla="*/ 389 h 843"/>
                <a:gd name="T44" fmla="*/ 79 w 372"/>
                <a:gd name="T45" fmla="*/ 389 h 843"/>
                <a:gd name="T46" fmla="*/ 55 w 372"/>
                <a:gd name="T47" fmla="*/ 389 h 843"/>
                <a:gd name="T48" fmla="*/ 55 w 372"/>
                <a:gd name="T49" fmla="*/ 487 h 843"/>
                <a:gd name="T50" fmla="*/ 49 w 372"/>
                <a:gd name="T51" fmla="*/ 487 h 843"/>
                <a:gd name="T52" fmla="*/ 27 w 372"/>
                <a:gd name="T53" fmla="*/ 487 h 843"/>
                <a:gd name="T54" fmla="*/ 27 w 372"/>
                <a:gd name="T55" fmla="*/ 571 h 843"/>
                <a:gd name="T56" fmla="*/ 0 w 372"/>
                <a:gd name="T57" fmla="*/ 571 h 843"/>
                <a:gd name="T58" fmla="*/ 0 w 372"/>
                <a:gd name="T59" fmla="*/ 843 h 843"/>
                <a:gd name="T60" fmla="*/ 372 w 372"/>
                <a:gd name="T61" fmla="*/ 843 h 843"/>
                <a:gd name="T62" fmla="*/ 372 w 372"/>
                <a:gd name="T63" fmla="*/ 571 h 843"/>
                <a:gd name="T64" fmla="*/ 351 w 372"/>
                <a:gd name="T65" fmla="*/ 57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2" h="843">
                  <a:moveTo>
                    <a:pt x="351" y="571"/>
                  </a:moveTo>
                  <a:lnTo>
                    <a:pt x="351" y="487"/>
                  </a:lnTo>
                  <a:lnTo>
                    <a:pt x="323" y="487"/>
                  </a:lnTo>
                  <a:lnTo>
                    <a:pt x="323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0" y="340"/>
                  </a:lnTo>
                  <a:lnTo>
                    <a:pt x="270" y="242"/>
                  </a:lnTo>
                  <a:lnTo>
                    <a:pt x="246" y="242"/>
                  </a:lnTo>
                  <a:lnTo>
                    <a:pt x="246" y="144"/>
                  </a:lnTo>
                  <a:lnTo>
                    <a:pt x="221" y="144"/>
                  </a:lnTo>
                  <a:lnTo>
                    <a:pt x="221" y="51"/>
                  </a:lnTo>
                  <a:lnTo>
                    <a:pt x="194" y="51"/>
                  </a:lnTo>
                  <a:lnTo>
                    <a:pt x="194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7" y="98"/>
                  </a:lnTo>
                  <a:lnTo>
                    <a:pt x="137" y="191"/>
                  </a:lnTo>
                  <a:lnTo>
                    <a:pt x="111" y="191"/>
                  </a:lnTo>
                  <a:lnTo>
                    <a:pt x="111" y="291"/>
                  </a:lnTo>
                  <a:lnTo>
                    <a:pt x="82" y="291"/>
                  </a:lnTo>
                  <a:lnTo>
                    <a:pt x="82" y="389"/>
                  </a:lnTo>
                  <a:lnTo>
                    <a:pt x="79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843"/>
                  </a:lnTo>
                  <a:lnTo>
                    <a:pt x="372" y="843"/>
                  </a:lnTo>
                  <a:lnTo>
                    <a:pt x="372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126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7">
              <a:extLst>
                <a:ext uri="{FF2B5EF4-FFF2-40B4-BE49-F238E27FC236}">
                  <a16:creationId xmlns:a16="http://schemas.microsoft.com/office/drawing/2014/main" id="{CD2BD787-5A99-45E9-94C5-28FDDE3F2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3035" y="4483349"/>
              <a:ext cx="1221068" cy="2735975"/>
            </a:xfrm>
            <a:custGeom>
              <a:avLst/>
              <a:gdLst>
                <a:gd name="T0" fmla="*/ 347 w 374"/>
                <a:gd name="T1" fmla="*/ 571 h 838"/>
                <a:gd name="T2" fmla="*/ 347 w 374"/>
                <a:gd name="T3" fmla="*/ 487 h 838"/>
                <a:gd name="T4" fmla="*/ 324 w 374"/>
                <a:gd name="T5" fmla="*/ 487 h 838"/>
                <a:gd name="T6" fmla="*/ 318 w 374"/>
                <a:gd name="T7" fmla="*/ 487 h 838"/>
                <a:gd name="T8" fmla="*/ 318 w 374"/>
                <a:gd name="T9" fmla="*/ 389 h 838"/>
                <a:gd name="T10" fmla="*/ 298 w 374"/>
                <a:gd name="T11" fmla="*/ 389 h 838"/>
                <a:gd name="T12" fmla="*/ 298 w 374"/>
                <a:gd name="T13" fmla="*/ 291 h 838"/>
                <a:gd name="T14" fmla="*/ 263 w 374"/>
                <a:gd name="T15" fmla="*/ 291 h 838"/>
                <a:gd name="T16" fmla="*/ 263 w 374"/>
                <a:gd name="T17" fmla="*/ 191 h 838"/>
                <a:gd name="T18" fmla="*/ 236 w 374"/>
                <a:gd name="T19" fmla="*/ 191 h 838"/>
                <a:gd name="T20" fmla="*/ 236 w 374"/>
                <a:gd name="T21" fmla="*/ 98 h 838"/>
                <a:gd name="T22" fmla="*/ 208 w 374"/>
                <a:gd name="T23" fmla="*/ 98 h 838"/>
                <a:gd name="T24" fmla="*/ 208 w 374"/>
                <a:gd name="T25" fmla="*/ 0 h 838"/>
                <a:gd name="T26" fmla="*/ 179 w 374"/>
                <a:gd name="T27" fmla="*/ 0 h 838"/>
                <a:gd name="T28" fmla="*/ 179 w 374"/>
                <a:gd name="T29" fmla="*/ 51 h 838"/>
                <a:gd name="T30" fmla="*/ 152 w 374"/>
                <a:gd name="T31" fmla="*/ 51 h 838"/>
                <a:gd name="T32" fmla="*/ 152 w 374"/>
                <a:gd name="T33" fmla="*/ 144 h 838"/>
                <a:gd name="T34" fmla="*/ 127 w 374"/>
                <a:gd name="T35" fmla="*/ 144 h 838"/>
                <a:gd name="T36" fmla="*/ 127 w 374"/>
                <a:gd name="T37" fmla="*/ 242 h 838"/>
                <a:gd name="T38" fmla="*/ 103 w 374"/>
                <a:gd name="T39" fmla="*/ 242 h 838"/>
                <a:gd name="T40" fmla="*/ 103 w 374"/>
                <a:gd name="T41" fmla="*/ 340 h 838"/>
                <a:gd name="T42" fmla="*/ 75 w 374"/>
                <a:gd name="T43" fmla="*/ 340 h 838"/>
                <a:gd name="T44" fmla="*/ 75 w 374"/>
                <a:gd name="T45" fmla="*/ 389 h 838"/>
                <a:gd name="T46" fmla="*/ 50 w 374"/>
                <a:gd name="T47" fmla="*/ 389 h 838"/>
                <a:gd name="T48" fmla="*/ 50 w 374"/>
                <a:gd name="T49" fmla="*/ 487 h 838"/>
                <a:gd name="T50" fmla="*/ 23 w 374"/>
                <a:gd name="T51" fmla="*/ 487 h 838"/>
                <a:gd name="T52" fmla="*/ 23 w 374"/>
                <a:gd name="T53" fmla="*/ 571 h 838"/>
                <a:gd name="T54" fmla="*/ 0 w 374"/>
                <a:gd name="T55" fmla="*/ 571 h 838"/>
                <a:gd name="T56" fmla="*/ 0 w 374"/>
                <a:gd name="T57" fmla="*/ 838 h 838"/>
                <a:gd name="T58" fmla="*/ 374 w 374"/>
                <a:gd name="T59" fmla="*/ 838 h 838"/>
                <a:gd name="T60" fmla="*/ 374 w 374"/>
                <a:gd name="T61" fmla="*/ 571 h 838"/>
                <a:gd name="T62" fmla="*/ 347 w 374"/>
                <a:gd name="T63" fmla="*/ 571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4" h="838">
                  <a:moveTo>
                    <a:pt x="347" y="571"/>
                  </a:moveTo>
                  <a:lnTo>
                    <a:pt x="347" y="487"/>
                  </a:lnTo>
                  <a:lnTo>
                    <a:pt x="324" y="487"/>
                  </a:lnTo>
                  <a:lnTo>
                    <a:pt x="318" y="487"/>
                  </a:lnTo>
                  <a:lnTo>
                    <a:pt x="318" y="389"/>
                  </a:lnTo>
                  <a:lnTo>
                    <a:pt x="298" y="389"/>
                  </a:lnTo>
                  <a:lnTo>
                    <a:pt x="298" y="291"/>
                  </a:lnTo>
                  <a:lnTo>
                    <a:pt x="263" y="291"/>
                  </a:lnTo>
                  <a:lnTo>
                    <a:pt x="263" y="191"/>
                  </a:lnTo>
                  <a:lnTo>
                    <a:pt x="236" y="191"/>
                  </a:lnTo>
                  <a:lnTo>
                    <a:pt x="236" y="98"/>
                  </a:lnTo>
                  <a:lnTo>
                    <a:pt x="208" y="98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51"/>
                  </a:lnTo>
                  <a:lnTo>
                    <a:pt x="152" y="51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3" y="242"/>
                  </a:lnTo>
                  <a:lnTo>
                    <a:pt x="103" y="340"/>
                  </a:lnTo>
                  <a:lnTo>
                    <a:pt x="75" y="340"/>
                  </a:lnTo>
                  <a:lnTo>
                    <a:pt x="75" y="389"/>
                  </a:lnTo>
                  <a:lnTo>
                    <a:pt x="50" y="389"/>
                  </a:lnTo>
                  <a:lnTo>
                    <a:pt x="50" y="487"/>
                  </a:lnTo>
                  <a:lnTo>
                    <a:pt x="23" y="487"/>
                  </a:lnTo>
                  <a:lnTo>
                    <a:pt x="23" y="571"/>
                  </a:lnTo>
                  <a:lnTo>
                    <a:pt x="0" y="571"/>
                  </a:lnTo>
                  <a:lnTo>
                    <a:pt x="0" y="838"/>
                  </a:lnTo>
                  <a:lnTo>
                    <a:pt x="374" y="838"/>
                  </a:lnTo>
                  <a:lnTo>
                    <a:pt x="374" y="571"/>
                  </a:lnTo>
                  <a:lnTo>
                    <a:pt x="347" y="571"/>
                  </a:lnTo>
                  <a:close/>
                </a:path>
              </a:pathLst>
            </a:custGeom>
            <a:solidFill>
              <a:srgbClr val="108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8">
              <a:extLst>
                <a:ext uri="{FF2B5EF4-FFF2-40B4-BE49-F238E27FC236}">
                  <a16:creationId xmlns:a16="http://schemas.microsoft.com/office/drawing/2014/main" id="{0F64D654-313B-4E94-AC44-C459FC584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5376" y="4483349"/>
              <a:ext cx="1217803" cy="2732710"/>
            </a:xfrm>
            <a:custGeom>
              <a:avLst/>
              <a:gdLst>
                <a:gd name="T0" fmla="*/ 347 w 373"/>
                <a:gd name="T1" fmla="*/ 571 h 837"/>
                <a:gd name="T2" fmla="*/ 347 w 373"/>
                <a:gd name="T3" fmla="*/ 487 h 837"/>
                <a:gd name="T4" fmla="*/ 324 w 373"/>
                <a:gd name="T5" fmla="*/ 487 h 837"/>
                <a:gd name="T6" fmla="*/ 318 w 373"/>
                <a:gd name="T7" fmla="*/ 487 h 837"/>
                <a:gd name="T8" fmla="*/ 318 w 373"/>
                <a:gd name="T9" fmla="*/ 389 h 837"/>
                <a:gd name="T10" fmla="*/ 297 w 373"/>
                <a:gd name="T11" fmla="*/ 389 h 837"/>
                <a:gd name="T12" fmla="*/ 297 w 373"/>
                <a:gd name="T13" fmla="*/ 291 h 837"/>
                <a:gd name="T14" fmla="*/ 263 w 373"/>
                <a:gd name="T15" fmla="*/ 291 h 837"/>
                <a:gd name="T16" fmla="*/ 263 w 373"/>
                <a:gd name="T17" fmla="*/ 191 h 837"/>
                <a:gd name="T18" fmla="*/ 236 w 373"/>
                <a:gd name="T19" fmla="*/ 191 h 837"/>
                <a:gd name="T20" fmla="*/ 236 w 373"/>
                <a:gd name="T21" fmla="*/ 98 h 837"/>
                <a:gd name="T22" fmla="*/ 208 w 373"/>
                <a:gd name="T23" fmla="*/ 98 h 837"/>
                <a:gd name="T24" fmla="*/ 208 w 373"/>
                <a:gd name="T25" fmla="*/ 0 h 837"/>
                <a:gd name="T26" fmla="*/ 179 w 373"/>
                <a:gd name="T27" fmla="*/ 0 h 837"/>
                <a:gd name="T28" fmla="*/ 179 w 373"/>
                <a:gd name="T29" fmla="*/ 51 h 837"/>
                <a:gd name="T30" fmla="*/ 152 w 373"/>
                <a:gd name="T31" fmla="*/ 51 h 837"/>
                <a:gd name="T32" fmla="*/ 152 w 373"/>
                <a:gd name="T33" fmla="*/ 144 h 837"/>
                <a:gd name="T34" fmla="*/ 127 w 373"/>
                <a:gd name="T35" fmla="*/ 144 h 837"/>
                <a:gd name="T36" fmla="*/ 127 w 373"/>
                <a:gd name="T37" fmla="*/ 242 h 837"/>
                <a:gd name="T38" fmla="*/ 103 w 373"/>
                <a:gd name="T39" fmla="*/ 242 h 837"/>
                <a:gd name="T40" fmla="*/ 103 w 373"/>
                <a:gd name="T41" fmla="*/ 340 h 837"/>
                <a:gd name="T42" fmla="*/ 75 w 373"/>
                <a:gd name="T43" fmla="*/ 340 h 837"/>
                <a:gd name="T44" fmla="*/ 75 w 373"/>
                <a:gd name="T45" fmla="*/ 389 h 837"/>
                <a:gd name="T46" fmla="*/ 49 w 373"/>
                <a:gd name="T47" fmla="*/ 389 h 837"/>
                <a:gd name="T48" fmla="*/ 49 w 373"/>
                <a:gd name="T49" fmla="*/ 487 h 837"/>
                <a:gd name="T50" fmla="*/ 23 w 373"/>
                <a:gd name="T51" fmla="*/ 487 h 837"/>
                <a:gd name="T52" fmla="*/ 23 w 373"/>
                <a:gd name="T53" fmla="*/ 571 h 837"/>
                <a:gd name="T54" fmla="*/ 0 w 373"/>
                <a:gd name="T55" fmla="*/ 571 h 837"/>
                <a:gd name="T56" fmla="*/ 0 w 373"/>
                <a:gd name="T57" fmla="*/ 837 h 837"/>
                <a:gd name="T58" fmla="*/ 373 w 373"/>
                <a:gd name="T59" fmla="*/ 837 h 837"/>
                <a:gd name="T60" fmla="*/ 373 w 373"/>
                <a:gd name="T61" fmla="*/ 571 h 837"/>
                <a:gd name="T62" fmla="*/ 347 w 373"/>
                <a:gd name="T63" fmla="*/ 571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3" h="837">
                  <a:moveTo>
                    <a:pt x="347" y="571"/>
                  </a:moveTo>
                  <a:lnTo>
                    <a:pt x="347" y="487"/>
                  </a:lnTo>
                  <a:lnTo>
                    <a:pt x="324" y="487"/>
                  </a:lnTo>
                  <a:lnTo>
                    <a:pt x="318" y="487"/>
                  </a:lnTo>
                  <a:lnTo>
                    <a:pt x="318" y="389"/>
                  </a:lnTo>
                  <a:lnTo>
                    <a:pt x="297" y="389"/>
                  </a:lnTo>
                  <a:lnTo>
                    <a:pt x="297" y="291"/>
                  </a:lnTo>
                  <a:lnTo>
                    <a:pt x="263" y="291"/>
                  </a:lnTo>
                  <a:lnTo>
                    <a:pt x="263" y="191"/>
                  </a:lnTo>
                  <a:lnTo>
                    <a:pt x="236" y="191"/>
                  </a:lnTo>
                  <a:lnTo>
                    <a:pt x="236" y="98"/>
                  </a:lnTo>
                  <a:lnTo>
                    <a:pt x="208" y="98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51"/>
                  </a:lnTo>
                  <a:lnTo>
                    <a:pt x="152" y="51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3" y="242"/>
                  </a:lnTo>
                  <a:lnTo>
                    <a:pt x="103" y="340"/>
                  </a:lnTo>
                  <a:lnTo>
                    <a:pt x="75" y="340"/>
                  </a:lnTo>
                  <a:lnTo>
                    <a:pt x="75" y="389"/>
                  </a:lnTo>
                  <a:lnTo>
                    <a:pt x="49" y="389"/>
                  </a:lnTo>
                  <a:lnTo>
                    <a:pt x="49" y="487"/>
                  </a:lnTo>
                  <a:lnTo>
                    <a:pt x="23" y="487"/>
                  </a:lnTo>
                  <a:lnTo>
                    <a:pt x="23" y="571"/>
                  </a:lnTo>
                  <a:lnTo>
                    <a:pt x="0" y="571"/>
                  </a:lnTo>
                  <a:lnTo>
                    <a:pt x="0" y="837"/>
                  </a:lnTo>
                  <a:lnTo>
                    <a:pt x="373" y="837"/>
                  </a:lnTo>
                  <a:lnTo>
                    <a:pt x="373" y="571"/>
                  </a:lnTo>
                  <a:lnTo>
                    <a:pt x="347" y="571"/>
                  </a:lnTo>
                  <a:close/>
                </a:path>
              </a:pathLst>
            </a:custGeom>
            <a:solidFill>
              <a:srgbClr val="108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9">
              <a:extLst>
                <a:ext uri="{FF2B5EF4-FFF2-40B4-BE49-F238E27FC236}">
                  <a16:creationId xmlns:a16="http://schemas.microsoft.com/office/drawing/2014/main" id="{D0D61459-9A39-4C55-A5A3-66756CF9C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3384" y="4329900"/>
              <a:ext cx="1217803" cy="2752299"/>
            </a:xfrm>
            <a:custGeom>
              <a:avLst/>
              <a:gdLst>
                <a:gd name="T0" fmla="*/ 351 w 373"/>
                <a:gd name="T1" fmla="*/ 571 h 843"/>
                <a:gd name="T2" fmla="*/ 351 w 373"/>
                <a:gd name="T3" fmla="*/ 487 h 843"/>
                <a:gd name="T4" fmla="*/ 324 w 373"/>
                <a:gd name="T5" fmla="*/ 487 h 843"/>
                <a:gd name="T6" fmla="*/ 324 w 373"/>
                <a:gd name="T7" fmla="*/ 389 h 843"/>
                <a:gd name="T8" fmla="*/ 299 w 373"/>
                <a:gd name="T9" fmla="*/ 389 h 843"/>
                <a:gd name="T10" fmla="*/ 299 w 373"/>
                <a:gd name="T11" fmla="*/ 340 h 843"/>
                <a:gd name="T12" fmla="*/ 270 w 373"/>
                <a:gd name="T13" fmla="*/ 340 h 843"/>
                <a:gd name="T14" fmla="*/ 270 w 373"/>
                <a:gd name="T15" fmla="*/ 242 h 843"/>
                <a:gd name="T16" fmla="*/ 246 w 373"/>
                <a:gd name="T17" fmla="*/ 242 h 843"/>
                <a:gd name="T18" fmla="*/ 246 w 373"/>
                <a:gd name="T19" fmla="*/ 144 h 843"/>
                <a:gd name="T20" fmla="*/ 221 w 373"/>
                <a:gd name="T21" fmla="*/ 144 h 843"/>
                <a:gd name="T22" fmla="*/ 221 w 373"/>
                <a:gd name="T23" fmla="*/ 51 h 843"/>
                <a:gd name="T24" fmla="*/ 194 w 373"/>
                <a:gd name="T25" fmla="*/ 51 h 843"/>
                <a:gd name="T26" fmla="*/ 194 w 373"/>
                <a:gd name="T27" fmla="*/ 0 h 843"/>
                <a:gd name="T28" fmla="*/ 166 w 373"/>
                <a:gd name="T29" fmla="*/ 0 h 843"/>
                <a:gd name="T30" fmla="*/ 166 w 373"/>
                <a:gd name="T31" fmla="*/ 98 h 843"/>
                <a:gd name="T32" fmla="*/ 137 w 373"/>
                <a:gd name="T33" fmla="*/ 98 h 843"/>
                <a:gd name="T34" fmla="*/ 137 w 373"/>
                <a:gd name="T35" fmla="*/ 191 h 843"/>
                <a:gd name="T36" fmla="*/ 111 w 373"/>
                <a:gd name="T37" fmla="*/ 191 h 843"/>
                <a:gd name="T38" fmla="*/ 111 w 373"/>
                <a:gd name="T39" fmla="*/ 291 h 843"/>
                <a:gd name="T40" fmla="*/ 82 w 373"/>
                <a:gd name="T41" fmla="*/ 291 h 843"/>
                <a:gd name="T42" fmla="*/ 82 w 373"/>
                <a:gd name="T43" fmla="*/ 389 h 843"/>
                <a:gd name="T44" fmla="*/ 80 w 373"/>
                <a:gd name="T45" fmla="*/ 389 h 843"/>
                <a:gd name="T46" fmla="*/ 55 w 373"/>
                <a:gd name="T47" fmla="*/ 389 h 843"/>
                <a:gd name="T48" fmla="*/ 55 w 373"/>
                <a:gd name="T49" fmla="*/ 487 h 843"/>
                <a:gd name="T50" fmla="*/ 49 w 373"/>
                <a:gd name="T51" fmla="*/ 487 h 843"/>
                <a:gd name="T52" fmla="*/ 27 w 373"/>
                <a:gd name="T53" fmla="*/ 487 h 843"/>
                <a:gd name="T54" fmla="*/ 27 w 373"/>
                <a:gd name="T55" fmla="*/ 571 h 843"/>
                <a:gd name="T56" fmla="*/ 0 w 373"/>
                <a:gd name="T57" fmla="*/ 571 h 843"/>
                <a:gd name="T58" fmla="*/ 0 w 373"/>
                <a:gd name="T59" fmla="*/ 843 h 843"/>
                <a:gd name="T60" fmla="*/ 373 w 373"/>
                <a:gd name="T61" fmla="*/ 843 h 843"/>
                <a:gd name="T62" fmla="*/ 373 w 373"/>
                <a:gd name="T63" fmla="*/ 571 h 843"/>
                <a:gd name="T64" fmla="*/ 351 w 373"/>
                <a:gd name="T65" fmla="*/ 57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843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0" y="340"/>
                  </a:lnTo>
                  <a:lnTo>
                    <a:pt x="270" y="242"/>
                  </a:lnTo>
                  <a:lnTo>
                    <a:pt x="246" y="242"/>
                  </a:lnTo>
                  <a:lnTo>
                    <a:pt x="246" y="144"/>
                  </a:lnTo>
                  <a:lnTo>
                    <a:pt x="221" y="144"/>
                  </a:lnTo>
                  <a:lnTo>
                    <a:pt x="221" y="51"/>
                  </a:lnTo>
                  <a:lnTo>
                    <a:pt x="194" y="51"/>
                  </a:lnTo>
                  <a:lnTo>
                    <a:pt x="194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7" y="98"/>
                  </a:lnTo>
                  <a:lnTo>
                    <a:pt x="137" y="191"/>
                  </a:lnTo>
                  <a:lnTo>
                    <a:pt x="111" y="191"/>
                  </a:lnTo>
                  <a:lnTo>
                    <a:pt x="111" y="291"/>
                  </a:lnTo>
                  <a:lnTo>
                    <a:pt x="82" y="291"/>
                  </a:lnTo>
                  <a:lnTo>
                    <a:pt x="82" y="389"/>
                  </a:lnTo>
                  <a:lnTo>
                    <a:pt x="80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843"/>
                  </a:lnTo>
                  <a:lnTo>
                    <a:pt x="373" y="843"/>
                  </a:lnTo>
                  <a:lnTo>
                    <a:pt x="373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126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0">
              <a:extLst>
                <a:ext uri="{FF2B5EF4-FFF2-40B4-BE49-F238E27FC236}">
                  <a16:creationId xmlns:a16="http://schemas.microsoft.com/office/drawing/2014/main" id="{6319253C-F30D-4C96-8ADE-0132A7A05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7039" y="5005731"/>
              <a:ext cx="1221068" cy="2210328"/>
            </a:xfrm>
            <a:custGeom>
              <a:avLst/>
              <a:gdLst>
                <a:gd name="T0" fmla="*/ 351 w 374"/>
                <a:gd name="T1" fmla="*/ 571 h 677"/>
                <a:gd name="T2" fmla="*/ 351 w 374"/>
                <a:gd name="T3" fmla="*/ 487 h 677"/>
                <a:gd name="T4" fmla="*/ 324 w 374"/>
                <a:gd name="T5" fmla="*/ 487 h 677"/>
                <a:gd name="T6" fmla="*/ 324 w 374"/>
                <a:gd name="T7" fmla="*/ 389 h 677"/>
                <a:gd name="T8" fmla="*/ 299 w 374"/>
                <a:gd name="T9" fmla="*/ 389 h 677"/>
                <a:gd name="T10" fmla="*/ 299 w 374"/>
                <a:gd name="T11" fmla="*/ 340 h 677"/>
                <a:gd name="T12" fmla="*/ 271 w 374"/>
                <a:gd name="T13" fmla="*/ 340 h 677"/>
                <a:gd name="T14" fmla="*/ 271 w 374"/>
                <a:gd name="T15" fmla="*/ 241 h 677"/>
                <a:gd name="T16" fmla="*/ 247 w 374"/>
                <a:gd name="T17" fmla="*/ 241 h 677"/>
                <a:gd name="T18" fmla="*/ 247 w 374"/>
                <a:gd name="T19" fmla="*/ 143 h 677"/>
                <a:gd name="T20" fmla="*/ 222 w 374"/>
                <a:gd name="T21" fmla="*/ 143 h 677"/>
                <a:gd name="T22" fmla="*/ 222 w 374"/>
                <a:gd name="T23" fmla="*/ 51 h 677"/>
                <a:gd name="T24" fmla="*/ 195 w 374"/>
                <a:gd name="T25" fmla="*/ 51 h 677"/>
                <a:gd name="T26" fmla="*/ 195 w 374"/>
                <a:gd name="T27" fmla="*/ 0 h 677"/>
                <a:gd name="T28" fmla="*/ 166 w 374"/>
                <a:gd name="T29" fmla="*/ 0 h 677"/>
                <a:gd name="T30" fmla="*/ 166 w 374"/>
                <a:gd name="T31" fmla="*/ 98 h 677"/>
                <a:gd name="T32" fmla="*/ 138 w 374"/>
                <a:gd name="T33" fmla="*/ 98 h 677"/>
                <a:gd name="T34" fmla="*/ 138 w 374"/>
                <a:gd name="T35" fmla="*/ 190 h 677"/>
                <a:gd name="T36" fmla="*/ 111 w 374"/>
                <a:gd name="T37" fmla="*/ 190 h 677"/>
                <a:gd name="T38" fmla="*/ 111 w 374"/>
                <a:gd name="T39" fmla="*/ 290 h 677"/>
                <a:gd name="T40" fmla="*/ 83 w 374"/>
                <a:gd name="T41" fmla="*/ 290 h 677"/>
                <a:gd name="T42" fmla="*/ 83 w 374"/>
                <a:gd name="T43" fmla="*/ 389 h 677"/>
                <a:gd name="T44" fmla="*/ 81 w 374"/>
                <a:gd name="T45" fmla="*/ 389 h 677"/>
                <a:gd name="T46" fmla="*/ 56 w 374"/>
                <a:gd name="T47" fmla="*/ 389 h 677"/>
                <a:gd name="T48" fmla="*/ 56 w 374"/>
                <a:gd name="T49" fmla="*/ 487 h 677"/>
                <a:gd name="T50" fmla="*/ 50 w 374"/>
                <a:gd name="T51" fmla="*/ 487 h 677"/>
                <a:gd name="T52" fmla="*/ 27 w 374"/>
                <a:gd name="T53" fmla="*/ 487 h 677"/>
                <a:gd name="T54" fmla="*/ 27 w 374"/>
                <a:gd name="T55" fmla="*/ 571 h 677"/>
                <a:gd name="T56" fmla="*/ 0 w 374"/>
                <a:gd name="T57" fmla="*/ 571 h 677"/>
                <a:gd name="T58" fmla="*/ 0 w 374"/>
                <a:gd name="T59" fmla="*/ 677 h 677"/>
                <a:gd name="T60" fmla="*/ 374 w 374"/>
                <a:gd name="T61" fmla="*/ 677 h 677"/>
                <a:gd name="T62" fmla="*/ 374 w 374"/>
                <a:gd name="T63" fmla="*/ 571 h 677"/>
                <a:gd name="T64" fmla="*/ 351 w 374"/>
                <a:gd name="T65" fmla="*/ 57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4" h="677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1" y="340"/>
                  </a:lnTo>
                  <a:lnTo>
                    <a:pt x="271" y="241"/>
                  </a:lnTo>
                  <a:lnTo>
                    <a:pt x="247" y="241"/>
                  </a:lnTo>
                  <a:lnTo>
                    <a:pt x="247" y="143"/>
                  </a:lnTo>
                  <a:lnTo>
                    <a:pt x="222" y="143"/>
                  </a:lnTo>
                  <a:lnTo>
                    <a:pt x="222" y="51"/>
                  </a:lnTo>
                  <a:lnTo>
                    <a:pt x="195" y="51"/>
                  </a:lnTo>
                  <a:lnTo>
                    <a:pt x="195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8" y="98"/>
                  </a:lnTo>
                  <a:lnTo>
                    <a:pt x="138" y="190"/>
                  </a:lnTo>
                  <a:lnTo>
                    <a:pt x="111" y="190"/>
                  </a:lnTo>
                  <a:lnTo>
                    <a:pt x="111" y="290"/>
                  </a:lnTo>
                  <a:lnTo>
                    <a:pt x="83" y="290"/>
                  </a:lnTo>
                  <a:lnTo>
                    <a:pt x="83" y="389"/>
                  </a:lnTo>
                  <a:lnTo>
                    <a:pt x="81" y="389"/>
                  </a:lnTo>
                  <a:lnTo>
                    <a:pt x="56" y="389"/>
                  </a:lnTo>
                  <a:lnTo>
                    <a:pt x="56" y="487"/>
                  </a:lnTo>
                  <a:lnTo>
                    <a:pt x="50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677"/>
                  </a:lnTo>
                  <a:lnTo>
                    <a:pt x="374" y="677"/>
                  </a:lnTo>
                  <a:lnTo>
                    <a:pt x="374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1">
              <a:extLst>
                <a:ext uri="{FF2B5EF4-FFF2-40B4-BE49-F238E27FC236}">
                  <a16:creationId xmlns:a16="http://schemas.microsoft.com/office/drawing/2014/main" id="{C7E6A041-9CCB-414A-86DD-B0379379C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9380" y="5005731"/>
              <a:ext cx="1217803" cy="2210328"/>
            </a:xfrm>
            <a:custGeom>
              <a:avLst/>
              <a:gdLst>
                <a:gd name="T0" fmla="*/ 351 w 373"/>
                <a:gd name="T1" fmla="*/ 571 h 677"/>
                <a:gd name="T2" fmla="*/ 351 w 373"/>
                <a:gd name="T3" fmla="*/ 487 h 677"/>
                <a:gd name="T4" fmla="*/ 324 w 373"/>
                <a:gd name="T5" fmla="*/ 487 h 677"/>
                <a:gd name="T6" fmla="*/ 324 w 373"/>
                <a:gd name="T7" fmla="*/ 389 h 677"/>
                <a:gd name="T8" fmla="*/ 299 w 373"/>
                <a:gd name="T9" fmla="*/ 389 h 677"/>
                <a:gd name="T10" fmla="*/ 299 w 373"/>
                <a:gd name="T11" fmla="*/ 340 h 677"/>
                <a:gd name="T12" fmla="*/ 271 w 373"/>
                <a:gd name="T13" fmla="*/ 340 h 677"/>
                <a:gd name="T14" fmla="*/ 271 w 373"/>
                <a:gd name="T15" fmla="*/ 241 h 677"/>
                <a:gd name="T16" fmla="*/ 246 w 373"/>
                <a:gd name="T17" fmla="*/ 241 h 677"/>
                <a:gd name="T18" fmla="*/ 246 w 373"/>
                <a:gd name="T19" fmla="*/ 143 h 677"/>
                <a:gd name="T20" fmla="*/ 222 w 373"/>
                <a:gd name="T21" fmla="*/ 143 h 677"/>
                <a:gd name="T22" fmla="*/ 222 w 373"/>
                <a:gd name="T23" fmla="*/ 51 h 677"/>
                <a:gd name="T24" fmla="*/ 195 w 373"/>
                <a:gd name="T25" fmla="*/ 51 h 677"/>
                <a:gd name="T26" fmla="*/ 195 w 373"/>
                <a:gd name="T27" fmla="*/ 0 h 677"/>
                <a:gd name="T28" fmla="*/ 166 w 373"/>
                <a:gd name="T29" fmla="*/ 0 h 677"/>
                <a:gd name="T30" fmla="*/ 166 w 373"/>
                <a:gd name="T31" fmla="*/ 98 h 677"/>
                <a:gd name="T32" fmla="*/ 138 w 373"/>
                <a:gd name="T33" fmla="*/ 98 h 677"/>
                <a:gd name="T34" fmla="*/ 138 w 373"/>
                <a:gd name="T35" fmla="*/ 190 h 677"/>
                <a:gd name="T36" fmla="*/ 111 w 373"/>
                <a:gd name="T37" fmla="*/ 190 h 677"/>
                <a:gd name="T38" fmla="*/ 111 w 373"/>
                <a:gd name="T39" fmla="*/ 290 h 677"/>
                <a:gd name="T40" fmla="*/ 83 w 373"/>
                <a:gd name="T41" fmla="*/ 290 h 677"/>
                <a:gd name="T42" fmla="*/ 83 w 373"/>
                <a:gd name="T43" fmla="*/ 389 h 677"/>
                <a:gd name="T44" fmla="*/ 80 w 373"/>
                <a:gd name="T45" fmla="*/ 389 h 677"/>
                <a:gd name="T46" fmla="*/ 55 w 373"/>
                <a:gd name="T47" fmla="*/ 389 h 677"/>
                <a:gd name="T48" fmla="*/ 55 w 373"/>
                <a:gd name="T49" fmla="*/ 487 h 677"/>
                <a:gd name="T50" fmla="*/ 49 w 373"/>
                <a:gd name="T51" fmla="*/ 487 h 677"/>
                <a:gd name="T52" fmla="*/ 27 w 373"/>
                <a:gd name="T53" fmla="*/ 487 h 677"/>
                <a:gd name="T54" fmla="*/ 27 w 373"/>
                <a:gd name="T55" fmla="*/ 571 h 677"/>
                <a:gd name="T56" fmla="*/ 0 w 373"/>
                <a:gd name="T57" fmla="*/ 571 h 677"/>
                <a:gd name="T58" fmla="*/ 0 w 373"/>
                <a:gd name="T59" fmla="*/ 677 h 677"/>
                <a:gd name="T60" fmla="*/ 373 w 373"/>
                <a:gd name="T61" fmla="*/ 677 h 677"/>
                <a:gd name="T62" fmla="*/ 373 w 373"/>
                <a:gd name="T63" fmla="*/ 571 h 677"/>
                <a:gd name="T64" fmla="*/ 351 w 373"/>
                <a:gd name="T65" fmla="*/ 57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677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1" y="340"/>
                  </a:lnTo>
                  <a:lnTo>
                    <a:pt x="271" y="241"/>
                  </a:lnTo>
                  <a:lnTo>
                    <a:pt x="246" y="241"/>
                  </a:lnTo>
                  <a:lnTo>
                    <a:pt x="246" y="143"/>
                  </a:lnTo>
                  <a:lnTo>
                    <a:pt x="222" y="143"/>
                  </a:lnTo>
                  <a:lnTo>
                    <a:pt x="222" y="51"/>
                  </a:lnTo>
                  <a:lnTo>
                    <a:pt x="195" y="51"/>
                  </a:lnTo>
                  <a:lnTo>
                    <a:pt x="195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8" y="98"/>
                  </a:lnTo>
                  <a:lnTo>
                    <a:pt x="138" y="190"/>
                  </a:lnTo>
                  <a:lnTo>
                    <a:pt x="111" y="190"/>
                  </a:lnTo>
                  <a:lnTo>
                    <a:pt x="111" y="290"/>
                  </a:lnTo>
                  <a:lnTo>
                    <a:pt x="83" y="290"/>
                  </a:lnTo>
                  <a:lnTo>
                    <a:pt x="83" y="389"/>
                  </a:lnTo>
                  <a:lnTo>
                    <a:pt x="80" y="389"/>
                  </a:lnTo>
                  <a:lnTo>
                    <a:pt x="55" y="389"/>
                  </a:lnTo>
                  <a:lnTo>
                    <a:pt x="55" y="487"/>
                  </a:lnTo>
                  <a:lnTo>
                    <a:pt x="49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677"/>
                  </a:lnTo>
                  <a:lnTo>
                    <a:pt x="373" y="677"/>
                  </a:lnTo>
                  <a:lnTo>
                    <a:pt x="373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F2C25A3B-FC5D-4B76-917D-DC0DE32B4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24" y="5005732"/>
              <a:ext cx="1221068" cy="2210328"/>
            </a:xfrm>
            <a:custGeom>
              <a:avLst/>
              <a:gdLst>
                <a:gd name="T0" fmla="*/ 351 w 374"/>
                <a:gd name="T1" fmla="*/ 571 h 677"/>
                <a:gd name="T2" fmla="*/ 351 w 374"/>
                <a:gd name="T3" fmla="*/ 487 h 677"/>
                <a:gd name="T4" fmla="*/ 324 w 374"/>
                <a:gd name="T5" fmla="*/ 487 h 677"/>
                <a:gd name="T6" fmla="*/ 324 w 374"/>
                <a:gd name="T7" fmla="*/ 389 h 677"/>
                <a:gd name="T8" fmla="*/ 299 w 374"/>
                <a:gd name="T9" fmla="*/ 389 h 677"/>
                <a:gd name="T10" fmla="*/ 299 w 374"/>
                <a:gd name="T11" fmla="*/ 340 h 677"/>
                <a:gd name="T12" fmla="*/ 271 w 374"/>
                <a:gd name="T13" fmla="*/ 340 h 677"/>
                <a:gd name="T14" fmla="*/ 271 w 374"/>
                <a:gd name="T15" fmla="*/ 241 h 677"/>
                <a:gd name="T16" fmla="*/ 247 w 374"/>
                <a:gd name="T17" fmla="*/ 241 h 677"/>
                <a:gd name="T18" fmla="*/ 247 w 374"/>
                <a:gd name="T19" fmla="*/ 143 h 677"/>
                <a:gd name="T20" fmla="*/ 222 w 374"/>
                <a:gd name="T21" fmla="*/ 143 h 677"/>
                <a:gd name="T22" fmla="*/ 222 w 374"/>
                <a:gd name="T23" fmla="*/ 51 h 677"/>
                <a:gd name="T24" fmla="*/ 195 w 374"/>
                <a:gd name="T25" fmla="*/ 51 h 677"/>
                <a:gd name="T26" fmla="*/ 195 w 374"/>
                <a:gd name="T27" fmla="*/ 0 h 677"/>
                <a:gd name="T28" fmla="*/ 166 w 374"/>
                <a:gd name="T29" fmla="*/ 0 h 677"/>
                <a:gd name="T30" fmla="*/ 166 w 374"/>
                <a:gd name="T31" fmla="*/ 98 h 677"/>
                <a:gd name="T32" fmla="*/ 138 w 374"/>
                <a:gd name="T33" fmla="*/ 98 h 677"/>
                <a:gd name="T34" fmla="*/ 138 w 374"/>
                <a:gd name="T35" fmla="*/ 190 h 677"/>
                <a:gd name="T36" fmla="*/ 111 w 374"/>
                <a:gd name="T37" fmla="*/ 190 h 677"/>
                <a:gd name="T38" fmla="*/ 111 w 374"/>
                <a:gd name="T39" fmla="*/ 290 h 677"/>
                <a:gd name="T40" fmla="*/ 83 w 374"/>
                <a:gd name="T41" fmla="*/ 290 h 677"/>
                <a:gd name="T42" fmla="*/ 83 w 374"/>
                <a:gd name="T43" fmla="*/ 389 h 677"/>
                <a:gd name="T44" fmla="*/ 81 w 374"/>
                <a:gd name="T45" fmla="*/ 389 h 677"/>
                <a:gd name="T46" fmla="*/ 56 w 374"/>
                <a:gd name="T47" fmla="*/ 389 h 677"/>
                <a:gd name="T48" fmla="*/ 56 w 374"/>
                <a:gd name="T49" fmla="*/ 487 h 677"/>
                <a:gd name="T50" fmla="*/ 50 w 374"/>
                <a:gd name="T51" fmla="*/ 487 h 677"/>
                <a:gd name="T52" fmla="*/ 27 w 374"/>
                <a:gd name="T53" fmla="*/ 487 h 677"/>
                <a:gd name="T54" fmla="*/ 27 w 374"/>
                <a:gd name="T55" fmla="*/ 571 h 677"/>
                <a:gd name="T56" fmla="*/ 0 w 374"/>
                <a:gd name="T57" fmla="*/ 571 h 677"/>
                <a:gd name="T58" fmla="*/ 0 w 374"/>
                <a:gd name="T59" fmla="*/ 677 h 677"/>
                <a:gd name="T60" fmla="*/ 374 w 374"/>
                <a:gd name="T61" fmla="*/ 677 h 677"/>
                <a:gd name="T62" fmla="*/ 374 w 374"/>
                <a:gd name="T63" fmla="*/ 571 h 677"/>
                <a:gd name="T64" fmla="*/ 351 w 374"/>
                <a:gd name="T65" fmla="*/ 57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4" h="677">
                  <a:moveTo>
                    <a:pt x="351" y="571"/>
                  </a:moveTo>
                  <a:lnTo>
                    <a:pt x="351" y="487"/>
                  </a:lnTo>
                  <a:lnTo>
                    <a:pt x="324" y="487"/>
                  </a:lnTo>
                  <a:lnTo>
                    <a:pt x="324" y="389"/>
                  </a:lnTo>
                  <a:lnTo>
                    <a:pt x="299" y="389"/>
                  </a:lnTo>
                  <a:lnTo>
                    <a:pt x="299" y="340"/>
                  </a:lnTo>
                  <a:lnTo>
                    <a:pt x="271" y="340"/>
                  </a:lnTo>
                  <a:lnTo>
                    <a:pt x="271" y="241"/>
                  </a:lnTo>
                  <a:lnTo>
                    <a:pt x="247" y="241"/>
                  </a:lnTo>
                  <a:lnTo>
                    <a:pt x="247" y="143"/>
                  </a:lnTo>
                  <a:lnTo>
                    <a:pt x="222" y="143"/>
                  </a:lnTo>
                  <a:lnTo>
                    <a:pt x="222" y="51"/>
                  </a:lnTo>
                  <a:lnTo>
                    <a:pt x="195" y="51"/>
                  </a:lnTo>
                  <a:lnTo>
                    <a:pt x="195" y="0"/>
                  </a:lnTo>
                  <a:lnTo>
                    <a:pt x="166" y="0"/>
                  </a:lnTo>
                  <a:lnTo>
                    <a:pt x="166" y="98"/>
                  </a:lnTo>
                  <a:lnTo>
                    <a:pt x="138" y="98"/>
                  </a:lnTo>
                  <a:lnTo>
                    <a:pt x="138" y="190"/>
                  </a:lnTo>
                  <a:lnTo>
                    <a:pt x="111" y="190"/>
                  </a:lnTo>
                  <a:lnTo>
                    <a:pt x="111" y="290"/>
                  </a:lnTo>
                  <a:lnTo>
                    <a:pt x="83" y="290"/>
                  </a:lnTo>
                  <a:lnTo>
                    <a:pt x="83" y="389"/>
                  </a:lnTo>
                  <a:lnTo>
                    <a:pt x="81" y="389"/>
                  </a:lnTo>
                  <a:lnTo>
                    <a:pt x="56" y="389"/>
                  </a:lnTo>
                  <a:lnTo>
                    <a:pt x="56" y="487"/>
                  </a:lnTo>
                  <a:lnTo>
                    <a:pt x="50" y="487"/>
                  </a:lnTo>
                  <a:lnTo>
                    <a:pt x="27" y="487"/>
                  </a:lnTo>
                  <a:lnTo>
                    <a:pt x="27" y="571"/>
                  </a:lnTo>
                  <a:lnTo>
                    <a:pt x="0" y="571"/>
                  </a:lnTo>
                  <a:lnTo>
                    <a:pt x="0" y="677"/>
                  </a:lnTo>
                  <a:lnTo>
                    <a:pt x="374" y="677"/>
                  </a:lnTo>
                  <a:lnTo>
                    <a:pt x="374" y="571"/>
                  </a:lnTo>
                  <a:lnTo>
                    <a:pt x="351" y="57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3">
              <a:extLst>
                <a:ext uri="{FF2B5EF4-FFF2-40B4-BE49-F238E27FC236}">
                  <a16:creationId xmlns:a16="http://schemas.microsoft.com/office/drawing/2014/main" id="{64EC32E4-2917-450E-A56E-8CC931899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615" y="4803309"/>
              <a:ext cx="1217803" cy="2416016"/>
            </a:xfrm>
            <a:custGeom>
              <a:avLst/>
              <a:gdLst>
                <a:gd name="T0" fmla="*/ 346 w 373"/>
                <a:gd name="T1" fmla="*/ 571 h 740"/>
                <a:gd name="T2" fmla="*/ 346 w 373"/>
                <a:gd name="T3" fmla="*/ 488 h 740"/>
                <a:gd name="T4" fmla="*/ 324 w 373"/>
                <a:gd name="T5" fmla="*/ 488 h 740"/>
                <a:gd name="T6" fmla="*/ 318 w 373"/>
                <a:gd name="T7" fmla="*/ 488 h 740"/>
                <a:gd name="T8" fmla="*/ 318 w 373"/>
                <a:gd name="T9" fmla="*/ 390 h 740"/>
                <a:gd name="T10" fmla="*/ 293 w 373"/>
                <a:gd name="T11" fmla="*/ 390 h 740"/>
                <a:gd name="T12" fmla="*/ 291 w 373"/>
                <a:gd name="T13" fmla="*/ 390 h 740"/>
                <a:gd name="T14" fmla="*/ 291 w 373"/>
                <a:gd name="T15" fmla="*/ 291 h 740"/>
                <a:gd name="T16" fmla="*/ 262 w 373"/>
                <a:gd name="T17" fmla="*/ 291 h 740"/>
                <a:gd name="T18" fmla="*/ 262 w 373"/>
                <a:gd name="T19" fmla="*/ 190 h 740"/>
                <a:gd name="T20" fmla="*/ 235 w 373"/>
                <a:gd name="T21" fmla="*/ 190 h 740"/>
                <a:gd name="T22" fmla="*/ 235 w 373"/>
                <a:gd name="T23" fmla="*/ 99 h 740"/>
                <a:gd name="T24" fmla="*/ 207 w 373"/>
                <a:gd name="T25" fmla="*/ 99 h 740"/>
                <a:gd name="T26" fmla="*/ 207 w 373"/>
                <a:gd name="T27" fmla="*/ 0 h 740"/>
                <a:gd name="T28" fmla="*/ 179 w 373"/>
                <a:gd name="T29" fmla="*/ 0 h 740"/>
                <a:gd name="T30" fmla="*/ 179 w 373"/>
                <a:gd name="T31" fmla="*/ 52 h 740"/>
                <a:gd name="T32" fmla="*/ 152 w 373"/>
                <a:gd name="T33" fmla="*/ 52 h 740"/>
                <a:gd name="T34" fmla="*/ 152 w 373"/>
                <a:gd name="T35" fmla="*/ 144 h 740"/>
                <a:gd name="T36" fmla="*/ 127 w 373"/>
                <a:gd name="T37" fmla="*/ 144 h 740"/>
                <a:gd name="T38" fmla="*/ 127 w 373"/>
                <a:gd name="T39" fmla="*/ 242 h 740"/>
                <a:gd name="T40" fmla="*/ 103 w 373"/>
                <a:gd name="T41" fmla="*/ 242 h 740"/>
                <a:gd name="T42" fmla="*/ 103 w 373"/>
                <a:gd name="T43" fmla="*/ 340 h 740"/>
                <a:gd name="T44" fmla="*/ 74 w 373"/>
                <a:gd name="T45" fmla="*/ 340 h 740"/>
                <a:gd name="T46" fmla="*/ 74 w 373"/>
                <a:gd name="T47" fmla="*/ 390 h 740"/>
                <a:gd name="T48" fmla="*/ 49 w 373"/>
                <a:gd name="T49" fmla="*/ 390 h 740"/>
                <a:gd name="T50" fmla="*/ 49 w 373"/>
                <a:gd name="T51" fmla="*/ 488 h 740"/>
                <a:gd name="T52" fmla="*/ 22 w 373"/>
                <a:gd name="T53" fmla="*/ 488 h 740"/>
                <a:gd name="T54" fmla="*/ 22 w 373"/>
                <a:gd name="T55" fmla="*/ 571 h 740"/>
                <a:gd name="T56" fmla="*/ 0 w 373"/>
                <a:gd name="T57" fmla="*/ 571 h 740"/>
                <a:gd name="T58" fmla="*/ 0 w 373"/>
                <a:gd name="T59" fmla="*/ 740 h 740"/>
                <a:gd name="T60" fmla="*/ 373 w 373"/>
                <a:gd name="T61" fmla="*/ 740 h 740"/>
                <a:gd name="T62" fmla="*/ 373 w 373"/>
                <a:gd name="T63" fmla="*/ 571 h 740"/>
                <a:gd name="T64" fmla="*/ 346 w 373"/>
                <a:gd name="T65" fmla="*/ 5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740">
                  <a:moveTo>
                    <a:pt x="346" y="571"/>
                  </a:moveTo>
                  <a:lnTo>
                    <a:pt x="346" y="488"/>
                  </a:lnTo>
                  <a:lnTo>
                    <a:pt x="324" y="488"/>
                  </a:lnTo>
                  <a:lnTo>
                    <a:pt x="318" y="488"/>
                  </a:lnTo>
                  <a:lnTo>
                    <a:pt x="318" y="390"/>
                  </a:lnTo>
                  <a:lnTo>
                    <a:pt x="293" y="390"/>
                  </a:lnTo>
                  <a:lnTo>
                    <a:pt x="291" y="390"/>
                  </a:lnTo>
                  <a:lnTo>
                    <a:pt x="291" y="291"/>
                  </a:lnTo>
                  <a:lnTo>
                    <a:pt x="262" y="291"/>
                  </a:lnTo>
                  <a:lnTo>
                    <a:pt x="262" y="190"/>
                  </a:lnTo>
                  <a:lnTo>
                    <a:pt x="235" y="190"/>
                  </a:lnTo>
                  <a:lnTo>
                    <a:pt x="235" y="99"/>
                  </a:lnTo>
                  <a:lnTo>
                    <a:pt x="207" y="99"/>
                  </a:lnTo>
                  <a:lnTo>
                    <a:pt x="207" y="0"/>
                  </a:lnTo>
                  <a:lnTo>
                    <a:pt x="179" y="0"/>
                  </a:lnTo>
                  <a:lnTo>
                    <a:pt x="179" y="52"/>
                  </a:lnTo>
                  <a:lnTo>
                    <a:pt x="152" y="52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3" y="242"/>
                  </a:lnTo>
                  <a:lnTo>
                    <a:pt x="103" y="340"/>
                  </a:lnTo>
                  <a:lnTo>
                    <a:pt x="74" y="340"/>
                  </a:lnTo>
                  <a:lnTo>
                    <a:pt x="74" y="390"/>
                  </a:lnTo>
                  <a:lnTo>
                    <a:pt x="49" y="390"/>
                  </a:lnTo>
                  <a:lnTo>
                    <a:pt x="49" y="488"/>
                  </a:lnTo>
                  <a:lnTo>
                    <a:pt x="22" y="488"/>
                  </a:lnTo>
                  <a:lnTo>
                    <a:pt x="22" y="571"/>
                  </a:lnTo>
                  <a:lnTo>
                    <a:pt x="0" y="571"/>
                  </a:lnTo>
                  <a:lnTo>
                    <a:pt x="0" y="740"/>
                  </a:lnTo>
                  <a:lnTo>
                    <a:pt x="373" y="740"/>
                  </a:lnTo>
                  <a:lnTo>
                    <a:pt x="373" y="571"/>
                  </a:lnTo>
                  <a:lnTo>
                    <a:pt x="346" y="571"/>
                  </a:lnTo>
                  <a:close/>
                </a:path>
              </a:pathLst>
            </a:custGeom>
            <a:solidFill>
              <a:srgbClr val="4AB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2">
              <a:extLst>
                <a:ext uri="{FF2B5EF4-FFF2-40B4-BE49-F238E27FC236}">
                  <a16:creationId xmlns:a16="http://schemas.microsoft.com/office/drawing/2014/main" id="{BD9DA4A6-83A2-4878-93C9-9F3F457F2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1577" y="4803308"/>
              <a:ext cx="1217803" cy="2416016"/>
            </a:xfrm>
            <a:custGeom>
              <a:avLst/>
              <a:gdLst>
                <a:gd name="T0" fmla="*/ 346 w 373"/>
                <a:gd name="T1" fmla="*/ 571 h 740"/>
                <a:gd name="T2" fmla="*/ 346 w 373"/>
                <a:gd name="T3" fmla="*/ 488 h 740"/>
                <a:gd name="T4" fmla="*/ 324 w 373"/>
                <a:gd name="T5" fmla="*/ 488 h 740"/>
                <a:gd name="T6" fmla="*/ 318 w 373"/>
                <a:gd name="T7" fmla="*/ 488 h 740"/>
                <a:gd name="T8" fmla="*/ 318 w 373"/>
                <a:gd name="T9" fmla="*/ 390 h 740"/>
                <a:gd name="T10" fmla="*/ 293 w 373"/>
                <a:gd name="T11" fmla="*/ 390 h 740"/>
                <a:gd name="T12" fmla="*/ 291 w 373"/>
                <a:gd name="T13" fmla="*/ 390 h 740"/>
                <a:gd name="T14" fmla="*/ 291 w 373"/>
                <a:gd name="T15" fmla="*/ 291 h 740"/>
                <a:gd name="T16" fmla="*/ 263 w 373"/>
                <a:gd name="T17" fmla="*/ 291 h 740"/>
                <a:gd name="T18" fmla="*/ 263 w 373"/>
                <a:gd name="T19" fmla="*/ 190 h 740"/>
                <a:gd name="T20" fmla="*/ 235 w 373"/>
                <a:gd name="T21" fmla="*/ 190 h 740"/>
                <a:gd name="T22" fmla="*/ 235 w 373"/>
                <a:gd name="T23" fmla="*/ 99 h 740"/>
                <a:gd name="T24" fmla="*/ 207 w 373"/>
                <a:gd name="T25" fmla="*/ 99 h 740"/>
                <a:gd name="T26" fmla="*/ 207 w 373"/>
                <a:gd name="T27" fmla="*/ 0 h 740"/>
                <a:gd name="T28" fmla="*/ 179 w 373"/>
                <a:gd name="T29" fmla="*/ 0 h 740"/>
                <a:gd name="T30" fmla="*/ 179 w 373"/>
                <a:gd name="T31" fmla="*/ 52 h 740"/>
                <a:gd name="T32" fmla="*/ 152 w 373"/>
                <a:gd name="T33" fmla="*/ 52 h 740"/>
                <a:gd name="T34" fmla="*/ 152 w 373"/>
                <a:gd name="T35" fmla="*/ 144 h 740"/>
                <a:gd name="T36" fmla="*/ 127 w 373"/>
                <a:gd name="T37" fmla="*/ 144 h 740"/>
                <a:gd name="T38" fmla="*/ 127 w 373"/>
                <a:gd name="T39" fmla="*/ 242 h 740"/>
                <a:gd name="T40" fmla="*/ 102 w 373"/>
                <a:gd name="T41" fmla="*/ 242 h 740"/>
                <a:gd name="T42" fmla="*/ 102 w 373"/>
                <a:gd name="T43" fmla="*/ 340 h 740"/>
                <a:gd name="T44" fmla="*/ 74 w 373"/>
                <a:gd name="T45" fmla="*/ 340 h 740"/>
                <a:gd name="T46" fmla="*/ 74 w 373"/>
                <a:gd name="T47" fmla="*/ 390 h 740"/>
                <a:gd name="T48" fmla="*/ 49 w 373"/>
                <a:gd name="T49" fmla="*/ 390 h 740"/>
                <a:gd name="T50" fmla="*/ 49 w 373"/>
                <a:gd name="T51" fmla="*/ 488 h 740"/>
                <a:gd name="T52" fmla="*/ 22 w 373"/>
                <a:gd name="T53" fmla="*/ 488 h 740"/>
                <a:gd name="T54" fmla="*/ 22 w 373"/>
                <a:gd name="T55" fmla="*/ 571 h 740"/>
                <a:gd name="T56" fmla="*/ 0 w 373"/>
                <a:gd name="T57" fmla="*/ 571 h 740"/>
                <a:gd name="T58" fmla="*/ 0 w 373"/>
                <a:gd name="T59" fmla="*/ 740 h 740"/>
                <a:gd name="T60" fmla="*/ 373 w 373"/>
                <a:gd name="T61" fmla="*/ 740 h 740"/>
                <a:gd name="T62" fmla="*/ 373 w 373"/>
                <a:gd name="T63" fmla="*/ 571 h 740"/>
                <a:gd name="T64" fmla="*/ 346 w 373"/>
                <a:gd name="T65" fmla="*/ 5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740">
                  <a:moveTo>
                    <a:pt x="346" y="571"/>
                  </a:moveTo>
                  <a:lnTo>
                    <a:pt x="346" y="488"/>
                  </a:lnTo>
                  <a:lnTo>
                    <a:pt x="324" y="488"/>
                  </a:lnTo>
                  <a:lnTo>
                    <a:pt x="318" y="488"/>
                  </a:lnTo>
                  <a:lnTo>
                    <a:pt x="318" y="390"/>
                  </a:lnTo>
                  <a:lnTo>
                    <a:pt x="293" y="390"/>
                  </a:lnTo>
                  <a:lnTo>
                    <a:pt x="291" y="390"/>
                  </a:lnTo>
                  <a:lnTo>
                    <a:pt x="291" y="291"/>
                  </a:lnTo>
                  <a:lnTo>
                    <a:pt x="263" y="291"/>
                  </a:lnTo>
                  <a:lnTo>
                    <a:pt x="263" y="190"/>
                  </a:lnTo>
                  <a:lnTo>
                    <a:pt x="235" y="190"/>
                  </a:lnTo>
                  <a:lnTo>
                    <a:pt x="235" y="99"/>
                  </a:lnTo>
                  <a:lnTo>
                    <a:pt x="207" y="99"/>
                  </a:lnTo>
                  <a:lnTo>
                    <a:pt x="207" y="0"/>
                  </a:lnTo>
                  <a:lnTo>
                    <a:pt x="179" y="0"/>
                  </a:lnTo>
                  <a:lnTo>
                    <a:pt x="179" y="52"/>
                  </a:lnTo>
                  <a:lnTo>
                    <a:pt x="152" y="52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2" y="242"/>
                  </a:lnTo>
                  <a:lnTo>
                    <a:pt x="102" y="340"/>
                  </a:lnTo>
                  <a:lnTo>
                    <a:pt x="74" y="340"/>
                  </a:lnTo>
                  <a:lnTo>
                    <a:pt x="74" y="390"/>
                  </a:lnTo>
                  <a:lnTo>
                    <a:pt x="49" y="390"/>
                  </a:lnTo>
                  <a:lnTo>
                    <a:pt x="49" y="488"/>
                  </a:lnTo>
                  <a:lnTo>
                    <a:pt x="22" y="488"/>
                  </a:lnTo>
                  <a:lnTo>
                    <a:pt x="22" y="571"/>
                  </a:lnTo>
                  <a:lnTo>
                    <a:pt x="0" y="571"/>
                  </a:lnTo>
                  <a:lnTo>
                    <a:pt x="0" y="740"/>
                  </a:lnTo>
                  <a:lnTo>
                    <a:pt x="373" y="740"/>
                  </a:lnTo>
                  <a:lnTo>
                    <a:pt x="373" y="571"/>
                  </a:lnTo>
                  <a:lnTo>
                    <a:pt x="346" y="571"/>
                  </a:lnTo>
                  <a:close/>
                </a:path>
              </a:pathLst>
            </a:custGeom>
            <a:solidFill>
              <a:srgbClr val="4AB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3">
              <a:extLst>
                <a:ext uri="{FF2B5EF4-FFF2-40B4-BE49-F238E27FC236}">
                  <a16:creationId xmlns:a16="http://schemas.microsoft.com/office/drawing/2014/main" id="{A97D64A9-5652-427C-8BC6-38A01F88B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5766" y="4803308"/>
              <a:ext cx="1217803" cy="2416016"/>
            </a:xfrm>
            <a:custGeom>
              <a:avLst/>
              <a:gdLst>
                <a:gd name="T0" fmla="*/ 346 w 373"/>
                <a:gd name="T1" fmla="*/ 571 h 740"/>
                <a:gd name="T2" fmla="*/ 346 w 373"/>
                <a:gd name="T3" fmla="*/ 488 h 740"/>
                <a:gd name="T4" fmla="*/ 324 w 373"/>
                <a:gd name="T5" fmla="*/ 488 h 740"/>
                <a:gd name="T6" fmla="*/ 318 w 373"/>
                <a:gd name="T7" fmla="*/ 488 h 740"/>
                <a:gd name="T8" fmla="*/ 318 w 373"/>
                <a:gd name="T9" fmla="*/ 390 h 740"/>
                <a:gd name="T10" fmla="*/ 293 w 373"/>
                <a:gd name="T11" fmla="*/ 390 h 740"/>
                <a:gd name="T12" fmla="*/ 291 w 373"/>
                <a:gd name="T13" fmla="*/ 390 h 740"/>
                <a:gd name="T14" fmla="*/ 291 w 373"/>
                <a:gd name="T15" fmla="*/ 291 h 740"/>
                <a:gd name="T16" fmla="*/ 262 w 373"/>
                <a:gd name="T17" fmla="*/ 291 h 740"/>
                <a:gd name="T18" fmla="*/ 262 w 373"/>
                <a:gd name="T19" fmla="*/ 190 h 740"/>
                <a:gd name="T20" fmla="*/ 235 w 373"/>
                <a:gd name="T21" fmla="*/ 190 h 740"/>
                <a:gd name="T22" fmla="*/ 235 w 373"/>
                <a:gd name="T23" fmla="*/ 99 h 740"/>
                <a:gd name="T24" fmla="*/ 207 w 373"/>
                <a:gd name="T25" fmla="*/ 99 h 740"/>
                <a:gd name="T26" fmla="*/ 207 w 373"/>
                <a:gd name="T27" fmla="*/ 0 h 740"/>
                <a:gd name="T28" fmla="*/ 179 w 373"/>
                <a:gd name="T29" fmla="*/ 0 h 740"/>
                <a:gd name="T30" fmla="*/ 179 w 373"/>
                <a:gd name="T31" fmla="*/ 52 h 740"/>
                <a:gd name="T32" fmla="*/ 152 w 373"/>
                <a:gd name="T33" fmla="*/ 52 h 740"/>
                <a:gd name="T34" fmla="*/ 152 w 373"/>
                <a:gd name="T35" fmla="*/ 144 h 740"/>
                <a:gd name="T36" fmla="*/ 127 w 373"/>
                <a:gd name="T37" fmla="*/ 144 h 740"/>
                <a:gd name="T38" fmla="*/ 127 w 373"/>
                <a:gd name="T39" fmla="*/ 242 h 740"/>
                <a:gd name="T40" fmla="*/ 103 w 373"/>
                <a:gd name="T41" fmla="*/ 242 h 740"/>
                <a:gd name="T42" fmla="*/ 103 w 373"/>
                <a:gd name="T43" fmla="*/ 340 h 740"/>
                <a:gd name="T44" fmla="*/ 74 w 373"/>
                <a:gd name="T45" fmla="*/ 340 h 740"/>
                <a:gd name="T46" fmla="*/ 74 w 373"/>
                <a:gd name="T47" fmla="*/ 390 h 740"/>
                <a:gd name="T48" fmla="*/ 49 w 373"/>
                <a:gd name="T49" fmla="*/ 390 h 740"/>
                <a:gd name="T50" fmla="*/ 49 w 373"/>
                <a:gd name="T51" fmla="*/ 488 h 740"/>
                <a:gd name="T52" fmla="*/ 22 w 373"/>
                <a:gd name="T53" fmla="*/ 488 h 740"/>
                <a:gd name="T54" fmla="*/ 22 w 373"/>
                <a:gd name="T55" fmla="*/ 571 h 740"/>
                <a:gd name="T56" fmla="*/ 0 w 373"/>
                <a:gd name="T57" fmla="*/ 571 h 740"/>
                <a:gd name="T58" fmla="*/ 0 w 373"/>
                <a:gd name="T59" fmla="*/ 740 h 740"/>
                <a:gd name="T60" fmla="*/ 373 w 373"/>
                <a:gd name="T61" fmla="*/ 740 h 740"/>
                <a:gd name="T62" fmla="*/ 373 w 373"/>
                <a:gd name="T63" fmla="*/ 571 h 740"/>
                <a:gd name="T64" fmla="*/ 346 w 373"/>
                <a:gd name="T65" fmla="*/ 5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740">
                  <a:moveTo>
                    <a:pt x="346" y="571"/>
                  </a:moveTo>
                  <a:lnTo>
                    <a:pt x="346" y="488"/>
                  </a:lnTo>
                  <a:lnTo>
                    <a:pt x="324" y="488"/>
                  </a:lnTo>
                  <a:lnTo>
                    <a:pt x="318" y="488"/>
                  </a:lnTo>
                  <a:lnTo>
                    <a:pt x="318" y="390"/>
                  </a:lnTo>
                  <a:lnTo>
                    <a:pt x="293" y="390"/>
                  </a:lnTo>
                  <a:lnTo>
                    <a:pt x="291" y="390"/>
                  </a:lnTo>
                  <a:lnTo>
                    <a:pt x="291" y="291"/>
                  </a:lnTo>
                  <a:lnTo>
                    <a:pt x="262" y="291"/>
                  </a:lnTo>
                  <a:lnTo>
                    <a:pt x="262" y="190"/>
                  </a:lnTo>
                  <a:lnTo>
                    <a:pt x="235" y="190"/>
                  </a:lnTo>
                  <a:lnTo>
                    <a:pt x="235" y="99"/>
                  </a:lnTo>
                  <a:lnTo>
                    <a:pt x="207" y="99"/>
                  </a:lnTo>
                  <a:lnTo>
                    <a:pt x="207" y="0"/>
                  </a:lnTo>
                  <a:lnTo>
                    <a:pt x="179" y="0"/>
                  </a:lnTo>
                  <a:lnTo>
                    <a:pt x="179" y="52"/>
                  </a:lnTo>
                  <a:lnTo>
                    <a:pt x="152" y="52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3" y="242"/>
                  </a:lnTo>
                  <a:lnTo>
                    <a:pt x="103" y="340"/>
                  </a:lnTo>
                  <a:lnTo>
                    <a:pt x="74" y="340"/>
                  </a:lnTo>
                  <a:lnTo>
                    <a:pt x="74" y="390"/>
                  </a:lnTo>
                  <a:lnTo>
                    <a:pt x="49" y="390"/>
                  </a:lnTo>
                  <a:lnTo>
                    <a:pt x="49" y="488"/>
                  </a:lnTo>
                  <a:lnTo>
                    <a:pt x="22" y="488"/>
                  </a:lnTo>
                  <a:lnTo>
                    <a:pt x="22" y="571"/>
                  </a:lnTo>
                  <a:lnTo>
                    <a:pt x="0" y="571"/>
                  </a:lnTo>
                  <a:lnTo>
                    <a:pt x="0" y="740"/>
                  </a:lnTo>
                  <a:lnTo>
                    <a:pt x="373" y="740"/>
                  </a:lnTo>
                  <a:lnTo>
                    <a:pt x="373" y="571"/>
                  </a:lnTo>
                  <a:lnTo>
                    <a:pt x="346" y="571"/>
                  </a:lnTo>
                  <a:close/>
                </a:path>
              </a:pathLst>
            </a:custGeom>
            <a:solidFill>
              <a:srgbClr val="4AB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12">
              <a:extLst>
                <a:ext uri="{FF2B5EF4-FFF2-40B4-BE49-F238E27FC236}">
                  <a16:creationId xmlns:a16="http://schemas.microsoft.com/office/drawing/2014/main" id="{46E58810-E46F-496E-B8AA-5AE850838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2296" y="4329900"/>
              <a:ext cx="1537762" cy="2892689"/>
            </a:xfrm>
            <a:custGeom>
              <a:avLst/>
              <a:gdLst>
                <a:gd name="T0" fmla="*/ 346 w 373"/>
                <a:gd name="T1" fmla="*/ 571 h 740"/>
                <a:gd name="T2" fmla="*/ 346 w 373"/>
                <a:gd name="T3" fmla="*/ 488 h 740"/>
                <a:gd name="T4" fmla="*/ 324 w 373"/>
                <a:gd name="T5" fmla="*/ 488 h 740"/>
                <a:gd name="T6" fmla="*/ 318 w 373"/>
                <a:gd name="T7" fmla="*/ 488 h 740"/>
                <a:gd name="T8" fmla="*/ 318 w 373"/>
                <a:gd name="T9" fmla="*/ 390 h 740"/>
                <a:gd name="T10" fmla="*/ 293 w 373"/>
                <a:gd name="T11" fmla="*/ 390 h 740"/>
                <a:gd name="T12" fmla="*/ 291 w 373"/>
                <a:gd name="T13" fmla="*/ 390 h 740"/>
                <a:gd name="T14" fmla="*/ 291 w 373"/>
                <a:gd name="T15" fmla="*/ 291 h 740"/>
                <a:gd name="T16" fmla="*/ 263 w 373"/>
                <a:gd name="T17" fmla="*/ 291 h 740"/>
                <a:gd name="T18" fmla="*/ 263 w 373"/>
                <a:gd name="T19" fmla="*/ 190 h 740"/>
                <a:gd name="T20" fmla="*/ 235 w 373"/>
                <a:gd name="T21" fmla="*/ 190 h 740"/>
                <a:gd name="T22" fmla="*/ 235 w 373"/>
                <a:gd name="T23" fmla="*/ 99 h 740"/>
                <a:gd name="T24" fmla="*/ 207 w 373"/>
                <a:gd name="T25" fmla="*/ 99 h 740"/>
                <a:gd name="T26" fmla="*/ 207 w 373"/>
                <a:gd name="T27" fmla="*/ 0 h 740"/>
                <a:gd name="T28" fmla="*/ 179 w 373"/>
                <a:gd name="T29" fmla="*/ 0 h 740"/>
                <a:gd name="T30" fmla="*/ 179 w 373"/>
                <a:gd name="T31" fmla="*/ 52 h 740"/>
                <a:gd name="T32" fmla="*/ 152 w 373"/>
                <a:gd name="T33" fmla="*/ 52 h 740"/>
                <a:gd name="T34" fmla="*/ 152 w 373"/>
                <a:gd name="T35" fmla="*/ 144 h 740"/>
                <a:gd name="T36" fmla="*/ 127 w 373"/>
                <a:gd name="T37" fmla="*/ 144 h 740"/>
                <a:gd name="T38" fmla="*/ 127 w 373"/>
                <a:gd name="T39" fmla="*/ 242 h 740"/>
                <a:gd name="T40" fmla="*/ 102 w 373"/>
                <a:gd name="T41" fmla="*/ 242 h 740"/>
                <a:gd name="T42" fmla="*/ 102 w 373"/>
                <a:gd name="T43" fmla="*/ 340 h 740"/>
                <a:gd name="T44" fmla="*/ 74 w 373"/>
                <a:gd name="T45" fmla="*/ 340 h 740"/>
                <a:gd name="T46" fmla="*/ 74 w 373"/>
                <a:gd name="T47" fmla="*/ 390 h 740"/>
                <a:gd name="T48" fmla="*/ 49 w 373"/>
                <a:gd name="T49" fmla="*/ 390 h 740"/>
                <a:gd name="T50" fmla="*/ 49 w 373"/>
                <a:gd name="T51" fmla="*/ 488 h 740"/>
                <a:gd name="T52" fmla="*/ 22 w 373"/>
                <a:gd name="T53" fmla="*/ 488 h 740"/>
                <a:gd name="T54" fmla="*/ 22 w 373"/>
                <a:gd name="T55" fmla="*/ 571 h 740"/>
                <a:gd name="T56" fmla="*/ 0 w 373"/>
                <a:gd name="T57" fmla="*/ 571 h 740"/>
                <a:gd name="T58" fmla="*/ 0 w 373"/>
                <a:gd name="T59" fmla="*/ 740 h 740"/>
                <a:gd name="T60" fmla="*/ 373 w 373"/>
                <a:gd name="T61" fmla="*/ 740 h 740"/>
                <a:gd name="T62" fmla="*/ 373 w 373"/>
                <a:gd name="T63" fmla="*/ 571 h 740"/>
                <a:gd name="T64" fmla="*/ 346 w 373"/>
                <a:gd name="T65" fmla="*/ 5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740">
                  <a:moveTo>
                    <a:pt x="346" y="571"/>
                  </a:moveTo>
                  <a:lnTo>
                    <a:pt x="346" y="488"/>
                  </a:lnTo>
                  <a:lnTo>
                    <a:pt x="324" y="488"/>
                  </a:lnTo>
                  <a:lnTo>
                    <a:pt x="318" y="488"/>
                  </a:lnTo>
                  <a:lnTo>
                    <a:pt x="318" y="390"/>
                  </a:lnTo>
                  <a:lnTo>
                    <a:pt x="293" y="390"/>
                  </a:lnTo>
                  <a:lnTo>
                    <a:pt x="291" y="390"/>
                  </a:lnTo>
                  <a:lnTo>
                    <a:pt x="291" y="291"/>
                  </a:lnTo>
                  <a:lnTo>
                    <a:pt x="263" y="291"/>
                  </a:lnTo>
                  <a:lnTo>
                    <a:pt x="263" y="190"/>
                  </a:lnTo>
                  <a:lnTo>
                    <a:pt x="235" y="190"/>
                  </a:lnTo>
                  <a:lnTo>
                    <a:pt x="235" y="99"/>
                  </a:lnTo>
                  <a:lnTo>
                    <a:pt x="207" y="99"/>
                  </a:lnTo>
                  <a:lnTo>
                    <a:pt x="207" y="0"/>
                  </a:lnTo>
                  <a:lnTo>
                    <a:pt x="179" y="0"/>
                  </a:lnTo>
                  <a:lnTo>
                    <a:pt x="179" y="52"/>
                  </a:lnTo>
                  <a:lnTo>
                    <a:pt x="152" y="52"/>
                  </a:lnTo>
                  <a:lnTo>
                    <a:pt x="152" y="144"/>
                  </a:lnTo>
                  <a:lnTo>
                    <a:pt x="127" y="144"/>
                  </a:lnTo>
                  <a:lnTo>
                    <a:pt x="127" y="242"/>
                  </a:lnTo>
                  <a:lnTo>
                    <a:pt x="102" y="242"/>
                  </a:lnTo>
                  <a:lnTo>
                    <a:pt x="102" y="340"/>
                  </a:lnTo>
                  <a:lnTo>
                    <a:pt x="74" y="340"/>
                  </a:lnTo>
                  <a:lnTo>
                    <a:pt x="74" y="390"/>
                  </a:lnTo>
                  <a:lnTo>
                    <a:pt x="49" y="390"/>
                  </a:lnTo>
                  <a:lnTo>
                    <a:pt x="49" y="488"/>
                  </a:lnTo>
                  <a:lnTo>
                    <a:pt x="22" y="488"/>
                  </a:lnTo>
                  <a:lnTo>
                    <a:pt x="22" y="571"/>
                  </a:lnTo>
                  <a:lnTo>
                    <a:pt x="0" y="571"/>
                  </a:lnTo>
                  <a:lnTo>
                    <a:pt x="0" y="740"/>
                  </a:lnTo>
                  <a:lnTo>
                    <a:pt x="373" y="740"/>
                  </a:lnTo>
                  <a:lnTo>
                    <a:pt x="373" y="571"/>
                  </a:lnTo>
                  <a:lnTo>
                    <a:pt x="346" y="571"/>
                  </a:lnTo>
                  <a:close/>
                </a:path>
              </a:pathLst>
            </a:custGeom>
            <a:solidFill>
              <a:srgbClr val="4AB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4D68023-AA08-4D89-B8A7-E1CC159736A9}"/>
              </a:ext>
            </a:extLst>
          </p:cNvPr>
          <p:cNvGrpSpPr/>
          <p:nvPr/>
        </p:nvGrpSpPr>
        <p:grpSpPr>
          <a:xfrm>
            <a:off x="-100902" y="-257266"/>
            <a:ext cx="12681732" cy="7473325"/>
            <a:chOff x="-100902" y="-257266"/>
            <a:chExt cx="12681732" cy="747332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8300BD-1E0A-4BBE-9453-3456C8257049}"/>
                </a:ext>
              </a:extLst>
            </p:cNvPr>
            <p:cNvSpPr/>
            <p:nvPr/>
          </p:nvSpPr>
          <p:spPr>
            <a:xfrm>
              <a:off x="-100902" y="-257266"/>
              <a:ext cx="12292902" cy="74733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9" name="Picture 358">
              <a:extLst>
                <a:ext uri="{FF2B5EF4-FFF2-40B4-BE49-F238E27FC236}">
                  <a16:creationId xmlns:a16="http://schemas.microsoft.com/office/drawing/2014/main" id="{2046A7A5-0E21-4D30-9DA9-E02C4BD6C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8830" y="830565"/>
              <a:ext cx="12192000" cy="5196869"/>
            </a:xfrm>
            <a:prstGeom prst="rect">
              <a:avLst/>
            </a:prstGeom>
          </p:spPr>
        </p:pic>
      </p:grpSp>
      <p:sp>
        <p:nvSpPr>
          <p:cNvPr id="360" name="Freeform: Shape 359">
            <a:extLst>
              <a:ext uri="{FF2B5EF4-FFF2-40B4-BE49-F238E27FC236}">
                <a16:creationId xmlns:a16="http://schemas.microsoft.com/office/drawing/2014/main" id="{01D3DB4B-2F3F-4C31-8B34-BBDBE526D3C0}"/>
              </a:ext>
            </a:extLst>
          </p:cNvPr>
          <p:cNvSpPr/>
          <p:nvPr/>
        </p:nvSpPr>
        <p:spPr>
          <a:xfrm rot="16200000">
            <a:off x="5628810" y="5015690"/>
            <a:ext cx="395220" cy="479779"/>
          </a:xfrm>
          <a:custGeom>
            <a:avLst/>
            <a:gdLst>
              <a:gd name="connsiteX0" fmla="*/ 72498 w 566333"/>
              <a:gd name="connsiteY0" fmla="*/ 475387 h 687503"/>
              <a:gd name="connsiteX1" fmla="*/ 72498 w 566333"/>
              <a:gd name="connsiteY1" fmla="*/ 476953 h 687503"/>
              <a:gd name="connsiteX2" fmla="*/ 74064 w 566333"/>
              <a:gd name="connsiteY2" fmla="*/ 476953 h 687503"/>
              <a:gd name="connsiteX3" fmla="*/ 142434 w 566333"/>
              <a:gd name="connsiteY3" fmla="*/ 0 h 687503"/>
              <a:gd name="connsiteX4" fmla="*/ 425033 w 566333"/>
              <a:gd name="connsiteY4" fmla="*/ 0 h 687503"/>
              <a:gd name="connsiteX5" fmla="*/ 425033 w 566333"/>
              <a:gd name="connsiteY5" fmla="*/ 404023 h 687503"/>
              <a:gd name="connsiteX6" fmla="*/ 491677 w 566333"/>
              <a:gd name="connsiteY6" fmla="*/ 404023 h 687503"/>
              <a:gd name="connsiteX7" fmla="*/ 491677 w 566333"/>
              <a:gd name="connsiteY7" fmla="*/ 403161 h 687503"/>
              <a:gd name="connsiteX8" fmla="*/ 564175 w 566333"/>
              <a:gd name="connsiteY8" fmla="*/ 403161 h 687503"/>
              <a:gd name="connsiteX9" fmla="*/ 564175 w 566333"/>
              <a:gd name="connsiteY9" fmla="*/ 404023 h 687503"/>
              <a:gd name="connsiteX10" fmla="*/ 566333 w 566333"/>
              <a:gd name="connsiteY10" fmla="*/ 404023 h 687503"/>
              <a:gd name="connsiteX11" fmla="*/ 564175 w 566333"/>
              <a:gd name="connsiteY11" fmla="*/ 406181 h 687503"/>
              <a:gd name="connsiteX12" fmla="*/ 564175 w 566333"/>
              <a:gd name="connsiteY12" fmla="*/ 475659 h 687503"/>
              <a:gd name="connsiteX13" fmla="*/ 494697 w 566333"/>
              <a:gd name="connsiteY13" fmla="*/ 475659 h 687503"/>
              <a:gd name="connsiteX14" fmla="*/ 491677 w 566333"/>
              <a:gd name="connsiteY14" fmla="*/ 478679 h 687503"/>
              <a:gd name="connsiteX15" fmla="*/ 491677 w 566333"/>
              <a:gd name="connsiteY15" fmla="*/ 547552 h 687503"/>
              <a:gd name="connsiteX16" fmla="*/ 422804 w 566333"/>
              <a:gd name="connsiteY16" fmla="*/ 547552 h 687503"/>
              <a:gd name="connsiteX17" fmla="*/ 422371 w 566333"/>
              <a:gd name="connsiteY17" fmla="*/ 547985 h 687503"/>
              <a:gd name="connsiteX18" fmla="*/ 422371 w 566333"/>
              <a:gd name="connsiteY18" fmla="*/ 620051 h 687503"/>
              <a:gd name="connsiteX19" fmla="*/ 359238 w 566333"/>
              <a:gd name="connsiteY19" fmla="*/ 620051 h 687503"/>
              <a:gd name="connsiteX20" fmla="*/ 359238 w 566333"/>
              <a:gd name="connsiteY20" fmla="*/ 687503 h 687503"/>
              <a:gd name="connsiteX21" fmla="*/ 287565 w 566333"/>
              <a:gd name="connsiteY21" fmla="*/ 687503 h 687503"/>
              <a:gd name="connsiteX22" fmla="*/ 286740 w 566333"/>
              <a:gd name="connsiteY22" fmla="*/ 687503 h 687503"/>
              <a:gd name="connsiteX23" fmla="*/ 215067 w 566333"/>
              <a:gd name="connsiteY23" fmla="*/ 687503 h 687503"/>
              <a:gd name="connsiteX24" fmla="*/ 215067 w 566333"/>
              <a:gd name="connsiteY24" fmla="*/ 618756 h 687503"/>
              <a:gd name="connsiteX25" fmla="*/ 144392 w 566333"/>
              <a:gd name="connsiteY25" fmla="*/ 618756 h 687503"/>
              <a:gd name="connsiteX26" fmla="*/ 144392 w 566333"/>
              <a:gd name="connsiteY26" fmla="*/ 549451 h 687503"/>
              <a:gd name="connsiteX27" fmla="*/ 71894 w 566333"/>
              <a:gd name="connsiteY27" fmla="*/ 549451 h 687503"/>
              <a:gd name="connsiteX28" fmla="*/ 71894 w 566333"/>
              <a:gd name="connsiteY28" fmla="*/ 476953 h 687503"/>
              <a:gd name="connsiteX29" fmla="*/ 0 w 566333"/>
              <a:gd name="connsiteY29" fmla="*/ 476953 h 687503"/>
              <a:gd name="connsiteX30" fmla="*/ 0 w 566333"/>
              <a:gd name="connsiteY30" fmla="*/ 404455 h 687503"/>
              <a:gd name="connsiteX31" fmla="*/ 1566 w 566333"/>
              <a:gd name="connsiteY31" fmla="*/ 404455 h 687503"/>
              <a:gd name="connsiteX32" fmla="*/ 1134 w 566333"/>
              <a:gd name="connsiteY32" fmla="*/ 404023 h 687503"/>
              <a:gd name="connsiteX33" fmla="*/ 142434 w 566333"/>
              <a:gd name="connsiteY33" fmla="*/ 404023 h 68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66333" h="687503">
                <a:moveTo>
                  <a:pt x="72498" y="475387"/>
                </a:moveTo>
                <a:lnTo>
                  <a:pt x="72498" y="476953"/>
                </a:lnTo>
                <a:lnTo>
                  <a:pt x="74064" y="476953"/>
                </a:lnTo>
                <a:close/>
                <a:moveTo>
                  <a:pt x="142434" y="0"/>
                </a:moveTo>
                <a:lnTo>
                  <a:pt x="425033" y="0"/>
                </a:lnTo>
                <a:lnTo>
                  <a:pt x="425033" y="404023"/>
                </a:lnTo>
                <a:lnTo>
                  <a:pt x="491677" y="404023"/>
                </a:lnTo>
                <a:lnTo>
                  <a:pt x="491677" y="403161"/>
                </a:lnTo>
                <a:lnTo>
                  <a:pt x="564175" y="403161"/>
                </a:lnTo>
                <a:lnTo>
                  <a:pt x="564175" y="404023"/>
                </a:lnTo>
                <a:lnTo>
                  <a:pt x="566333" y="404023"/>
                </a:lnTo>
                <a:lnTo>
                  <a:pt x="564175" y="406181"/>
                </a:lnTo>
                <a:lnTo>
                  <a:pt x="564175" y="475659"/>
                </a:lnTo>
                <a:lnTo>
                  <a:pt x="494697" y="475659"/>
                </a:lnTo>
                <a:lnTo>
                  <a:pt x="491677" y="478679"/>
                </a:lnTo>
                <a:lnTo>
                  <a:pt x="491677" y="547552"/>
                </a:lnTo>
                <a:lnTo>
                  <a:pt x="422804" y="547552"/>
                </a:lnTo>
                <a:lnTo>
                  <a:pt x="422371" y="547985"/>
                </a:lnTo>
                <a:lnTo>
                  <a:pt x="422371" y="620051"/>
                </a:lnTo>
                <a:lnTo>
                  <a:pt x="359238" y="620051"/>
                </a:lnTo>
                <a:lnTo>
                  <a:pt x="359238" y="687503"/>
                </a:lnTo>
                <a:lnTo>
                  <a:pt x="287565" y="687503"/>
                </a:lnTo>
                <a:lnTo>
                  <a:pt x="286740" y="687503"/>
                </a:lnTo>
                <a:lnTo>
                  <a:pt x="215067" y="687503"/>
                </a:lnTo>
                <a:lnTo>
                  <a:pt x="215067" y="618756"/>
                </a:lnTo>
                <a:lnTo>
                  <a:pt x="144392" y="618756"/>
                </a:lnTo>
                <a:lnTo>
                  <a:pt x="144392" y="549451"/>
                </a:lnTo>
                <a:lnTo>
                  <a:pt x="71894" y="549451"/>
                </a:lnTo>
                <a:lnTo>
                  <a:pt x="71894" y="476953"/>
                </a:lnTo>
                <a:lnTo>
                  <a:pt x="0" y="476953"/>
                </a:lnTo>
                <a:lnTo>
                  <a:pt x="0" y="404455"/>
                </a:lnTo>
                <a:lnTo>
                  <a:pt x="1566" y="404455"/>
                </a:lnTo>
                <a:lnTo>
                  <a:pt x="1134" y="404023"/>
                </a:lnTo>
                <a:lnTo>
                  <a:pt x="142434" y="404023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dist="38100" dir="2700000" algn="t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50EB54-9AAD-4747-824A-59926D5D8E4F}"/>
              </a:ext>
            </a:extLst>
          </p:cNvPr>
          <p:cNvGrpSpPr/>
          <p:nvPr/>
        </p:nvGrpSpPr>
        <p:grpSpPr>
          <a:xfrm>
            <a:off x="5509899" y="488433"/>
            <a:ext cx="1276976" cy="1144670"/>
            <a:chOff x="9601127" y="-2356043"/>
            <a:chExt cx="2306860" cy="202042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7642DFB-8F66-4CE6-B4B4-8E788106B68A}"/>
                </a:ext>
              </a:extLst>
            </p:cNvPr>
            <p:cNvGrpSpPr/>
            <p:nvPr/>
          </p:nvGrpSpPr>
          <p:grpSpPr>
            <a:xfrm>
              <a:off x="9601127" y="-2356043"/>
              <a:ext cx="2306860" cy="2020420"/>
              <a:chOff x="9183302" y="-2356043"/>
              <a:chExt cx="2306860" cy="2020420"/>
            </a:xfrm>
          </p:grpSpPr>
          <p:sp>
            <p:nvSpPr>
              <p:cNvPr id="11" name="Diamond 10">
                <a:extLst>
                  <a:ext uri="{FF2B5EF4-FFF2-40B4-BE49-F238E27FC236}">
                    <a16:creationId xmlns:a16="http://schemas.microsoft.com/office/drawing/2014/main" id="{F1084599-234D-4C62-8C27-EA9A5B8977B7}"/>
                  </a:ext>
                </a:extLst>
              </p:cNvPr>
              <p:cNvSpPr/>
              <p:nvPr/>
            </p:nvSpPr>
            <p:spPr>
              <a:xfrm>
                <a:off x="9183302" y="-2356043"/>
                <a:ext cx="2306860" cy="2020420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1" name="Diamond 10">
                <a:extLst>
                  <a:ext uri="{FF2B5EF4-FFF2-40B4-BE49-F238E27FC236}">
                    <a16:creationId xmlns:a16="http://schemas.microsoft.com/office/drawing/2014/main" id="{F345CCBD-795B-44C4-BFC7-2994964ED925}"/>
                  </a:ext>
                </a:extLst>
              </p:cNvPr>
              <p:cNvSpPr/>
              <p:nvPr/>
            </p:nvSpPr>
            <p:spPr>
              <a:xfrm>
                <a:off x="9466228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2" name="Diamond 10">
                <a:extLst>
                  <a:ext uri="{FF2B5EF4-FFF2-40B4-BE49-F238E27FC236}">
                    <a16:creationId xmlns:a16="http://schemas.microsoft.com/office/drawing/2014/main" id="{2972C76D-79F4-40A0-BAF1-1264E5B67684}"/>
                  </a:ext>
                </a:extLst>
              </p:cNvPr>
              <p:cNvSpPr/>
              <p:nvPr/>
            </p:nvSpPr>
            <p:spPr>
              <a:xfrm>
                <a:off x="9229010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3" name="Diamond 10">
                <a:extLst>
                  <a:ext uri="{FF2B5EF4-FFF2-40B4-BE49-F238E27FC236}">
                    <a16:creationId xmlns:a16="http://schemas.microsoft.com/office/drawing/2014/main" id="{D4015931-9BAD-46E9-916D-08C124DB1F6D}"/>
                  </a:ext>
                </a:extLst>
              </p:cNvPr>
              <p:cNvSpPr/>
              <p:nvPr/>
            </p:nvSpPr>
            <p:spPr>
              <a:xfrm>
                <a:off x="9443368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4" name="Diamond 10">
                <a:extLst>
                  <a:ext uri="{FF2B5EF4-FFF2-40B4-BE49-F238E27FC236}">
                    <a16:creationId xmlns:a16="http://schemas.microsoft.com/office/drawing/2014/main" id="{46D9525A-63B0-4634-A1A9-24084CFE5BA9}"/>
                  </a:ext>
                </a:extLst>
              </p:cNvPr>
              <p:cNvSpPr/>
              <p:nvPr/>
            </p:nvSpPr>
            <p:spPr>
              <a:xfrm>
                <a:off x="9251870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2FD4E444-0461-4DDF-8D6E-3958EAB94F1A}"/>
                </a:ext>
              </a:extLst>
            </p:cNvPr>
            <p:cNvGrpSpPr/>
            <p:nvPr/>
          </p:nvGrpSpPr>
          <p:grpSpPr>
            <a:xfrm>
              <a:off x="9883649" y="-2108600"/>
              <a:ext cx="1741816" cy="1525536"/>
              <a:chOff x="9183302" y="-2356043"/>
              <a:chExt cx="2306860" cy="2020420"/>
            </a:xfrm>
            <a:solidFill>
              <a:srgbClr val="B7207B"/>
            </a:solidFill>
          </p:grpSpPr>
          <p:sp>
            <p:nvSpPr>
              <p:cNvPr id="297" name="Diamond 10">
                <a:extLst>
                  <a:ext uri="{FF2B5EF4-FFF2-40B4-BE49-F238E27FC236}">
                    <a16:creationId xmlns:a16="http://schemas.microsoft.com/office/drawing/2014/main" id="{46401D00-A157-4B3A-A708-271E243FDECA}"/>
                  </a:ext>
                </a:extLst>
              </p:cNvPr>
              <p:cNvSpPr/>
              <p:nvPr/>
            </p:nvSpPr>
            <p:spPr>
              <a:xfrm>
                <a:off x="9183302" y="-2356043"/>
                <a:ext cx="2306860" cy="2020420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8" name="Diamond 10">
                <a:extLst>
                  <a:ext uri="{FF2B5EF4-FFF2-40B4-BE49-F238E27FC236}">
                    <a16:creationId xmlns:a16="http://schemas.microsoft.com/office/drawing/2014/main" id="{8245EABC-231B-47E7-9151-FCE696042B43}"/>
                  </a:ext>
                </a:extLst>
              </p:cNvPr>
              <p:cNvSpPr/>
              <p:nvPr/>
            </p:nvSpPr>
            <p:spPr>
              <a:xfrm>
                <a:off x="9466228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9" name="Diamond 10">
                <a:extLst>
                  <a:ext uri="{FF2B5EF4-FFF2-40B4-BE49-F238E27FC236}">
                    <a16:creationId xmlns:a16="http://schemas.microsoft.com/office/drawing/2014/main" id="{78320C5E-5215-4550-BDF3-DE84DA566B82}"/>
                  </a:ext>
                </a:extLst>
              </p:cNvPr>
              <p:cNvSpPr/>
              <p:nvPr/>
            </p:nvSpPr>
            <p:spPr>
              <a:xfrm>
                <a:off x="9229010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0" name="Diamond 10">
                <a:extLst>
                  <a:ext uri="{FF2B5EF4-FFF2-40B4-BE49-F238E27FC236}">
                    <a16:creationId xmlns:a16="http://schemas.microsoft.com/office/drawing/2014/main" id="{7DB59FC8-73FF-4D1F-BFFC-E84EFAA7A918}"/>
                  </a:ext>
                </a:extLst>
              </p:cNvPr>
              <p:cNvSpPr/>
              <p:nvPr/>
            </p:nvSpPr>
            <p:spPr>
              <a:xfrm>
                <a:off x="9443368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1" name="Diamond 10">
                <a:extLst>
                  <a:ext uri="{FF2B5EF4-FFF2-40B4-BE49-F238E27FC236}">
                    <a16:creationId xmlns:a16="http://schemas.microsoft.com/office/drawing/2014/main" id="{9C9BE53C-74C4-46BD-B9C5-80994A7F8BA1}"/>
                  </a:ext>
                </a:extLst>
              </p:cNvPr>
              <p:cNvSpPr/>
              <p:nvPr/>
            </p:nvSpPr>
            <p:spPr>
              <a:xfrm>
                <a:off x="9251870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68A4D587-6F2F-4FA1-9489-883D6FC1EE21}"/>
                </a:ext>
              </a:extLst>
            </p:cNvPr>
            <p:cNvGrpSpPr/>
            <p:nvPr/>
          </p:nvGrpSpPr>
          <p:grpSpPr>
            <a:xfrm>
              <a:off x="10104501" y="-1915171"/>
              <a:ext cx="1300112" cy="1138678"/>
              <a:chOff x="9183302" y="-2356043"/>
              <a:chExt cx="2306860" cy="2020420"/>
            </a:xfrm>
            <a:solidFill>
              <a:srgbClr val="E6E6E6"/>
            </a:solidFill>
          </p:grpSpPr>
          <p:sp>
            <p:nvSpPr>
              <p:cNvPr id="303" name="Diamond 10">
                <a:extLst>
                  <a:ext uri="{FF2B5EF4-FFF2-40B4-BE49-F238E27FC236}">
                    <a16:creationId xmlns:a16="http://schemas.microsoft.com/office/drawing/2014/main" id="{F85957AD-7728-4259-AE7C-9A1BAA28CC96}"/>
                  </a:ext>
                </a:extLst>
              </p:cNvPr>
              <p:cNvSpPr/>
              <p:nvPr/>
            </p:nvSpPr>
            <p:spPr>
              <a:xfrm>
                <a:off x="9183302" y="-2356043"/>
                <a:ext cx="2306860" cy="2020420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4" name="Diamond 10">
                <a:extLst>
                  <a:ext uri="{FF2B5EF4-FFF2-40B4-BE49-F238E27FC236}">
                    <a16:creationId xmlns:a16="http://schemas.microsoft.com/office/drawing/2014/main" id="{355E2927-1CCF-47F3-88A6-20B8DA850176}"/>
                  </a:ext>
                </a:extLst>
              </p:cNvPr>
              <p:cNvSpPr/>
              <p:nvPr/>
            </p:nvSpPr>
            <p:spPr>
              <a:xfrm>
                <a:off x="9466228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5" name="Diamond 10">
                <a:extLst>
                  <a:ext uri="{FF2B5EF4-FFF2-40B4-BE49-F238E27FC236}">
                    <a16:creationId xmlns:a16="http://schemas.microsoft.com/office/drawing/2014/main" id="{10F8392F-4E9D-4EE7-B2C2-DB5B1EEE88BD}"/>
                  </a:ext>
                </a:extLst>
              </p:cNvPr>
              <p:cNvSpPr/>
              <p:nvPr/>
            </p:nvSpPr>
            <p:spPr>
              <a:xfrm>
                <a:off x="9229010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6" name="Diamond 10">
                <a:extLst>
                  <a:ext uri="{FF2B5EF4-FFF2-40B4-BE49-F238E27FC236}">
                    <a16:creationId xmlns:a16="http://schemas.microsoft.com/office/drawing/2014/main" id="{AFCB4EAC-3FEB-4F25-BFA9-16F57BC3E944}"/>
                  </a:ext>
                </a:extLst>
              </p:cNvPr>
              <p:cNvSpPr/>
              <p:nvPr/>
            </p:nvSpPr>
            <p:spPr>
              <a:xfrm>
                <a:off x="9443368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7" name="Diamond 10">
                <a:extLst>
                  <a:ext uri="{FF2B5EF4-FFF2-40B4-BE49-F238E27FC236}">
                    <a16:creationId xmlns:a16="http://schemas.microsoft.com/office/drawing/2014/main" id="{EAC547AD-0E94-4B11-B0EE-CF86BCD7435D}"/>
                  </a:ext>
                </a:extLst>
              </p:cNvPr>
              <p:cNvSpPr/>
              <p:nvPr/>
            </p:nvSpPr>
            <p:spPr>
              <a:xfrm>
                <a:off x="9251870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337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repeatCount="indefinite" accel="5000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6 L 0.01928 -0.00185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" y="-9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-0.54805 -0.21505 " pathEditMode="relative" rAng="0" ptsTypes="AA">
                                      <p:cBhvr>
                                        <p:cTn id="30" dur="175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09" y="-1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Motion origin="layout" path="M -0.54805 -0.21505 L -0.8819 -0.16088 " pathEditMode="relative" rAng="0" ptsTypes="AA">
                                      <p:cBhvr>
                                        <p:cTn id="32" dur="2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93" y="270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4050"/>
                                  </p:stCondLst>
                                  <p:childTnLst>
                                    <p:animMotion origin="layout" path="M -0.8819 -0.16088 L 0.09492 -0.09422 " pathEditMode="relative" rAng="0" ptsTypes="AA">
                                      <p:cBhvr>
                                        <p:cTn id="34" dur="3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41" y="333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7"/>
                </p:tgtEl>
              </p:cMediaNode>
            </p:audio>
          </p:childTnLst>
        </p:cTn>
      </p:par>
    </p:tnLst>
    <p:bldLst>
      <p:bldP spid="360" grpId="0" animBg="1"/>
      <p:bldP spid="360" grpId="1" animBg="1"/>
      <p:bldP spid="360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E3F0C3-3417-404B-9328-6C1CA8F7A5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71741-C25E-4A34-AA87-0DF62A5FA3E8}"/>
              </a:ext>
            </a:extLst>
          </p:cNvPr>
          <p:cNvSpPr/>
          <p:nvPr/>
        </p:nvSpPr>
        <p:spPr>
          <a:xfrm>
            <a:off x="0" y="2425130"/>
            <a:ext cx="12192000" cy="4432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DEC6B57-66E3-44AA-B7C1-302B1209E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1997" y="3252069"/>
            <a:ext cx="4758494" cy="50207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77B5E3A-55A0-4DD3-AF21-F6E55F7FF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4618299" y="5306074"/>
            <a:ext cx="6651224" cy="513560"/>
          </a:xfrm>
          <a:prstGeom prst="rect">
            <a:avLst/>
          </a:prstGeom>
        </p:spPr>
      </p:pic>
      <p:sp>
        <p:nvSpPr>
          <p:cNvPr id="10" name="AutoShape 3">
            <a:extLst>
              <a:ext uri="{FF2B5EF4-FFF2-40B4-BE49-F238E27FC236}">
                <a16:creationId xmlns:a16="http://schemas.microsoft.com/office/drawing/2014/main" id="{065DBDC4-ACBC-4FB5-BD8E-04A95DE8D58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762517" y="3796946"/>
            <a:ext cx="4237485" cy="214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7427635A-145C-4FB5-80B6-50B05A8C610C}"/>
              </a:ext>
            </a:extLst>
          </p:cNvPr>
          <p:cNvSpPr>
            <a:spLocks/>
          </p:cNvSpPr>
          <p:nvPr/>
        </p:nvSpPr>
        <p:spPr bwMode="auto">
          <a:xfrm>
            <a:off x="10838428" y="5849529"/>
            <a:ext cx="184307" cy="88215"/>
          </a:xfrm>
          <a:custGeom>
            <a:avLst/>
            <a:gdLst>
              <a:gd name="T0" fmla="*/ 58 w 117"/>
              <a:gd name="T1" fmla="*/ 0 h 56"/>
              <a:gd name="T2" fmla="*/ 0 w 117"/>
              <a:gd name="T3" fmla="*/ 0 h 56"/>
              <a:gd name="T4" fmla="*/ 0 w 117"/>
              <a:gd name="T5" fmla="*/ 56 h 56"/>
              <a:gd name="T6" fmla="*/ 58 w 117"/>
              <a:gd name="T7" fmla="*/ 56 h 56"/>
              <a:gd name="T8" fmla="*/ 117 w 117"/>
              <a:gd name="T9" fmla="*/ 56 h 56"/>
              <a:gd name="T10" fmla="*/ 117 w 117"/>
              <a:gd name="T11" fmla="*/ 0 h 56"/>
              <a:gd name="T12" fmla="*/ 58 w 117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56">
                <a:moveTo>
                  <a:pt x="58" y="0"/>
                </a:moveTo>
                <a:lnTo>
                  <a:pt x="0" y="0"/>
                </a:lnTo>
                <a:lnTo>
                  <a:pt x="0" y="56"/>
                </a:lnTo>
                <a:lnTo>
                  <a:pt x="58" y="56"/>
                </a:lnTo>
                <a:lnTo>
                  <a:pt x="117" y="56"/>
                </a:lnTo>
                <a:lnTo>
                  <a:pt x="117" y="0"/>
                </a:lnTo>
                <a:lnTo>
                  <a:pt x="58" y="0"/>
                </a:lnTo>
                <a:close/>
              </a:path>
            </a:pathLst>
          </a:custGeom>
          <a:solidFill>
            <a:srgbClr val="6038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5CDD0EA9-8A51-4A6C-BD50-4F953DDF022D}"/>
              </a:ext>
            </a:extLst>
          </p:cNvPr>
          <p:cNvSpPr>
            <a:spLocks/>
          </p:cNvSpPr>
          <p:nvPr/>
        </p:nvSpPr>
        <p:spPr bwMode="auto">
          <a:xfrm>
            <a:off x="10838428" y="5673098"/>
            <a:ext cx="272522" cy="264646"/>
          </a:xfrm>
          <a:custGeom>
            <a:avLst/>
            <a:gdLst>
              <a:gd name="T0" fmla="*/ 117 w 173"/>
              <a:gd name="T1" fmla="*/ 56 h 168"/>
              <a:gd name="T2" fmla="*/ 117 w 173"/>
              <a:gd name="T3" fmla="*/ 0 h 168"/>
              <a:gd name="T4" fmla="*/ 61 w 173"/>
              <a:gd name="T5" fmla="*/ 0 h 168"/>
              <a:gd name="T6" fmla="*/ 61 w 173"/>
              <a:gd name="T7" fmla="*/ 56 h 168"/>
              <a:gd name="T8" fmla="*/ 0 w 173"/>
              <a:gd name="T9" fmla="*/ 56 h 168"/>
              <a:gd name="T10" fmla="*/ 0 w 173"/>
              <a:gd name="T11" fmla="*/ 112 h 168"/>
              <a:gd name="T12" fmla="*/ 58 w 173"/>
              <a:gd name="T13" fmla="*/ 112 h 168"/>
              <a:gd name="T14" fmla="*/ 117 w 173"/>
              <a:gd name="T15" fmla="*/ 112 h 168"/>
              <a:gd name="T16" fmla="*/ 117 w 173"/>
              <a:gd name="T17" fmla="*/ 168 h 168"/>
              <a:gd name="T18" fmla="*/ 173 w 173"/>
              <a:gd name="T19" fmla="*/ 168 h 168"/>
              <a:gd name="T20" fmla="*/ 173 w 173"/>
              <a:gd name="T21" fmla="*/ 112 h 168"/>
              <a:gd name="T22" fmla="*/ 173 w 173"/>
              <a:gd name="T23" fmla="*/ 56 h 168"/>
              <a:gd name="T24" fmla="*/ 117 w 173"/>
              <a:gd name="T25" fmla="*/ 56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3" h="168">
                <a:moveTo>
                  <a:pt x="117" y="56"/>
                </a:moveTo>
                <a:lnTo>
                  <a:pt x="117" y="0"/>
                </a:lnTo>
                <a:lnTo>
                  <a:pt x="61" y="0"/>
                </a:lnTo>
                <a:lnTo>
                  <a:pt x="61" y="56"/>
                </a:lnTo>
                <a:lnTo>
                  <a:pt x="0" y="56"/>
                </a:lnTo>
                <a:lnTo>
                  <a:pt x="0" y="112"/>
                </a:lnTo>
                <a:lnTo>
                  <a:pt x="58" y="112"/>
                </a:lnTo>
                <a:lnTo>
                  <a:pt x="117" y="112"/>
                </a:lnTo>
                <a:lnTo>
                  <a:pt x="117" y="168"/>
                </a:lnTo>
                <a:lnTo>
                  <a:pt x="173" y="168"/>
                </a:lnTo>
                <a:lnTo>
                  <a:pt x="173" y="112"/>
                </a:lnTo>
                <a:lnTo>
                  <a:pt x="173" y="56"/>
                </a:lnTo>
                <a:lnTo>
                  <a:pt x="117" y="56"/>
                </a:ln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4A49A751-FB71-4315-9B8A-E7B8B54AD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12765" y="5761313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1440840A-B2D4-4B92-9F68-EF6CCC1CB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8119" y="5673098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E52E90A1-3F3B-4786-A056-3821F5B67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9903" y="5577006"/>
            <a:ext cx="88215" cy="96092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D5223BED-1A02-40AD-90EA-DFFD4DBE3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9903" y="5232021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ECC01996-1BE4-4113-AC62-D60DE2301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1688" y="4783068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12">
            <a:extLst>
              <a:ext uri="{FF2B5EF4-FFF2-40B4-BE49-F238E27FC236}">
                <a16:creationId xmlns:a16="http://schemas.microsoft.com/office/drawing/2014/main" id="{83B78C89-437F-4F20-A431-FBABE006C861}"/>
              </a:ext>
            </a:extLst>
          </p:cNvPr>
          <p:cNvSpPr>
            <a:spLocks/>
          </p:cNvSpPr>
          <p:nvPr/>
        </p:nvSpPr>
        <p:spPr bwMode="auto">
          <a:xfrm>
            <a:off x="10573782" y="3796946"/>
            <a:ext cx="986121" cy="2052583"/>
          </a:xfrm>
          <a:custGeom>
            <a:avLst/>
            <a:gdLst>
              <a:gd name="T0" fmla="*/ 514 w 626"/>
              <a:gd name="T1" fmla="*/ 1130 h 1303"/>
              <a:gd name="T2" fmla="*/ 626 w 626"/>
              <a:gd name="T3" fmla="*/ 1130 h 1303"/>
              <a:gd name="T4" fmla="*/ 626 w 626"/>
              <a:gd name="T5" fmla="*/ 1023 h 1303"/>
              <a:gd name="T6" fmla="*/ 570 w 626"/>
              <a:gd name="T7" fmla="*/ 967 h 1303"/>
              <a:gd name="T8" fmla="*/ 626 w 626"/>
              <a:gd name="T9" fmla="*/ 911 h 1303"/>
              <a:gd name="T10" fmla="*/ 570 w 626"/>
              <a:gd name="T11" fmla="*/ 855 h 1303"/>
              <a:gd name="T12" fmla="*/ 514 w 626"/>
              <a:gd name="T13" fmla="*/ 794 h 1303"/>
              <a:gd name="T14" fmla="*/ 453 w 626"/>
              <a:gd name="T15" fmla="*/ 855 h 1303"/>
              <a:gd name="T16" fmla="*/ 397 w 626"/>
              <a:gd name="T17" fmla="*/ 794 h 1303"/>
              <a:gd name="T18" fmla="*/ 397 w 626"/>
              <a:gd name="T19" fmla="*/ 682 h 1303"/>
              <a:gd name="T20" fmla="*/ 453 w 626"/>
              <a:gd name="T21" fmla="*/ 625 h 1303"/>
              <a:gd name="T22" fmla="*/ 398 w 626"/>
              <a:gd name="T23" fmla="*/ 570 h 1303"/>
              <a:gd name="T24" fmla="*/ 341 w 626"/>
              <a:gd name="T25" fmla="*/ 625 h 1303"/>
              <a:gd name="T26" fmla="*/ 285 w 626"/>
              <a:gd name="T27" fmla="*/ 682 h 1303"/>
              <a:gd name="T28" fmla="*/ 285 w 626"/>
              <a:gd name="T29" fmla="*/ 570 h 1303"/>
              <a:gd name="T30" fmla="*/ 229 w 626"/>
              <a:gd name="T31" fmla="*/ 509 h 1303"/>
              <a:gd name="T32" fmla="*/ 112 w 626"/>
              <a:gd name="T33" fmla="*/ 509 h 1303"/>
              <a:gd name="T34" fmla="*/ 168 w 626"/>
              <a:gd name="T35" fmla="*/ 453 h 1303"/>
              <a:gd name="T36" fmla="*/ 168 w 626"/>
              <a:gd name="T37" fmla="*/ 340 h 1303"/>
              <a:gd name="T38" fmla="*/ 229 w 626"/>
              <a:gd name="T39" fmla="*/ 285 h 1303"/>
              <a:gd name="T40" fmla="*/ 285 w 626"/>
              <a:gd name="T41" fmla="*/ 341 h 1303"/>
              <a:gd name="T42" fmla="*/ 285 w 626"/>
              <a:gd name="T43" fmla="*/ 225 h 1303"/>
              <a:gd name="T44" fmla="*/ 285 w 626"/>
              <a:gd name="T45" fmla="*/ 112 h 1303"/>
              <a:gd name="T46" fmla="*/ 285 w 626"/>
              <a:gd name="T47" fmla="*/ 0 h 1303"/>
              <a:gd name="T48" fmla="*/ 229 w 626"/>
              <a:gd name="T49" fmla="*/ 55 h 1303"/>
              <a:gd name="T50" fmla="*/ 229 w 626"/>
              <a:gd name="T51" fmla="*/ 168 h 1303"/>
              <a:gd name="T52" fmla="*/ 168 w 626"/>
              <a:gd name="T53" fmla="*/ 112 h 1303"/>
              <a:gd name="T54" fmla="*/ 112 w 626"/>
              <a:gd name="T55" fmla="*/ 169 h 1303"/>
              <a:gd name="T56" fmla="*/ 112 w 626"/>
              <a:gd name="T57" fmla="*/ 283 h 1303"/>
              <a:gd name="T58" fmla="*/ 56 w 626"/>
              <a:gd name="T59" fmla="*/ 341 h 1303"/>
              <a:gd name="T60" fmla="*/ 0 w 626"/>
              <a:gd name="T61" fmla="*/ 397 h 1303"/>
              <a:gd name="T62" fmla="*/ 56 w 626"/>
              <a:gd name="T63" fmla="*/ 453 h 1303"/>
              <a:gd name="T64" fmla="*/ 56 w 626"/>
              <a:gd name="T65" fmla="*/ 570 h 1303"/>
              <a:gd name="T66" fmla="*/ 168 w 626"/>
              <a:gd name="T67" fmla="*/ 570 h 1303"/>
              <a:gd name="T68" fmla="*/ 229 w 626"/>
              <a:gd name="T69" fmla="*/ 626 h 1303"/>
              <a:gd name="T70" fmla="*/ 229 w 626"/>
              <a:gd name="T71" fmla="*/ 738 h 1303"/>
              <a:gd name="T72" fmla="*/ 341 w 626"/>
              <a:gd name="T73" fmla="*/ 738 h 1303"/>
              <a:gd name="T74" fmla="*/ 285 w 626"/>
              <a:gd name="T75" fmla="*/ 794 h 1303"/>
              <a:gd name="T76" fmla="*/ 341 w 626"/>
              <a:gd name="T77" fmla="*/ 855 h 1303"/>
              <a:gd name="T78" fmla="*/ 397 w 626"/>
              <a:gd name="T79" fmla="*/ 910 h 1303"/>
              <a:gd name="T80" fmla="*/ 453 w 626"/>
              <a:gd name="T81" fmla="*/ 967 h 1303"/>
              <a:gd name="T82" fmla="*/ 514 w 626"/>
              <a:gd name="T83" fmla="*/ 911 h 1303"/>
              <a:gd name="T84" fmla="*/ 453 w 626"/>
              <a:gd name="T85" fmla="*/ 967 h 1303"/>
              <a:gd name="T86" fmla="*/ 514 w 626"/>
              <a:gd name="T87" fmla="*/ 1023 h 1303"/>
              <a:gd name="T88" fmla="*/ 455 w 626"/>
              <a:gd name="T89" fmla="*/ 1079 h 1303"/>
              <a:gd name="T90" fmla="*/ 397 w 626"/>
              <a:gd name="T91" fmla="*/ 1023 h 1303"/>
              <a:gd name="T92" fmla="*/ 341 w 626"/>
              <a:gd name="T93" fmla="*/ 967 h 1303"/>
              <a:gd name="T94" fmla="*/ 285 w 626"/>
              <a:gd name="T95" fmla="*/ 911 h 1303"/>
              <a:gd name="T96" fmla="*/ 229 w 626"/>
              <a:gd name="T97" fmla="*/ 855 h 1303"/>
              <a:gd name="T98" fmla="*/ 170 w 626"/>
              <a:gd name="T99" fmla="*/ 794 h 1303"/>
              <a:gd name="T100" fmla="*/ 112 w 626"/>
              <a:gd name="T101" fmla="*/ 852 h 1303"/>
              <a:gd name="T102" fmla="*/ 168 w 626"/>
              <a:gd name="T103" fmla="*/ 911 h 1303"/>
              <a:gd name="T104" fmla="*/ 229 w 626"/>
              <a:gd name="T105" fmla="*/ 967 h 1303"/>
              <a:gd name="T106" fmla="*/ 285 w 626"/>
              <a:gd name="T107" fmla="*/ 1023 h 1303"/>
              <a:gd name="T108" fmla="*/ 341 w 626"/>
              <a:gd name="T109" fmla="*/ 1079 h 1303"/>
              <a:gd name="T110" fmla="*/ 397 w 626"/>
              <a:gd name="T111" fmla="*/ 1130 h 1303"/>
              <a:gd name="T112" fmla="*/ 453 w 626"/>
              <a:gd name="T113" fmla="*/ 1191 h 1303"/>
              <a:gd name="T114" fmla="*/ 453 w 626"/>
              <a:gd name="T115" fmla="*/ 1303 h 1303"/>
              <a:gd name="T116" fmla="*/ 514 w 626"/>
              <a:gd name="T117" fmla="*/ 1247 h 1303"/>
              <a:gd name="T118" fmla="*/ 626 w 626"/>
              <a:gd name="T119" fmla="*/ 1247 h 1303"/>
              <a:gd name="T120" fmla="*/ 569 w 626"/>
              <a:gd name="T121" fmla="*/ 1191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1303">
                <a:moveTo>
                  <a:pt x="514" y="1191"/>
                </a:moveTo>
                <a:lnTo>
                  <a:pt x="514" y="1130"/>
                </a:lnTo>
                <a:lnTo>
                  <a:pt x="569" y="1130"/>
                </a:lnTo>
                <a:lnTo>
                  <a:pt x="626" y="1130"/>
                </a:lnTo>
                <a:lnTo>
                  <a:pt x="626" y="1080"/>
                </a:lnTo>
                <a:lnTo>
                  <a:pt x="626" y="1023"/>
                </a:lnTo>
                <a:lnTo>
                  <a:pt x="570" y="1023"/>
                </a:lnTo>
                <a:lnTo>
                  <a:pt x="570" y="967"/>
                </a:lnTo>
                <a:lnTo>
                  <a:pt x="570" y="911"/>
                </a:lnTo>
                <a:lnTo>
                  <a:pt x="626" y="911"/>
                </a:lnTo>
                <a:lnTo>
                  <a:pt x="626" y="855"/>
                </a:lnTo>
                <a:lnTo>
                  <a:pt x="570" y="855"/>
                </a:lnTo>
                <a:lnTo>
                  <a:pt x="570" y="794"/>
                </a:lnTo>
                <a:lnTo>
                  <a:pt x="514" y="794"/>
                </a:lnTo>
                <a:lnTo>
                  <a:pt x="514" y="855"/>
                </a:lnTo>
                <a:lnTo>
                  <a:pt x="453" y="855"/>
                </a:lnTo>
                <a:lnTo>
                  <a:pt x="453" y="794"/>
                </a:lnTo>
                <a:lnTo>
                  <a:pt x="397" y="794"/>
                </a:lnTo>
                <a:lnTo>
                  <a:pt x="397" y="739"/>
                </a:lnTo>
                <a:lnTo>
                  <a:pt x="397" y="682"/>
                </a:lnTo>
                <a:lnTo>
                  <a:pt x="453" y="682"/>
                </a:lnTo>
                <a:lnTo>
                  <a:pt x="453" y="625"/>
                </a:lnTo>
                <a:lnTo>
                  <a:pt x="453" y="570"/>
                </a:lnTo>
                <a:lnTo>
                  <a:pt x="398" y="570"/>
                </a:lnTo>
                <a:lnTo>
                  <a:pt x="341" y="570"/>
                </a:lnTo>
                <a:lnTo>
                  <a:pt x="341" y="625"/>
                </a:lnTo>
                <a:lnTo>
                  <a:pt x="341" y="682"/>
                </a:lnTo>
                <a:lnTo>
                  <a:pt x="285" y="682"/>
                </a:lnTo>
                <a:lnTo>
                  <a:pt x="285" y="625"/>
                </a:lnTo>
                <a:lnTo>
                  <a:pt x="285" y="570"/>
                </a:lnTo>
                <a:lnTo>
                  <a:pt x="229" y="570"/>
                </a:lnTo>
                <a:lnTo>
                  <a:pt x="229" y="509"/>
                </a:lnTo>
                <a:lnTo>
                  <a:pt x="170" y="509"/>
                </a:lnTo>
                <a:lnTo>
                  <a:pt x="112" y="509"/>
                </a:lnTo>
                <a:lnTo>
                  <a:pt x="112" y="453"/>
                </a:lnTo>
                <a:lnTo>
                  <a:pt x="168" y="453"/>
                </a:lnTo>
                <a:lnTo>
                  <a:pt x="168" y="397"/>
                </a:lnTo>
                <a:lnTo>
                  <a:pt x="168" y="340"/>
                </a:lnTo>
                <a:lnTo>
                  <a:pt x="168" y="285"/>
                </a:lnTo>
                <a:lnTo>
                  <a:pt x="229" y="285"/>
                </a:lnTo>
                <a:lnTo>
                  <a:pt x="229" y="341"/>
                </a:lnTo>
                <a:lnTo>
                  <a:pt x="285" y="341"/>
                </a:lnTo>
                <a:lnTo>
                  <a:pt x="285" y="283"/>
                </a:lnTo>
                <a:lnTo>
                  <a:pt x="285" y="225"/>
                </a:lnTo>
                <a:lnTo>
                  <a:pt x="285" y="169"/>
                </a:lnTo>
                <a:lnTo>
                  <a:pt x="285" y="112"/>
                </a:lnTo>
                <a:lnTo>
                  <a:pt x="285" y="55"/>
                </a:lnTo>
                <a:lnTo>
                  <a:pt x="285" y="0"/>
                </a:lnTo>
                <a:lnTo>
                  <a:pt x="229" y="0"/>
                </a:lnTo>
                <a:lnTo>
                  <a:pt x="229" y="55"/>
                </a:lnTo>
                <a:lnTo>
                  <a:pt x="229" y="112"/>
                </a:lnTo>
                <a:lnTo>
                  <a:pt x="229" y="168"/>
                </a:lnTo>
                <a:lnTo>
                  <a:pt x="168" y="168"/>
                </a:lnTo>
                <a:lnTo>
                  <a:pt x="168" y="112"/>
                </a:lnTo>
                <a:lnTo>
                  <a:pt x="112" y="112"/>
                </a:lnTo>
                <a:lnTo>
                  <a:pt x="112" y="169"/>
                </a:lnTo>
                <a:lnTo>
                  <a:pt x="112" y="225"/>
                </a:lnTo>
                <a:lnTo>
                  <a:pt x="112" y="283"/>
                </a:lnTo>
                <a:lnTo>
                  <a:pt x="112" y="341"/>
                </a:lnTo>
                <a:lnTo>
                  <a:pt x="56" y="341"/>
                </a:lnTo>
                <a:lnTo>
                  <a:pt x="0" y="341"/>
                </a:lnTo>
                <a:lnTo>
                  <a:pt x="0" y="397"/>
                </a:lnTo>
                <a:lnTo>
                  <a:pt x="0" y="453"/>
                </a:lnTo>
                <a:lnTo>
                  <a:pt x="56" y="453"/>
                </a:lnTo>
                <a:lnTo>
                  <a:pt x="56" y="510"/>
                </a:lnTo>
                <a:lnTo>
                  <a:pt x="56" y="570"/>
                </a:lnTo>
                <a:lnTo>
                  <a:pt x="113" y="570"/>
                </a:lnTo>
                <a:lnTo>
                  <a:pt x="168" y="570"/>
                </a:lnTo>
                <a:lnTo>
                  <a:pt x="168" y="626"/>
                </a:lnTo>
                <a:lnTo>
                  <a:pt x="229" y="626"/>
                </a:lnTo>
                <a:lnTo>
                  <a:pt x="229" y="682"/>
                </a:lnTo>
                <a:lnTo>
                  <a:pt x="229" y="738"/>
                </a:lnTo>
                <a:lnTo>
                  <a:pt x="284" y="738"/>
                </a:lnTo>
                <a:lnTo>
                  <a:pt x="341" y="738"/>
                </a:lnTo>
                <a:lnTo>
                  <a:pt x="341" y="794"/>
                </a:lnTo>
                <a:lnTo>
                  <a:pt x="285" y="794"/>
                </a:lnTo>
                <a:lnTo>
                  <a:pt x="285" y="855"/>
                </a:lnTo>
                <a:lnTo>
                  <a:pt x="341" y="855"/>
                </a:lnTo>
                <a:lnTo>
                  <a:pt x="397" y="855"/>
                </a:lnTo>
                <a:lnTo>
                  <a:pt x="397" y="910"/>
                </a:lnTo>
                <a:lnTo>
                  <a:pt x="397" y="967"/>
                </a:lnTo>
                <a:lnTo>
                  <a:pt x="453" y="967"/>
                </a:lnTo>
                <a:lnTo>
                  <a:pt x="453" y="911"/>
                </a:lnTo>
                <a:lnTo>
                  <a:pt x="514" y="911"/>
                </a:lnTo>
                <a:lnTo>
                  <a:pt x="514" y="967"/>
                </a:lnTo>
                <a:lnTo>
                  <a:pt x="453" y="967"/>
                </a:lnTo>
                <a:lnTo>
                  <a:pt x="453" y="1023"/>
                </a:lnTo>
                <a:lnTo>
                  <a:pt x="514" y="1023"/>
                </a:lnTo>
                <a:lnTo>
                  <a:pt x="514" y="1079"/>
                </a:lnTo>
                <a:lnTo>
                  <a:pt x="455" y="1079"/>
                </a:lnTo>
                <a:lnTo>
                  <a:pt x="397" y="1079"/>
                </a:lnTo>
                <a:lnTo>
                  <a:pt x="397" y="1023"/>
                </a:lnTo>
                <a:lnTo>
                  <a:pt x="341" y="1023"/>
                </a:lnTo>
                <a:lnTo>
                  <a:pt x="341" y="967"/>
                </a:lnTo>
                <a:lnTo>
                  <a:pt x="341" y="911"/>
                </a:lnTo>
                <a:lnTo>
                  <a:pt x="285" y="911"/>
                </a:lnTo>
                <a:lnTo>
                  <a:pt x="285" y="855"/>
                </a:lnTo>
                <a:lnTo>
                  <a:pt x="229" y="855"/>
                </a:lnTo>
                <a:lnTo>
                  <a:pt x="229" y="794"/>
                </a:lnTo>
                <a:lnTo>
                  <a:pt x="170" y="794"/>
                </a:lnTo>
                <a:lnTo>
                  <a:pt x="112" y="794"/>
                </a:lnTo>
                <a:lnTo>
                  <a:pt x="112" y="852"/>
                </a:lnTo>
                <a:lnTo>
                  <a:pt x="112" y="911"/>
                </a:lnTo>
                <a:lnTo>
                  <a:pt x="168" y="911"/>
                </a:lnTo>
                <a:lnTo>
                  <a:pt x="168" y="967"/>
                </a:lnTo>
                <a:lnTo>
                  <a:pt x="229" y="967"/>
                </a:lnTo>
                <a:lnTo>
                  <a:pt x="229" y="1023"/>
                </a:lnTo>
                <a:lnTo>
                  <a:pt x="285" y="1023"/>
                </a:lnTo>
                <a:lnTo>
                  <a:pt x="285" y="1079"/>
                </a:lnTo>
                <a:lnTo>
                  <a:pt x="341" y="1079"/>
                </a:lnTo>
                <a:lnTo>
                  <a:pt x="341" y="1130"/>
                </a:lnTo>
                <a:lnTo>
                  <a:pt x="397" y="1130"/>
                </a:lnTo>
                <a:lnTo>
                  <a:pt x="397" y="1191"/>
                </a:lnTo>
                <a:lnTo>
                  <a:pt x="453" y="1191"/>
                </a:lnTo>
                <a:lnTo>
                  <a:pt x="453" y="1246"/>
                </a:lnTo>
                <a:lnTo>
                  <a:pt x="453" y="1303"/>
                </a:lnTo>
                <a:lnTo>
                  <a:pt x="514" y="1303"/>
                </a:lnTo>
                <a:lnTo>
                  <a:pt x="514" y="1247"/>
                </a:lnTo>
                <a:lnTo>
                  <a:pt x="569" y="1247"/>
                </a:lnTo>
                <a:lnTo>
                  <a:pt x="626" y="1247"/>
                </a:lnTo>
                <a:lnTo>
                  <a:pt x="626" y="1191"/>
                </a:lnTo>
                <a:lnTo>
                  <a:pt x="569" y="1191"/>
                </a:lnTo>
                <a:lnTo>
                  <a:pt x="514" y="1191"/>
                </a:lnTo>
                <a:close/>
              </a:path>
            </a:pathLst>
          </a:cu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A0D75821-50B0-4E5B-9A61-527717F98CEB}"/>
              </a:ext>
            </a:extLst>
          </p:cNvPr>
          <p:cNvSpPr>
            <a:spLocks/>
          </p:cNvSpPr>
          <p:nvPr/>
        </p:nvSpPr>
        <p:spPr bwMode="auto">
          <a:xfrm>
            <a:off x="11287381" y="4871283"/>
            <a:ext cx="184307" cy="176431"/>
          </a:xfrm>
          <a:custGeom>
            <a:avLst/>
            <a:gdLst>
              <a:gd name="T0" fmla="*/ 0 w 117"/>
              <a:gd name="T1" fmla="*/ 112 h 112"/>
              <a:gd name="T2" fmla="*/ 61 w 117"/>
              <a:gd name="T3" fmla="*/ 112 h 112"/>
              <a:gd name="T4" fmla="*/ 61 w 117"/>
              <a:gd name="T5" fmla="*/ 56 h 112"/>
              <a:gd name="T6" fmla="*/ 117 w 117"/>
              <a:gd name="T7" fmla="*/ 56 h 112"/>
              <a:gd name="T8" fmla="*/ 117 w 117"/>
              <a:gd name="T9" fmla="*/ 0 h 112"/>
              <a:gd name="T10" fmla="*/ 58 w 117"/>
              <a:gd name="T11" fmla="*/ 0 h 112"/>
              <a:gd name="T12" fmla="*/ 0 w 117"/>
              <a:gd name="T13" fmla="*/ 0 h 112"/>
              <a:gd name="T14" fmla="*/ 0 w 117"/>
              <a:gd name="T15" fmla="*/ 57 h 112"/>
              <a:gd name="T16" fmla="*/ 0 w 117"/>
              <a:gd name="T17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2">
                <a:moveTo>
                  <a:pt x="0" y="112"/>
                </a:moveTo>
                <a:lnTo>
                  <a:pt x="61" y="112"/>
                </a:lnTo>
                <a:lnTo>
                  <a:pt x="61" y="56"/>
                </a:lnTo>
                <a:lnTo>
                  <a:pt x="117" y="56"/>
                </a:lnTo>
                <a:lnTo>
                  <a:pt x="117" y="0"/>
                </a:lnTo>
                <a:lnTo>
                  <a:pt x="58" y="0"/>
                </a:lnTo>
                <a:lnTo>
                  <a:pt x="0" y="0"/>
                </a:lnTo>
                <a:lnTo>
                  <a:pt x="0" y="57"/>
                </a:lnTo>
                <a:lnTo>
                  <a:pt x="0" y="112"/>
                </a:lnTo>
                <a:close/>
              </a:path>
            </a:pathLst>
          </a:cu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EF291B84-C7C6-4BA5-86EB-DA64E87C6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0951" y="4245899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" name="Freeform 15">
            <a:extLst>
              <a:ext uri="{FF2B5EF4-FFF2-40B4-BE49-F238E27FC236}">
                <a16:creationId xmlns:a16="http://schemas.microsoft.com/office/drawing/2014/main" id="{03A56FB6-9437-4EAD-91B4-0C6F1D122BD7}"/>
              </a:ext>
            </a:extLst>
          </p:cNvPr>
          <p:cNvSpPr>
            <a:spLocks/>
          </p:cNvSpPr>
          <p:nvPr/>
        </p:nvSpPr>
        <p:spPr bwMode="auto">
          <a:xfrm>
            <a:off x="10934520" y="4334115"/>
            <a:ext cx="264646" cy="360738"/>
          </a:xfrm>
          <a:custGeom>
            <a:avLst/>
            <a:gdLst>
              <a:gd name="T0" fmla="*/ 0 w 168"/>
              <a:gd name="T1" fmla="*/ 56 h 229"/>
              <a:gd name="T2" fmla="*/ 0 w 168"/>
              <a:gd name="T3" fmla="*/ 113 h 229"/>
              <a:gd name="T4" fmla="*/ 0 w 168"/>
              <a:gd name="T5" fmla="*/ 168 h 229"/>
              <a:gd name="T6" fmla="*/ 56 w 168"/>
              <a:gd name="T7" fmla="*/ 168 h 229"/>
              <a:gd name="T8" fmla="*/ 56 w 168"/>
              <a:gd name="T9" fmla="*/ 229 h 229"/>
              <a:gd name="T10" fmla="*/ 112 w 168"/>
              <a:gd name="T11" fmla="*/ 229 h 229"/>
              <a:gd name="T12" fmla="*/ 112 w 168"/>
              <a:gd name="T13" fmla="*/ 169 h 229"/>
              <a:gd name="T14" fmla="*/ 112 w 168"/>
              <a:gd name="T15" fmla="*/ 112 h 229"/>
              <a:gd name="T16" fmla="*/ 168 w 168"/>
              <a:gd name="T17" fmla="*/ 112 h 229"/>
              <a:gd name="T18" fmla="*/ 168 w 168"/>
              <a:gd name="T19" fmla="*/ 56 h 229"/>
              <a:gd name="T20" fmla="*/ 112 w 168"/>
              <a:gd name="T21" fmla="*/ 56 h 229"/>
              <a:gd name="T22" fmla="*/ 112 w 168"/>
              <a:gd name="T23" fmla="*/ 0 h 229"/>
              <a:gd name="T24" fmla="*/ 56 w 168"/>
              <a:gd name="T25" fmla="*/ 0 h 229"/>
              <a:gd name="T26" fmla="*/ 56 w 168"/>
              <a:gd name="T27" fmla="*/ 56 h 229"/>
              <a:gd name="T28" fmla="*/ 0 w 168"/>
              <a:gd name="T29" fmla="*/ 5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8" h="229">
                <a:moveTo>
                  <a:pt x="0" y="56"/>
                </a:moveTo>
                <a:lnTo>
                  <a:pt x="0" y="113"/>
                </a:lnTo>
                <a:lnTo>
                  <a:pt x="0" y="168"/>
                </a:lnTo>
                <a:lnTo>
                  <a:pt x="56" y="168"/>
                </a:lnTo>
                <a:lnTo>
                  <a:pt x="56" y="229"/>
                </a:lnTo>
                <a:lnTo>
                  <a:pt x="112" y="229"/>
                </a:lnTo>
                <a:lnTo>
                  <a:pt x="112" y="169"/>
                </a:lnTo>
                <a:lnTo>
                  <a:pt x="112" y="112"/>
                </a:lnTo>
                <a:lnTo>
                  <a:pt x="168" y="112"/>
                </a:lnTo>
                <a:lnTo>
                  <a:pt x="168" y="56"/>
                </a:lnTo>
                <a:lnTo>
                  <a:pt x="112" y="56"/>
                </a:lnTo>
                <a:lnTo>
                  <a:pt x="112" y="0"/>
                </a:lnTo>
                <a:lnTo>
                  <a:pt x="56" y="0"/>
                </a:lnTo>
                <a:lnTo>
                  <a:pt x="5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1CC658B5-3EDE-4F07-938A-DB6EBC017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213" y="5320236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" name="Rectangle 17">
            <a:extLst>
              <a:ext uri="{FF2B5EF4-FFF2-40B4-BE49-F238E27FC236}">
                <a16:creationId xmlns:a16="http://schemas.microsoft.com/office/drawing/2014/main" id="{AE03BCC8-D29C-4B10-BC7D-12A92F418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1998" y="5408452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Freeform 18">
            <a:extLst>
              <a:ext uri="{FF2B5EF4-FFF2-40B4-BE49-F238E27FC236}">
                <a16:creationId xmlns:a16="http://schemas.microsoft.com/office/drawing/2014/main" id="{389E3C42-D46C-468A-9778-D678C70F384F}"/>
              </a:ext>
            </a:extLst>
          </p:cNvPr>
          <p:cNvSpPr>
            <a:spLocks/>
          </p:cNvSpPr>
          <p:nvPr/>
        </p:nvSpPr>
        <p:spPr bwMode="auto">
          <a:xfrm>
            <a:off x="10573782" y="5496667"/>
            <a:ext cx="448953" cy="264646"/>
          </a:xfrm>
          <a:custGeom>
            <a:avLst/>
            <a:gdLst>
              <a:gd name="T0" fmla="*/ 0 w 285"/>
              <a:gd name="T1" fmla="*/ 54 h 168"/>
              <a:gd name="T2" fmla="*/ 0 w 285"/>
              <a:gd name="T3" fmla="*/ 112 h 168"/>
              <a:gd name="T4" fmla="*/ 56 w 285"/>
              <a:gd name="T5" fmla="*/ 112 h 168"/>
              <a:gd name="T6" fmla="*/ 113 w 285"/>
              <a:gd name="T7" fmla="*/ 112 h 168"/>
              <a:gd name="T8" fmla="*/ 168 w 285"/>
              <a:gd name="T9" fmla="*/ 112 h 168"/>
              <a:gd name="T10" fmla="*/ 168 w 285"/>
              <a:gd name="T11" fmla="*/ 168 h 168"/>
              <a:gd name="T12" fmla="*/ 229 w 285"/>
              <a:gd name="T13" fmla="*/ 168 h 168"/>
              <a:gd name="T14" fmla="*/ 229 w 285"/>
              <a:gd name="T15" fmla="*/ 112 h 168"/>
              <a:gd name="T16" fmla="*/ 285 w 285"/>
              <a:gd name="T17" fmla="*/ 112 h 168"/>
              <a:gd name="T18" fmla="*/ 285 w 285"/>
              <a:gd name="T19" fmla="*/ 51 h 168"/>
              <a:gd name="T20" fmla="*/ 229 w 285"/>
              <a:gd name="T21" fmla="*/ 51 h 168"/>
              <a:gd name="T22" fmla="*/ 229 w 285"/>
              <a:gd name="T23" fmla="*/ 0 h 168"/>
              <a:gd name="T24" fmla="*/ 168 w 285"/>
              <a:gd name="T25" fmla="*/ 0 h 168"/>
              <a:gd name="T26" fmla="*/ 168 w 285"/>
              <a:gd name="T27" fmla="*/ 51 h 168"/>
              <a:gd name="T28" fmla="*/ 113 w 285"/>
              <a:gd name="T29" fmla="*/ 51 h 168"/>
              <a:gd name="T30" fmla="*/ 56 w 285"/>
              <a:gd name="T31" fmla="*/ 51 h 168"/>
              <a:gd name="T32" fmla="*/ 56 w 285"/>
              <a:gd name="T33" fmla="*/ 0 h 168"/>
              <a:gd name="T34" fmla="*/ 0 w 285"/>
              <a:gd name="T35" fmla="*/ 0 h 168"/>
              <a:gd name="T36" fmla="*/ 0 w 285"/>
              <a:gd name="T37" fmla="*/ 5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5" h="168">
                <a:moveTo>
                  <a:pt x="0" y="54"/>
                </a:moveTo>
                <a:lnTo>
                  <a:pt x="0" y="112"/>
                </a:lnTo>
                <a:lnTo>
                  <a:pt x="56" y="112"/>
                </a:lnTo>
                <a:lnTo>
                  <a:pt x="113" y="112"/>
                </a:lnTo>
                <a:lnTo>
                  <a:pt x="168" y="112"/>
                </a:lnTo>
                <a:lnTo>
                  <a:pt x="168" y="168"/>
                </a:lnTo>
                <a:lnTo>
                  <a:pt x="229" y="168"/>
                </a:lnTo>
                <a:lnTo>
                  <a:pt x="229" y="112"/>
                </a:lnTo>
                <a:lnTo>
                  <a:pt x="285" y="112"/>
                </a:lnTo>
                <a:lnTo>
                  <a:pt x="285" y="51"/>
                </a:lnTo>
                <a:lnTo>
                  <a:pt x="229" y="51"/>
                </a:lnTo>
                <a:lnTo>
                  <a:pt x="229" y="0"/>
                </a:lnTo>
                <a:lnTo>
                  <a:pt x="168" y="0"/>
                </a:lnTo>
                <a:lnTo>
                  <a:pt x="168" y="51"/>
                </a:lnTo>
                <a:lnTo>
                  <a:pt x="113" y="51"/>
                </a:lnTo>
                <a:lnTo>
                  <a:pt x="56" y="51"/>
                </a:lnTo>
                <a:lnTo>
                  <a:pt x="56" y="0"/>
                </a:lnTo>
                <a:lnTo>
                  <a:pt x="0" y="0"/>
                </a:lnTo>
                <a:lnTo>
                  <a:pt x="0" y="54"/>
                </a:lnTo>
                <a:close/>
              </a:path>
            </a:pathLst>
          </a:cu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Freeform 19">
            <a:extLst>
              <a:ext uri="{FF2B5EF4-FFF2-40B4-BE49-F238E27FC236}">
                <a16:creationId xmlns:a16="http://schemas.microsoft.com/office/drawing/2014/main" id="{8AD1520B-F51D-4FFA-9FD6-6A8CC0503731}"/>
              </a:ext>
            </a:extLst>
          </p:cNvPr>
          <p:cNvSpPr>
            <a:spLocks/>
          </p:cNvSpPr>
          <p:nvPr/>
        </p:nvSpPr>
        <p:spPr bwMode="auto">
          <a:xfrm>
            <a:off x="10389475" y="4783068"/>
            <a:ext cx="360738" cy="625384"/>
          </a:xfrm>
          <a:custGeom>
            <a:avLst/>
            <a:gdLst>
              <a:gd name="T0" fmla="*/ 117 w 229"/>
              <a:gd name="T1" fmla="*/ 56 h 397"/>
              <a:gd name="T2" fmla="*/ 117 w 229"/>
              <a:gd name="T3" fmla="*/ 112 h 397"/>
              <a:gd name="T4" fmla="*/ 59 w 229"/>
              <a:gd name="T5" fmla="*/ 112 h 397"/>
              <a:gd name="T6" fmla="*/ 0 w 229"/>
              <a:gd name="T7" fmla="*/ 112 h 397"/>
              <a:gd name="T8" fmla="*/ 0 w 229"/>
              <a:gd name="T9" fmla="*/ 168 h 397"/>
              <a:gd name="T10" fmla="*/ 59 w 229"/>
              <a:gd name="T11" fmla="*/ 168 h 397"/>
              <a:gd name="T12" fmla="*/ 117 w 229"/>
              <a:gd name="T13" fmla="*/ 168 h 397"/>
              <a:gd name="T14" fmla="*/ 117 w 229"/>
              <a:gd name="T15" fmla="*/ 226 h 397"/>
              <a:gd name="T16" fmla="*/ 117 w 229"/>
              <a:gd name="T17" fmla="*/ 285 h 397"/>
              <a:gd name="T18" fmla="*/ 61 w 229"/>
              <a:gd name="T19" fmla="*/ 285 h 397"/>
              <a:gd name="T20" fmla="*/ 61 w 229"/>
              <a:gd name="T21" fmla="*/ 341 h 397"/>
              <a:gd name="T22" fmla="*/ 61 w 229"/>
              <a:gd name="T23" fmla="*/ 397 h 397"/>
              <a:gd name="T24" fmla="*/ 117 w 229"/>
              <a:gd name="T25" fmla="*/ 397 h 397"/>
              <a:gd name="T26" fmla="*/ 117 w 229"/>
              <a:gd name="T27" fmla="*/ 341 h 397"/>
              <a:gd name="T28" fmla="*/ 173 w 229"/>
              <a:gd name="T29" fmla="*/ 341 h 397"/>
              <a:gd name="T30" fmla="*/ 173 w 229"/>
              <a:gd name="T31" fmla="*/ 284 h 397"/>
              <a:gd name="T32" fmla="*/ 173 w 229"/>
              <a:gd name="T33" fmla="*/ 226 h 397"/>
              <a:gd name="T34" fmla="*/ 173 w 229"/>
              <a:gd name="T35" fmla="*/ 169 h 397"/>
              <a:gd name="T36" fmla="*/ 173 w 229"/>
              <a:gd name="T37" fmla="*/ 112 h 397"/>
              <a:gd name="T38" fmla="*/ 229 w 229"/>
              <a:gd name="T39" fmla="*/ 112 h 397"/>
              <a:gd name="T40" fmla="*/ 229 w 229"/>
              <a:gd name="T41" fmla="*/ 56 h 397"/>
              <a:gd name="T42" fmla="*/ 229 w 229"/>
              <a:gd name="T43" fmla="*/ 0 h 397"/>
              <a:gd name="T44" fmla="*/ 173 w 229"/>
              <a:gd name="T45" fmla="*/ 0 h 397"/>
              <a:gd name="T46" fmla="*/ 173 w 229"/>
              <a:gd name="T47" fmla="*/ 56 h 397"/>
              <a:gd name="T48" fmla="*/ 117 w 229"/>
              <a:gd name="T49" fmla="*/ 5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9" h="397">
                <a:moveTo>
                  <a:pt x="117" y="56"/>
                </a:moveTo>
                <a:lnTo>
                  <a:pt x="117" y="112"/>
                </a:lnTo>
                <a:lnTo>
                  <a:pt x="59" y="112"/>
                </a:lnTo>
                <a:lnTo>
                  <a:pt x="0" y="112"/>
                </a:lnTo>
                <a:lnTo>
                  <a:pt x="0" y="168"/>
                </a:lnTo>
                <a:lnTo>
                  <a:pt x="59" y="168"/>
                </a:lnTo>
                <a:lnTo>
                  <a:pt x="117" y="168"/>
                </a:lnTo>
                <a:lnTo>
                  <a:pt x="117" y="226"/>
                </a:lnTo>
                <a:lnTo>
                  <a:pt x="117" y="285"/>
                </a:lnTo>
                <a:lnTo>
                  <a:pt x="61" y="285"/>
                </a:lnTo>
                <a:lnTo>
                  <a:pt x="61" y="341"/>
                </a:lnTo>
                <a:lnTo>
                  <a:pt x="61" y="397"/>
                </a:lnTo>
                <a:lnTo>
                  <a:pt x="117" y="397"/>
                </a:lnTo>
                <a:lnTo>
                  <a:pt x="117" y="341"/>
                </a:lnTo>
                <a:lnTo>
                  <a:pt x="173" y="341"/>
                </a:lnTo>
                <a:lnTo>
                  <a:pt x="173" y="284"/>
                </a:lnTo>
                <a:lnTo>
                  <a:pt x="173" y="226"/>
                </a:lnTo>
                <a:lnTo>
                  <a:pt x="173" y="169"/>
                </a:lnTo>
                <a:lnTo>
                  <a:pt x="173" y="112"/>
                </a:lnTo>
                <a:lnTo>
                  <a:pt x="229" y="112"/>
                </a:lnTo>
                <a:lnTo>
                  <a:pt x="229" y="56"/>
                </a:lnTo>
                <a:lnTo>
                  <a:pt x="229" y="0"/>
                </a:lnTo>
                <a:lnTo>
                  <a:pt x="173" y="0"/>
                </a:lnTo>
                <a:lnTo>
                  <a:pt x="173" y="56"/>
                </a:lnTo>
                <a:lnTo>
                  <a:pt x="117" y="56"/>
                </a:lnTo>
                <a:close/>
              </a:path>
            </a:pathLst>
          </a:cu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839867A8-666E-49D3-BFD4-B72543AFE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3782" y="4694852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" name="Rectangle 21">
            <a:extLst>
              <a:ext uri="{FF2B5EF4-FFF2-40B4-BE49-F238E27FC236}">
                <a16:creationId xmlns:a16="http://schemas.microsoft.com/office/drawing/2014/main" id="{7F0C9045-C308-4966-90CD-73E614393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567" y="5673098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Freeform 22">
            <a:extLst>
              <a:ext uri="{FF2B5EF4-FFF2-40B4-BE49-F238E27FC236}">
                <a16:creationId xmlns:a16="http://schemas.microsoft.com/office/drawing/2014/main" id="{1FFDAB04-8EFF-4CED-98D3-E7A284202044}"/>
              </a:ext>
            </a:extLst>
          </p:cNvPr>
          <p:cNvSpPr>
            <a:spLocks/>
          </p:cNvSpPr>
          <p:nvPr/>
        </p:nvSpPr>
        <p:spPr bwMode="auto">
          <a:xfrm>
            <a:off x="10213045" y="5408452"/>
            <a:ext cx="272522" cy="264646"/>
          </a:xfrm>
          <a:custGeom>
            <a:avLst/>
            <a:gdLst>
              <a:gd name="T0" fmla="*/ 56 w 173"/>
              <a:gd name="T1" fmla="*/ 0 h 168"/>
              <a:gd name="T2" fmla="*/ 56 w 173"/>
              <a:gd name="T3" fmla="*/ 57 h 168"/>
              <a:gd name="T4" fmla="*/ 56 w 173"/>
              <a:gd name="T5" fmla="*/ 107 h 168"/>
              <a:gd name="T6" fmla="*/ 0 w 173"/>
              <a:gd name="T7" fmla="*/ 107 h 168"/>
              <a:gd name="T8" fmla="*/ 0 w 173"/>
              <a:gd name="T9" fmla="*/ 168 h 168"/>
              <a:gd name="T10" fmla="*/ 57 w 173"/>
              <a:gd name="T11" fmla="*/ 168 h 168"/>
              <a:gd name="T12" fmla="*/ 112 w 173"/>
              <a:gd name="T13" fmla="*/ 168 h 168"/>
              <a:gd name="T14" fmla="*/ 112 w 173"/>
              <a:gd name="T15" fmla="*/ 110 h 168"/>
              <a:gd name="T16" fmla="*/ 112 w 173"/>
              <a:gd name="T17" fmla="*/ 56 h 168"/>
              <a:gd name="T18" fmla="*/ 173 w 173"/>
              <a:gd name="T19" fmla="*/ 56 h 168"/>
              <a:gd name="T20" fmla="*/ 173 w 173"/>
              <a:gd name="T21" fmla="*/ 0 h 168"/>
              <a:gd name="T22" fmla="*/ 115 w 173"/>
              <a:gd name="T23" fmla="*/ 0 h 168"/>
              <a:gd name="T24" fmla="*/ 56 w 173"/>
              <a:gd name="T2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3" h="168">
                <a:moveTo>
                  <a:pt x="56" y="0"/>
                </a:moveTo>
                <a:lnTo>
                  <a:pt x="56" y="57"/>
                </a:lnTo>
                <a:lnTo>
                  <a:pt x="56" y="107"/>
                </a:lnTo>
                <a:lnTo>
                  <a:pt x="0" y="107"/>
                </a:lnTo>
                <a:lnTo>
                  <a:pt x="0" y="168"/>
                </a:lnTo>
                <a:lnTo>
                  <a:pt x="57" y="168"/>
                </a:lnTo>
                <a:lnTo>
                  <a:pt x="112" y="168"/>
                </a:lnTo>
                <a:lnTo>
                  <a:pt x="112" y="110"/>
                </a:lnTo>
                <a:lnTo>
                  <a:pt x="112" y="56"/>
                </a:lnTo>
                <a:lnTo>
                  <a:pt x="173" y="56"/>
                </a:lnTo>
                <a:lnTo>
                  <a:pt x="173" y="0"/>
                </a:lnTo>
                <a:lnTo>
                  <a:pt x="115" y="0"/>
                </a:lnTo>
                <a:lnTo>
                  <a:pt x="56" y="0"/>
                </a:lnTo>
                <a:close/>
              </a:path>
            </a:pathLst>
          </a:cu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Freeform 23">
            <a:extLst>
              <a:ext uri="{FF2B5EF4-FFF2-40B4-BE49-F238E27FC236}">
                <a16:creationId xmlns:a16="http://schemas.microsoft.com/office/drawing/2014/main" id="{E6D02EAB-7271-433B-9ADD-DDAEC14609BA}"/>
              </a:ext>
            </a:extLst>
          </p:cNvPr>
          <p:cNvSpPr>
            <a:spLocks/>
          </p:cNvSpPr>
          <p:nvPr/>
        </p:nvSpPr>
        <p:spPr bwMode="auto">
          <a:xfrm>
            <a:off x="10124830" y="5047714"/>
            <a:ext cx="176431" cy="96092"/>
          </a:xfrm>
          <a:custGeom>
            <a:avLst/>
            <a:gdLst>
              <a:gd name="T0" fmla="*/ 112 w 112"/>
              <a:gd name="T1" fmla="*/ 61 h 61"/>
              <a:gd name="T2" fmla="*/ 112 w 112"/>
              <a:gd name="T3" fmla="*/ 0 h 61"/>
              <a:gd name="T4" fmla="*/ 56 w 112"/>
              <a:gd name="T5" fmla="*/ 0 h 61"/>
              <a:gd name="T6" fmla="*/ 0 w 112"/>
              <a:gd name="T7" fmla="*/ 0 h 61"/>
              <a:gd name="T8" fmla="*/ 0 w 112"/>
              <a:gd name="T9" fmla="*/ 61 h 61"/>
              <a:gd name="T10" fmla="*/ 56 w 112"/>
              <a:gd name="T11" fmla="*/ 61 h 61"/>
              <a:gd name="T12" fmla="*/ 112 w 112"/>
              <a:gd name="T1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61">
                <a:moveTo>
                  <a:pt x="112" y="61"/>
                </a:moveTo>
                <a:lnTo>
                  <a:pt x="112" y="0"/>
                </a:lnTo>
                <a:lnTo>
                  <a:pt x="56" y="0"/>
                </a:lnTo>
                <a:lnTo>
                  <a:pt x="0" y="0"/>
                </a:lnTo>
                <a:lnTo>
                  <a:pt x="0" y="61"/>
                </a:lnTo>
                <a:lnTo>
                  <a:pt x="56" y="61"/>
                </a:lnTo>
                <a:lnTo>
                  <a:pt x="112" y="61"/>
                </a:lnTo>
                <a:close/>
              </a:path>
            </a:pathLst>
          </a:cu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277642C7-BAA2-4864-970A-58E3C7F29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4830" y="5673098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DFDCFC42-B3C8-434B-AE25-965E14793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6614" y="5761313"/>
            <a:ext cx="88215" cy="88215"/>
          </a:xfrm>
          <a:prstGeom prst="rect">
            <a:avLst/>
          </a:prstGeom>
          <a:solidFill>
            <a:srgbClr val="556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Rectangle 26">
            <a:extLst>
              <a:ext uri="{FF2B5EF4-FFF2-40B4-BE49-F238E27FC236}">
                <a16:creationId xmlns:a16="http://schemas.microsoft.com/office/drawing/2014/main" id="{CC34B49C-4DF7-4504-8CC2-D8ABC44C1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6334" y="5673098"/>
            <a:ext cx="96092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Rectangle 27">
            <a:extLst>
              <a:ext uri="{FF2B5EF4-FFF2-40B4-BE49-F238E27FC236}">
                <a16:creationId xmlns:a16="http://schemas.microsoft.com/office/drawing/2014/main" id="{C09B1CAC-9E20-411B-9CC3-F2D954C4D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3473" y="4510545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Rectangle 28">
            <a:extLst>
              <a:ext uri="{FF2B5EF4-FFF2-40B4-BE49-F238E27FC236}">
                <a16:creationId xmlns:a16="http://schemas.microsoft.com/office/drawing/2014/main" id="{F93BE379-5697-4CB4-9867-A092D4863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4422330"/>
            <a:ext cx="96092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" name="Rectangle 29">
            <a:extLst>
              <a:ext uri="{FF2B5EF4-FFF2-40B4-BE49-F238E27FC236}">
                <a16:creationId xmlns:a16="http://schemas.microsoft.com/office/drawing/2014/main" id="{07F75B43-215E-4120-8E97-E028256BA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9166" y="5408452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Rectangle 30">
            <a:extLst>
              <a:ext uri="{FF2B5EF4-FFF2-40B4-BE49-F238E27FC236}">
                <a16:creationId xmlns:a16="http://schemas.microsoft.com/office/drawing/2014/main" id="{7785A9F3-C4F6-40DA-A964-87E62D8AE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9166" y="4061592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" name="Rectangle 31">
            <a:extLst>
              <a:ext uri="{FF2B5EF4-FFF2-40B4-BE49-F238E27FC236}">
                <a16:creationId xmlns:a16="http://schemas.microsoft.com/office/drawing/2014/main" id="{E9106A90-DEC7-4CE3-B644-7BE1A72BE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0951" y="5320236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" name="Rectangle 32">
            <a:extLst>
              <a:ext uri="{FF2B5EF4-FFF2-40B4-BE49-F238E27FC236}">
                <a16:creationId xmlns:a16="http://schemas.microsoft.com/office/drawing/2014/main" id="{9FFBE3EA-3328-4AB4-8CE9-B69551525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2735" y="5143806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Rectangle 33">
            <a:extLst>
              <a:ext uri="{FF2B5EF4-FFF2-40B4-BE49-F238E27FC236}">
                <a16:creationId xmlns:a16="http://schemas.microsoft.com/office/drawing/2014/main" id="{376F6C26-D790-46B0-8260-532DF664D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8428" y="4334115"/>
            <a:ext cx="96092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" name="Rectangle 34">
            <a:extLst>
              <a:ext uri="{FF2B5EF4-FFF2-40B4-BE49-F238E27FC236}">
                <a16:creationId xmlns:a16="http://schemas.microsoft.com/office/drawing/2014/main" id="{AF45698C-2633-44E7-9871-47C4A863C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213" y="4871283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" name="Rectangle 35">
            <a:extLst>
              <a:ext uri="{FF2B5EF4-FFF2-40B4-BE49-F238E27FC236}">
                <a16:creationId xmlns:a16="http://schemas.microsoft.com/office/drawing/2014/main" id="{5B922840-F827-446A-B768-882B8FD34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1998" y="5320236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" name="Rectangle 36">
            <a:extLst>
              <a:ext uri="{FF2B5EF4-FFF2-40B4-BE49-F238E27FC236}">
                <a16:creationId xmlns:a16="http://schemas.microsoft.com/office/drawing/2014/main" id="{6871699F-2510-4F31-A490-687C0DDBD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1998" y="4149807"/>
            <a:ext cx="88215" cy="96092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" name="Rectangle 37">
            <a:extLst>
              <a:ext uri="{FF2B5EF4-FFF2-40B4-BE49-F238E27FC236}">
                <a16:creationId xmlns:a16="http://schemas.microsoft.com/office/drawing/2014/main" id="{61A89976-1C7E-4A4C-AF96-35FCDEF41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3782" y="5408452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" name="Rectangle 38">
            <a:extLst>
              <a:ext uri="{FF2B5EF4-FFF2-40B4-BE49-F238E27FC236}">
                <a16:creationId xmlns:a16="http://schemas.microsoft.com/office/drawing/2014/main" id="{7712AFBE-3D05-4214-A5ED-2978412F2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567" y="5496667"/>
            <a:ext cx="88215" cy="80339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" name="Rectangle 39">
            <a:extLst>
              <a:ext uri="{FF2B5EF4-FFF2-40B4-BE49-F238E27FC236}">
                <a16:creationId xmlns:a16="http://schemas.microsoft.com/office/drawing/2014/main" id="{FCBBD435-0B36-4EBF-8F54-93228A2FE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567" y="4422330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" name="Rectangle 40">
            <a:extLst>
              <a:ext uri="{FF2B5EF4-FFF2-40B4-BE49-F238E27FC236}">
                <a16:creationId xmlns:a16="http://schemas.microsoft.com/office/drawing/2014/main" id="{724D34E6-899E-4DF4-9A5F-40205F7F3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567" y="4245899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Rectangle 41">
            <a:extLst>
              <a:ext uri="{FF2B5EF4-FFF2-40B4-BE49-F238E27FC236}">
                <a16:creationId xmlns:a16="http://schemas.microsoft.com/office/drawing/2014/main" id="{05E2365D-E9D6-4838-9E74-B200126C9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9475" y="5232021"/>
            <a:ext cx="96092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Rectangle 42">
            <a:extLst>
              <a:ext uri="{FF2B5EF4-FFF2-40B4-BE49-F238E27FC236}">
                <a16:creationId xmlns:a16="http://schemas.microsoft.com/office/drawing/2014/main" id="{5FA35E08-6A33-444B-82AD-B14C37A99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9475" y="4871283"/>
            <a:ext cx="96092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Rectangle 43">
            <a:extLst>
              <a:ext uri="{FF2B5EF4-FFF2-40B4-BE49-F238E27FC236}">
                <a16:creationId xmlns:a16="http://schemas.microsoft.com/office/drawing/2014/main" id="{79F4E145-23C7-4B56-83F0-47D4301BA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9475" y="4510545"/>
            <a:ext cx="96092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" name="Rectangle 44">
            <a:extLst>
              <a:ext uri="{FF2B5EF4-FFF2-40B4-BE49-F238E27FC236}">
                <a16:creationId xmlns:a16="http://schemas.microsoft.com/office/drawing/2014/main" id="{5A244123-ACE4-43EF-9A02-A6C44872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4830" y="5320236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" name="Rectangle 45">
            <a:extLst>
              <a:ext uri="{FF2B5EF4-FFF2-40B4-BE49-F238E27FC236}">
                <a16:creationId xmlns:a16="http://schemas.microsoft.com/office/drawing/2014/main" id="{713ECF6A-9023-4216-BC04-E8124AD78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6614" y="5673098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" name="Rectangle 46">
            <a:extLst>
              <a:ext uri="{FF2B5EF4-FFF2-40B4-BE49-F238E27FC236}">
                <a16:creationId xmlns:a16="http://schemas.microsoft.com/office/drawing/2014/main" id="{3A75231F-9556-4636-B883-FA8FDE401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6614" y="4959499"/>
            <a:ext cx="88215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" name="Rectangle 47">
            <a:extLst>
              <a:ext uri="{FF2B5EF4-FFF2-40B4-BE49-F238E27FC236}">
                <a16:creationId xmlns:a16="http://schemas.microsoft.com/office/drawing/2014/main" id="{40635E75-BFC2-426A-87FC-2E0814416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0523" y="5761313"/>
            <a:ext cx="96092" cy="8821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" name="Freeform 48">
            <a:extLst>
              <a:ext uri="{FF2B5EF4-FFF2-40B4-BE49-F238E27FC236}">
                <a16:creationId xmlns:a16="http://schemas.microsoft.com/office/drawing/2014/main" id="{57B2E38F-C6A6-4541-9EE7-94B968FA4111}"/>
              </a:ext>
            </a:extLst>
          </p:cNvPr>
          <p:cNvSpPr>
            <a:spLocks/>
          </p:cNvSpPr>
          <p:nvPr/>
        </p:nvSpPr>
        <p:spPr bwMode="auto">
          <a:xfrm>
            <a:off x="11559903" y="5673098"/>
            <a:ext cx="352861" cy="176431"/>
          </a:xfrm>
          <a:custGeom>
            <a:avLst/>
            <a:gdLst>
              <a:gd name="T0" fmla="*/ 170 w 224"/>
              <a:gd name="T1" fmla="*/ 56 h 112"/>
              <a:gd name="T2" fmla="*/ 114 w 224"/>
              <a:gd name="T3" fmla="*/ 56 h 112"/>
              <a:gd name="T4" fmla="*/ 56 w 224"/>
              <a:gd name="T5" fmla="*/ 56 h 112"/>
              <a:gd name="T6" fmla="*/ 56 w 224"/>
              <a:gd name="T7" fmla="*/ 0 h 112"/>
              <a:gd name="T8" fmla="*/ 0 w 224"/>
              <a:gd name="T9" fmla="*/ 0 h 112"/>
              <a:gd name="T10" fmla="*/ 0 w 224"/>
              <a:gd name="T11" fmla="*/ 55 h 112"/>
              <a:gd name="T12" fmla="*/ 0 w 224"/>
              <a:gd name="T13" fmla="*/ 112 h 112"/>
              <a:gd name="T14" fmla="*/ 57 w 224"/>
              <a:gd name="T15" fmla="*/ 112 h 112"/>
              <a:gd name="T16" fmla="*/ 114 w 224"/>
              <a:gd name="T17" fmla="*/ 112 h 112"/>
              <a:gd name="T18" fmla="*/ 170 w 224"/>
              <a:gd name="T19" fmla="*/ 112 h 112"/>
              <a:gd name="T20" fmla="*/ 224 w 224"/>
              <a:gd name="T21" fmla="*/ 112 h 112"/>
              <a:gd name="T22" fmla="*/ 224 w 224"/>
              <a:gd name="T23" fmla="*/ 56 h 112"/>
              <a:gd name="T24" fmla="*/ 170 w 224"/>
              <a:gd name="T25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4" h="112">
                <a:moveTo>
                  <a:pt x="170" y="56"/>
                </a:moveTo>
                <a:lnTo>
                  <a:pt x="114" y="56"/>
                </a:lnTo>
                <a:lnTo>
                  <a:pt x="56" y="56"/>
                </a:lnTo>
                <a:lnTo>
                  <a:pt x="56" y="0"/>
                </a:lnTo>
                <a:lnTo>
                  <a:pt x="0" y="0"/>
                </a:lnTo>
                <a:lnTo>
                  <a:pt x="0" y="55"/>
                </a:lnTo>
                <a:lnTo>
                  <a:pt x="0" y="112"/>
                </a:lnTo>
                <a:lnTo>
                  <a:pt x="57" y="112"/>
                </a:lnTo>
                <a:lnTo>
                  <a:pt x="114" y="112"/>
                </a:lnTo>
                <a:lnTo>
                  <a:pt x="170" y="112"/>
                </a:lnTo>
                <a:lnTo>
                  <a:pt x="224" y="112"/>
                </a:lnTo>
                <a:lnTo>
                  <a:pt x="224" y="56"/>
                </a:lnTo>
                <a:lnTo>
                  <a:pt x="170" y="56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" name="Freeform 49">
            <a:extLst>
              <a:ext uri="{FF2B5EF4-FFF2-40B4-BE49-F238E27FC236}">
                <a16:creationId xmlns:a16="http://schemas.microsoft.com/office/drawing/2014/main" id="{BC82F489-6591-4024-87A1-D1B8AF01344D}"/>
              </a:ext>
            </a:extLst>
          </p:cNvPr>
          <p:cNvSpPr>
            <a:spLocks/>
          </p:cNvSpPr>
          <p:nvPr/>
        </p:nvSpPr>
        <p:spPr bwMode="auto">
          <a:xfrm>
            <a:off x="11471688" y="5232021"/>
            <a:ext cx="264646" cy="176431"/>
          </a:xfrm>
          <a:custGeom>
            <a:avLst/>
            <a:gdLst>
              <a:gd name="T0" fmla="*/ 113 w 168"/>
              <a:gd name="T1" fmla="*/ 112 h 112"/>
              <a:gd name="T2" fmla="*/ 168 w 168"/>
              <a:gd name="T3" fmla="*/ 112 h 112"/>
              <a:gd name="T4" fmla="*/ 168 w 168"/>
              <a:gd name="T5" fmla="*/ 56 h 112"/>
              <a:gd name="T6" fmla="*/ 113 w 168"/>
              <a:gd name="T7" fmla="*/ 56 h 112"/>
              <a:gd name="T8" fmla="*/ 56 w 168"/>
              <a:gd name="T9" fmla="*/ 56 h 112"/>
              <a:gd name="T10" fmla="*/ 56 w 168"/>
              <a:gd name="T11" fmla="*/ 0 h 112"/>
              <a:gd name="T12" fmla="*/ 0 w 168"/>
              <a:gd name="T13" fmla="*/ 0 h 112"/>
              <a:gd name="T14" fmla="*/ 0 w 168"/>
              <a:gd name="T15" fmla="*/ 56 h 112"/>
              <a:gd name="T16" fmla="*/ 0 w 168"/>
              <a:gd name="T17" fmla="*/ 112 h 112"/>
              <a:gd name="T18" fmla="*/ 56 w 168"/>
              <a:gd name="T19" fmla="*/ 112 h 112"/>
              <a:gd name="T20" fmla="*/ 113 w 168"/>
              <a:gd name="T21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12">
                <a:moveTo>
                  <a:pt x="113" y="112"/>
                </a:moveTo>
                <a:lnTo>
                  <a:pt x="168" y="112"/>
                </a:lnTo>
                <a:lnTo>
                  <a:pt x="168" y="56"/>
                </a:lnTo>
                <a:lnTo>
                  <a:pt x="113" y="56"/>
                </a:lnTo>
                <a:lnTo>
                  <a:pt x="56" y="56"/>
                </a:lnTo>
                <a:lnTo>
                  <a:pt x="56" y="0"/>
                </a:lnTo>
                <a:lnTo>
                  <a:pt x="0" y="0"/>
                </a:lnTo>
                <a:lnTo>
                  <a:pt x="0" y="56"/>
                </a:lnTo>
                <a:lnTo>
                  <a:pt x="0" y="112"/>
                </a:lnTo>
                <a:lnTo>
                  <a:pt x="56" y="112"/>
                </a:lnTo>
                <a:lnTo>
                  <a:pt x="113" y="112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" name="Freeform 50">
            <a:extLst>
              <a:ext uri="{FF2B5EF4-FFF2-40B4-BE49-F238E27FC236}">
                <a16:creationId xmlns:a16="http://schemas.microsoft.com/office/drawing/2014/main" id="{7AC47E56-0802-4399-9ED9-4F846B590798}"/>
              </a:ext>
            </a:extLst>
          </p:cNvPr>
          <p:cNvSpPr>
            <a:spLocks/>
          </p:cNvSpPr>
          <p:nvPr/>
        </p:nvSpPr>
        <p:spPr bwMode="auto">
          <a:xfrm>
            <a:off x="11287381" y="4783068"/>
            <a:ext cx="184307" cy="88215"/>
          </a:xfrm>
          <a:custGeom>
            <a:avLst/>
            <a:gdLst>
              <a:gd name="T0" fmla="*/ 117 w 117"/>
              <a:gd name="T1" fmla="*/ 0 h 56"/>
              <a:gd name="T2" fmla="*/ 58 w 117"/>
              <a:gd name="T3" fmla="*/ 0 h 56"/>
              <a:gd name="T4" fmla="*/ 0 w 117"/>
              <a:gd name="T5" fmla="*/ 0 h 56"/>
              <a:gd name="T6" fmla="*/ 0 w 117"/>
              <a:gd name="T7" fmla="*/ 56 h 56"/>
              <a:gd name="T8" fmla="*/ 58 w 117"/>
              <a:gd name="T9" fmla="*/ 56 h 56"/>
              <a:gd name="T10" fmla="*/ 117 w 117"/>
              <a:gd name="T11" fmla="*/ 56 h 56"/>
              <a:gd name="T12" fmla="*/ 117 w 117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56">
                <a:moveTo>
                  <a:pt x="117" y="0"/>
                </a:moveTo>
                <a:lnTo>
                  <a:pt x="58" y="0"/>
                </a:lnTo>
                <a:lnTo>
                  <a:pt x="0" y="0"/>
                </a:lnTo>
                <a:lnTo>
                  <a:pt x="0" y="56"/>
                </a:lnTo>
                <a:lnTo>
                  <a:pt x="58" y="56"/>
                </a:lnTo>
                <a:lnTo>
                  <a:pt x="117" y="56"/>
                </a:lnTo>
                <a:lnTo>
                  <a:pt x="117" y="0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Rectangle 51">
            <a:extLst>
              <a:ext uri="{FF2B5EF4-FFF2-40B4-BE49-F238E27FC236}">
                <a16:creationId xmlns:a16="http://schemas.microsoft.com/office/drawing/2014/main" id="{1EFFECA7-D7B5-4280-8417-5B9429781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5232021"/>
            <a:ext cx="96092" cy="88215"/>
          </a:xfrm>
          <a:prstGeom prst="rect">
            <a:avLst/>
          </a:pr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" name="Rectangle 52">
            <a:extLst>
              <a:ext uri="{FF2B5EF4-FFF2-40B4-BE49-F238E27FC236}">
                <a16:creationId xmlns:a16="http://schemas.microsoft.com/office/drawing/2014/main" id="{3B1D962E-CC78-493B-9EE4-6F38B329C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4245899"/>
            <a:ext cx="96092" cy="88215"/>
          </a:xfrm>
          <a:prstGeom prst="rect">
            <a:avLst/>
          </a:pr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" name="Freeform 53">
            <a:extLst>
              <a:ext uri="{FF2B5EF4-FFF2-40B4-BE49-F238E27FC236}">
                <a16:creationId xmlns:a16="http://schemas.microsoft.com/office/drawing/2014/main" id="{A3353256-137A-49C2-9D94-25C6686A356E}"/>
              </a:ext>
            </a:extLst>
          </p:cNvPr>
          <p:cNvSpPr>
            <a:spLocks/>
          </p:cNvSpPr>
          <p:nvPr/>
        </p:nvSpPr>
        <p:spPr bwMode="auto">
          <a:xfrm>
            <a:off x="10661998" y="5320236"/>
            <a:ext cx="625383" cy="529292"/>
          </a:xfrm>
          <a:custGeom>
            <a:avLst/>
            <a:gdLst>
              <a:gd name="T0" fmla="*/ 341 w 397"/>
              <a:gd name="T1" fmla="*/ 163 h 336"/>
              <a:gd name="T2" fmla="*/ 285 w 397"/>
              <a:gd name="T3" fmla="*/ 163 h 336"/>
              <a:gd name="T4" fmla="*/ 285 w 397"/>
              <a:gd name="T5" fmla="*/ 112 h 336"/>
              <a:gd name="T6" fmla="*/ 229 w 397"/>
              <a:gd name="T7" fmla="*/ 112 h 336"/>
              <a:gd name="T8" fmla="*/ 229 w 397"/>
              <a:gd name="T9" fmla="*/ 56 h 336"/>
              <a:gd name="T10" fmla="*/ 173 w 397"/>
              <a:gd name="T11" fmla="*/ 56 h 336"/>
              <a:gd name="T12" fmla="*/ 173 w 397"/>
              <a:gd name="T13" fmla="*/ 0 h 336"/>
              <a:gd name="T14" fmla="*/ 112 w 397"/>
              <a:gd name="T15" fmla="*/ 0 h 336"/>
              <a:gd name="T16" fmla="*/ 112 w 397"/>
              <a:gd name="T17" fmla="*/ 56 h 336"/>
              <a:gd name="T18" fmla="*/ 56 w 397"/>
              <a:gd name="T19" fmla="*/ 56 h 336"/>
              <a:gd name="T20" fmla="*/ 56 w 397"/>
              <a:gd name="T21" fmla="*/ 112 h 336"/>
              <a:gd name="T22" fmla="*/ 0 w 397"/>
              <a:gd name="T23" fmla="*/ 112 h 336"/>
              <a:gd name="T24" fmla="*/ 0 w 397"/>
              <a:gd name="T25" fmla="*/ 163 h 336"/>
              <a:gd name="T26" fmla="*/ 57 w 397"/>
              <a:gd name="T27" fmla="*/ 163 h 336"/>
              <a:gd name="T28" fmla="*/ 112 w 397"/>
              <a:gd name="T29" fmla="*/ 163 h 336"/>
              <a:gd name="T30" fmla="*/ 112 w 397"/>
              <a:gd name="T31" fmla="*/ 112 h 336"/>
              <a:gd name="T32" fmla="*/ 173 w 397"/>
              <a:gd name="T33" fmla="*/ 112 h 336"/>
              <a:gd name="T34" fmla="*/ 173 w 397"/>
              <a:gd name="T35" fmla="*/ 163 h 336"/>
              <a:gd name="T36" fmla="*/ 229 w 397"/>
              <a:gd name="T37" fmla="*/ 163 h 336"/>
              <a:gd name="T38" fmla="*/ 229 w 397"/>
              <a:gd name="T39" fmla="*/ 224 h 336"/>
              <a:gd name="T40" fmla="*/ 285 w 397"/>
              <a:gd name="T41" fmla="*/ 224 h 336"/>
              <a:gd name="T42" fmla="*/ 285 w 397"/>
              <a:gd name="T43" fmla="*/ 280 h 336"/>
              <a:gd name="T44" fmla="*/ 341 w 397"/>
              <a:gd name="T45" fmla="*/ 280 h 336"/>
              <a:gd name="T46" fmla="*/ 341 w 397"/>
              <a:gd name="T47" fmla="*/ 336 h 336"/>
              <a:gd name="T48" fmla="*/ 397 w 397"/>
              <a:gd name="T49" fmla="*/ 336 h 336"/>
              <a:gd name="T50" fmla="*/ 397 w 397"/>
              <a:gd name="T51" fmla="*/ 279 h 336"/>
              <a:gd name="T52" fmla="*/ 397 w 397"/>
              <a:gd name="T53" fmla="*/ 224 h 336"/>
              <a:gd name="T54" fmla="*/ 341 w 397"/>
              <a:gd name="T55" fmla="*/ 224 h 336"/>
              <a:gd name="T56" fmla="*/ 341 w 397"/>
              <a:gd name="T57" fmla="*/ 163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97" h="336">
                <a:moveTo>
                  <a:pt x="341" y="163"/>
                </a:moveTo>
                <a:lnTo>
                  <a:pt x="285" y="163"/>
                </a:lnTo>
                <a:lnTo>
                  <a:pt x="285" y="112"/>
                </a:lnTo>
                <a:lnTo>
                  <a:pt x="229" y="112"/>
                </a:lnTo>
                <a:lnTo>
                  <a:pt x="229" y="56"/>
                </a:lnTo>
                <a:lnTo>
                  <a:pt x="173" y="56"/>
                </a:lnTo>
                <a:lnTo>
                  <a:pt x="173" y="0"/>
                </a:lnTo>
                <a:lnTo>
                  <a:pt x="112" y="0"/>
                </a:lnTo>
                <a:lnTo>
                  <a:pt x="112" y="56"/>
                </a:lnTo>
                <a:lnTo>
                  <a:pt x="56" y="56"/>
                </a:lnTo>
                <a:lnTo>
                  <a:pt x="56" y="112"/>
                </a:lnTo>
                <a:lnTo>
                  <a:pt x="0" y="112"/>
                </a:lnTo>
                <a:lnTo>
                  <a:pt x="0" y="163"/>
                </a:lnTo>
                <a:lnTo>
                  <a:pt x="57" y="163"/>
                </a:lnTo>
                <a:lnTo>
                  <a:pt x="112" y="163"/>
                </a:lnTo>
                <a:lnTo>
                  <a:pt x="112" y="112"/>
                </a:lnTo>
                <a:lnTo>
                  <a:pt x="173" y="112"/>
                </a:lnTo>
                <a:lnTo>
                  <a:pt x="173" y="163"/>
                </a:lnTo>
                <a:lnTo>
                  <a:pt x="229" y="163"/>
                </a:lnTo>
                <a:lnTo>
                  <a:pt x="229" y="224"/>
                </a:lnTo>
                <a:lnTo>
                  <a:pt x="285" y="224"/>
                </a:lnTo>
                <a:lnTo>
                  <a:pt x="285" y="280"/>
                </a:lnTo>
                <a:lnTo>
                  <a:pt x="341" y="280"/>
                </a:lnTo>
                <a:lnTo>
                  <a:pt x="341" y="336"/>
                </a:lnTo>
                <a:lnTo>
                  <a:pt x="397" y="336"/>
                </a:lnTo>
                <a:lnTo>
                  <a:pt x="397" y="279"/>
                </a:lnTo>
                <a:lnTo>
                  <a:pt x="397" y="224"/>
                </a:lnTo>
                <a:lnTo>
                  <a:pt x="341" y="224"/>
                </a:lnTo>
                <a:lnTo>
                  <a:pt x="341" y="163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" name="Freeform 54">
            <a:extLst>
              <a:ext uri="{FF2B5EF4-FFF2-40B4-BE49-F238E27FC236}">
                <a16:creationId xmlns:a16="http://schemas.microsoft.com/office/drawing/2014/main" id="{2A0FDDF2-EB5F-4A49-B631-6ADFDD6C2191}"/>
              </a:ext>
            </a:extLst>
          </p:cNvPr>
          <p:cNvSpPr>
            <a:spLocks/>
          </p:cNvSpPr>
          <p:nvPr/>
        </p:nvSpPr>
        <p:spPr bwMode="auto">
          <a:xfrm>
            <a:off x="11110951" y="4334115"/>
            <a:ext cx="272522" cy="360738"/>
          </a:xfrm>
          <a:custGeom>
            <a:avLst/>
            <a:gdLst>
              <a:gd name="T0" fmla="*/ 0 w 173"/>
              <a:gd name="T1" fmla="*/ 0 h 229"/>
              <a:gd name="T2" fmla="*/ 0 w 173"/>
              <a:gd name="T3" fmla="*/ 56 h 229"/>
              <a:gd name="T4" fmla="*/ 56 w 173"/>
              <a:gd name="T5" fmla="*/ 56 h 229"/>
              <a:gd name="T6" fmla="*/ 56 w 173"/>
              <a:gd name="T7" fmla="*/ 112 h 229"/>
              <a:gd name="T8" fmla="*/ 0 w 173"/>
              <a:gd name="T9" fmla="*/ 112 h 229"/>
              <a:gd name="T10" fmla="*/ 0 w 173"/>
              <a:gd name="T11" fmla="*/ 169 h 229"/>
              <a:gd name="T12" fmla="*/ 0 w 173"/>
              <a:gd name="T13" fmla="*/ 229 h 229"/>
              <a:gd name="T14" fmla="*/ 56 w 173"/>
              <a:gd name="T15" fmla="*/ 229 h 229"/>
              <a:gd name="T16" fmla="*/ 56 w 173"/>
              <a:gd name="T17" fmla="*/ 168 h 229"/>
              <a:gd name="T18" fmla="*/ 114 w 173"/>
              <a:gd name="T19" fmla="*/ 168 h 229"/>
              <a:gd name="T20" fmla="*/ 173 w 173"/>
              <a:gd name="T21" fmla="*/ 168 h 229"/>
              <a:gd name="T22" fmla="*/ 173 w 173"/>
              <a:gd name="T23" fmla="*/ 112 h 229"/>
              <a:gd name="T24" fmla="*/ 112 w 173"/>
              <a:gd name="T25" fmla="*/ 112 h 229"/>
              <a:gd name="T26" fmla="*/ 112 w 173"/>
              <a:gd name="T27" fmla="*/ 56 h 229"/>
              <a:gd name="T28" fmla="*/ 112 w 173"/>
              <a:gd name="T29" fmla="*/ 0 h 229"/>
              <a:gd name="T30" fmla="*/ 57 w 173"/>
              <a:gd name="T31" fmla="*/ 0 h 229"/>
              <a:gd name="T32" fmla="*/ 0 w 173"/>
              <a:gd name="T33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3" h="229">
                <a:moveTo>
                  <a:pt x="0" y="0"/>
                </a:moveTo>
                <a:lnTo>
                  <a:pt x="0" y="56"/>
                </a:lnTo>
                <a:lnTo>
                  <a:pt x="56" y="56"/>
                </a:lnTo>
                <a:lnTo>
                  <a:pt x="56" y="112"/>
                </a:lnTo>
                <a:lnTo>
                  <a:pt x="0" y="112"/>
                </a:lnTo>
                <a:lnTo>
                  <a:pt x="0" y="169"/>
                </a:lnTo>
                <a:lnTo>
                  <a:pt x="0" y="229"/>
                </a:lnTo>
                <a:lnTo>
                  <a:pt x="56" y="229"/>
                </a:lnTo>
                <a:lnTo>
                  <a:pt x="56" y="168"/>
                </a:lnTo>
                <a:lnTo>
                  <a:pt x="114" y="168"/>
                </a:lnTo>
                <a:lnTo>
                  <a:pt x="173" y="168"/>
                </a:lnTo>
                <a:lnTo>
                  <a:pt x="173" y="112"/>
                </a:lnTo>
                <a:lnTo>
                  <a:pt x="112" y="112"/>
                </a:lnTo>
                <a:lnTo>
                  <a:pt x="112" y="56"/>
                </a:lnTo>
                <a:lnTo>
                  <a:pt x="112" y="0"/>
                </a:lnTo>
                <a:lnTo>
                  <a:pt x="57" y="0"/>
                </a:lnTo>
                <a:lnTo>
                  <a:pt x="0" y="0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" name="Freeform 55">
            <a:extLst>
              <a:ext uri="{FF2B5EF4-FFF2-40B4-BE49-F238E27FC236}">
                <a16:creationId xmlns:a16="http://schemas.microsoft.com/office/drawing/2014/main" id="{7E7DE108-E511-4971-9E8C-6C0C27C9CD07}"/>
              </a:ext>
            </a:extLst>
          </p:cNvPr>
          <p:cNvSpPr>
            <a:spLocks/>
          </p:cNvSpPr>
          <p:nvPr/>
        </p:nvSpPr>
        <p:spPr bwMode="auto">
          <a:xfrm>
            <a:off x="11022735" y="3973377"/>
            <a:ext cx="264646" cy="272522"/>
          </a:xfrm>
          <a:custGeom>
            <a:avLst/>
            <a:gdLst>
              <a:gd name="T0" fmla="*/ 56 w 168"/>
              <a:gd name="T1" fmla="*/ 173 h 173"/>
              <a:gd name="T2" fmla="*/ 113 w 168"/>
              <a:gd name="T3" fmla="*/ 173 h 173"/>
              <a:gd name="T4" fmla="*/ 168 w 168"/>
              <a:gd name="T5" fmla="*/ 173 h 173"/>
              <a:gd name="T6" fmla="*/ 168 w 168"/>
              <a:gd name="T7" fmla="*/ 112 h 173"/>
              <a:gd name="T8" fmla="*/ 112 w 168"/>
              <a:gd name="T9" fmla="*/ 112 h 173"/>
              <a:gd name="T10" fmla="*/ 112 w 168"/>
              <a:gd name="T11" fmla="*/ 56 h 173"/>
              <a:gd name="T12" fmla="*/ 56 w 168"/>
              <a:gd name="T13" fmla="*/ 56 h 173"/>
              <a:gd name="T14" fmla="*/ 56 w 168"/>
              <a:gd name="T15" fmla="*/ 0 h 173"/>
              <a:gd name="T16" fmla="*/ 0 w 168"/>
              <a:gd name="T17" fmla="*/ 0 h 173"/>
              <a:gd name="T18" fmla="*/ 0 w 168"/>
              <a:gd name="T19" fmla="*/ 57 h 173"/>
              <a:gd name="T20" fmla="*/ 0 w 168"/>
              <a:gd name="T21" fmla="*/ 112 h 173"/>
              <a:gd name="T22" fmla="*/ 56 w 168"/>
              <a:gd name="T23" fmla="*/ 112 h 173"/>
              <a:gd name="T24" fmla="*/ 56 w 168"/>
              <a:gd name="T25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8" h="173">
                <a:moveTo>
                  <a:pt x="56" y="173"/>
                </a:moveTo>
                <a:lnTo>
                  <a:pt x="113" y="173"/>
                </a:lnTo>
                <a:lnTo>
                  <a:pt x="168" y="173"/>
                </a:lnTo>
                <a:lnTo>
                  <a:pt x="168" y="112"/>
                </a:lnTo>
                <a:lnTo>
                  <a:pt x="112" y="112"/>
                </a:lnTo>
                <a:lnTo>
                  <a:pt x="112" y="56"/>
                </a:lnTo>
                <a:lnTo>
                  <a:pt x="56" y="56"/>
                </a:lnTo>
                <a:lnTo>
                  <a:pt x="56" y="0"/>
                </a:lnTo>
                <a:lnTo>
                  <a:pt x="0" y="0"/>
                </a:lnTo>
                <a:lnTo>
                  <a:pt x="0" y="57"/>
                </a:lnTo>
                <a:lnTo>
                  <a:pt x="0" y="112"/>
                </a:lnTo>
                <a:lnTo>
                  <a:pt x="56" y="112"/>
                </a:lnTo>
                <a:lnTo>
                  <a:pt x="56" y="173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" name="Freeform 56">
            <a:extLst>
              <a:ext uri="{FF2B5EF4-FFF2-40B4-BE49-F238E27FC236}">
                <a16:creationId xmlns:a16="http://schemas.microsoft.com/office/drawing/2014/main" id="{0C88414C-5211-43AA-8320-3EA5EFF2E437}"/>
              </a:ext>
            </a:extLst>
          </p:cNvPr>
          <p:cNvSpPr>
            <a:spLocks/>
          </p:cNvSpPr>
          <p:nvPr/>
        </p:nvSpPr>
        <p:spPr bwMode="auto">
          <a:xfrm>
            <a:off x="10750213" y="4783068"/>
            <a:ext cx="360738" cy="264646"/>
          </a:xfrm>
          <a:custGeom>
            <a:avLst/>
            <a:gdLst>
              <a:gd name="T0" fmla="*/ 117 w 229"/>
              <a:gd name="T1" fmla="*/ 56 h 168"/>
              <a:gd name="T2" fmla="*/ 117 w 229"/>
              <a:gd name="T3" fmla="*/ 0 h 168"/>
              <a:gd name="T4" fmla="*/ 56 w 229"/>
              <a:gd name="T5" fmla="*/ 0 h 168"/>
              <a:gd name="T6" fmla="*/ 56 w 229"/>
              <a:gd name="T7" fmla="*/ 56 h 168"/>
              <a:gd name="T8" fmla="*/ 56 w 229"/>
              <a:gd name="T9" fmla="*/ 112 h 168"/>
              <a:gd name="T10" fmla="*/ 0 w 229"/>
              <a:gd name="T11" fmla="*/ 112 h 168"/>
              <a:gd name="T12" fmla="*/ 0 w 229"/>
              <a:gd name="T13" fmla="*/ 168 h 168"/>
              <a:gd name="T14" fmla="*/ 58 w 229"/>
              <a:gd name="T15" fmla="*/ 168 h 168"/>
              <a:gd name="T16" fmla="*/ 114 w 229"/>
              <a:gd name="T17" fmla="*/ 168 h 168"/>
              <a:gd name="T18" fmla="*/ 172 w 229"/>
              <a:gd name="T19" fmla="*/ 168 h 168"/>
              <a:gd name="T20" fmla="*/ 229 w 229"/>
              <a:gd name="T21" fmla="*/ 168 h 168"/>
              <a:gd name="T22" fmla="*/ 229 w 229"/>
              <a:gd name="T23" fmla="*/ 112 h 168"/>
              <a:gd name="T24" fmla="*/ 172 w 229"/>
              <a:gd name="T25" fmla="*/ 112 h 168"/>
              <a:gd name="T26" fmla="*/ 117 w 229"/>
              <a:gd name="T27" fmla="*/ 112 h 168"/>
              <a:gd name="T28" fmla="*/ 117 w 229"/>
              <a:gd name="T29" fmla="*/ 56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9" h="168">
                <a:moveTo>
                  <a:pt x="117" y="56"/>
                </a:moveTo>
                <a:lnTo>
                  <a:pt x="117" y="0"/>
                </a:lnTo>
                <a:lnTo>
                  <a:pt x="56" y="0"/>
                </a:lnTo>
                <a:lnTo>
                  <a:pt x="56" y="56"/>
                </a:lnTo>
                <a:lnTo>
                  <a:pt x="56" y="112"/>
                </a:lnTo>
                <a:lnTo>
                  <a:pt x="0" y="112"/>
                </a:lnTo>
                <a:lnTo>
                  <a:pt x="0" y="168"/>
                </a:lnTo>
                <a:lnTo>
                  <a:pt x="58" y="168"/>
                </a:lnTo>
                <a:lnTo>
                  <a:pt x="114" y="168"/>
                </a:lnTo>
                <a:lnTo>
                  <a:pt x="172" y="168"/>
                </a:lnTo>
                <a:lnTo>
                  <a:pt x="229" y="168"/>
                </a:lnTo>
                <a:lnTo>
                  <a:pt x="229" y="112"/>
                </a:lnTo>
                <a:lnTo>
                  <a:pt x="172" y="112"/>
                </a:lnTo>
                <a:lnTo>
                  <a:pt x="117" y="112"/>
                </a:lnTo>
                <a:lnTo>
                  <a:pt x="117" y="56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" name="Rectangle 57">
            <a:extLst>
              <a:ext uri="{FF2B5EF4-FFF2-40B4-BE49-F238E27FC236}">
                <a16:creationId xmlns:a16="http://schemas.microsoft.com/office/drawing/2014/main" id="{40F6BF97-A0B6-484D-AEF0-B2BA48C12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8428" y="3973377"/>
            <a:ext cx="96092" cy="88215"/>
          </a:xfrm>
          <a:prstGeom prst="rect">
            <a:avLst/>
          </a:pr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" name="Freeform 58">
            <a:extLst>
              <a:ext uri="{FF2B5EF4-FFF2-40B4-BE49-F238E27FC236}">
                <a16:creationId xmlns:a16="http://schemas.microsoft.com/office/drawing/2014/main" id="{AE37FB2E-4F95-49B9-96C4-AD186C370A91}"/>
              </a:ext>
            </a:extLst>
          </p:cNvPr>
          <p:cNvSpPr>
            <a:spLocks/>
          </p:cNvSpPr>
          <p:nvPr/>
        </p:nvSpPr>
        <p:spPr bwMode="auto">
          <a:xfrm>
            <a:off x="10750213" y="5673098"/>
            <a:ext cx="88215" cy="176431"/>
          </a:xfrm>
          <a:custGeom>
            <a:avLst/>
            <a:gdLst>
              <a:gd name="T0" fmla="*/ 0 w 56"/>
              <a:gd name="T1" fmla="*/ 55 h 112"/>
              <a:gd name="T2" fmla="*/ 0 w 56"/>
              <a:gd name="T3" fmla="*/ 112 h 112"/>
              <a:gd name="T4" fmla="*/ 56 w 56"/>
              <a:gd name="T5" fmla="*/ 112 h 112"/>
              <a:gd name="T6" fmla="*/ 56 w 56"/>
              <a:gd name="T7" fmla="*/ 55 h 112"/>
              <a:gd name="T8" fmla="*/ 56 w 56"/>
              <a:gd name="T9" fmla="*/ 0 h 112"/>
              <a:gd name="T10" fmla="*/ 0 w 56"/>
              <a:gd name="T11" fmla="*/ 0 h 112"/>
              <a:gd name="T12" fmla="*/ 0 w 56"/>
              <a:gd name="T13" fmla="*/ 55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2">
                <a:moveTo>
                  <a:pt x="0" y="55"/>
                </a:moveTo>
                <a:lnTo>
                  <a:pt x="0" y="112"/>
                </a:lnTo>
                <a:lnTo>
                  <a:pt x="56" y="112"/>
                </a:lnTo>
                <a:lnTo>
                  <a:pt x="56" y="55"/>
                </a:lnTo>
                <a:lnTo>
                  <a:pt x="56" y="0"/>
                </a:lnTo>
                <a:lnTo>
                  <a:pt x="0" y="0"/>
                </a:lnTo>
                <a:lnTo>
                  <a:pt x="0" y="55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" name="Freeform 59">
            <a:extLst>
              <a:ext uri="{FF2B5EF4-FFF2-40B4-BE49-F238E27FC236}">
                <a16:creationId xmlns:a16="http://schemas.microsoft.com/office/drawing/2014/main" id="{05026E92-34F5-49EC-814F-83BBC9D73031}"/>
              </a:ext>
            </a:extLst>
          </p:cNvPr>
          <p:cNvSpPr>
            <a:spLocks/>
          </p:cNvSpPr>
          <p:nvPr/>
        </p:nvSpPr>
        <p:spPr bwMode="auto">
          <a:xfrm>
            <a:off x="10750213" y="4422330"/>
            <a:ext cx="184307" cy="176431"/>
          </a:xfrm>
          <a:custGeom>
            <a:avLst/>
            <a:gdLst>
              <a:gd name="T0" fmla="*/ 0 w 117"/>
              <a:gd name="T1" fmla="*/ 112 h 112"/>
              <a:gd name="T2" fmla="*/ 58 w 117"/>
              <a:gd name="T3" fmla="*/ 112 h 112"/>
              <a:gd name="T4" fmla="*/ 117 w 117"/>
              <a:gd name="T5" fmla="*/ 112 h 112"/>
              <a:gd name="T6" fmla="*/ 117 w 117"/>
              <a:gd name="T7" fmla="*/ 57 h 112"/>
              <a:gd name="T8" fmla="*/ 117 w 117"/>
              <a:gd name="T9" fmla="*/ 0 h 112"/>
              <a:gd name="T10" fmla="*/ 56 w 117"/>
              <a:gd name="T11" fmla="*/ 0 h 112"/>
              <a:gd name="T12" fmla="*/ 56 w 117"/>
              <a:gd name="T13" fmla="*/ 56 h 112"/>
              <a:gd name="T14" fmla="*/ 0 w 117"/>
              <a:gd name="T15" fmla="*/ 56 h 112"/>
              <a:gd name="T16" fmla="*/ 0 w 117"/>
              <a:gd name="T17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2">
                <a:moveTo>
                  <a:pt x="0" y="112"/>
                </a:moveTo>
                <a:lnTo>
                  <a:pt x="58" y="112"/>
                </a:lnTo>
                <a:lnTo>
                  <a:pt x="117" y="112"/>
                </a:lnTo>
                <a:lnTo>
                  <a:pt x="117" y="57"/>
                </a:lnTo>
                <a:lnTo>
                  <a:pt x="117" y="0"/>
                </a:lnTo>
                <a:lnTo>
                  <a:pt x="56" y="0"/>
                </a:lnTo>
                <a:lnTo>
                  <a:pt x="56" y="56"/>
                </a:lnTo>
                <a:lnTo>
                  <a:pt x="0" y="56"/>
                </a:lnTo>
                <a:lnTo>
                  <a:pt x="0" y="112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" name="Rectangle 60">
            <a:extLst>
              <a:ext uri="{FF2B5EF4-FFF2-40B4-BE49-F238E27FC236}">
                <a16:creationId xmlns:a16="http://schemas.microsoft.com/office/drawing/2014/main" id="{77A6F741-C569-4631-96E0-DBBCE411F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1998" y="5849529"/>
            <a:ext cx="88215" cy="88215"/>
          </a:xfrm>
          <a:prstGeom prst="rect">
            <a:avLst/>
          </a:pr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" name="Freeform 61">
            <a:extLst>
              <a:ext uri="{FF2B5EF4-FFF2-40B4-BE49-F238E27FC236}">
                <a16:creationId xmlns:a16="http://schemas.microsoft.com/office/drawing/2014/main" id="{AE789363-75D7-4660-83F5-0C99EFD45688}"/>
              </a:ext>
            </a:extLst>
          </p:cNvPr>
          <p:cNvSpPr>
            <a:spLocks/>
          </p:cNvSpPr>
          <p:nvPr/>
        </p:nvSpPr>
        <p:spPr bwMode="auto">
          <a:xfrm>
            <a:off x="10661998" y="5047714"/>
            <a:ext cx="88215" cy="184307"/>
          </a:xfrm>
          <a:custGeom>
            <a:avLst/>
            <a:gdLst>
              <a:gd name="T0" fmla="*/ 0 w 56"/>
              <a:gd name="T1" fmla="*/ 58 h 117"/>
              <a:gd name="T2" fmla="*/ 0 w 56"/>
              <a:gd name="T3" fmla="*/ 117 h 117"/>
              <a:gd name="T4" fmla="*/ 56 w 56"/>
              <a:gd name="T5" fmla="*/ 117 h 117"/>
              <a:gd name="T6" fmla="*/ 56 w 56"/>
              <a:gd name="T7" fmla="*/ 58 h 117"/>
              <a:gd name="T8" fmla="*/ 56 w 56"/>
              <a:gd name="T9" fmla="*/ 0 h 117"/>
              <a:gd name="T10" fmla="*/ 0 w 56"/>
              <a:gd name="T11" fmla="*/ 0 h 117"/>
              <a:gd name="T12" fmla="*/ 0 w 56"/>
              <a:gd name="T13" fmla="*/ 58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7">
                <a:moveTo>
                  <a:pt x="0" y="58"/>
                </a:moveTo>
                <a:lnTo>
                  <a:pt x="0" y="117"/>
                </a:lnTo>
                <a:lnTo>
                  <a:pt x="56" y="117"/>
                </a:lnTo>
                <a:lnTo>
                  <a:pt x="56" y="58"/>
                </a:lnTo>
                <a:lnTo>
                  <a:pt x="56" y="0"/>
                </a:lnTo>
                <a:lnTo>
                  <a:pt x="0" y="0"/>
                </a:lnTo>
                <a:lnTo>
                  <a:pt x="0" y="58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" name="Rectangle 62">
            <a:extLst>
              <a:ext uri="{FF2B5EF4-FFF2-40B4-BE49-F238E27FC236}">
                <a16:creationId xmlns:a16="http://schemas.microsoft.com/office/drawing/2014/main" id="{BB58E318-2381-4E6E-A6C6-0F4229DD9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1998" y="4694852"/>
            <a:ext cx="88215" cy="88215"/>
          </a:xfrm>
          <a:prstGeom prst="rect">
            <a:avLst/>
          </a:pr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" name="Freeform 63">
            <a:extLst>
              <a:ext uri="{FF2B5EF4-FFF2-40B4-BE49-F238E27FC236}">
                <a16:creationId xmlns:a16="http://schemas.microsoft.com/office/drawing/2014/main" id="{8CC1A2E3-E02B-4DD9-8094-6F1D2F729A3B}"/>
              </a:ext>
            </a:extLst>
          </p:cNvPr>
          <p:cNvSpPr>
            <a:spLocks/>
          </p:cNvSpPr>
          <p:nvPr/>
        </p:nvSpPr>
        <p:spPr bwMode="auto">
          <a:xfrm>
            <a:off x="10573782" y="4245899"/>
            <a:ext cx="176431" cy="88215"/>
          </a:xfrm>
          <a:custGeom>
            <a:avLst/>
            <a:gdLst>
              <a:gd name="T0" fmla="*/ 112 w 112"/>
              <a:gd name="T1" fmla="*/ 56 h 56"/>
              <a:gd name="T2" fmla="*/ 112 w 112"/>
              <a:gd name="T3" fmla="*/ 0 h 56"/>
              <a:gd name="T4" fmla="*/ 56 w 112"/>
              <a:gd name="T5" fmla="*/ 0 h 56"/>
              <a:gd name="T6" fmla="*/ 0 w 112"/>
              <a:gd name="T7" fmla="*/ 0 h 56"/>
              <a:gd name="T8" fmla="*/ 0 w 112"/>
              <a:gd name="T9" fmla="*/ 56 h 56"/>
              <a:gd name="T10" fmla="*/ 56 w 112"/>
              <a:gd name="T11" fmla="*/ 56 h 56"/>
              <a:gd name="T12" fmla="*/ 112 w 112"/>
              <a:gd name="T13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56">
                <a:moveTo>
                  <a:pt x="112" y="56"/>
                </a:moveTo>
                <a:lnTo>
                  <a:pt x="112" y="0"/>
                </a:lnTo>
                <a:lnTo>
                  <a:pt x="56" y="0"/>
                </a:lnTo>
                <a:lnTo>
                  <a:pt x="0" y="0"/>
                </a:lnTo>
                <a:lnTo>
                  <a:pt x="0" y="56"/>
                </a:lnTo>
                <a:lnTo>
                  <a:pt x="56" y="56"/>
                </a:lnTo>
                <a:lnTo>
                  <a:pt x="112" y="56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" name="Freeform 64">
            <a:extLst>
              <a:ext uri="{FF2B5EF4-FFF2-40B4-BE49-F238E27FC236}">
                <a16:creationId xmlns:a16="http://schemas.microsoft.com/office/drawing/2014/main" id="{8727BFF6-95A1-474C-AC87-BBF713B1A09E}"/>
              </a:ext>
            </a:extLst>
          </p:cNvPr>
          <p:cNvSpPr>
            <a:spLocks/>
          </p:cNvSpPr>
          <p:nvPr/>
        </p:nvSpPr>
        <p:spPr bwMode="auto">
          <a:xfrm>
            <a:off x="10485567" y="4783068"/>
            <a:ext cx="176431" cy="176431"/>
          </a:xfrm>
          <a:custGeom>
            <a:avLst/>
            <a:gdLst>
              <a:gd name="T0" fmla="*/ 112 w 112"/>
              <a:gd name="T1" fmla="*/ 0 h 112"/>
              <a:gd name="T2" fmla="*/ 55 w 112"/>
              <a:gd name="T3" fmla="*/ 0 h 112"/>
              <a:gd name="T4" fmla="*/ 0 w 112"/>
              <a:gd name="T5" fmla="*/ 0 h 112"/>
              <a:gd name="T6" fmla="*/ 0 w 112"/>
              <a:gd name="T7" fmla="*/ 56 h 112"/>
              <a:gd name="T8" fmla="*/ 0 w 112"/>
              <a:gd name="T9" fmla="*/ 112 h 112"/>
              <a:gd name="T10" fmla="*/ 56 w 112"/>
              <a:gd name="T11" fmla="*/ 112 h 112"/>
              <a:gd name="T12" fmla="*/ 56 w 112"/>
              <a:gd name="T13" fmla="*/ 56 h 112"/>
              <a:gd name="T14" fmla="*/ 112 w 112"/>
              <a:gd name="T15" fmla="*/ 56 h 112"/>
              <a:gd name="T16" fmla="*/ 112 w 112"/>
              <a:gd name="T17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112">
                <a:moveTo>
                  <a:pt x="112" y="0"/>
                </a:moveTo>
                <a:lnTo>
                  <a:pt x="55" y="0"/>
                </a:lnTo>
                <a:lnTo>
                  <a:pt x="0" y="0"/>
                </a:lnTo>
                <a:lnTo>
                  <a:pt x="0" y="56"/>
                </a:lnTo>
                <a:lnTo>
                  <a:pt x="0" y="112"/>
                </a:lnTo>
                <a:lnTo>
                  <a:pt x="56" y="112"/>
                </a:lnTo>
                <a:lnTo>
                  <a:pt x="56" y="56"/>
                </a:lnTo>
                <a:lnTo>
                  <a:pt x="112" y="56"/>
                </a:lnTo>
                <a:lnTo>
                  <a:pt x="112" y="0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" name="Freeform 65">
            <a:extLst>
              <a:ext uri="{FF2B5EF4-FFF2-40B4-BE49-F238E27FC236}">
                <a16:creationId xmlns:a16="http://schemas.microsoft.com/office/drawing/2014/main" id="{60F98143-9CD5-4408-BA54-8225BC1D19A0}"/>
              </a:ext>
            </a:extLst>
          </p:cNvPr>
          <p:cNvSpPr>
            <a:spLocks/>
          </p:cNvSpPr>
          <p:nvPr/>
        </p:nvSpPr>
        <p:spPr bwMode="auto">
          <a:xfrm>
            <a:off x="10389475" y="4510545"/>
            <a:ext cx="272522" cy="184307"/>
          </a:xfrm>
          <a:custGeom>
            <a:avLst/>
            <a:gdLst>
              <a:gd name="T0" fmla="*/ 117 w 173"/>
              <a:gd name="T1" fmla="*/ 117 h 117"/>
              <a:gd name="T2" fmla="*/ 117 w 173"/>
              <a:gd name="T3" fmla="*/ 56 h 117"/>
              <a:gd name="T4" fmla="*/ 173 w 173"/>
              <a:gd name="T5" fmla="*/ 56 h 117"/>
              <a:gd name="T6" fmla="*/ 173 w 173"/>
              <a:gd name="T7" fmla="*/ 0 h 117"/>
              <a:gd name="T8" fmla="*/ 116 w 173"/>
              <a:gd name="T9" fmla="*/ 0 h 117"/>
              <a:gd name="T10" fmla="*/ 61 w 173"/>
              <a:gd name="T11" fmla="*/ 0 h 117"/>
              <a:gd name="T12" fmla="*/ 61 w 173"/>
              <a:gd name="T13" fmla="*/ 56 h 117"/>
              <a:gd name="T14" fmla="*/ 0 w 173"/>
              <a:gd name="T15" fmla="*/ 56 h 117"/>
              <a:gd name="T16" fmla="*/ 0 w 173"/>
              <a:gd name="T17" fmla="*/ 117 h 117"/>
              <a:gd name="T18" fmla="*/ 59 w 173"/>
              <a:gd name="T19" fmla="*/ 117 h 117"/>
              <a:gd name="T20" fmla="*/ 117 w 173"/>
              <a:gd name="T21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3" h="117">
                <a:moveTo>
                  <a:pt x="117" y="117"/>
                </a:moveTo>
                <a:lnTo>
                  <a:pt x="117" y="56"/>
                </a:lnTo>
                <a:lnTo>
                  <a:pt x="173" y="56"/>
                </a:lnTo>
                <a:lnTo>
                  <a:pt x="173" y="0"/>
                </a:lnTo>
                <a:lnTo>
                  <a:pt x="116" y="0"/>
                </a:lnTo>
                <a:lnTo>
                  <a:pt x="61" y="0"/>
                </a:lnTo>
                <a:lnTo>
                  <a:pt x="61" y="56"/>
                </a:lnTo>
                <a:lnTo>
                  <a:pt x="0" y="56"/>
                </a:lnTo>
                <a:lnTo>
                  <a:pt x="0" y="117"/>
                </a:lnTo>
                <a:lnTo>
                  <a:pt x="59" y="117"/>
                </a:lnTo>
                <a:lnTo>
                  <a:pt x="117" y="117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" name="Freeform 66">
            <a:extLst>
              <a:ext uri="{FF2B5EF4-FFF2-40B4-BE49-F238E27FC236}">
                <a16:creationId xmlns:a16="http://schemas.microsoft.com/office/drawing/2014/main" id="{84A5616F-EB26-4819-BD56-044F46571A77}"/>
              </a:ext>
            </a:extLst>
          </p:cNvPr>
          <p:cNvSpPr>
            <a:spLocks/>
          </p:cNvSpPr>
          <p:nvPr/>
        </p:nvSpPr>
        <p:spPr bwMode="auto">
          <a:xfrm>
            <a:off x="10124830" y="5577006"/>
            <a:ext cx="448953" cy="272522"/>
          </a:xfrm>
          <a:custGeom>
            <a:avLst/>
            <a:gdLst>
              <a:gd name="T0" fmla="*/ 168 w 285"/>
              <a:gd name="T1" fmla="*/ 0 h 173"/>
              <a:gd name="T2" fmla="*/ 168 w 285"/>
              <a:gd name="T3" fmla="*/ 61 h 173"/>
              <a:gd name="T4" fmla="*/ 113 w 285"/>
              <a:gd name="T5" fmla="*/ 61 h 173"/>
              <a:gd name="T6" fmla="*/ 56 w 285"/>
              <a:gd name="T7" fmla="*/ 61 h 173"/>
              <a:gd name="T8" fmla="*/ 56 w 285"/>
              <a:gd name="T9" fmla="*/ 117 h 173"/>
              <a:gd name="T10" fmla="*/ 0 w 285"/>
              <a:gd name="T11" fmla="*/ 117 h 173"/>
              <a:gd name="T12" fmla="*/ 0 w 285"/>
              <a:gd name="T13" fmla="*/ 173 h 173"/>
              <a:gd name="T14" fmla="*/ 56 w 285"/>
              <a:gd name="T15" fmla="*/ 173 h 173"/>
              <a:gd name="T16" fmla="*/ 112 w 285"/>
              <a:gd name="T17" fmla="*/ 173 h 173"/>
              <a:gd name="T18" fmla="*/ 112 w 285"/>
              <a:gd name="T19" fmla="*/ 117 h 173"/>
              <a:gd name="T20" fmla="*/ 171 w 285"/>
              <a:gd name="T21" fmla="*/ 117 h 173"/>
              <a:gd name="T22" fmla="*/ 229 w 285"/>
              <a:gd name="T23" fmla="*/ 117 h 173"/>
              <a:gd name="T24" fmla="*/ 229 w 285"/>
              <a:gd name="T25" fmla="*/ 61 h 173"/>
              <a:gd name="T26" fmla="*/ 285 w 285"/>
              <a:gd name="T27" fmla="*/ 61 h 173"/>
              <a:gd name="T28" fmla="*/ 285 w 285"/>
              <a:gd name="T29" fmla="*/ 0 h 173"/>
              <a:gd name="T30" fmla="*/ 227 w 285"/>
              <a:gd name="T31" fmla="*/ 0 h 173"/>
              <a:gd name="T32" fmla="*/ 168 w 285"/>
              <a:gd name="T33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5" h="173">
                <a:moveTo>
                  <a:pt x="168" y="0"/>
                </a:moveTo>
                <a:lnTo>
                  <a:pt x="168" y="61"/>
                </a:lnTo>
                <a:lnTo>
                  <a:pt x="113" y="61"/>
                </a:lnTo>
                <a:lnTo>
                  <a:pt x="56" y="61"/>
                </a:lnTo>
                <a:lnTo>
                  <a:pt x="56" y="117"/>
                </a:lnTo>
                <a:lnTo>
                  <a:pt x="0" y="117"/>
                </a:lnTo>
                <a:lnTo>
                  <a:pt x="0" y="173"/>
                </a:lnTo>
                <a:lnTo>
                  <a:pt x="56" y="173"/>
                </a:lnTo>
                <a:lnTo>
                  <a:pt x="112" y="173"/>
                </a:lnTo>
                <a:lnTo>
                  <a:pt x="112" y="117"/>
                </a:lnTo>
                <a:lnTo>
                  <a:pt x="171" y="117"/>
                </a:lnTo>
                <a:lnTo>
                  <a:pt x="229" y="117"/>
                </a:lnTo>
                <a:lnTo>
                  <a:pt x="229" y="61"/>
                </a:lnTo>
                <a:lnTo>
                  <a:pt x="285" y="61"/>
                </a:lnTo>
                <a:lnTo>
                  <a:pt x="285" y="0"/>
                </a:lnTo>
                <a:lnTo>
                  <a:pt x="227" y="0"/>
                </a:lnTo>
                <a:lnTo>
                  <a:pt x="168" y="0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" name="Freeform 67">
            <a:extLst>
              <a:ext uri="{FF2B5EF4-FFF2-40B4-BE49-F238E27FC236}">
                <a16:creationId xmlns:a16="http://schemas.microsoft.com/office/drawing/2014/main" id="{65D6B76E-2EEB-4A1A-85A8-0A76CADC57D2}"/>
              </a:ext>
            </a:extLst>
          </p:cNvPr>
          <p:cNvSpPr>
            <a:spLocks/>
          </p:cNvSpPr>
          <p:nvPr/>
        </p:nvSpPr>
        <p:spPr bwMode="auto">
          <a:xfrm>
            <a:off x="10124830" y="4959499"/>
            <a:ext cx="264646" cy="88215"/>
          </a:xfrm>
          <a:custGeom>
            <a:avLst/>
            <a:gdLst>
              <a:gd name="T0" fmla="*/ 113 w 168"/>
              <a:gd name="T1" fmla="*/ 56 h 56"/>
              <a:gd name="T2" fmla="*/ 168 w 168"/>
              <a:gd name="T3" fmla="*/ 56 h 56"/>
              <a:gd name="T4" fmla="*/ 168 w 168"/>
              <a:gd name="T5" fmla="*/ 0 h 56"/>
              <a:gd name="T6" fmla="*/ 113 w 168"/>
              <a:gd name="T7" fmla="*/ 0 h 56"/>
              <a:gd name="T8" fmla="*/ 56 w 168"/>
              <a:gd name="T9" fmla="*/ 0 h 56"/>
              <a:gd name="T10" fmla="*/ 0 w 168"/>
              <a:gd name="T11" fmla="*/ 0 h 56"/>
              <a:gd name="T12" fmla="*/ 0 w 168"/>
              <a:gd name="T13" fmla="*/ 56 h 56"/>
              <a:gd name="T14" fmla="*/ 56 w 168"/>
              <a:gd name="T15" fmla="*/ 56 h 56"/>
              <a:gd name="T16" fmla="*/ 113 w 168"/>
              <a:gd name="T17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8" h="56">
                <a:moveTo>
                  <a:pt x="113" y="56"/>
                </a:moveTo>
                <a:lnTo>
                  <a:pt x="168" y="56"/>
                </a:lnTo>
                <a:lnTo>
                  <a:pt x="168" y="0"/>
                </a:lnTo>
                <a:lnTo>
                  <a:pt x="113" y="0"/>
                </a:lnTo>
                <a:lnTo>
                  <a:pt x="56" y="0"/>
                </a:lnTo>
                <a:lnTo>
                  <a:pt x="0" y="0"/>
                </a:lnTo>
                <a:lnTo>
                  <a:pt x="0" y="56"/>
                </a:lnTo>
                <a:lnTo>
                  <a:pt x="56" y="56"/>
                </a:lnTo>
                <a:lnTo>
                  <a:pt x="113" y="56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" name="Freeform 68">
            <a:extLst>
              <a:ext uri="{FF2B5EF4-FFF2-40B4-BE49-F238E27FC236}">
                <a16:creationId xmlns:a16="http://schemas.microsoft.com/office/drawing/2014/main" id="{3294F238-EE99-4CC9-A2BA-9BF69C19F9E1}"/>
              </a:ext>
            </a:extLst>
          </p:cNvPr>
          <p:cNvSpPr>
            <a:spLocks/>
          </p:cNvSpPr>
          <p:nvPr/>
        </p:nvSpPr>
        <p:spPr bwMode="auto">
          <a:xfrm>
            <a:off x="9940523" y="5320236"/>
            <a:ext cx="545045" cy="176431"/>
          </a:xfrm>
          <a:custGeom>
            <a:avLst/>
            <a:gdLst>
              <a:gd name="T0" fmla="*/ 173 w 346"/>
              <a:gd name="T1" fmla="*/ 112 h 112"/>
              <a:gd name="T2" fmla="*/ 229 w 346"/>
              <a:gd name="T3" fmla="*/ 112 h 112"/>
              <a:gd name="T4" fmla="*/ 229 w 346"/>
              <a:gd name="T5" fmla="*/ 56 h 112"/>
              <a:gd name="T6" fmla="*/ 288 w 346"/>
              <a:gd name="T7" fmla="*/ 56 h 112"/>
              <a:gd name="T8" fmla="*/ 346 w 346"/>
              <a:gd name="T9" fmla="*/ 56 h 112"/>
              <a:gd name="T10" fmla="*/ 346 w 346"/>
              <a:gd name="T11" fmla="*/ 0 h 112"/>
              <a:gd name="T12" fmla="*/ 288 w 346"/>
              <a:gd name="T13" fmla="*/ 0 h 112"/>
              <a:gd name="T14" fmla="*/ 230 w 346"/>
              <a:gd name="T15" fmla="*/ 0 h 112"/>
              <a:gd name="T16" fmla="*/ 173 w 346"/>
              <a:gd name="T17" fmla="*/ 0 h 112"/>
              <a:gd name="T18" fmla="*/ 173 w 346"/>
              <a:gd name="T19" fmla="*/ 56 h 112"/>
              <a:gd name="T20" fmla="*/ 116 w 346"/>
              <a:gd name="T21" fmla="*/ 56 h 112"/>
              <a:gd name="T22" fmla="*/ 59 w 346"/>
              <a:gd name="T23" fmla="*/ 56 h 112"/>
              <a:gd name="T24" fmla="*/ 0 w 346"/>
              <a:gd name="T25" fmla="*/ 56 h 112"/>
              <a:gd name="T26" fmla="*/ 0 w 346"/>
              <a:gd name="T27" fmla="*/ 112 h 112"/>
              <a:gd name="T28" fmla="*/ 59 w 346"/>
              <a:gd name="T29" fmla="*/ 112 h 112"/>
              <a:gd name="T30" fmla="*/ 116 w 346"/>
              <a:gd name="T31" fmla="*/ 112 h 112"/>
              <a:gd name="T32" fmla="*/ 173 w 346"/>
              <a:gd name="T3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112">
                <a:moveTo>
                  <a:pt x="173" y="112"/>
                </a:moveTo>
                <a:lnTo>
                  <a:pt x="229" y="112"/>
                </a:lnTo>
                <a:lnTo>
                  <a:pt x="229" y="56"/>
                </a:lnTo>
                <a:lnTo>
                  <a:pt x="288" y="56"/>
                </a:lnTo>
                <a:lnTo>
                  <a:pt x="346" y="56"/>
                </a:lnTo>
                <a:lnTo>
                  <a:pt x="346" y="0"/>
                </a:lnTo>
                <a:lnTo>
                  <a:pt x="288" y="0"/>
                </a:lnTo>
                <a:lnTo>
                  <a:pt x="230" y="0"/>
                </a:lnTo>
                <a:lnTo>
                  <a:pt x="173" y="0"/>
                </a:lnTo>
                <a:lnTo>
                  <a:pt x="173" y="56"/>
                </a:lnTo>
                <a:lnTo>
                  <a:pt x="116" y="56"/>
                </a:lnTo>
                <a:lnTo>
                  <a:pt x="59" y="56"/>
                </a:lnTo>
                <a:lnTo>
                  <a:pt x="0" y="56"/>
                </a:lnTo>
                <a:lnTo>
                  <a:pt x="0" y="112"/>
                </a:lnTo>
                <a:lnTo>
                  <a:pt x="59" y="112"/>
                </a:lnTo>
                <a:lnTo>
                  <a:pt x="116" y="112"/>
                </a:lnTo>
                <a:lnTo>
                  <a:pt x="173" y="112"/>
                </a:lnTo>
                <a:close/>
              </a:path>
            </a:pathLst>
          </a:custGeom>
          <a:solidFill>
            <a:srgbClr val="436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" name="Rectangle 69">
            <a:extLst>
              <a:ext uri="{FF2B5EF4-FFF2-40B4-BE49-F238E27FC236}">
                <a16:creationId xmlns:a16="http://schemas.microsoft.com/office/drawing/2014/main" id="{BB45D9A7-914B-464D-A792-D93C3B263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0980" y="5761313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" name="Freeform 70">
            <a:extLst>
              <a:ext uri="{FF2B5EF4-FFF2-40B4-BE49-F238E27FC236}">
                <a16:creationId xmlns:a16="http://schemas.microsoft.com/office/drawing/2014/main" id="{F710A88B-13A1-4E76-8161-972B8845164B}"/>
              </a:ext>
            </a:extLst>
          </p:cNvPr>
          <p:cNvSpPr>
            <a:spLocks/>
          </p:cNvSpPr>
          <p:nvPr/>
        </p:nvSpPr>
        <p:spPr bwMode="auto">
          <a:xfrm>
            <a:off x="11832426" y="5673098"/>
            <a:ext cx="168554" cy="88215"/>
          </a:xfrm>
          <a:custGeom>
            <a:avLst/>
            <a:gdLst>
              <a:gd name="T0" fmla="*/ 50 w 107"/>
              <a:gd name="T1" fmla="*/ 0 h 56"/>
              <a:gd name="T2" fmla="*/ 0 w 107"/>
              <a:gd name="T3" fmla="*/ 0 h 56"/>
              <a:gd name="T4" fmla="*/ 0 w 107"/>
              <a:gd name="T5" fmla="*/ 56 h 56"/>
              <a:gd name="T6" fmla="*/ 50 w 107"/>
              <a:gd name="T7" fmla="*/ 56 h 56"/>
              <a:gd name="T8" fmla="*/ 107 w 107"/>
              <a:gd name="T9" fmla="*/ 56 h 56"/>
              <a:gd name="T10" fmla="*/ 107 w 107"/>
              <a:gd name="T11" fmla="*/ 0 h 56"/>
              <a:gd name="T12" fmla="*/ 50 w 107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7" h="56">
                <a:moveTo>
                  <a:pt x="50" y="0"/>
                </a:moveTo>
                <a:lnTo>
                  <a:pt x="0" y="0"/>
                </a:lnTo>
                <a:lnTo>
                  <a:pt x="0" y="56"/>
                </a:lnTo>
                <a:lnTo>
                  <a:pt x="50" y="56"/>
                </a:lnTo>
                <a:lnTo>
                  <a:pt x="107" y="56"/>
                </a:lnTo>
                <a:lnTo>
                  <a:pt x="107" y="0"/>
                </a:lnTo>
                <a:lnTo>
                  <a:pt x="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" name="Freeform 71">
            <a:extLst>
              <a:ext uri="{FF2B5EF4-FFF2-40B4-BE49-F238E27FC236}">
                <a16:creationId xmlns:a16="http://schemas.microsoft.com/office/drawing/2014/main" id="{B686F42B-ED26-4985-8187-5CA9ED81321E}"/>
              </a:ext>
            </a:extLst>
          </p:cNvPr>
          <p:cNvSpPr>
            <a:spLocks/>
          </p:cNvSpPr>
          <p:nvPr/>
        </p:nvSpPr>
        <p:spPr bwMode="auto">
          <a:xfrm>
            <a:off x="11736334" y="5320236"/>
            <a:ext cx="176431" cy="88215"/>
          </a:xfrm>
          <a:custGeom>
            <a:avLst/>
            <a:gdLst>
              <a:gd name="T0" fmla="*/ 58 w 112"/>
              <a:gd name="T1" fmla="*/ 56 h 56"/>
              <a:gd name="T2" fmla="*/ 112 w 112"/>
              <a:gd name="T3" fmla="*/ 56 h 56"/>
              <a:gd name="T4" fmla="*/ 112 w 112"/>
              <a:gd name="T5" fmla="*/ 0 h 56"/>
              <a:gd name="T6" fmla="*/ 58 w 112"/>
              <a:gd name="T7" fmla="*/ 0 h 56"/>
              <a:gd name="T8" fmla="*/ 0 w 112"/>
              <a:gd name="T9" fmla="*/ 0 h 56"/>
              <a:gd name="T10" fmla="*/ 0 w 112"/>
              <a:gd name="T11" fmla="*/ 56 h 56"/>
              <a:gd name="T12" fmla="*/ 58 w 112"/>
              <a:gd name="T13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56">
                <a:moveTo>
                  <a:pt x="58" y="56"/>
                </a:moveTo>
                <a:lnTo>
                  <a:pt x="112" y="56"/>
                </a:lnTo>
                <a:lnTo>
                  <a:pt x="112" y="0"/>
                </a:lnTo>
                <a:lnTo>
                  <a:pt x="58" y="0"/>
                </a:lnTo>
                <a:lnTo>
                  <a:pt x="0" y="0"/>
                </a:lnTo>
                <a:lnTo>
                  <a:pt x="0" y="56"/>
                </a:lnTo>
                <a:lnTo>
                  <a:pt x="58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" name="Rectangle 72">
            <a:extLst>
              <a:ext uri="{FF2B5EF4-FFF2-40B4-BE49-F238E27FC236}">
                <a16:creationId xmlns:a16="http://schemas.microsoft.com/office/drawing/2014/main" id="{612C7537-1C45-4C1F-A0D1-DE44DC334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8119" y="5577006"/>
            <a:ext cx="88215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3" name="Rectangle 73">
            <a:extLst>
              <a:ext uri="{FF2B5EF4-FFF2-40B4-BE49-F238E27FC236}">
                <a16:creationId xmlns:a16="http://schemas.microsoft.com/office/drawing/2014/main" id="{E451B520-0C7B-4F7E-8EDD-FB501577E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8119" y="5232021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4" name="Rectangle 74">
            <a:extLst>
              <a:ext uri="{FF2B5EF4-FFF2-40B4-BE49-F238E27FC236}">
                <a16:creationId xmlns:a16="http://schemas.microsoft.com/office/drawing/2014/main" id="{12FA1D8C-52D1-4345-BE45-B27991DFB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9903" y="5496667"/>
            <a:ext cx="88215" cy="803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" name="Rectangle 75">
            <a:extLst>
              <a:ext uri="{FF2B5EF4-FFF2-40B4-BE49-F238E27FC236}">
                <a16:creationId xmlns:a16="http://schemas.microsoft.com/office/drawing/2014/main" id="{485E4F4B-A9E7-4E17-A63A-26048E8B6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9903" y="5143806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6" name="Rectangle 76">
            <a:extLst>
              <a:ext uri="{FF2B5EF4-FFF2-40B4-BE49-F238E27FC236}">
                <a16:creationId xmlns:a16="http://schemas.microsoft.com/office/drawing/2014/main" id="{AAC53421-2621-4BEB-8F4E-94B16F525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9903" y="4783068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7" name="Rectangle 77">
            <a:extLst>
              <a:ext uri="{FF2B5EF4-FFF2-40B4-BE49-F238E27FC236}">
                <a16:creationId xmlns:a16="http://schemas.microsoft.com/office/drawing/2014/main" id="{4C022CBF-B7FB-495C-8D8F-7A05542D5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1688" y="5047714"/>
            <a:ext cx="88215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8" name="Rectangle 78">
            <a:extLst>
              <a:ext uri="{FF2B5EF4-FFF2-40B4-BE49-F238E27FC236}">
                <a16:creationId xmlns:a16="http://schemas.microsoft.com/office/drawing/2014/main" id="{90754E6D-C98E-4B7B-A8DF-D08AD2FCD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1688" y="4510545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9" name="Freeform 79">
            <a:extLst>
              <a:ext uri="{FF2B5EF4-FFF2-40B4-BE49-F238E27FC236}">
                <a16:creationId xmlns:a16="http://schemas.microsoft.com/office/drawing/2014/main" id="{EE84AD7E-A1E6-4ADD-A8B4-AADBB1BDA167}"/>
              </a:ext>
            </a:extLst>
          </p:cNvPr>
          <p:cNvSpPr>
            <a:spLocks/>
          </p:cNvSpPr>
          <p:nvPr/>
        </p:nvSpPr>
        <p:spPr bwMode="auto">
          <a:xfrm>
            <a:off x="11383473" y="5577006"/>
            <a:ext cx="176431" cy="96092"/>
          </a:xfrm>
          <a:custGeom>
            <a:avLst/>
            <a:gdLst>
              <a:gd name="T0" fmla="*/ 0 w 112"/>
              <a:gd name="T1" fmla="*/ 0 h 61"/>
              <a:gd name="T2" fmla="*/ 0 w 112"/>
              <a:gd name="T3" fmla="*/ 61 h 61"/>
              <a:gd name="T4" fmla="*/ 55 w 112"/>
              <a:gd name="T5" fmla="*/ 61 h 61"/>
              <a:gd name="T6" fmla="*/ 112 w 112"/>
              <a:gd name="T7" fmla="*/ 61 h 61"/>
              <a:gd name="T8" fmla="*/ 112 w 112"/>
              <a:gd name="T9" fmla="*/ 0 h 61"/>
              <a:gd name="T10" fmla="*/ 55 w 112"/>
              <a:gd name="T11" fmla="*/ 0 h 61"/>
              <a:gd name="T12" fmla="*/ 0 w 112"/>
              <a:gd name="T1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61">
                <a:moveTo>
                  <a:pt x="0" y="0"/>
                </a:moveTo>
                <a:lnTo>
                  <a:pt x="0" y="61"/>
                </a:lnTo>
                <a:lnTo>
                  <a:pt x="55" y="61"/>
                </a:lnTo>
                <a:lnTo>
                  <a:pt x="112" y="61"/>
                </a:lnTo>
                <a:lnTo>
                  <a:pt x="112" y="0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0" name="Rectangle 80">
            <a:extLst>
              <a:ext uri="{FF2B5EF4-FFF2-40B4-BE49-F238E27FC236}">
                <a16:creationId xmlns:a16="http://schemas.microsoft.com/office/drawing/2014/main" id="{FFAD803E-69D4-4912-BE97-38730F583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3473" y="4959499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1" name="Rectangle 81">
            <a:extLst>
              <a:ext uri="{FF2B5EF4-FFF2-40B4-BE49-F238E27FC236}">
                <a16:creationId xmlns:a16="http://schemas.microsoft.com/office/drawing/2014/main" id="{FE4E54E3-88D0-4588-AF16-34ED1660D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3473" y="4422330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" name="Rectangle 82">
            <a:extLst>
              <a:ext uri="{FF2B5EF4-FFF2-40B4-BE49-F238E27FC236}">
                <a16:creationId xmlns:a16="http://schemas.microsoft.com/office/drawing/2014/main" id="{CB29AFEB-2292-4D65-82E9-59FD64DD2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3473" y="4245899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" name="Rectangle 83">
            <a:extLst>
              <a:ext uri="{FF2B5EF4-FFF2-40B4-BE49-F238E27FC236}">
                <a16:creationId xmlns:a16="http://schemas.microsoft.com/office/drawing/2014/main" id="{484B8F2E-623B-4C91-9B0D-FBC2D088C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5408452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" name="Rectangle 84">
            <a:extLst>
              <a:ext uri="{FF2B5EF4-FFF2-40B4-BE49-F238E27FC236}">
                <a16:creationId xmlns:a16="http://schemas.microsoft.com/office/drawing/2014/main" id="{E6DDC7AD-4168-435F-82B4-68A2FE490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5047714"/>
            <a:ext cx="96092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" name="Rectangle 85">
            <a:extLst>
              <a:ext uri="{FF2B5EF4-FFF2-40B4-BE49-F238E27FC236}">
                <a16:creationId xmlns:a16="http://schemas.microsoft.com/office/drawing/2014/main" id="{2095A333-759A-4D04-96FE-46C45E57B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4694852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" name="Rectangle 86">
            <a:extLst>
              <a:ext uri="{FF2B5EF4-FFF2-40B4-BE49-F238E27FC236}">
                <a16:creationId xmlns:a16="http://schemas.microsoft.com/office/drawing/2014/main" id="{469DE9F6-62E7-43D3-954D-CEA8B07A3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4334115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" name="Rectangle 87">
            <a:extLst>
              <a:ext uri="{FF2B5EF4-FFF2-40B4-BE49-F238E27FC236}">
                <a16:creationId xmlns:a16="http://schemas.microsoft.com/office/drawing/2014/main" id="{ED1BA673-A011-4211-8B7F-568345ED8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381" y="4061592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" name="Rectangle 88">
            <a:extLst>
              <a:ext uri="{FF2B5EF4-FFF2-40B4-BE49-F238E27FC236}">
                <a16:creationId xmlns:a16="http://schemas.microsoft.com/office/drawing/2014/main" id="{094B9C74-D723-4B42-BE61-4B1874161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9166" y="5849529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9" name="Rectangle 89">
            <a:extLst>
              <a:ext uri="{FF2B5EF4-FFF2-40B4-BE49-F238E27FC236}">
                <a16:creationId xmlns:a16="http://schemas.microsoft.com/office/drawing/2014/main" id="{476A171C-2ED8-4206-8086-1C2EABCE7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9166" y="5320236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0" name="Freeform 90">
            <a:extLst>
              <a:ext uri="{FF2B5EF4-FFF2-40B4-BE49-F238E27FC236}">
                <a16:creationId xmlns:a16="http://schemas.microsoft.com/office/drawing/2014/main" id="{6FF5CE88-A62F-425A-A429-C26B8B732343}"/>
              </a:ext>
            </a:extLst>
          </p:cNvPr>
          <p:cNvSpPr>
            <a:spLocks/>
          </p:cNvSpPr>
          <p:nvPr/>
        </p:nvSpPr>
        <p:spPr bwMode="auto">
          <a:xfrm>
            <a:off x="11199166" y="4871283"/>
            <a:ext cx="88215" cy="176431"/>
          </a:xfrm>
          <a:custGeom>
            <a:avLst/>
            <a:gdLst>
              <a:gd name="T0" fmla="*/ 56 w 56"/>
              <a:gd name="T1" fmla="*/ 0 h 112"/>
              <a:gd name="T2" fmla="*/ 0 w 56"/>
              <a:gd name="T3" fmla="*/ 0 h 112"/>
              <a:gd name="T4" fmla="*/ 0 w 56"/>
              <a:gd name="T5" fmla="*/ 57 h 112"/>
              <a:gd name="T6" fmla="*/ 0 w 56"/>
              <a:gd name="T7" fmla="*/ 112 h 112"/>
              <a:gd name="T8" fmla="*/ 56 w 56"/>
              <a:gd name="T9" fmla="*/ 112 h 112"/>
              <a:gd name="T10" fmla="*/ 56 w 56"/>
              <a:gd name="T11" fmla="*/ 57 h 112"/>
              <a:gd name="T12" fmla="*/ 56 w 56"/>
              <a:gd name="T13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2">
                <a:moveTo>
                  <a:pt x="56" y="0"/>
                </a:moveTo>
                <a:lnTo>
                  <a:pt x="0" y="0"/>
                </a:lnTo>
                <a:lnTo>
                  <a:pt x="0" y="57"/>
                </a:lnTo>
                <a:lnTo>
                  <a:pt x="0" y="112"/>
                </a:lnTo>
                <a:lnTo>
                  <a:pt x="56" y="112"/>
                </a:lnTo>
                <a:lnTo>
                  <a:pt x="56" y="57"/>
                </a:lnTo>
                <a:lnTo>
                  <a:pt x="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1" name="Rectangle 91">
            <a:extLst>
              <a:ext uri="{FF2B5EF4-FFF2-40B4-BE49-F238E27FC236}">
                <a16:creationId xmlns:a16="http://schemas.microsoft.com/office/drawing/2014/main" id="{A3F726C5-AD3E-40CA-BAAF-3CABB60FF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9166" y="4245899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2" name="Rectangle 92">
            <a:extLst>
              <a:ext uri="{FF2B5EF4-FFF2-40B4-BE49-F238E27FC236}">
                <a16:creationId xmlns:a16="http://schemas.microsoft.com/office/drawing/2014/main" id="{0B900E48-2BCA-4C7A-BAA8-40DAB2EB3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0951" y="5761313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3" name="Freeform 93">
            <a:extLst>
              <a:ext uri="{FF2B5EF4-FFF2-40B4-BE49-F238E27FC236}">
                <a16:creationId xmlns:a16="http://schemas.microsoft.com/office/drawing/2014/main" id="{C3C64EAD-A4F8-4BD6-A940-BA1F5D48D22D}"/>
              </a:ext>
            </a:extLst>
          </p:cNvPr>
          <p:cNvSpPr>
            <a:spLocks/>
          </p:cNvSpPr>
          <p:nvPr/>
        </p:nvSpPr>
        <p:spPr bwMode="auto">
          <a:xfrm>
            <a:off x="11110951" y="5143806"/>
            <a:ext cx="88215" cy="176431"/>
          </a:xfrm>
          <a:custGeom>
            <a:avLst/>
            <a:gdLst>
              <a:gd name="T0" fmla="*/ 56 w 56"/>
              <a:gd name="T1" fmla="*/ 0 h 112"/>
              <a:gd name="T2" fmla="*/ 0 w 56"/>
              <a:gd name="T3" fmla="*/ 0 h 112"/>
              <a:gd name="T4" fmla="*/ 0 w 56"/>
              <a:gd name="T5" fmla="*/ 55 h 112"/>
              <a:gd name="T6" fmla="*/ 0 w 56"/>
              <a:gd name="T7" fmla="*/ 112 h 112"/>
              <a:gd name="T8" fmla="*/ 56 w 56"/>
              <a:gd name="T9" fmla="*/ 112 h 112"/>
              <a:gd name="T10" fmla="*/ 56 w 56"/>
              <a:gd name="T11" fmla="*/ 55 h 112"/>
              <a:gd name="T12" fmla="*/ 56 w 56"/>
              <a:gd name="T13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2">
                <a:moveTo>
                  <a:pt x="56" y="0"/>
                </a:moveTo>
                <a:lnTo>
                  <a:pt x="0" y="0"/>
                </a:lnTo>
                <a:lnTo>
                  <a:pt x="0" y="55"/>
                </a:lnTo>
                <a:lnTo>
                  <a:pt x="0" y="112"/>
                </a:lnTo>
                <a:lnTo>
                  <a:pt x="56" y="112"/>
                </a:lnTo>
                <a:lnTo>
                  <a:pt x="56" y="55"/>
                </a:lnTo>
                <a:lnTo>
                  <a:pt x="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4" name="Rectangle 94">
            <a:extLst>
              <a:ext uri="{FF2B5EF4-FFF2-40B4-BE49-F238E27FC236}">
                <a16:creationId xmlns:a16="http://schemas.microsoft.com/office/drawing/2014/main" id="{9BB8366F-78DC-4933-90D9-BF274F7C3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0951" y="3973377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" name="Rectangle 95">
            <a:extLst>
              <a:ext uri="{FF2B5EF4-FFF2-40B4-BE49-F238E27FC236}">
                <a16:creationId xmlns:a16="http://schemas.microsoft.com/office/drawing/2014/main" id="{31599B87-14AB-4013-83E2-BACFB195B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2735" y="5673098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" name="Freeform 96">
            <a:extLst>
              <a:ext uri="{FF2B5EF4-FFF2-40B4-BE49-F238E27FC236}">
                <a16:creationId xmlns:a16="http://schemas.microsoft.com/office/drawing/2014/main" id="{51270822-11FD-415F-A8A7-AF2180520D1C}"/>
              </a:ext>
            </a:extLst>
          </p:cNvPr>
          <p:cNvSpPr>
            <a:spLocks/>
          </p:cNvSpPr>
          <p:nvPr/>
        </p:nvSpPr>
        <p:spPr bwMode="auto">
          <a:xfrm>
            <a:off x="11022735" y="4694852"/>
            <a:ext cx="88215" cy="176431"/>
          </a:xfrm>
          <a:custGeom>
            <a:avLst/>
            <a:gdLst>
              <a:gd name="T0" fmla="*/ 0 w 56"/>
              <a:gd name="T1" fmla="*/ 112 h 112"/>
              <a:gd name="T2" fmla="*/ 56 w 56"/>
              <a:gd name="T3" fmla="*/ 112 h 112"/>
              <a:gd name="T4" fmla="*/ 56 w 56"/>
              <a:gd name="T5" fmla="*/ 55 h 112"/>
              <a:gd name="T6" fmla="*/ 56 w 56"/>
              <a:gd name="T7" fmla="*/ 0 h 112"/>
              <a:gd name="T8" fmla="*/ 0 w 56"/>
              <a:gd name="T9" fmla="*/ 0 h 112"/>
              <a:gd name="T10" fmla="*/ 0 w 56"/>
              <a:gd name="T11" fmla="*/ 55 h 112"/>
              <a:gd name="T12" fmla="*/ 0 w 56"/>
              <a:gd name="T1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2">
                <a:moveTo>
                  <a:pt x="0" y="112"/>
                </a:moveTo>
                <a:lnTo>
                  <a:pt x="56" y="112"/>
                </a:lnTo>
                <a:lnTo>
                  <a:pt x="56" y="55"/>
                </a:lnTo>
                <a:lnTo>
                  <a:pt x="56" y="0"/>
                </a:lnTo>
                <a:lnTo>
                  <a:pt x="0" y="0"/>
                </a:lnTo>
                <a:lnTo>
                  <a:pt x="0" y="55"/>
                </a:lnTo>
                <a:lnTo>
                  <a:pt x="0" y="1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" name="Freeform 97">
            <a:extLst>
              <a:ext uri="{FF2B5EF4-FFF2-40B4-BE49-F238E27FC236}">
                <a16:creationId xmlns:a16="http://schemas.microsoft.com/office/drawing/2014/main" id="{3B1BA0E7-9BE9-4E8C-8E36-5CC3A7A2F355}"/>
              </a:ext>
            </a:extLst>
          </p:cNvPr>
          <p:cNvSpPr>
            <a:spLocks/>
          </p:cNvSpPr>
          <p:nvPr/>
        </p:nvSpPr>
        <p:spPr bwMode="auto">
          <a:xfrm>
            <a:off x="11022735" y="4149807"/>
            <a:ext cx="88215" cy="184307"/>
          </a:xfrm>
          <a:custGeom>
            <a:avLst/>
            <a:gdLst>
              <a:gd name="T0" fmla="*/ 56 w 56"/>
              <a:gd name="T1" fmla="*/ 59 h 117"/>
              <a:gd name="T2" fmla="*/ 56 w 56"/>
              <a:gd name="T3" fmla="*/ 0 h 117"/>
              <a:gd name="T4" fmla="*/ 0 w 56"/>
              <a:gd name="T5" fmla="*/ 0 h 117"/>
              <a:gd name="T6" fmla="*/ 0 w 56"/>
              <a:gd name="T7" fmla="*/ 59 h 117"/>
              <a:gd name="T8" fmla="*/ 0 w 56"/>
              <a:gd name="T9" fmla="*/ 117 h 117"/>
              <a:gd name="T10" fmla="*/ 56 w 56"/>
              <a:gd name="T11" fmla="*/ 117 h 117"/>
              <a:gd name="T12" fmla="*/ 56 w 56"/>
              <a:gd name="T13" fmla="*/ 59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7">
                <a:moveTo>
                  <a:pt x="56" y="59"/>
                </a:moveTo>
                <a:lnTo>
                  <a:pt x="56" y="0"/>
                </a:lnTo>
                <a:lnTo>
                  <a:pt x="0" y="0"/>
                </a:lnTo>
                <a:lnTo>
                  <a:pt x="0" y="59"/>
                </a:lnTo>
                <a:lnTo>
                  <a:pt x="0" y="117"/>
                </a:lnTo>
                <a:lnTo>
                  <a:pt x="56" y="117"/>
                </a:lnTo>
                <a:lnTo>
                  <a:pt x="56" y="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8" name="Rectangle 98">
            <a:extLst>
              <a:ext uri="{FF2B5EF4-FFF2-40B4-BE49-F238E27FC236}">
                <a16:creationId xmlns:a16="http://schemas.microsoft.com/office/drawing/2014/main" id="{1B844867-8FCB-4D14-B797-BFB9551A4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2735" y="3885161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9" name="Rectangle 99">
            <a:extLst>
              <a:ext uri="{FF2B5EF4-FFF2-40B4-BE49-F238E27FC236}">
                <a16:creationId xmlns:a16="http://schemas.microsoft.com/office/drawing/2014/main" id="{C2170FFE-0A53-4A3C-BD1E-EBD449882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4520" y="5047714"/>
            <a:ext cx="88215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0" name="Rectangle 100">
            <a:extLst>
              <a:ext uri="{FF2B5EF4-FFF2-40B4-BE49-F238E27FC236}">
                <a16:creationId xmlns:a16="http://schemas.microsoft.com/office/drawing/2014/main" id="{E5933A6B-CAF9-4078-9743-E4F384C12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4520" y="4598761"/>
            <a:ext cx="88215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1" name="Rectangle 101">
            <a:extLst>
              <a:ext uri="{FF2B5EF4-FFF2-40B4-BE49-F238E27FC236}">
                <a16:creationId xmlns:a16="http://schemas.microsoft.com/office/drawing/2014/main" id="{01B2CF01-E6B3-4792-8084-F92916D3D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4520" y="4334115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2" name="Rectangle 102">
            <a:extLst>
              <a:ext uri="{FF2B5EF4-FFF2-40B4-BE49-F238E27FC236}">
                <a16:creationId xmlns:a16="http://schemas.microsoft.com/office/drawing/2014/main" id="{7FFC1148-F767-47B2-AEF4-9F74D5351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8428" y="4245899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3" name="Rectangle 103">
            <a:extLst>
              <a:ext uri="{FF2B5EF4-FFF2-40B4-BE49-F238E27FC236}">
                <a16:creationId xmlns:a16="http://schemas.microsoft.com/office/drawing/2014/main" id="{F6B4423F-A581-4392-970B-0DD2605ED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8428" y="3885161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4" name="Freeform 104">
            <a:extLst>
              <a:ext uri="{FF2B5EF4-FFF2-40B4-BE49-F238E27FC236}">
                <a16:creationId xmlns:a16="http://schemas.microsoft.com/office/drawing/2014/main" id="{6DCF1735-534E-4DFB-800B-8A7E2B8BE2D5}"/>
              </a:ext>
            </a:extLst>
          </p:cNvPr>
          <p:cNvSpPr>
            <a:spLocks/>
          </p:cNvSpPr>
          <p:nvPr/>
        </p:nvSpPr>
        <p:spPr bwMode="auto">
          <a:xfrm>
            <a:off x="10750213" y="4694852"/>
            <a:ext cx="88215" cy="176431"/>
          </a:xfrm>
          <a:custGeom>
            <a:avLst/>
            <a:gdLst>
              <a:gd name="T0" fmla="*/ 0 w 56"/>
              <a:gd name="T1" fmla="*/ 55 h 112"/>
              <a:gd name="T2" fmla="*/ 0 w 56"/>
              <a:gd name="T3" fmla="*/ 112 h 112"/>
              <a:gd name="T4" fmla="*/ 56 w 56"/>
              <a:gd name="T5" fmla="*/ 112 h 112"/>
              <a:gd name="T6" fmla="*/ 56 w 56"/>
              <a:gd name="T7" fmla="*/ 55 h 112"/>
              <a:gd name="T8" fmla="*/ 56 w 56"/>
              <a:gd name="T9" fmla="*/ 0 h 112"/>
              <a:gd name="T10" fmla="*/ 0 w 56"/>
              <a:gd name="T11" fmla="*/ 0 h 112"/>
              <a:gd name="T12" fmla="*/ 0 w 56"/>
              <a:gd name="T13" fmla="*/ 55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2">
                <a:moveTo>
                  <a:pt x="0" y="55"/>
                </a:moveTo>
                <a:lnTo>
                  <a:pt x="0" y="112"/>
                </a:lnTo>
                <a:lnTo>
                  <a:pt x="56" y="112"/>
                </a:lnTo>
                <a:lnTo>
                  <a:pt x="56" y="55"/>
                </a:lnTo>
                <a:lnTo>
                  <a:pt x="56" y="0"/>
                </a:lnTo>
                <a:lnTo>
                  <a:pt x="0" y="0"/>
                </a:lnTo>
                <a:lnTo>
                  <a:pt x="0" y="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5" name="Freeform 105">
            <a:extLst>
              <a:ext uri="{FF2B5EF4-FFF2-40B4-BE49-F238E27FC236}">
                <a16:creationId xmlns:a16="http://schemas.microsoft.com/office/drawing/2014/main" id="{4D994092-BE81-43C2-B28D-2E6F36BBFD94}"/>
              </a:ext>
            </a:extLst>
          </p:cNvPr>
          <p:cNvSpPr>
            <a:spLocks/>
          </p:cNvSpPr>
          <p:nvPr/>
        </p:nvSpPr>
        <p:spPr bwMode="auto">
          <a:xfrm>
            <a:off x="10661998" y="5673098"/>
            <a:ext cx="88215" cy="176431"/>
          </a:xfrm>
          <a:custGeom>
            <a:avLst/>
            <a:gdLst>
              <a:gd name="T0" fmla="*/ 0 w 56"/>
              <a:gd name="T1" fmla="*/ 55 h 112"/>
              <a:gd name="T2" fmla="*/ 0 w 56"/>
              <a:gd name="T3" fmla="*/ 112 h 112"/>
              <a:gd name="T4" fmla="*/ 56 w 56"/>
              <a:gd name="T5" fmla="*/ 112 h 112"/>
              <a:gd name="T6" fmla="*/ 56 w 56"/>
              <a:gd name="T7" fmla="*/ 55 h 112"/>
              <a:gd name="T8" fmla="*/ 56 w 56"/>
              <a:gd name="T9" fmla="*/ 0 h 112"/>
              <a:gd name="T10" fmla="*/ 0 w 56"/>
              <a:gd name="T11" fmla="*/ 0 h 112"/>
              <a:gd name="T12" fmla="*/ 0 w 56"/>
              <a:gd name="T13" fmla="*/ 55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2">
                <a:moveTo>
                  <a:pt x="0" y="55"/>
                </a:moveTo>
                <a:lnTo>
                  <a:pt x="0" y="112"/>
                </a:lnTo>
                <a:lnTo>
                  <a:pt x="56" y="112"/>
                </a:lnTo>
                <a:lnTo>
                  <a:pt x="56" y="55"/>
                </a:lnTo>
                <a:lnTo>
                  <a:pt x="56" y="0"/>
                </a:lnTo>
                <a:lnTo>
                  <a:pt x="0" y="0"/>
                </a:lnTo>
                <a:lnTo>
                  <a:pt x="0" y="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6" name="Freeform 106">
            <a:extLst>
              <a:ext uri="{FF2B5EF4-FFF2-40B4-BE49-F238E27FC236}">
                <a16:creationId xmlns:a16="http://schemas.microsoft.com/office/drawing/2014/main" id="{EEC8448F-9083-4E66-B716-32B4F20105D9}"/>
              </a:ext>
            </a:extLst>
          </p:cNvPr>
          <p:cNvSpPr>
            <a:spLocks/>
          </p:cNvSpPr>
          <p:nvPr/>
        </p:nvSpPr>
        <p:spPr bwMode="auto">
          <a:xfrm>
            <a:off x="10661998" y="5232021"/>
            <a:ext cx="176431" cy="88215"/>
          </a:xfrm>
          <a:custGeom>
            <a:avLst/>
            <a:gdLst>
              <a:gd name="T0" fmla="*/ 0 w 112"/>
              <a:gd name="T1" fmla="*/ 0 h 56"/>
              <a:gd name="T2" fmla="*/ 0 w 112"/>
              <a:gd name="T3" fmla="*/ 56 h 56"/>
              <a:gd name="T4" fmla="*/ 57 w 112"/>
              <a:gd name="T5" fmla="*/ 56 h 56"/>
              <a:gd name="T6" fmla="*/ 112 w 112"/>
              <a:gd name="T7" fmla="*/ 56 h 56"/>
              <a:gd name="T8" fmla="*/ 112 w 112"/>
              <a:gd name="T9" fmla="*/ 0 h 56"/>
              <a:gd name="T10" fmla="*/ 57 w 112"/>
              <a:gd name="T11" fmla="*/ 0 h 56"/>
              <a:gd name="T12" fmla="*/ 0 w 112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56">
                <a:moveTo>
                  <a:pt x="0" y="0"/>
                </a:moveTo>
                <a:lnTo>
                  <a:pt x="0" y="56"/>
                </a:lnTo>
                <a:lnTo>
                  <a:pt x="57" y="56"/>
                </a:lnTo>
                <a:lnTo>
                  <a:pt x="112" y="56"/>
                </a:lnTo>
                <a:lnTo>
                  <a:pt x="112" y="0"/>
                </a:lnTo>
                <a:lnTo>
                  <a:pt x="5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7" name="Rectangle 107">
            <a:extLst>
              <a:ext uri="{FF2B5EF4-FFF2-40B4-BE49-F238E27FC236}">
                <a16:creationId xmlns:a16="http://schemas.microsoft.com/office/drawing/2014/main" id="{5B95B1DD-4F6E-4C47-B131-F7CD77F65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1998" y="4959499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8" name="Rectangle 108">
            <a:extLst>
              <a:ext uri="{FF2B5EF4-FFF2-40B4-BE49-F238E27FC236}">
                <a16:creationId xmlns:a16="http://schemas.microsoft.com/office/drawing/2014/main" id="{8C17F185-932A-4A49-AEFC-25D9A5761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1998" y="4061592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9" name="Rectangle 109">
            <a:extLst>
              <a:ext uri="{FF2B5EF4-FFF2-40B4-BE49-F238E27FC236}">
                <a16:creationId xmlns:a16="http://schemas.microsoft.com/office/drawing/2014/main" id="{13D3786A-8B35-40D9-AEAD-58478A1C4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3782" y="5849529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0" name="Rectangle 110">
            <a:extLst>
              <a:ext uri="{FF2B5EF4-FFF2-40B4-BE49-F238E27FC236}">
                <a16:creationId xmlns:a16="http://schemas.microsoft.com/office/drawing/2014/main" id="{5DBA9269-A812-47F2-958C-313E37DA1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3782" y="5320236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1" name="Rectangle 111">
            <a:extLst>
              <a:ext uri="{FF2B5EF4-FFF2-40B4-BE49-F238E27FC236}">
                <a16:creationId xmlns:a16="http://schemas.microsoft.com/office/drawing/2014/main" id="{905ADB0F-1F80-441E-8243-5DF828B02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3782" y="4598761"/>
            <a:ext cx="88215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2" name="Rectangle 112">
            <a:extLst>
              <a:ext uri="{FF2B5EF4-FFF2-40B4-BE49-F238E27FC236}">
                <a16:creationId xmlns:a16="http://schemas.microsoft.com/office/drawing/2014/main" id="{C6FB797F-6A5D-4E62-BBFD-92E520A21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3782" y="4149807"/>
            <a:ext cx="88215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3" name="Rectangle 113">
            <a:extLst>
              <a:ext uri="{FF2B5EF4-FFF2-40B4-BE49-F238E27FC236}">
                <a16:creationId xmlns:a16="http://schemas.microsoft.com/office/drawing/2014/main" id="{3B8624DF-1B68-4C57-A55C-8F5F458CC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567" y="5408452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4" name="Rectangle 114">
            <a:extLst>
              <a:ext uri="{FF2B5EF4-FFF2-40B4-BE49-F238E27FC236}">
                <a16:creationId xmlns:a16="http://schemas.microsoft.com/office/drawing/2014/main" id="{78026523-EC36-4CE9-A482-00CE2FA11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567" y="5143806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5" name="Rectangle 115">
            <a:extLst>
              <a:ext uri="{FF2B5EF4-FFF2-40B4-BE49-F238E27FC236}">
                <a16:creationId xmlns:a16="http://schemas.microsoft.com/office/drawing/2014/main" id="{6E909ADC-4DB8-42A6-8665-12C674E46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567" y="4694852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6" name="Rectangle 116">
            <a:extLst>
              <a:ext uri="{FF2B5EF4-FFF2-40B4-BE49-F238E27FC236}">
                <a16:creationId xmlns:a16="http://schemas.microsoft.com/office/drawing/2014/main" id="{E84014F3-9150-4FB2-A70E-25828AE9F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9475" y="5496667"/>
            <a:ext cx="96092" cy="803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7" name="Rectangle 117">
            <a:extLst>
              <a:ext uri="{FF2B5EF4-FFF2-40B4-BE49-F238E27FC236}">
                <a16:creationId xmlns:a16="http://schemas.microsoft.com/office/drawing/2014/main" id="{93A5C812-84C1-4353-9364-68A37D647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9475" y="4783068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8" name="Rectangle 118">
            <a:extLst>
              <a:ext uri="{FF2B5EF4-FFF2-40B4-BE49-F238E27FC236}">
                <a16:creationId xmlns:a16="http://schemas.microsoft.com/office/drawing/2014/main" id="{5850EBB6-C323-4AD9-8FE5-19819E92D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9475" y="4422330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9" name="Rectangle 119">
            <a:extLst>
              <a:ext uri="{FF2B5EF4-FFF2-40B4-BE49-F238E27FC236}">
                <a16:creationId xmlns:a16="http://schemas.microsoft.com/office/drawing/2014/main" id="{D1E88886-7DAC-479C-9822-9132EEE3E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9475" y="4245899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0" name="Freeform 120">
            <a:extLst>
              <a:ext uri="{FF2B5EF4-FFF2-40B4-BE49-F238E27FC236}">
                <a16:creationId xmlns:a16="http://schemas.microsoft.com/office/drawing/2014/main" id="{F4FA0388-0A95-43EE-B108-C0F0F5DEB812}"/>
              </a:ext>
            </a:extLst>
          </p:cNvPr>
          <p:cNvSpPr>
            <a:spLocks/>
          </p:cNvSpPr>
          <p:nvPr/>
        </p:nvSpPr>
        <p:spPr bwMode="auto">
          <a:xfrm>
            <a:off x="10213045" y="5232021"/>
            <a:ext cx="176431" cy="88215"/>
          </a:xfrm>
          <a:custGeom>
            <a:avLst/>
            <a:gdLst>
              <a:gd name="T0" fmla="*/ 112 w 112"/>
              <a:gd name="T1" fmla="*/ 0 h 56"/>
              <a:gd name="T2" fmla="*/ 57 w 112"/>
              <a:gd name="T3" fmla="*/ 0 h 56"/>
              <a:gd name="T4" fmla="*/ 0 w 112"/>
              <a:gd name="T5" fmla="*/ 0 h 56"/>
              <a:gd name="T6" fmla="*/ 0 w 112"/>
              <a:gd name="T7" fmla="*/ 56 h 56"/>
              <a:gd name="T8" fmla="*/ 57 w 112"/>
              <a:gd name="T9" fmla="*/ 56 h 56"/>
              <a:gd name="T10" fmla="*/ 112 w 112"/>
              <a:gd name="T11" fmla="*/ 56 h 56"/>
              <a:gd name="T12" fmla="*/ 112 w 112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56">
                <a:moveTo>
                  <a:pt x="112" y="0"/>
                </a:moveTo>
                <a:lnTo>
                  <a:pt x="57" y="0"/>
                </a:lnTo>
                <a:lnTo>
                  <a:pt x="0" y="0"/>
                </a:lnTo>
                <a:lnTo>
                  <a:pt x="0" y="56"/>
                </a:lnTo>
                <a:lnTo>
                  <a:pt x="57" y="56"/>
                </a:lnTo>
                <a:lnTo>
                  <a:pt x="112" y="56"/>
                </a:lnTo>
                <a:lnTo>
                  <a:pt x="1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1" name="Freeform 121">
            <a:extLst>
              <a:ext uri="{FF2B5EF4-FFF2-40B4-BE49-F238E27FC236}">
                <a16:creationId xmlns:a16="http://schemas.microsoft.com/office/drawing/2014/main" id="{FEA268A5-0306-48A5-8196-2DAC4B96F462}"/>
              </a:ext>
            </a:extLst>
          </p:cNvPr>
          <p:cNvSpPr>
            <a:spLocks/>
          </p:cNvSpPr>
          <p:nvPr/>
        </p:nvSpPr>
        <p:spPr bwMode="auto">
          <a:xfrm>
            <a:off x="10213045" y="4598761"/>
            <a:ext cx="176431" cy="96092"/>
          </a:xfrm>
          <a:custGeom>
            <a:avLst/>
            <a:gdLst>
              <a:gd name="T0" fmla="*/ 112 w 112"/>
              <a:gd name="T1" fmla="*/ 61 h 61"/>
              <a:gd name="T2" fmla="*/ 112 w 112"/>
              <a:gd name="T3" fmla="*/ 0 h 61"/>
              <a:gd name="T4" fmla="*/ 57 w 112"/>
              <a:gd name="T5" fmla="*/ 0 h 61"/>
              <a:gd name="T6" fmla="*/ 0 w 112"/>
              <a:gd name="T7" fmla="*/ 0 h 61"/>
              <a:gd name="T8" fmla="*/ 0 w 112"/>
              <a:gd name="T9" fmla="*/ 61 h 61"/>
              <a:gd name="T10" fmla="*/ 57 w 112"/>
              <a:gd name="T11" fmla="*/ 61 h 61"/>
              <a:gd name="T12" fmla="*/ 112 w 112"/>
              <a:gd name="T1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61">
                <a:moveTo>
                  <a:pt x="112" y="61"/>
                </a:moveTo>
                <a:lnTo>
                  <a:pt x="112" y="0"/>
                </a:lnTo>
                <a:lnTo>
                  <a:pt x="57" y="0"/>
                </a:lnTo>
                <a:lnTo>
                  <a:pt x="0" y="0"/>
                </a:lnTo>
                <a:lnTo>
                  <a:pt x="0" y="61"/>
                </a:lnTo>
                <a:lnTo>
                  <a:pt x="57" y="61"/>
                </a:lnTo>
                <a:lnTo>
                  <a:pt x="11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2" name="Rectangle 122">
            <a:extLst>
              <a:ext uri="{FF2B5EF4-FFF2-40B4-BE49-F238E27FC236}">
                <a16:creationId xmlns:a16="http://schemas.microsoft.com/office/drawing/2014/main" id="{509DB2A6-2D7A-4669-88F5-090B63CFB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4830" y="5577006"/>
            <a:ext cx="88215" cy="96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3" name="Freeform 123">
            <a:extLst>
              <a:ext uri="{FF2B5EF4-FFF2-40B4-BE49-F238E27FC236}">
                <a16:creationId xmlns:a16="http://schemas.microsoft.com/office/drawing/2014/main" id="{F4299F08-FD52-4EA4-9792-E19A1FD3D5DB}"/>
              </a:ext>
            </a:extLst>
          </p:cNvPr>
          <p:cNvSpPr>
            <a:spLocks/>
          </p:cNvSpPr>
          <p:nvPr/>
        </p:nvSpPr>
        <p:spPr bwMode="auto">
          <a:xfrm>
            <a:off x="10036614" y="4871283"/>
            <a:ext cx="352861" cy="88215"/>
          </a:xfrm>
          <a:custGeom>
            <a:avLst/>
            <a:gdLst>
              <a:gd name="T0" fmla="*/ 112 w 224"/>
              <a:gd name="T1" fmla="*/ 56 h 56"/>
              <a:gd name="T2" fmla="*/ 169 w 224"/>
              <a:gd name="T3" fmla="*/ 56 h 56"/>
              <a:gd name="T4" fmla="*/ 224 w 224"/>
              <a:gd name="T5" fmla="*/ 56 h 56"/>
              <a:gd name="T6" fmla="*/ 224 w 224"/>
              <a:gd name="T7" fmla="*/ 0 h 56"/>
              <a:gd name="T8" fmla="*/ 169 w 224"/>
              <a:gd name="T9" fmla="*/ 0 h 56"/>
              <a:gd name="T10" fmla="*/ 112 w 224"/>
              <a:gd name="T11" fmla="*/ 0 h 56"/>
              <a:gd name="T12" fmla="*/ 55 w 224"/>
              <a:gd name="T13" fmla="*/ 0 h 56"/>
              <a:gd name="T14" fmla="*/ 0 w 224"/>
              <a:gd name="T15" fmla="*/ 0 h 56"/>
              <a:gd name="T16" fmla="*/ 0 w 224"/>
              <a:gd name="T17" fmla="*/ 56 h 56"/>
              <a:gd name="T18" fmla="*/ 55 w 224"/>
              <a:gd name="T19" fmla="*/ 56 h 56"/>
              <a:gd name="T20" fmla="*/ 112 w 224"/>
              <a:gd name="T21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4" h="56">
                <a:moveTo>
                  <a:pt x="112" y="56"/>
                </a:moveTo>
                <a:lnTo>
                  <a:pt x="169" y="56"/>
                </a:lnTo>
                <a:lnTo>
                  <a:pt x="224" y="56"/>
                </a:lnTo>
                <a:lnTo>
                  <a:pt x="224" y="0"/>
                </a:lnTo>
                <a:lnTo>
                  <a:pt x="169" y="0"/>
                </a:lnTo>
                <a:lnTo>
                  <a:pt x="112" y="0"/>
                </a:lnTo>
                <a:lnTo>
                  <a:pt x="55" y="0"/>
                </a:lnTo>
                <a:lnTo>
                  <a:pt x="0" y="0"/>
                </a:lnTo>
                <a:lnTo>
                  <a:pt x="0" y="56"/>
                </a:lnTo>
                <a:lnTo>
                  <a:pt x="55" y="56"/>
                </a:lnTo>
                <a:lnTo>
                  <a:pt x="112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4" name="Freeform 124">
            <a:extLst>
              <a:ext uri="{FF2B5EF4-FFF2-40B4-BE49-F238E27FC236}">
                <a16:creationId xmlns:a16="http://schemas.microsoft.com/office/drawing/2014/main" id="{52D550D9-19B6-4609-AA40-30C30BDE1FD2}"/>
              </a:ext>
            </a:extLst>
          </p:cNvPr>
          <p:cNvSpPr>
            <a:spLocks/>
          </p:cNvSpPr>
          <p:nvPr/>
        </p:nvSpPr>
        <p:spPr bwMode="auto">
          <a:xfrm>
            <a:off x="9940523" y="5320236"/>
            <a:ext cx="184307" cy="88215"/>
          </a:xfrm>
          <a:custGeom>
            <a:avLst/>
            <a:gdLst>
              <a:gd name="T0" fmla="*/ 117 w 117"/>
              <a:gd name="T1" fmla="*/ 0 h 56"/>
              <a:gd name="T2" fmla="*/ 59 w 117"/>
              <a:gd name="T3" fmla="*/ 0 h 56"/>
              <a:gd name="T4" fmla="*/ 0 w 117"/>
              <a:gd name="T5" fmla="*/ 0 h 56"/>
              <a:gd name="T6" fmla="*/ 0 w 117"/>
              <a:gd name="T7" fmla="*/ 56 h 56"/>
              <a:gd name="T8" fmla="*/ 59 w 117"/>
              <a:gd name="T9" fmla="*/ 56 h 56"/>
              <a:gd name="T10" fmla="*/ 117 w 117"/>
              <a:gd name="T11" fmla="*/ 56 h 56"/>
              <a:gd name="T12" fmla="*/ 117 w 117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56">
                <a:moveTo>
                  <a:pt x="117" y="0"/>
                </a:moveTo>
                <a:lnTo>
                  <a:pt x="59" y="0"/>
                </a:lnTo>
                <a:lnTo>
                  <a:pt x="0" y="0"/>
                </a:lnTo>
                <a:lnTo>
                  <a:pt x="0" y="56"/>
                </a:lnTo>
                <a:lnTo>
                  <a:pt x="59" y="56"/>
                </a:lnTo>
                <a:lnTo>
                  <a:pt x="117" y="56"/>
                </a:lnTo>
                <a:lnTo>
                  <a:pt x="11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5" name="Rectangle 125">
            <a:extLst>
              <a:ext uri="{FF2B5EF4-FFF2-40B4-BE49-F238E27FC236}">
                <a16:creationId xmlns:a16="http://schemas.microsoft.com/office/drawing/2014/main" id="{41453641-81AD-40D2-8BAF-94D9C4F00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0523" y="5673098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6" name="Rectangle 126">
            <a:extLst>
              <a:ext uri="{FF2B5EF4-FFF2-40B4-BE49-F238E27FC236}">
                <a16:creationId xmlns:a16="http://schemas.microsoft.com/office/drawing/2014/main" id="{58F69C50-1771-4347-B5B1-97E785DD8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0523" y="4959499"/>
            <a:ext cx="96092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7" name="Rectangle 127">
            <a:extLst>
              <a:ext uri="{FF2B5EF4-FFF2-40B4-BE49-F238E27FC236}">
                <a16:creationId xmlns:a16="http://schemas.microsoft.com/office/drawing/2014/main" id="{FF5AE0EB-9DF0-4CBD-8F1B-0D121FFC2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2307" y="5408452"/>
            <a:ext cx="88215" cy="8821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8" name="Freeform 128">
            <a:extLst>
              <a:ext uri="{FF2B5EF4-FFF2-40B4-BE49-F238E27FC236}">
                <a16:creationId xmlns:a16="http://schemas.microsoft.com/office/drawing/2014/main" id="{BAB91596-C2E5-473A-848A-701CDFFFF56B}"/>
              </a:ext>
            </a:extLst>
          </p:cNvPr>
          <p:cNvSpPr>
            <a:spLocks/>
          </p:cNvSpPr>
          <p:nvPr/>
        </p:nvSpPr>
        <p:spPr bwMode="auto">
          <a:xfrm>
            <a:off x="9764092" y="5761313"/>
            <a:ext cx="176431" cy="88215"/>
          </a:xfrm>
          <a:custGeom>
            <a:avLst/>
            <a:gdLst>
              <a:gd name="T0" fmla="*/ 0 w 112"/>
              <a:gd name="T1" fmla="*/ 0 h 56"/>
              <a:gd name="T2" fmla="*/ 0 w 112"/>
              <a:gd name="T3" fmla="*/ 56 h 56"/>
              <a:gd name="T4" fmla="*/ 57 w 112"/>
              <a:gd name="T5" fmla="*/ 56 h 56"/>
              <a:gd name="T6" fmla="*/ 112 w 112"/>
              <a:gd name="T7" fmla="*/ 56 h 56"/>
              <a:gd name="T8" fmla="*/ 112 w 112"/>
              <a:gd name="T9" fmla="*/ 0 h 56"/>
              <a:gd name="T10" fmla="*/ 57 w 112"/>
              <a:gd name="T11" fmla="*/ 0 h 56"/>
              <a:gd name="T12" fmla="*/ 0 w 112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56">
                <a:moveTo>
                  <a:pt x="0" y="0"/>
                </a:moveTo>
                <a:lnTo>
                  <a:pt x="0" y="56"/>
                </a:lnTo>
                <a:lnTo>
                  <a:pt x="57" y="56"/>
                </a:lnTo>
                <a:lnTo>
                  <a:pt x="112" y="56"/>
                </a:lnTo>
                <a:lnTo>
                  <a:pt x="112" y="0"/>
                </a:lnTo>
                <a:lnTo>
                  <a:pt x="5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42" name="Graphic 441">
            <a:extLst>
              <a:ext uri="{FF2B5EF4-FFF2-40B4-BE49-F238E27FC236}">
                <a16:creationId xmlns:a16="http://schemas.microsoft.com/office/drawing/2014/main" id="{4F067682-F521-40DC-AC55-EBEE666F9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653848"/>
            <a:ext cx="5460829" cy="460149"/>
          </a:xfrm>
          <a:prstGeom prst="rect">
            <a:avLst/>
          </a:prstGeom>
        </p:spPr>
      </p:pic>
      <p:grpSp>
        <p:nvGrpSpPr>
          <p:cNvPr id="694" name="Group 221">
            <a:extLst>
              <a:ext uri="{FF2B5EF4-FFF2-40B4-BE49-F238E27FC236}">
                <a16:creationId xmlns:a16="http://schemas.microsoft.com/office/drawing/2014/main" id="{5EC31183-CF77-465D-8022-4B1735C5D5B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8492" y="1049684"/>
            <a:ext cx="6097486" cy="1371638"/>
            <a:chOff x="93" y="-92"/>
            <a:chExt cx="7919" cy="1830"/>
          </a:xfrm>
        </p:grpSpPr>
        <p:sp>
          <p:nvSpPr>
            <p:cNvPr id="695" name="AutoShape 220">
              <a:extLst>
                <a:ext uri="{FF2B5EF4-FFF2-40B4-BE49-F238E27FC236}">
                  <a16:creationId xmlns:a16="http://schemas.microsoft.com/office/drawing/2014/main" id="{2BA67097-F9F6-49A5-8139-4118B9E8F12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3" y="-92"/>
              <a:ext cx="7919" cy="1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696" name="Group 422">
              <a:extLst>
                <a:ext uri="{FF2B5EF4-FFF2-40B4-BE49-F238E27FC236}">
                  <a16:creationId xmlns:a16="http://schemas.microsoft.com/office/drawing/2014/main" id="{7C53C607-5E34-4F21-BCE0-41EA8FA851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" y="168"/>
              <a:ext cx="7923" cy="1572"/>
              <a:chOff x="91" y="168"/>
              <a:chExt cx="7923" cy="1572"/>
            </a:xfrm>
          </p:grpSpPr>
          <p:sp>
            <p:nvSpPr>
              <p:cNvPr id="708" name="Rectangle 222">
                <a:extLst>
                  <a:ext uri="{FF2B5EF4-FFF2-40B4-BE49-F238E27FC236}">
                    <a16:creationId xmlns:a16="http://schemas.microsoft.com/office/drawing/2014/main" id="{7A59F6E1-5642-4EF2-B0C8-37990F4B0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7" y="954"/>
                <a:ext cx="89" cy="89"/>
              </a:xfrm>
              <a:prstGeom prst="rect">
                <a:avLst/>
              </a:prstGeom>
              <a:solidFill>
                <a:srgbClr val="0071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Rectangle 223">
                <a:extLst>
                  <a:ext uri="{FF2B5EF4-FFF2-40B4-BE49-F238E27FC236}">
                    <a16:creationId xmlns:a16="http://schemas.microsoft.com/office/drawing/2014/main" id="{0EF46C9C-EE7B-44D8-B15F-D29C8D05CB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1221"/>
                <a:ext cx="81" cy="81"/>
              </a:xfrm>
              <a:prstGeom prst="rect">
                <a:avLst/>
              </a:prstGeom>
              <a:solidFill>
                <a:srgbClr val="0071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Freeform 224">
                <a:extLst>
                  <a:ext uri="{FF2B5EF4-FFF2-40B4-BE49-F238E27FC236}">
                    <a16:creationId xmlns:a16="http://schemas.microsoft.com/office/drawing/2014/main" id="{4022525C-3286-4E8F-86A6-17CCDB31A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" y="1391"/>
                <a:ext cx="170" cy="89"/>
              </a:xfrm>
              <a:custGeom>
                <a:avLst/>
                <a:gdLst>
                  <a:gd name="T0" fmla="*/ 0 w 170"/>
                  <a:gd name="T1" fmla="*/ 0 h 89"/>
                  <a:gd name="T2" fmla="*/ 0 w 170"/>
                  <a:gd name="T3" fmla="*/ 89 h 89"/>
                  <a:gd name="T4" fmla="*/ 87 w 170"/>
                  <a:gd name="T5" fmla="*/ 89 h 89"/>
                  <a:gd name="T6" fmla="*/ 170 w 170"/>
                  <a:gd name="T7" fmla="*/ 89 h 89"/>
                  <a:gd name="T8" fmla="*/ 170 w 170"/>
                  <a:gd name="T9" fmla="*/ 0 h 89"/>
                  <a:gd name="T10" fmla="*/ 87 w 170"/>
                  <a:gd name="T11" fmla="*/ 0 h 89"/>
                  <a:gd name="T12" fmla="*/ 0 w 170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89">
                    <a:moveTo>
                      <a:pt x="0" y="0"/>
                    </a:moveTo>
                    <a:lnTo>
                      <a:pt x="0" y="89"/>
                    </a:lnTo>
                    <a:lnTo>
                      <a:pt x="87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1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Rectangle 225">
                <a:extLst>
                  <a:ext uri="{FF2B5EF4-FFF2-40B4-BE49-F238E27FC236}">
                    <a16:creationId xmlns:a16="http://schemas.microsoft.com/office/drawing/2014/main" id="{886E6427-F4F0-4DDA-AA42-E24EB1C0A7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954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Freeform 226">
                <a:extLst>
                  <a:ext uri="{FF2B5EF4-FFF2-40B4-BE49-F238E27FC236}">
                    <a16:creationId xmlns:a16="http://schemas.microsoft.com/office/drawing/2014/main" id="{A8813739-AFC3-457D-B7C1-4431F267B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" y="872"/>
                <a:ext cx="259" cy="171"/>
              </a:xfrm>
              <a:custGeom>
                <a:avLst/>
                <a:gdLst>
                  <a:gd name="T0" fmla="*/ 176 w 259"/>
                  <a:gd name="T1" fmla="*/ 0 h 171"/>
                  <a:gd name="T2" fmla="*/ 87 w 259"/>
                  <a:gd name="T3" fmla="*/ 0 h 171"/>
                  <a:gd name="T4" fmla="*/ 0 w 259"/>
                  <a:gd name="T5" fmla="*/ 0 h 171"/>
                  <a:gd name="T6" fmla="*/ 0 w 259"/>
                  <a:gd name="T7" fmla="*/ 82 h 171"/>
                  <a:gd name="T8" fmla="*/ 89 w 259"/>
                  <a:gd name="T9" fmla="*/ 82 h 171"/>
                  <a:gd name="T10" fmla="*/ 89 w 259"/>
                  <a:gd name="T11" fmla="*/ 171 h 171"/>
                  <a:gd name="T12" fmla="*/ 178 w 259"/>
                  <a:gd name="T13" fmla="*/ 171 h 171"/>
                  <a:gd name="T14" fmla="*/ 178 w 259"/>
                  <a:gd name="T15" fmla="*/ 82 h 171"/>
                  <a:gd name="T16" fmla="*/ 259 w 259"/>
                  <a:gd name="T17" fmla="*/ 82 h 171"/>
                  <a:gd name="T18" fmla="*/ 259 w 259"/>
                  <a:gd name="T19" fmla="*/ 0 h 171"/>
                  <a:gd name="T20" fmla="*/ 176 w 259"/>
                  <a:gd name="T2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171">
                    <a:moveTo>
                      <a:pt x="176" y="0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82"/>
                    </a:lnTo>
                    <a:lnTo>
                      <a:pt x="89" y="82"/>
                    </a:lnTo>
                    <a:lnTo>
                      <a:pt x="89" y="171"/>
                    </a:lnTo>
                    <a:lnTo>
                      <a:pt x="178" y="171"/>
                    </a:lnTo>
                    <a:lnTo>
                      <a:pt x="178" y="82"/>
                    </a:lnTo>
                    <a:lnTo>
                      <a:pt x="259" y="82"/>
                    </a:lnTo>
                    <a:lnTo>
                      <a:pt x="259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Rectangle 227">
                <a:extLst>
                  <a:ext uri="{FF2B5EF4-FFF2-40B4-BE49-F238E27FC236}">
                    <a16:creationId xmlns:a16="http://schemas.microsoft.com/office/drawing/2014/main" id="{6954E5FE-AD6E-43E4-A0D4-E1D543EF5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55" y="1221"/>
                <a:ext cx="89" cy="81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Freeform 228">
                <a:extLst>
                  <a:ext uri="{FF2B5EF4-FFF2-40B4-BE49-F238E27FC236}">
                    <a16:creationId xmlns:a16="http://schemas.microsoft.com/office/drawing/2014/main" id="{FEB61DA1-7A5C-45C5-B86B-500B184FB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1043"/>
                <a:ext cx="89" cy="178"/>
              </a:xfrm>
              <a:custGeom>
                <a:avLst/>
                <a:gdLst>
                  <a:gd name="T0" fmla="*/ 0 w 89"/>
                  <a:gd name="T1" fmla="*/ 89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89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89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Freeform 229">
                <a:extLst>
                  <a:ext uri="{FF2B5EF4-FFF2-40B4-BE49-F238E27FC236}">
                    <a16:creationId xmlns:a16="http://schemas.microsoft.com/office/drawing/2014/main" id="{60336FAB-051E-42E0-AD2F-DDD216BF8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1" y="1132"/>
                <a:ext cx="518" cy="259"/>
              </a:xfrm>
              <a:custGeom>
                <a:avLst/>
                <a:gdLst>
                  <a:gd name="T0" fmla="*/ 348 w 518"/>
                  <a:gd name="T1" fmla="*/ 170 h 259"/>
                  <a:gd name="T2" fmla="*/ 348 w 518"/>
                  <a:gd name="T3" fmla="*/ 89 h 259"/>
                  <a:gd name="T4" fmla="*/ 259 w 518"/>
                  <a:gd name="T5" fmla="*/ 89 h 259"/>
                  <a:gd name="T6" fmla="*/ 170 w 518"/>
                  <a:gd name="T7" fmla="*/ 89 h 259"/>
                  <a:gd name="T8" fmla="*/ 170 w 518"/>
                  <a:gd name="T9" fmla="*/ 0 h 259"/>
                  <a:gd name="T10" fmla="*/ 83 w 518"/>
                  <a:gd name="T11" fmla="*/ 0 h 259"/>
                  <a:gd name="T12" fmla="*/ 0 w 518"/>
                  <a:gd name="T13" fmla="*/ 0 h 259"/>
                  <a:gd name="T14" fmla="*/ 0 w 518"/>
                  <a:gd name="T15" fmla="*/ 89 h 259"/>
                  <a:gd name="T16" fmla="*/ 81 w 518"/>
                  <a:gd name="T17" fmla="*/ 89 h 259"/>
                  <a:gd name="T18" fmla="*/ 81 w 518"/>
                  <a:gd name="T19" fmla="*/ 170 h 259"/>
                  <a:gd name="T20" fmla="*/ 172 w 518"/>
                  <a:gd name="T21" fmla="*/ 170 h 259"/>
                  <a:gd name="T22" fmla="*/ 259 w 518"/>
                  <a:gd name="T23" fmla="*/ 170 h 259"/>
                  <a:gd name="T24" fmla="*/ 259 w 518"/>
                  <a:gd name="T25" fmla="*/ 259 h 259"/>
                  <a:gd name="T26" fmla="*/ 346 w 518"/>
                  <a:gd name="T27" fmla="*/ 259 h 259"/>
                  <a:gd name="T28" fmla="*/ 433 w 518"/>
                  <a:gd name="T29" fmla="*/ 259 h 259"/>
                  <a:gd name="T30" fmla="*/ 518 w 518"/>
                  <a:gd name="T31" fmla="*/ 259 h 259"/>
                  <a:gd name="T32" fmla="*/ 518 w 518"/>
                  <a:gd name="T33" fmla="*/ 170 h 259"/>
                  <a:gd name="T34" fmla="*/ 433 w 518"/>
                  <a:gd name="T35" fmla="*/ 170 h 259"/>
                  <a:gd name="T36" fmla="*/ 348 w 518"/>
                  <a:gd name="T37" fmla="*/ 17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8" h="259">
                    <a:moveTo>
                      <a:pt x="348" y="170"/>
                    </a:moveTo>
                    <a:lnTo>
                      <a:pt x="348" y="89"/>
                    </a:ln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1" y="89"/>
                    </a:lnTo>
                    <a:lnTo>
                      <a:pt x="81" y="170"/>
                    </a:lnTo>
                    <a:lnTo>
                      <a:pt x="172" y="170"/>
                    </a:lnTo>
                    <a:lnTo>
                      <a:pt x="259" y="170"/>
                    </a:lnTo>
                    <a:lnTo>
                      <a:pt x="259" y="259"/>
                    </a:lnTo>
                    <a:lnTo>
                      <a:pt x="346" y="259"/>
                    </a:lnTo>
                    <a:lnTo>
                      <a:pt x="433" y="259"/>
                    </a:lnTo>
                    <a:lnTo>
                      <a:pt x="518" y="259"/>
                    </a:lnTo>
                    <a:lnTo>
                      <a:pt x="518" y="170"/>
                    </a:lnTo>
                    <a:lnTo>
                      <a:pt x="433" y="170"/>
                    </a:lnTo>
                    <a:lnTo>
                      <a:pt x="348" y="17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Rectangle 230">
                <a:extLst>
                  <a:ext uri="{FF2B5EF4-FFF2-40B4-BE49-F238E27FC236}">
                    <a16:creationId xmlns:a16="http://schemas.microsoft.com/office/drawing/2014/main" id="{C08C686E-1C2D-49CB-8380-E6893D71F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92" y="872"/>
                <a:ext cx="89" cy="82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Freeform 231">
                <a:extLst>
                  <a:ext uri="{FF2B5EF4-FFF2-40B4-BE49-F238E27FC236}">
                    <a16:creationId xmlns:a16="http://schemas.microsoft.com/office/drawing/2014/main" id="{14FB9696-7064-427C-918A-567A931E8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2" y="954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91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91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91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Freeform 232">
                <a:extLst>
                  <a:ext uri="{FF2B5EF4-FFF2-40B4-BE49-F238E27FC236}">
                    <a16:creationId xmlns:a16="http://schemas.microsoft.com/office/drawing/2014/main" id="{74132A78-800B-409F-BCB9-5FE54E7B18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4" y="872"/>
                <a:ext cx="178" cy="82"/>
              </a:xfrm>
              <a:custGeom>
                <a:avLst/>
                <a:gdLst>
                  <a:gd name="T0" fmla="*/ 89 w 178"/>
                  <a:gd name="T1" fmla="*/ 0 h 82"/>
                  <a:gd name="T2" fmla="*/ 0 w 178"/>
                  <a:gd name="T3" fmla="*/ 0 h 82"/>
                  <a:gd name="T4" fmla="*/ 0 w 178"/>
                  <a:gd name="T5" fmla="*/ 82 h 82"/>
                  <a:gd name="T6" fmla="*/ 89 w 178"/>
                  <a:gd name="T7" fmla="*/ 82 h 82"/>
                  <a:gd name="T8" fmla="*/ 178 w 178"/>
                  <a:gd name="T9" fmla="*/ 82 h 82"/>
                  <a:gd name="T10" fmla="*/ 178 w 178"/>
                  <a:gd name="T11" fmla="*/ 0 h 82"/>
                  <a:gd name="T12" fmla="*/ 89 w 178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2">
                    <a:moveTo>
                      <a:pt x="89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89" y="82"/>
                    </a:lnTo>
                    <a:lnTo>
                      <a:pt x="178" y="82"/>
                    </a:lnTo>
                    <a:lnTo>
                      <a:pt x="178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Freeform 233">
                <a:extLst>
                  <a:ext uri="{FF2B5EF4-FFF2-40B4-BE49-F238E27FC236}">
                    <a16:creationId xmlns:a16="http://schemas.microsoft.com/office/drawing/2014/main" id="{5B80DC84-E7B3-4247-A34A-50A9D42296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" y="694"/>
                <a:ext cx="170" cy="178"/>
              </a:xfrm>
              <a:custGeom>
                <a:avLst/>
                <a:gdLst>
                  <a:gd name="T0" fmla="*/ 89 w 170"/>
                  <a:gd name="T1" fmla="*/ 89 h 178"/>
                  <a:gd name="T2" fmla="*/ 0 w 170"/>
                  <a:gd name="T3" fmla="*/ 89 h 178"/>
                  <a:gd name="T4" fmla="*/ 0 w 170"/>
                  <a:gd name="T5" fmla="*/ 178 h 178"/>
                  <a:gd name="T6" fmla="*/ 87 w 170"/>
                  <a:gd name="T7" fmla="*/ 178 h 178"/>
                  <a:gd name="T8" fmla="*/ 170 w 170"/>
                  <a:gd name="T9" fmla="*/ 178 h 178"/>
                  <a:gd name="T10" fmla="*/ 170 w 170"/>
                  <a:gd name="T11" fmla="*/ 87 h 178"/>
                  <a:gd name="T12" fmla="*/ 170 w 170"/>
                  <a:gd name="T13" fmla="*/ 0 h 178"/>
                  <a:gd name="T14" fmla="*/ 89 w 170"/>
                  <a:gd name="T15" fmla="*/ 0 h 178"/>
                  <a:gd name="T16" fmla="*/ 89 w 170"/>
                  <a:gd name="T1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8">
                    <a:moveTo>
                      <a:pt x="89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87" y="178"/>
                    </a:lnTo>
                    <a:lnTo>
                      <a:pt x="170" y="178"/>
                    </a:lnTo>
                    <a:lnTo>
                      <a:pt x="170" y="87"/>
                    </a:ln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Freeform 234">
                <a:extLst>
                  <a:ext uri="{FF2B5EF4-FFF2-40B4-BE49-F238E27FC236}">
                    <a16:creationId xmlns:a16="http://schemas.microsoft.com/office/drawing/2014/main" id="{1E5F2812-F23A-4D65-AE1E-0415CA08D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6" y="872"/>
                <a:ext cx="259" cy="171"/>
              </a:xfrm>
              <a:custGeom>
                <a:avLst/>
                <a:gdLst>
                  <a:gd name="T0" fmla="*/ 85 w 259"/>
                  <a:gd name="T1" fmla="*/ 0 h 171"/>
                  <a:gd name="T2" fmla="*/ 0 w 259"/>
                  <a:gd name="T3" fmla="*/ 0 h 171"/>
                  <a:gd name="T4" fmla="*/ 0 w 259"/>
                  <a:gd name="T5" fmla="*/ 84 h 171"/>
                  <a:gd name="T6" fmla="*/ 0 w 259"/>
                  <a:gd name="T7" fmla="*/ 171 h 171"/>
                  <a:gd name="T8" fmla="*/ 81 w 259"/>
                  <a:gd name="T9" fmla="*/ 171 h 171"/>
                  <a:gd name="T10" fmla="*/ 81 w 259"/>
                  <a:gd name="T11" fmla="*/ 82 h 171"/>
                  <a:gd name="T12" fmla="*/ 170 w 259"/>
                  <a:gd name="T13" fmla="*/ 82 h 171"/>
                  <a:gd name="T14" fmla="*/ 170 w 259"/>
                  <a:gd name="T15" fmla="*/ 171 h 171"/>
                  <a:gd name="T16" fmla="*/ 259 w 259"/>
                  <a:gd name="T17" fmla="*/ 171 h 171"/>
                  <a:gd name="T18" fmla="*/ 259 w 259"/>
                  <a:gd name="T19" fmla="*/ 84 h 171"/>
                  <a:gd name="T20" fmla="*/ 259 w 259"/>
                  <a:gd name="T21" fmla="*/ 0 h 171"/>
                  <a:gd name="T22" fmla="*/ 172 w 259"/>
                  <a:gd name="T23" fmla="*/ 0 h 171"/>
                  <a:gd name="T24" fmla="*/ 85 w 259"/>
                  <a:gd name="T2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171">
                    <a:moveTo>
                      <a:pt x="8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81" y="171"/>
                    </a:lnTo>
                    <a:lnTo>
                      <a:pt x="81" y="82"/>
                    </a:lnTo>
                    <a:lnTo>
                      <a:pt x="170" y="82"/>
                    </a:lnTo>
                    <a:lnTo>
                      <a:pt x="170" y="171"/>
                    </a:lnTo>
                    <a:lnTo>
                      <a:pt x="259" y="171"/>
                    </a:lnTo>
                    <a:lnTo>
                      <a:pt x="259" y="84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Rectangle 235">
                <a:extLst>
                  <a:ext uri="{FF2B5EF4-FFF2-40B4-BE49-F238E27FC236}">
                    <a16:creationId xmlns:a16="http://schemas.microsoft.com/office/drawing/2014/main" id="{ECA91338-50D4-472A-8DCB-C14FF6FCD5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9" y="605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Freeform 236">
                <a:extLst>
                  <a:ext uri="{FF2B5EF4-FFF2-40B4-BE49-F238E27FC236}">
                    <a16:creationId xmlns:a16="http://schemas.microsoft.com/office/drawing/2014/main" id="{C48CCE86-040A-40AF-9455-5B17C756D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516"/>
                <a:ext cx="429" cy="267"/>
              </a:xfrm>
              <a:custGeom>
                <a:avLst/>
                <a:gdLst>
                  <a:gd name="T0" fmla="*/ 348 w 429"/>
                  <a:gd name="T1" fmla="*/ 0 h 267"/>
                  <a:gd name="T2" fmla="*/ 259 w 429"/>
                  <a:gd name="T3" fmla="*/ 0 h 267"/>
                  <a:gd name="T4" fmla="*/ 259 w 429"/>
                  <a:gd name="T5" fmla="*/ 89 h 267"/>
                  <a:gd name="T6" fmla="*/ 172 w 429"/>
                  <a:gd name="T7" fmla="*/ 89 h 267"/>
                  <a:gd name="T8" fmla="*/ 81 w 429"/>
                  <a:gd name="T9" fmla="*/ 89 h 267"/>
                  <a:gd name="T10" fmla="*/ 81 w 429"/>
                  <a:gd name="T11" fmla="*/ 0 h 267"/>
                  <a:gd name="T12" fmla="*/ 0 w 429"/>
                  <a:gd name="T13" fmla="*/ 0 h 267"/>
                  <a:gd name="T14" fmla="*/ 0 w 429"/>
                  <a:gd name="T15" fmla="*/ 91 h 267"/>
                  <a:gd name="T16" fmla="*/ 0 w 429"/>
                  <a:gd name="T17" fmla="*/ 178 h 267"/>
                  <a:gd name="T18" fmla="*/ 85 w 429"/>
                  <a:gd name="T19" fmla="*/ 178 h 267"/>
                  <a:gd name="T20" fmla="*/ 172 w 429"/>
                  <a:gd name="T21" fmla="*/ 178 h 267"/>
                  <a:gd name="T22" fmla="*/ 259 w 429"/>
                  <a:gd name="T23" fmla="*/ 178 h 267"/>
                  <a:gd name="T24" fmla="*/ 348 w 429"/>
                  <a:gd name="T25" fmla="*/ 178 h 267"/>
                  <a:gd name="T26" fmla="*/ 348 w 429"/>
                  <a:gd name="T27" fmla="*/ 267 h 267"/>
                  <a:gd name="T28" fmla="*/ 429 w 429"/>
                  <a:gd name="T29" fmla="*/ 267 h 267"/>
                  <a:gd name="T30" fmla="*/ 429 w 429"/>
                  <a:gd name="T31" fmla="*/ 178 h 267"/>
                  <a:gd name="T32" fmla="*/ 429 w 429"/>
                  <a:gd name="T33" fmla="*/ 89 h 267"/>
                  <a:gd name="T34" fmla="*/ 348 w 429"/>
                  <a:gd name="T35" fmla="*/ 89 h 267"/>
                  <a:gd name="T36" fmla="*/ 348 w 429"/>
                  <a:gd name="T3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9" h="267">
                    <a:moveTo>
                      <a:pt x="348" y="0"/>
                    </a:moveTo>
                    <a:lnTo>
                      <a:pt x="259" y="0"/>
                    </a:lnTo>
                    <a:lnTo>
                      <a:pt x="259" y="89"/>
                    </a:lnTo>
                    <a:lnTo>
                      <a:pt x="172" y="89"/>
                    </a:lnTo>
                    <a:lnTo>
                      <a:pt x="81" y="89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5" y="178"/>
                    </a:lnTo>
                    <a:lnTo>
                      <a:pt x="172" y="178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267"/>
                    </a:lnTo>
                    <a:lnTo>
                      <a:pt x="429" y="267"/>
                    </a:lnTo>
                    <a:lnTo>
                      <a:pt x="429" y="178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237">
                <a:extLst>
                  <a:ext uri="{FF2B5EF4-FFF2-40B4-BE49-F238E27FC236}">
                    <a16:creationId xmlns:a16="http://schemas.microsoft.com/office/drawing/2014/main" id="{CE38E933-919C-4FE0-9093-F6446BB821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2" y="516"/>
                <a:ext cx="689" cy="875"/>
              </a:xfrm>
              <a:custGeom>
                <a:avLst/>
                <a:gdLst>
                  <a:gd name="T0" fmla="*/ 600 w 689"/>
                  <a:gd name="T1" fmla="*/ 527 h 875"/>
                  <a:gd name="T2" fmla="*/ 511 w 689"/>
                  <a:gd name="T3" fmla="*/ 527 h 875"/>
                  <a:gd name="T4" fmla="*/ 511 w 689"/>
                  <a:gd name="T5" fmla="*/ 440 h 875"/>
                  <a:gd name="T6" fmla="*/ 511 w 689"/>
                  <a:gd name="T7" fmla="*/ 356 h 875"/>
                  <a:gd name="T8" fmla="*/ 422 w 689"/>
                  <a:gd name="T9" fmla="*/ 356 h 875"/>
                  <a:gd name="T10" fmla="*/ 422 w 689"/>
                  <a:gd name="T11" fmla="*/ 267 h 875"/>
                  <a:gd name="T12" fmla="*/ 341 w 689"/>
                  <a:gd name="T13" fmla="*/ 267 h 875"/>
                  <a:gd name="T14" fmla="*/ 341 w 689"/>
                  <a:gd name="T15" fmla="*/ 178 h 875"/>
                  <a:gd name="T16" fmla="*/ 258 w 689"/>
                  <a:gd name="T17" fmla="*/ 178 h 875"/>
                  <a:gd name="T18" fmla="*/ 171 w 689"/>
                  <a:gd name="T19" fmla="*/ 178 h 875"/>
                  <a:gd name="T20" fmla="*/ 171 w 689"/>
                  <a:gd name="T21" fmla="*/ 91 h 875"/>
                  <a:gd name="T22" fmla="*/ 171 w 689"/>
                  <a:gd name="T23" fmla="*/ 0 h 875"/>
                  <a:gd name="T24" fmla="*/ 84 w 689"/>
                  <a:gd name="T25" fmla="*/ 0 h 875"/>
                  <a:gd name="T26" fmla="*/ 0 w 689"/>
                  <a:gd name="T27" fmla="*/ 0 h 875"/>
                  <a:gd name="T28" fmla="*/ 0 w 689"/>
                  <a:gd name="T29" fmla="*/ 91 h 875"/>
                  <a:gd name="T30" fmla="*/ 0 w 689"/>
                  <a:gd name="T31" fmla="*/ 178 h 875"/>
                  <a:gd name="T32" fmla="*/ 0 w 689"/>
                  <a:gd name="T33" fmla="*/ 267 h 875"/>
                  <a:gd name="T34" fmla="*/ 82 w 689"/>
                  <a:gd name="T35" fmla="*/ 267 h 875"/>
                  <a:gd name="T36" fmla="*/ 82 w 689"/>
                  <a:gd name="T37" fmla="*/ 352 h 875"/>
                  <a:gd name="T38" fmla="*/ 82 w 689"/>
                  <a:gd name="T39" fmla="*/ 438 h 875"/>
                  <a:gd name="T40" fmla="*/ 171 w 689"/>
                  <a:gd name="T41" fmla="*/ 438 h 875"/>
                  <a:gd name="T42" fmla="*/ 171 w 689"/>
                  <a:gd name="T43" fmla="*/ 527 h 875"/>
                  <a:gd name="T44" fmla="*/ 260 w 689"/>
                  <a:gd name="T45" fmla="*/ 527 h 875"/>
                  <a:gd name="T46" fmla="*/ 260 w 689"/>
                  <a:gd name="T47" fmla="*/ 616 h 875"/>
                  <a:gd name="T48" fmla="*/ 341 w 689"/>
                  <a:gd name="T49" fmla="*/ 616 h 875"/>
                  <a:gd name="T50" fmla="*/ 341 w 689"/>
                  <a:gd name="T51" fmla="*/ 527 h 875"/>
                  <a:gd name="T52" fmla="*/ 422 w 689"/>
                  <a:gd name="T53" fmla="*/ 527 h 875"/>
                  <a:gd name="T54" fmla="*/ 422 w 689"/>
                  <a:gd name="T55" fmla="*/ 616 h 875"/>
                  <a:gd name="T56" fmla="*/ 511 w 689"/>
                  <a:gd name="T57" fmla="*/ 616 h 875"/>
                  <a:gd name="T58" fmla="*/ 511 w 689"/>
                  <a:gd name="T59" fmla="*/ 705 h 875"/>
                  <a:gd name="T60" fmla="*/ 600 w 689"/>
                  <a:gd name="T61" fmla="*/ 705 h 875"/>
                  <a:gd name="T62" fmla="*/ 600 w 689"/>
                  <a:gd name="T63" fmla="*/ 790 h 875"/>
                  <a:gd name="T64" fmla="*/ 600 w 689"/>
                  <a:gd name="T65" fmla="*/ 875 h 875"/>
                  <a:gd name="T66" fmla="*/ 689 w 689"/>
                  <a:gd name="T67" fmla="*/ 875 h 875"/>
                  <a:gd name="T68" fmla="*/ 689 w 689"/>
                  <a:gd name="T69" fmla="*/ 790 h 875"/>
                  <a:gd name="T70" fmla="*/ 689 w 689"/>
                  <a:gd name="T71" fmla="*/ 703 h 875"/>
                  <a:gd name="T72" fmla="*/ 689 w 689"/>
                  <a:gd name="T73" fmla="*/ 616 h 875"/>
                  <a:gd name="T74" fmla="*/ 600 w 689"/>
                  <a:gd name="T75" fmla="*/ 616 h 875"/>
                  <a:gd name="T76" fmla="*/ 600 w 689"/>
                  <a:gd name="T77" fmla="*/ 527 h 875"/>
                  <a:gd name="T78" fmla="*/ 260 w 689"/>
                  <a:gd name="T79" fmla="*/ 438 h 875"/>
                  <a:gd name="T80" fmla="*/ 260 w 689"/>
                  <a:gd name="T81" fmla="*/ 356 h 875"/>
                  <a:gd name="T82" fmla="*/ 341 w 689"/>
                  <a:gd name="T83" fmla="*/ 356 h 875"/>
                  <a:gd name="T84" fmla="*/ 341 w 689"/>
                  <a:gd name="T85" fmla="*/ 438 h 875"/>
                  <a:gd name="T86" fmla="*/ 260 w 689"/>
                  <a:gd name="T87" fmla="*/ 438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9" h="875">
                    <a:moveTo>
                      <a:pt x="600" y="527"/>
                    </a:moveTo>
                    <a:lnTo>
                      <a:pt x="511" y="527"/>
                    </a:lnTo>
                    <a:lnTo>
                      <a:pt x="511" y="440"/>
                    </a:lnTo>
                    <a:lnTo>
                      <a:pt x="511" y="356"/>
                    </a:lnTo>
                    <a:lnTo>
                      <a:pt x="422" y="356"/>
                    </a:lnTo>
                    <a:lnTo>
                      <a:pt x="422" y="267"/>
                    </a:lnTo>
                    <a:lnTo>
                      <a:pt x="341" y="267"/>
                    </a:lnTo>
                    <a:lnTo>
                      <a:pt x="341" y="178"/>
                    </a:lnTo>
                    <a:lnTo>
                      <a:pt x="258" y="178"/>
                    </a:lnTo>
                    <a:lnTo>
                      <a:pt x="171" y="178"/>
                    </a:lnTo>
                    <a:lnTo>
                      <a:pt x="171" y="91"/>
                    </a:lnTo>
                    <a:lnTo>
                      <a:pt x="171" y="0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2" y="267"/>
                    </a:lnTo>
                    <a:lnTo>
                      <a:pt x="82" y="352"/>
                    </a:lnTo>
                    <a:lnTo>
                      <a:pt x="82" y="438"/>
                    </a:lnTo>
                    <a:lnTo>
                      <a:pt x="171" y="438"/>
                    </a:lnTo>
                    <a:lnTo>
                      <a:pt x="171" y="527"/>
                    </a:lnTo>
                    <a:lnTo>
                      <a:pt x="260" y="527"/>
                    </a:lnTo>
                    <a:lnTo>
                      <a:pt x="260" y="616"/>
                    </a:lnTo>
                    <a:lnTo>
                      <a:pt x="341" y="616"/>
                    </a:lnTo>
                    <a:lnTo>
                      <a:pt x="341" y="527"/>
                    </a:lnTo>
                    <a:lnTo>
                      <a:pt x="422" y="527"/>
                    </a:lnTo>
                    <a:lnTo>
                      <a:pt x="422" y="616"/>
                    </a:lnTo>
                    <a:lnTo>
                      <a:pt x="511" y="616"/>
                    </a:lnTo>
                    <a:lnTo>
                      <a:pt x="511" y="705"/>
                    </a:lnTo>
                    <a:lnTo>
                      <a:pt x="600" y="705"/>
                    </a:lnTo>
                    <a:lnTo>
                      <a:pt x="600" y="790"/>
                    </a:lnTo>
                    <a:lnTo>
                      <a:pt x="600" y="875"/>
                    </a:lnTo>
                    <a:lnTo>
                      <a:pt x="689" y="875"/>
                    </a:lnTo>
                    <a:lnTo>
                      <a:pt x="689" y="790"/>
                    </a:lnTo>
                    <a:lnTo>
                      <a:pt x="689" y="703"/>
                    </a:lnTo>
                    <a:lnTo>
                      <a:pt x="689" y="616"/>
                    </a:lnTo>
                    <a:lnTo>
                      <a:pt x="600" y="616"/>
                    </a:lnTo>
                    <a:lnTo>
                      <a:pt x="600" y="527"/>
                    </a:lnTo>
                    <a:close/>
                    <a:moveTo>
                      <a:pt x="260" y="438"/>
                    </a:moveTo>
                    <a:lnTo>
                      <a:pt x="260" y="356"/>
                    </a:lnTo>
                    <a:lnTo>
                      <a:pt x="341" y="356"/>
                    </a:lnTo>
                    <a:lnTo>
                      <a:pt x="341" y="438"/>
                    </a:lnTo>
                    <a:lnTo>
                      <a:pt x="260" y="438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238">
                <a:extLst>
                  <a:ext uri="{FF2B5EF4-FFF2-40B4-BE49-F238E27FC236}">
                    <a16:creationId xmlns:a16="http://schemas.microsoft.com/office/drawing/2014/main" id="{40FB977F-3EA0-4317-9FE0-DF478441B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346"/>
                <a:ext cx="526" cy="875"/>
              </a:xfrm>
              <a:custGeom>
                <a:avLst/>
                <a:gdLst>
                  <a:gd name="T0" fmla="*/ 348 w 526"/>
                  <a:gd name="T1" fmla="*/ 608 h 875"/>
                  <a:gd name="T2" fmla="*/ 348 w 526"/>
                  <a:gd name="T3" fmla="*/ 522 h 875"/>
                  <a:gd name="T4" fmla="*/ 348 w 526"/>
                  <a:gd name="T5" fmla="*/ 435 h 875"/>
                  <a:gd name="T6" fmla="*/ 348 w 526"/>
                  <a:gd name="T7" fmla="*/ 348 h 875"/>
                  <a:gd name="T8" fmla="*/ 348 w 526"/>
                  <a:gd name="T9" fmla="*/ 259 h 875"/>
                  <a:gd name="T10" fmla="*/ 259 w 526"/>
                  <a:gd name="T11" fmla="*/ 259 h 875"/>
                  <a:gd name="T12" fmla="*/ 259 w 526"/>
                  <a:gd name="T13" fmla="*/ 174 h 875"/>
                  <a:gd name="T14" fmla="*/ 259 w 526"/>
                  <a:gd name="T15" fmla="*/ 89 h 875"/>
                  <a:gd name="T16" fmla="*/ 348 w 526"/>
                  <a:gd name="T17" fmla="*/ 89 h 875"/>
                  <a:gd name="T18" fmla="*/ 348 w 526"/>
                  <a:gd name="T19" fmla="*/ 0 h 875"/>
                  <a:gd name="T20" fmla="*/ 263 w 526"/>
                  <a:gd name="T21" fmla="*/ 0 h 875"/>
                  <a:gd name="T22" fmla="*/ 178 w 526"/>
                  <a:gd name="T23" fmla="*/ 0 h 875"/>
                  <a:gd name="T24" fmla="*/ 178 w 526"/>
                  <a:gd name="T25" fmla="*/ 89 h 875"/>
                  <a:gd name="T26" fmla="*/ 89 w 526"/>
                  <a:gd name="T27" fmla="*/ 89 h 875"/>
                  <a:gd name="T28" fmla="*/ 0 w 526"/>
                  <a:gd name="T29" fmla="*/ 89 h 875"/>
                  <a:gd name="T30" fmla="*/ 0 w 526"/>
                  <a:gd name="T31" fmla="*/ 174 h 875"/>
                  <a:gd name="T32" fmla="*/ 0 w 526"/>
                  <a:gd name="T33" fmla="*/ 261 h 875"/>
                  <a:gd name="T34" fmla="*/ 0 w 526"/>
                  <a:gd name="T35" fmla="*/ 348 h 875"/>
                  <a:gd name="T36" fmla="*/ 0 w 526"/>
                  <a:gd name="T37" fmla="*/ 437 h 875"/>
                  <a:gd name="T38" fmla="*/ 89 w 526"/>
                  <a:gd name="T39" fmla="*/ 437 h 875"/>
                  <a:gd name="T40" fmla="*/ 176 w 526"/>
                  <a:gd name="T41" fmla="*/ 437 h 875"/>
                  <a:gd name="T42" fmla="*/ 259 w 526"/>
                  <a:gd name="T43" fmla="*/ 437 h 875"/>
                  <a:gd name="T44" fmla="*/ 259 w 526"/>
                  <a:gd name="T45" fmla="*/ 522 h 875"/>
                  <a:gd name="T46" fmla="*/ 259 w 526"/>
                  <a:gd name="T47" fmla="*/ 610 h 875"/>
                  <a:gd name="T48" fmla="*/ 259 w 526"/>
                  <a:gd name="T49" fmla="*/ 697 h 875"/>
                  <a:gd name="T50" fmla="*/ 348 w 526"/>
                  <a:gd name="T51" fmla="*/ 697 h 875"/>
                  <a:gd name="T52" fmla="*/ 348 w 526"/>
                  <a:gd name="T53" fmla="*/ 786 h 875"/>
                  <a:gd name="T54" fmla="*/ 348 w 526"/>
                  <a:gd name="T55" fmla="*/ 875 h 875"/>
                  <a:gd name="T56" fmla="*/ 437 w 526"/>
                  <a:gd name="T57" fmla="*/ 875 h 875"/>
                  <a:gd name="T58" fmla="*/ 437 w 526"/>
                  <a:gd name="T59" fmla="*/ 786 h 875"/>
                  <a:gd name="T60" fmla="*/ 437 w 526"/>
                  <a:gd name="T61" fmla="*/ 697 h 875"/>
                  <a:gd name="T62" fmla="*/ 526 w 526"/>
                  <a:gd name="T63" fmla="*/ 697 h 875"/>
                  <a:gd name="T64" fmla="*/ 526 w 526"/>
                  <a:gd name="T65" fmla="*/ 608 h 875"/>
                  <a:gd name="T66" fmla="*/ 437 w 526"/>
                  <a:gd name="T67" fmla="*/ 608 h 875"/>
                  <a:gd name="T68" fmla="*/ 348 w 526"/>
                  <a:gd name="T69" fmla="*/ 608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26" h="875">
                    <a:moveTo>
                      <a:pt x="348" y="608"/>
                    </a:moveTo>
                    <a:lnTo>
                      <a:pt x="348" y="522"/>
                    </a:lnTo>
                    <a:lnTo>
                      <a:pt x="348" y="435"/>
                    </a:lnTo>
                    <a:lnTo>
                      <a:pt x="348" y="348"/>
                    </a:lnTo>
                    <a:lnTo>
                      <a:pt x="348" y="259"/>
                    </a:lnTo>
                    <a:lnTo>
                      <a:pt x="259" y="259"/>
                    </a:lnTo>
                    <a:lnTo>
                      <a:pt x="259" y="174"/>
                    </a:lnTo>
                    <a:lnTo>
                      <a:pt x="25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3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4"/>
                    </a:lnTo>
                    <a:lnTo>
                      <a:pt x="0" y="261"/>
                    </a:lnTo>
                    <a:lnTo>
                      <a:pt x="0" y="348"/>
                    </a:lnTo>
                    <a:lnTo>
                      <a:pt x="0" y="437"/>
                    </a:lnTo>
                    <a:lnTo>
                      <a:pt x="89" y="437"/>
                    </a:lnTo>
                    <a:lnTo>
                      <a:pt x="176" y="437"/>
                    </a:lnTo>
                    <a:lnTo>
                      <a:pt x="259" y="437"/>
                    </a:lnTo>
                    <a:lnTo>
                      <a:pt x="259" y="522"/>
                    </a:lnTo>
                    <a:lnTo>
                      <a:pt x="259" y="610"/>
                    </a:lnTo>
                    <a:lnTo>
                      <a:pt x="259" y="697"/>
                    </a:lnTo>
                    <a:lnTo>
                      <a:pt x="348" y="697"/>
                    </a:lnTo>
                    <a:lnTo>
                      <a:pt x="348" y="786"/>
                    </a:lnTo>
                    <a:lnTo>
                      <a:pt x="348" y="875"/>
                    </a:lnTo>
                    <a:lnTo>
                      <a:pt x="437" y="875"/>
                    </a:lnTo>
                    <a:lnTo>
                      <a:pt x="437" y="786"/>
                    </a:lnTo>
                    <a:lnTo>
                      <a:pt x="437" y="697"/>
                    </a:lnTo>
                    <a:lnTo>
                      <a:pt x="526" y="697"/>
                    </a:lnTo>
                    <a:lnTo>
                      <a:pt x="526" y="608"/>
                    </a:lnTo>
                    <a:lnTo>
                      <a:pt x="437" y="608"/>
                    </a:lnTo>
                    <a:lnTo>
                      <a:pt x="348" y="608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239">
                <a:extLst>
                  <a:ext uri="{FF2B5EF4-FFF2-40B4-BE49-F238E27FC236}">
                    <a16:creationId xmlns:a16="http://schemas.microsoft.com/office/drawing/2014/main" id="{87650742-68A8-42BD-841C-FF7E5E691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" y="783"/>
                <a:ext cx="526" cy="608"/>
              </a:xfrm>
              <a:custGeom>
                <a:avLst/>
                <a:gdLst>
                  <a:gd name="T0" fmla="*/ 355 w 526"/>
                  <a:gd name="T1" fmla="*/ 0 h 608"/>
                  <a:gd name="T2" fmla="*/ 355 w 526"/>
                  <a:gd name="T3" fmla="*/ 89 h 608"/>
                  <a:gd name="T4" fmla="*/ 267 w 526"/>
                  <a:gd name="T5" fmla="*/ 89 h 608"/>
                  <a:gd name="T6" fmla="*/ 267 w 526"/>
                  <a:gd name="T7" fmla="*/ 171 h 608"/>
                  <a:gd name="T8" fmla="*/ 178 w 526"/>
                  <a:gd name="T9" fmla="*/ 171 h 608"/>
                  <a:gd name="T10" fmla="*/ 178 w 526"/>
                  <a:gd name="T11" fmla="*/ 260 h 608"/>
                  <a:gd name="T12" fmla="*/ 89 w 526"/>
                  <a:gd name="T13" fmla="*/ 260 h 608"/>
                  <a:gd name="T14" fmla="*/ 89 w 526"/>
                  <a:gd name="T15" fmla="*/ 349 h 608"/>
                  <a:gd name="T16" fmla="*/ 0 w 526"/>
                  <a:gd name="T17" fmla="*/ 349 h 608"/>
                  <a:gd name="T18" fmla="*/ 0 w 526"/>
                  <a:gd name="T19" fmla="*/ 438 h 608"/>
                  <a:gd name="T20" fmla="*/ 89 w 526"/>
                  <a:gd name="T21" fmla="*/ 438 h 608"/>
                  <a:gd name="T22" fmla="*/ 89 w 526"/>
                  <a:gd name="T23" fmla="*/ 523 h 608"/>
                  <a:gd name="T24" fmla="*/ 89 w 526"/>
                  <a:gd name="T25" fmla="*/ 608 h 608"/>
                  <a:gd name="T26" fmla="*/ 178 w 526"/>
                  <a:gd name="T27" fmla="*/ 608 h 608"/>
                  <a:gd name="T28" fmla="*/ 178 w 526"/>
                  <a:gd name="T29" fmla="*/ 523 h 608"/>
                  <a:gd name="T30" fmla="*/ 178 w 526"/>
                  <a:gd name="T31" fmla="*/ 438 h 608"/>
                  <a:gd name="T32" fmla="*/ 267 w 526"/>
                  <a:gd name="T33" fmla="*/ 438 h 608"/>
                  <a:gd name="T34" fmla="*/ 267 w 526"/>
                  <a:gd name="T35" fmla="*/ 349 h 608"/>
                  <a:gd name="T36" fmla="*/ 355 w 526"/>
                  <a:gd name="T37" fmla="*/ 349 h 608"/>
                  <a:gd name="T38" fmla="*/ 355 w 526"/>
                  <a:gd name="T39" fmla="*/ 260 h 608"/>
                  <a:gd name="T40" fmla="*/ 437 w 526"/>
                  <a:gd name="T41" fmla="*/ 260 h 608"/>
                  <a:gd name="T42" fmla="*/ 437 w 526"/>
                  <a:gd name="T43" fmla="*/ 171 h 608"/>
                  <a:gd name="T44" fmla="*/ 526 w 526"/>
                  <a:gd name="T45" fmla="*/ 171 h 608"/>
                  <a:gd name="T46" fmla="*/ 526 w 526"/>
                  <a:gd name="T47" fmla="*/ 85 h 608"/>
                  <a:gd name="T48" fmla="*/ 526 w 526"/>
                  <a:gd name="T49" fmla="*/ 0 h 608"/>
                  <a:gd name="T50" fmla="*/ 439 w 526"/>
                  <a:gd name="T51" fmla="*/ 0 h 608"/>
                  <a:gd name="T52" fmla="*/ 355 w 526"/>
                  <a:gd name="T53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26" h="608">
                    <a:moveTo>
                      <a:pt x="355" y="0"/>
                    </a:moveTo>
                    <a:lnTo>
                      <a:pt x="355" y="89"/>
                    </a:lnTo>
                    <a:lnTo>
                      <a:pt x="267" y="89"/>
                    </a:lnTo>
                    <a:lnTo>
                      <a:pt x="267" y="171"/>
                    </a:lnTo>
                    <a:lnTo>
                      <a:pt x="178" y="171"/>
                    </a:lnTo>
                    <a:lnTo>
                      <a:pt x="178" y="260"/>
                    </a:lnTo>
                    <a:lnTo>
                      <a:pt x="89" y="260"/>
                    </a:lnTo>
                    <a:lnTo>
                      <a:pt x="89" y="349"/>
                    </a:lnTo>
                    <a:lnTo>
                      <a:pt x="0" y="349"/>
                    </a:lnTo>
                    <a:lnTo>
                      <a:pt x="0" y="438"/>
                    </a:lnTo>
                    <a:lnTo>
                      <a:pt x="89" y="438"/>
                    </a:lnTo>
                    <a:lnTo>
                      <a:pt x="89" y="523"/>
                    </a:lnTo>
                    <a:lnTo>
                      <a:pt x="89" y="608"/>
                    </a:lnTo>
                    <a:lnTo>
                      <a:pt x="178" y="608"/>
                    </a:lnTo>
                    <a:lnTo>
                      <a:pt x="178" y="523"/>
                    </a:lnTo>
                    <a:lnTo>
                      <a:pt x="178" y="438"/>
                    </a:lnTo>
                    <a:lnTo>
                      <a:pt x="267" y="438"/>
                    </a:lnTo>
                    <a:lnTo>
                      <a:pt x="267" y="349"/>
                    </a:lnTo>
                    <a:lnTo>
                      <a:pt x="355" y="349"/>
                    </a:lnTo>
                    <a:lnTo>
                      <a:pt x="355" y="260"/>
                    </a:lnTo>
                    <a:lnTo>
                      <a:pt x="437" y="260"/>
                    </a:lnTo>
                    <a:lnTo>
                      <a:pt x="437" y="171"/>
                    </a:lnTo>
                    <a:lnTo>
                      <a:pt x="526" y="171"/>
                    </a:lnTo>
                    <a:lnTo>
                      <a:pt x="526" y="85"/>
                    </a:lnTo>
                    <a:lnTo>
                      <a:pt x="526" y="0"/>
                    </a:lnTo>
                    <a:lnTo>
                      <a:pt x="439" y="0"/>
                    </a:lnTo>
                    <a:lnTo>
                      <a:pt x="355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Rectangle 240">
                <a:extLst>
                  <a:ext uri="{FF2B5EF4-FFF2-40B4-BE49-F238E27FC236}">
                    <a16:creationId xmlns:a16="http://schemas.microsoft.com/office/drawing/2014/main" id="{A832A189-3638-4912-BE44-D6DF068E80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694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Rectangle 241">
                <a:extLst>
                  <a:ext uri="{FF2B5EF4-FFF2-40B4-BE49-F238E27FC236}">
                    <a16:creationId xmlns:a16="http://schemas.microsoft.com/office/drawing/2014/main" id="{73E3ECEB-FF10-4A77-BDA9-35A3A21AA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783"/>
                <a:ext cx="81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Rectangle 242">
                <a:extLst>
                  <a:ext uri="{FF2B5EF4-FFF2-40B4-BE49-F238E27FC236}">
                    <a16:creationId xmlns:a16="http://schemas.microsoft.com/office/drawing/2014/main" id="{DADD813B-C3E8-4DBF-9B3D-7795F9E83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872"/>
                <a:ext cx="89" cy="82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Rectangle 243">
                <a:extLst>
                  <a:ext uri="{FF2B5EF4-FFF2-40B4-BE49-F238E27FC236}">
                    <a16:creationId xmlns:a16="http://schemas.microsoft.com/office/drawing/2014/main" id="{D545A1FD-47E4-4615-A7B0-6D5D69E1B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694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Rectangle 244">
                <a:extLst>
                  <a:ext uri="{FF2B5EF4-FFF2-40B4-BE49-F238E27FC236}">
                    <a16:creationId xmlns:a16="http://schemas.microsoft.com/office/drawing/2014/main" id="{13B79450-8A80-47B6-B641-B55266406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5" y="1221"/>
                <a:ext cx="81" cy="81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Rectangle 245">
                <a:extLst>
                  <a:ext uri="{FF2B5EF4-FFF2-40B4-BE49-F238E27FC236}">
                    <a16:creationId xmlns:a16="http://schemas.microsoft.com/office/drawing/2014/main" id="{99629663-A70E-4EEE-A2AD-517402697E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783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Rectangle 246">
                <a:extLst>
                  <a:ext uri="{FF2B5EF4-FFF2-40B4-BE49-F238E27FC236}">
                    <a16:creationId xmlns:a16="http://schemas.microsoft.com/office/drawing/2014/main" id="{BD1C6917-DC61-49C0-8858-8C7D6B304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8" y="1132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247">
                <a:extLst>
                  <a:ext uri="{FF2B5EF4-FFF2-40B4-BE49-F238E27FC236}">
                    <a16:creationId xmlns:a16="http://schemas.microsoft.com/office/drawing/2014/main" id="{26A2845C-4634-425F-8135-BD5A86E09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" y="872"/>
                <a:ext cx="437" cy="430"/>
              </a:xfrm>
              <a:custGeom>
                <a:avLst/>
                <a:gdLst>
                  <a:gd name="T0" fmla="*/ 348 w 437"/>
                  <a:gd name="T1" fmla="*/ 82 h 430"/>
                  <a:gd name="T2" fmla="*/ 259 w 437"/>
                  <a:gd name="T3" fmla="*/ 82 h 430"/>
                  <a:gd name="T4" fmla="*/ 172 w 437"/>
                  <a:gd name="T5" fmla="*/ 82 h 430"/>
                  <a:gd name="T6" fmla="*/ 89 w 437"/>
                  <a:gd name="T7" fmla="*/ 82 h 430"/>
                  <a:gd name="T8" fmla="*/ 89 w 437"/>
                  <a:gd name="T9" fmla="*/ 171 h 430"/>
                  <a:gd name="T10" fmla="*/ 0 w 437"/>
                  <a:gd name="T11" fmla="*/ 171 h 430"/>
                  <a:gd name="T12" fmla="*/ 0 w 437"/>
                  <a:gd name="T13" fmla="*/ 260 h 430"/>
                  <a:gd name="T14" fmla="*/ 0 w 437"/>
                  <a:gd name="T15" fmla="*/ 349 h 430"/>
                  <a:gd name="T16" fmla="*/ 85 w 437"/>
                  <a:gd name="T17" fmla="*/ 349 h 430"/>
                  <a:gd name="T18" fmla="*/ 170 w 437"/>
                  <a:gd name="T19" fmla="*/ 349 h 430"/>
                  <a:gd name="T20" fmla="*/ 170 w 437"/>
                  <a:gd name="T21" fmla="*/ 260 h 430"/>
                  <a:gd name="T22" fmla="*/ 170 w 437"/>
                  <a:gd name="T23" fmla="*/ 171 h 430"/>
                  <a:gd name="T24" fmla="*/ 259 w 437"/>
                  <a:gd name="T25" fmla="*/ 171 h 430"/>
                  <a:gd name="T26" fmla="*/ 259 w 437"/>
                  <a:gd name="T27" fmla="*/ 260 h 430"/>
                  <a:gd name="T28" fmla="*/ 259 w 437"/>
                  <a:gd name="T29" fmla="*/ 347 h 430"/>
                  <a:gd name="T30" fmla="*/ 259 w 437"/>
                  <a:gd name="T31" fmla="*/ 430 h 430"/>
                  <a:gd name="T32" fmla="*/ 348 w 437"/>
                  <a:gd name="T33" fmla="*/ 430 h 430"/>
                  <a:gd name="T34" fmla="*/ 348 w 437"/>
                  <a:gd name="T35" fmla="*/ 347 h 430"/>
                  <a:gd name="T36" fmla="*/ 348 w 437"/>
                  <a:gd name="T37" fmla="*/ 260 h 430"/>
                  <a:gd name="T38" fmla="*/ 348 w 437"/>
                  <a:gd name="T39" fmla="*/ 171 h 430"/>
                  <a:gd name="T40" fmla="*/ 437 w 437"/>
                  <a:gd name="T41" fmla="*/ 171 h 430"/>
                  <a:gd name="T42" fmla="*/ 437 w 437"/>
                  <a:gd name="T43" fmla="*/ 84 h 430"/>
                  <a:gd name="T44" fmla="*/ 437 w 437"/>
                  <a:gd name="T45" fmla="*/ 0 h 430"/>
                  <a:gd name="T46" fmla="*/ 348 w 437"/>
                  <a:gd name="T47" fmla="*/ 0 h 430"/>
                  <a:gd name="T48" fmla="*/ 348 w 437"/>
                  <a:gd name="T49" fmla="*/ 82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430">
                    <a:moveTo>
                      <a:pt x="348" y="82"/>
                    </a:moveTo>
                    <a:lnTo>
                      <a:pt x="259" y="82"/>
                    </a:lnTo>
                    <a:lnTo>
                      <a:pt x="172" y="82"/>
                    </a:lnTo>
                    <a:lnTo>
                      <a:pt x="89" y="82"/>
                    </a:lnTo>
                    <a:lnTo>
                      <a:pt x="89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85" y="349"/>
                    </a:lnTo>
                    <a:lnTo>
                      <a:pt x="170" y="349"/>
                    </a:lnTo>
                    <a:lnTo>
                      <a:pt x="170" y="260"/>
                    </a:lnTo>
                    <a:lnTo>
                      <a:pt x="170" y="171"/>
                    </a:lnTo>
                    <a:lnTo>
                      <a:pt x="259" y="171"/>
                    </a:lnTo>
                    <a:lnTo>
                      <a:pt x="259" y="260"/>
                    </a:lnTo>
                    <a:lnTo>
                      <a:pt x="259" y="347"/>
                    </a:lnTo>
                    <a:lnTo>
                      <a:pt x="259" y="430"/>
                    </a:lnTo>
                    <a:lnTo>
                      <a:pt x="348" y="430"/>
                    </a:lnTo>
                    <a:lnTo>
                      <a:pt x="348" y="347"/>
                    </a:lnTo>
                    <a:lnTo>
                      <a:pt x="348" y="260"/>
                    </a:lnTo>
                    <a:lnTo>
                      <a:pt x="348" y="171"/>
                    </a:lnTo>
                    <a:lnTo>
                      <a:pt x="437" y="171"/>
                    </a:lnTo>
                    <a:lnTo>
                      <a:pt x="437" y="84"/>
                    </a:lnTo>
                    <a:lnTo>
                      <a:pt x="437" y="0"/>
                    </a:lnTo>
                    <a:lnTo>
                      <a:pt x="348" y="0"/>
                    </a:lnTo>
                    <a:lnTo>
                      <a:pt x="348" y="82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Rectangle 248">
                <a:extLst>
                  <a:ext uri="{FF2B5EF4-FFF2-40B4-BE49-F238E27FC236}">
                    <a16:creationId xmlns:a16="http://schemas.microsoft.com/office/drawing/2014/main" id="{B50967DD-9C61-45CF-9560-8B9BADE963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3" y="605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249">
                <a:extLst>
                  <a:ext uri="{FF2B5EF4-FFF2-40B4-BE49-F238E27FC236}">
                    <a16:creationId xmlns:a16="http://schemas.microsoft.com/office/drawing/2014/main" id="{935DD74B-ED87-4255-AC65-397006D13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" y="605"/>
                <a:ext cx="429" cy="267"/>
              </a:xfrm>
              <a:custGeom>
                <a:avLst/>
                <a:gdLst>
                  <a:gd name="T0" fmla="*/ 348 w 429"/>
                  <a:gd name="T1" fmla="*/ 89 h 267"/>
                  <a:gd name="T2" fmla="*/ 259 w 429"/>
                  <a:gd name="T3" fmla="*/ 89 h 267"/>
                  <a:gd name="T4" fmla="*/ 170 w 429"/>
                  <a:gd name="T5" fmla="*/ 89 h 267"/>
                  <a:gd name="T6" fmla="*/ 170 w 429"/>
                  <a:gd name="T7" fmla="*/ 178 h 267"/>
                  <a:gd name="T8" fmla="*/ 85 w 429"/>
                  <a:gd name="T9" fmla="*/ 178 h 267"/>
                  <a:gd name="T10" fmla="*/ 0 w 429"/>
                  <a:gd name="T11" fmla="*/ 178 h 267"/>
                  <a:gd name="T12" fmla="*/ 0 w 429"/>
                  <a:gd name="T13" fmla="*/ 267 h 267"/>
                  <a:gd name="T14" fmla="*/ 85 w 429"/>
                  <a:gd name="T15" fmla="*/ 267 h 267"/>
                  <a:gd name="T16" fmla="*/ 172 w 429"/>
                  <a:gd name="T17" fmla="*/ 267 h 267"/>
                  <a:gd name="T18" fmla="*/ 259 w 429"/>
                  <a:gd name="T19" fmla="*/ 267 h 267"/>
                  <a:gd name="T20" fmla="*/ 348 w 429"/>
                  <a:gd name="T21" fmla="*/ 267 h 267"/>
                  <a:gd name="T22" fmla="*/ 348 w 429"/>
                  <a:gd name="T23" fmla="*/ 178 h 267"/>
                  <a:gd name="T24" fmla="*/ 429 w 429"/>
                  <a:gd name="T25" fmla="*/ 178 h 267"/>
                  <a:gd name="T26" fmla="*/ 429 w 429"/>
                  <a:gd name="T27" fmla="*/ 89 h 267"/>
                  <a:gd name="T28" fmla="*/ 429 w 429"/>
                  <a:gd name="T29" fmla="*/ 0 h 267"/>
                  <a:gd name="T30" fmla="*/ 348 w 429"/>
                  <a:gd name="T31" fmla="*/ 0 h 267"/>
                  <a:gd name="T32" fmla="*/ 348 w 429"/>
                  <a:gd name="T33" fmla="*/ 8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9" h="267">
                    <a:moveTo>
                      <a:pt x="348" y="89"/>
                    </a:move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178"/>
                    </a:lnTo>
                    <a:lnTo>
                      <a:pt x="85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5" y="267"/>
                    </a:lnTo>
                    <a:lnTo>
                      <a:pt x="172" y="267"/>
                    </a:lnTo>
                    <a:lnTo>
                      <a:pt x="259" y="267"/>
                    </a:lnTo>
                    <a:lnTo>
                      <a:pt x="348" y="267"/>
                    </a:lnTo>
                    <a:lnTo>
                      <a:pt x="348" y="178"/>
                    </a:lnTo>
                    <a:lnTo>
                      <a:pt x="429" y="178"/>
                    </a:lnTo>
                    <a:lnTo>
                      <a:pt x="429" y="89"/>
                    </a:lnTo>
                    <a:lnTo>
                      <a:pt x="429" y="0"/>
                    </a:lnTo>
                    <a:lnTo>
                      <a:pt x="348" y="0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Rectangle 250">
                <a:extLst>
                  <a:ext uri="{FF2B5EF4-FFF2-40B4-BE49-F238E27FC236}">
                    <a16:creationId xmlns:a16="http://schemas.microsoft.com/office/drawing/2014/main" id="{C9B8BB41-16DA-4006-BD2B-23930EEE8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5" y="1302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Rectangle 251">
                <a:extLst>
                  <a:ext uri="{FF2B5EF4-FFF2-40B4-BE49-F238E27FC236}">
                    <a16:creationId xmlns:a16="http://schemas.microsoft.com/office/drawing/2014/main" id="{37F691A6-1FA3-4195-B14C-0D6051DA6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" y="1221"/>
                <a:ext cx="89" cy="81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Rectangle 252">
                <a:extLst>
                  <a:ext uri="{FF2B5EF4-FFF2-40B4-BE49-F238E27FC236}">
                    <a16:creationId xmlns:a16="http://schemas.microsoft.com/office/drawing/2014/main" id="{00585557-F389-464B-924B-59150C46F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" y="1132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Rectangle 253">
                <a:extLst>
                  <a:ext uri="{FF2B5EF4-FFF2-40B4-BE49-F238E27FC236}">
                    <a16:creationId xmlns:a16="http://schemas.microsoft.com/office/drawing/2014/main" id="{DCF7DEE1-BE74-47FC-905D-715E6B929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" y="872"/>
                <a:ext cx="89" cy="82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Freeform 254">
                <a:extLst>
                  <a:ext uri="{FF2B5EF4-FFF2-40B4-BE49-F238E27FC236}">
                    <a16:creationId xmlns:a16="http://schemas.microsoft.com/office/drawing/2014/main" id="{A9E095EC-A1C9-4AC7-A46F-D9D203A7E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" y="954"/>
                <a:ext cx="518" cy="615"/>
              </a:xfrm>
              <a:custGeom>
                <a:avLst/>
                <a:gdLst>
                  <a:gd name="T0" fmla="*/ 429 w 518"/>
                  <a:gd name="T1" fmla="*/ 178 h 615"/>
                  <a:gd name="T2" fmla="*/ 429 w 518"/>
                  <a:gd name="T3" fmla="*/ 267 h 615"/>
                  <a:gd name="T4" fmla="*/ 348 w 518"/>
                  <a:gd name="T5" fmla="*/ 267 h 615"/>
                  <a:gd name="T6" fmla="*/ 348 w 518"/>
                  <a:gd name="T7" fmla="*/ 348 h 615"/>
                  <a:gd name="T8" fmla="*/ 429 w 518"/>
                  <a:gd name="T9" fmla="*/ 348 h 615"/>
                  <a:gd name="T10" fmla="*/ 429 w 518"/>
                  <a:gd name="T11" fmla="*/ 437 h 615"/>
                  <a:gd name="T12" fmla="*/ 348 w 518"/>
                  <a:gd name="T13" fmla="*/ 437 h 615"/>
                  <a:gd name="T14" fmla="*/ 348 w 518"/>
                  <a:gd name="T15" fmla="*/ 348 h 615"/>
                  <a:gd name="T16" fmla="*/ 259 w 518"/>
                  <a:gd name="T17" fmla="*/ 348 h 615"/>
                  <a:gd name="T18" fmla="*/ 259 w 518"/>
                  <a:gd name="T19" fmla="*/ 265 h 615"/>
                  <a:gd name="T20" fmla="*/ 259 w 518"/>
                  <a:gd name="T21" fmla="*/ 178 h 615"/>
                  <a:gd name="T22" fmla="*/ 259 w 518"/>
                  <a:gd name="T23" fmla="*/ 91 h 615"/>
                  <a:gd name="T24" fmla="*/ 259 w 518"/>
                  <a:gd name="T25" fmla="*/ 0 h 615"/>
                  <a:gd name="T26" fmla="*/ 170 w 518"/>
                  <a:gd name="T27" fmla="*/ 0 h 615"/>
                  <a:gd name="T28" fmla="*/ 83 w 518"/>
                  <a:gd name="T29" fmla="*/ 0 h 615"/>
                  <a:gd name="T30" fmla="*/ 0 w 518"/>
                  <a:gd name="T31" fmla="*/ 0 h 615"/>
                  <a:gd name="T32" fmla="*/ 0 w 518"/>
                  <a:gd name="T33" fmla="*/ 91 h 615"/>
                  <a:gd name="T34" fmla="*/ 0 w 518"/>
                  <a:gd name="T35" fmla="*/ 178 h 615"/>
                  <a:gd name="T36" fmla="*/ 81 w 518"/>
                  <a:gd name="T37" fmla="*/ 178 h 615"/>
                  <a:gd name="T38" fmla="*/ 81 w 518"/>
                  <a:gd name="T39" fmla="*/ 89 h 615"/>
                  <a:gd name="T40" fmla="*/ 170 w 518"/>
                  <a:gd name="T41" fmla="*/ 89 h 615"/>
                  <a:gd name="T42" fmla="*/ 170 w 518"/>
                  <a:gd name="T43" fmla="*/ 178 h 615"/>
                  <a:gd name="T44" fmla="*/ 170 w 518"/>
                  <a:gd name="T45" fmla="*/ 265 h 615"/>
                  <a:gd name="T46" fmla="*/ 170 w 518"/>
                  <a:gd name="T47" fmla="*/ 352 h 615"/>
                  <a:gd name="T48" fmla="*/ 170 w 518"/>
                  <a:gd name="T49" fmla="*/ 437 h 615"/>
                  <a:gd name="T50" fmla="*/ 259 w 518"/>
                  <a:gd name="T51" fmla="*/ 437 h 615"/>
                  <a:gd name="T52" fmla="*/ 259 w 518"/>
                  <a:gd name="T53" fmla="*/ 526 h 615"/>
                  <a:gd name="T54" fmla="*/ 348 w 518"/>
                  <a:gd name="T55" fmla="*/ 526 h 615"/>
                  <a:gd name="T56" fmla="*/ 348 w 518"/>
                  <a:gd name="T57" fmla="*/ 615 h 615"/>
                  <a:gd name="T58" fmla="*/ 429 w 518"/>
                  <a:gd name="T59" fmla="*/ 615 h 615"/>
                  <a:gd name="T60" fmla="*/ 429 w 518"/>
                  <a:gd name="T61" fmla="*/ 526 h 615"/>
                  <a:gd name="T62" fmla="*/ 518 w 518"/>
                  <a:gd name="T63" fmla="*/ 526 h 615"/>
                  <a:gd name="T64" fmla="*/ 518 w 518"/>
                  <a:gd name="T65" fmla="*/ 439 h 615"/>
                  <a:gd name="T66" fmla="*/ 518 w 518"/>
                  <a:gd name="T67" fmla="*/ 352 h 615"/>
                  <a:gd name="T68" fmla="*/ 518 w 518"/>
                  <a:gd name="T69" fmla="*/ 265 h 615"/>
                  <a:gd name="T70" fmla="*/ 518 w 518"/>
                  <a:gd name="T71" fmla="*/ 178 h 615"/>
                  <a:gd name="T72" fmla="*/ 429 w 518"/>
                  <a:gd name="T73" fmla="*/ 178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18" h="615">
                    <a:moveTo>
                      <a:pt x="429" y="178"/>
                    </a:moveTo>
                    <a:lnTo>
                      <a:pt x="429" y="267"/>
                    </a:lnTo>
                    <a:lnTo>
                      <a:pt x="348" y="267"/>
                    </a:lnTo>
                    <a:lnTo>
                      <a:pt x="348" y="348"/>
                    </a:lnTo>
                    <a:lnTo>
                      <a:pt x="429" y="348"/>
                    </a:lnTo>
                    <a:lnTo>
                      <a:pt x="429" y="437"/>
                    </a:lnTo>
                    <a:lnTo>
                      <a:pt x="348" y="437"/>
                    </a:lnTo>
                    <a:lnTo>
                      <a:pt x="348" y="348"/>
                    </a:lnTo>
                    <a:lnTo>
                      <a:pt x="259" y="348"/>
                    </a:lnTo>
                    <a:lnTo>
                      <a:pt x="259" y="265"/>
                    </a:lnTo>
                    <a:lnTo>
                      <a:pt x="259" y="178"/>
                    </a:lnTo>
                    <a:lnTo>
                      <a:pt x="259" y="91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1" y="178"/>
                    </a:lnTo>
                    <a:lnTo>
                      <a:pt x="81" y="89"/>
                    </a:lnTo>
                    <a:lnTo>
                      <a:pt x="170" y="89"/>
                    </a:lnTo>
                    <a:lnTo>
                      <a:pt x="170" y="178"/>
                    </a:lnTo>
                    <a:lnTo>
                      <a:pt x="170" y="265"/>
                    </a:lnTo>
                    <a:lnTo>
                      <a:pt x="170" y="352"/>
                    </a:lnTo>
                    <a:lnTo>
                      <a:pt x="170" y="437"/>
                    </a:lnTo>
                    <a:lnTo>
                      <a:pt x="259" y="437"/>
                    </a:lnTo>
                    <a:lnTo>
                      <a:pt x="259" y="526"/>
                    </a:lnTo>
                    <a:lnTo>
                      <a:pt x="348" y="526"/>
                    </a:lnTo>
                    <a:lnTo>
                      <a:pt x="348" y="615"/>
                    </a:lnTo>
                    <a:lnTo>
                      <a:pt x="429" y="615"/>
                    </a:lnTo>
                    <a:lnTo>
                      <a:pt x="429" y="526"/>
                    </a:lnTo>
                    <a:lnTo>
                      <a:pt x="518" y="526"/>
                    </a:lnTo>
                    <a:lnTo>
                      <a:pt x="518" y="439"/>
                    </a:lnTo>
                    <a:lnTo>
                      <a:pt x="518" y="352"/>
                    </a:lnTo>
                    <a:lnTo>
                      <a:pt x="518" y="265"/>
                    </a:lnTo>
                    <a:lnTo>
                      <a:pt x="518" y="178"/>
                    </a:lnTo>
                    <a:lnTo>
                      <a:pt x="429" y="17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Rectangle 255">
                <a:extLst>
                  <a:ext uri="{FF2B5EF4-FFF2-40B4-BE49-F238E27FC236}">
                    <a16:creationId xmlns:a16="http://schemas.microsoft.com/office/drawing/2014/main" id="{6DC9165C-EED4-4C07-9D87-DEFD381A2E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4" y="694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Rectangle 256">
                <a:extLst>
                  <a:ext uri="{FF2B5EF4-FFF2-40B4-BE49-F238E27FC236}">
                    <a16:creationId xmlns:a16="http://schemas.microsoft.com/office/drawing/2014/main" id="{C2B1F287-CB44-437D-9201-6E5B39B60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6" y="694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257">
                <a:extLst>
                  <a:ext uri="{FF2B5EF4-FFF2-40B4-BE49-F238E27FC236}">
                    <a16:creationId xmlns:a16="http://schemas.microsoft.com/office/drawing/2014/main" id="{1B512810-8FA7-4207-AB26-E16FB15B5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2" y="954"/>
                <a:ext cx="704" cy="615"/>
              </a:xfrm>
              <a:custGeom>
                <a:avLst/>
                <a:gdLst>
                  <a:gd name="T0" fmla="*/ 615 w 704"/>
                  <a:gd name="T1" fmla="*/ 348 h 615"/>
                  <a:gd name="T2" fmla="*/ 526 w 704"/>
                  <a:gd name="T3" fmla="*/ 348 h 615"/>
                  <a:gd name="T4" fmla="*/ 526 w 704"/>
                  <a:gd name="T5" fmla="*/ 267 h 615"/>
                  <a:gd name="T6" fmla="*/ 439 w 704"/>
                  <a:gd name="T7" fmla="*/ 267 h 615"/>
                  <a:gd name="T8" fmla="*/ 348 w 704"/>
                  <a:gd name="T9" fmla="*/ 267 h 615"/>
                  <a:gd name="T10" fmla="*/ 348 w 704"/>
                  <a:gd name="T11" fmla="*/ 178 h 615"/>
                  <a:gd name="T12" fmla="*/ 348 w 704"/>
                  <a:gd name="T13" fmla="*/ 89 h 615"/>
                  <a:gd name="T14" fmla="*/ 265 w 704"/>
                  <a:gd name="T15" fmla="*/ 89 h 615"/>
                  <a:gd name="T16" fmla="*/ 178 w 704"/>
                  <a:gd name="T17" fmla="*/ 89 h 615"/>
                  <a:gd name="T18" fmla="*/ 178 w 704"/>
                  <a:gd name="T19" fmla="*/ 0 h 615"/>
                  <a:gd name="T20" fmla="*/ 91 w 704"/>
                  <a:gd name="T21" fmla="*/ 0 h 615"/>
                  <a:gd name="T22" fmla="*/ 0 w 704"/>
                  <a:gd name="T23" fmla="*/ 0 h 615"/>
                  <a:gd name="T24" fmla="*/ 0 w 704"/>
                  <a:gd name="T25" fmla="*/ 91 h 615"/>
                  <a:gd name="T26" fmla="*/ 0 w 704"/>
                  <a:gd name="T27" fmla="*/ 178 h 615"/>
                  <a:gd name="T28" fmla="*/ 91 w 704"/>
                  <a:gd name="T29" fmla="*/ 178 h 615"/>
                  <a:gd name="T30" fmla="*/ 178 w 704"/>
                  <a:gd name="T31" fmla="*/ 178 h 615"/>
                  <a:gd name="T32" fmla="*/ 178 w 704"/>
                  <a:gd name="T33" fmla="*/ 267 h 615"/>
                  <a:gd name="T34" fmla="*/ 267 w 704"/>
                  <a:gd name="T35" fmla="*/ 267 h 615"/>
                  <a:gd name="T36" fmla="*/ 267 w 704"/>
                  <a:gd name="T37" fmla="*/ 348 h 615"/>
                  <a:gd name="T38" fmla="*/ 352 w 704"/>
                  <a:gd name="T39" fmla="*/ 348 h 615"/>
                  <a:gd name="T40" fmla="*/ 437 w 704"/>
                  <a:gd name="T41" fmla="*/ 348 h 615"/>
                  <a:gd name="T42" fmla="*/ 437 w 704"/>
                  <a:gd name="T43" fmla="*/ 437 h 615"/>
                  <a:gd name="T44" fmla="*/ 526 w 704"/>
                  <a:gd name="T45" fmla="*/ 437 h 615"/>
                  <a:gd name="T46" fmla="*/ 526 w 704"/>
                  <a:gd name="T47" fmla="*/ 526 h 615"/>
                  <a:gd name="T48" fmla="*/ 615 w 704"/>
                  <a:gd name="T49" fmla="*/ 526 h 615"/>
                  <a:gd name="T50" fmla="*/ 615 w 704"/>
                  <a:gd name="T51" fmla="*/ 615 h 615"/>
                  <a:gd name="T52" fmla="*/ 704 w 704"/>
                  <a:gd name="T53" fmla="*/ 615 h 615"/>
                  <a:gd name="T54" fmla="*/ 704 w 704"/>
                  <a:gd name="T55" fmla="*/ 526 h 615"/>
                  <a:gd name="T56" fmla="*/ 704 w 704"/>
                  <a:gd name="T57" fmla="*/ 437 h 615"/>
                  <a:gd name="T58" fmla="*/ 615 w 704"/>
                  <a:gd name="T59" fmla="*/ 437 h 615"/>
                  <a:gd name="T60" fmla="*/ 615 w 704"/>
                  <a:gd name="T61" fmla="*/ 348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04" h="615">
                    <a:moveTo>
                      <a:pt x="615" y="348"/>
                    </a:moveTo>
                    <a:lnTo>
                      <a:pt x="526" y="348"/>
                    </a:lnTo>
                    <a:lnTo>
                      <a:pt x="526" y="267"/>
                    </a:lnTo>
                    <a:lnTo>
                      <a:pt x="439" y="267"/>
                    </a:lnTo>
                    <a:lnTo>
                      <a:pt x="348" y="267"/>
                    </a:lnTo>
                    <a:lnTo>
                      <a:pt x="348" y="178"/>
                    </a:lnTo>
                    <a:lnTo>
                      <a:pt x="348" y="89"/>
                    </a:lnTo>
                    <a:lnTo>
                      <a:pt x="265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91" y="178"/>
                    </a:lnTo>
                    <a:lnTo>
                      <a:pt x="178" y="178"/>
                    </a:lnTo>
                    <a:lnTo>
                      <a:pt x="178" y="267"/>
                    </a:lnTo>
                    <a:lnTo>
                      <a:pt x="267" y="267"/>
                    </a:lnTo>
                    <a:lnTo>
                      <a:pt x="267" y="348"/>
                    </a:lnTo>
                    <a:lnTo>
                      <a:pt x="352" y="348"/>
                    </a:lnTo>
                    <a:lnTo>
                      <a:pt x="437" y="348"/>
                    </a:lnTo>
                    <a:lnTo>
                      <a:pt x="437" y="437"/>
                    </a:lnTo>
                    <a:lnTo>
                      <a:pt x="526" y="437"/>
                    </a:lnTo>
                    <a:lnTo>
                      <a:pt x="526" y="526"/>
                    </a:lnTo>
                    <a:lnTo>
                      <a:pt x="615" y="526"/>
                    </a:lnTo>
                    <a:lnTo>
                      <a:pt x="615" y="615"/>
                    </a:lnTo>
                    <a:lnTo>
                      <a:pt x="704" y="615"/>
                    </a:lnTo>
                    <a:lnTo>
                      <a:pt x="704" y="526"/>
                    </a:lnTo>
                    <a:lnTo>
                      <a:pt x="704" y="437"/>
                    </a:lnTo>
                    <a:lnTo>
                      <a:pt x="615" y="437"/>
                    </a:lnTo>
                    <a:lnTo>
                      <a:pt x="615" y="34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258">
                <a:extLst>
                  <a:ext uri="{FF2B5EF4-FFF2-40B4-BE49-F238E27FC236}">
                    <a16:creationId xmlns:a16="http://schemas.microsoft.com/office/drawing/2014/main" id="{DE648BA7-024A-447D-A33E-A3F0EC581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" y="1480"/>
                <a:ext cx="170" cy="178"/>
              </a:xfrm>
              <a:custGeom>
                <a:avLst/>
                <a:gdLst>
                  <a:gd name="T0" fmla="*/ 0 w 170"/>
                  <a:gd name="T1" fmla="*/ 0 h 178"/>
                  <a:gd name="T2" fmla="*/ 0 w 170"/>
                  <a:gd name="T3" fmla="*/ 87 h 178"/>
                  <a:gd name="T4" fmla="*/ 0 w 170"/>
                  <a:gd name="T5" fmla="*/ 178 h 178"/>
                  <a:gd name="T6" fmla="*/ 87 w 170"/>
                  <a:gd name="T7" fmla="*/ 178 h 178"/>
                  <a:gd name="T8" fmla="*/ 170 w 170"/>
                  <a:gd name="T9" fmla="*/ 178 h 178"/>
                  <a:gd name="T10" fmla="*/ 170 w 170"/>
                  <a:gd name="T11" fmla="*/ 87 h 178"/>
                  <a:gd name="T12" fmla="*/ 170 w 170"/>
                  <a:gd name="T13" fmla="*/ 0 h 178"/>
                  <a:gd name="T14" fmla="*/ 87 w 170"/>
                  <a:gd name="T15" fmla="*/ 0 h 178"/>
                  <a:gd name="T16" fmla="*/ 0 w 170"/>
                  <a:gd name="T1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8">
                    <a:moveTo>
                      <a:pt x="0" y="0"/>
                    </a:moveTo>
                    <a:lnTo>
                      <a:pt x="0" y="87"/>
                    </a:lnTo>
                    <a:lnTo>
                      <a:pt x="0" y="178"/>
                    </a:lnTo>
                    <a:lnTo>
                      <a:pt x="87" y="178"/>
                    </a:lnTo>
                    <a:lnTo>
                      <a:pt x="170" y="178"/>
                    </a:lnTo>
                    <a:lnTo>
                      <a:pt x="170" y="87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259">
                <a:extLst>
                  <a:ext uri="{FF2B5EF4-FFF2-40B4-BE49-F238E27FC236}">
                    <a16:creationId xmlns:a16="http://schemas.microsoft.com/office/drawing/2014/main" id="{85CEE96A-E244-4136-B704-893873214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2" y="1569"/>
                <a:ext cx="170" cy="89"/>
              </a:xfrm>
              <a:custGeom>
                <a:avLst/>
                <a:gdLst>
                  <a:gd name="T0" fmla="*/ 0 w 170"/>
                  <a:gd name="T1" fmla="*/ 0 h 89"/>
                  <a:gd name="T2" fmla="*/ 0 w 170"/>
                  <a:gd name="T3" fmla="*/ 89 h 89"/>
                  <a:gd name="T4" fmla="*/ 85 w 170"/>
                  <a:gd name="T5" fmla="*/ 89 h 89"/>
                  <a:gd name="T6" fmla="*/ 170 w 170"/>
                  <a:gd name="T7" fmla="*/ 89 h 89"/>
                  <a:gd name="T8" fmla="*/ 170 w 170"/>
                  <a:gd name="T9" fmla="*/ 0 h 89"/>
                  <a:gd name="T10" fmla="*/ 85 w 170"/>
                  <a:gd name="T11" fmla="*/ 0 h 89"/>
                  <a:gd name="T12" fmla="*/ 0 w 170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89">
                    <a:moveTo>
                      <a:pt x="0" y="0"/>
                    </a:move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Rectangle 260">
                <a:extLst>
                  <a:ext uri="{FF2B5EF4-FFF2-40B4-BE49-F238E27FC236}">
                    <a16:creationId xmlns:a16="http://schemas.microsoft.com/office/drawing/2014/main" id="{806460C8-B349-4B48-9A57-E501A7EAC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2" y="1221"/>
                <a:ext cx="89" cy="81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261">
                <a:extLst>
                  <a:ext uri="{FF2B5EF4-FFF2-40B4-BE49-F238E27FC236}">
                    <a16:creationId xmlns:a16="http://schemas.microsoft.com/office/drawing/2014/main" id="{8B3E97F4-107F-4589-A8BD-6922B795B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" y="694"/>
                <a:ext cx="437" cy="527"/>
              </a:xfrm>
              <a:custGeom>
                <a:avLst/>
                <a:gdLst>
                  <a:gd name="T0" fmla="*/ 437 w 437"/>
                  <a:gd name="T1" fmla="*/ 438 h 527"/>
                  <a:gd name="T2" fmla="*/ 437 w 437"/>
                  <a:gd name="T3" fmla="*/ 351 h 527"/>
                  <a:gd name="T4" fmla="*/ 437 w 437"/>
                  <a:gd name="T5" fmla="*/ 260 h 527"/>
                  <a:gd name="T6" fmla="*/ 348 w 437"/>
                  <a:gd name="T7" fmla="*/ 260 h 527"/>
                  <a:gd name="T8" fmla="*/ 259 w 437"/>
                  <a:gd name="T9" fmla="*/ 260 h 527"/>
                  <a:gd name="T10" fmla="*/ 259 w 437"/>
                  <a:gd name="T11" fmla="*/ 178 h 527"/>
                  <a:gd name="T12" fmla="*/ 348 w 437"/>
                  <a:gd name="T13" fmla="*/ 178 h 527"/>
                  <a:gd name="T14" fmla="*/ 348 w 437"/>
                  <a:gd name="T15" fmla="*/ 87 h 527"/>
                  <a:gd name="T16" fmla="*/ 348 w 437"/>
                  <a:gd name="T17" fmla="*/ 0 h 527"/>
                  <a:gd name="T18" fmla="*/ 259 w 437"/>
                  <a:gd name="T19" fmla="*/ 0 h 527"/>
                  <a:gd name="T20" fmla="*/ 259 w 437"/>
                  <a:gd name="T21" fmla="*/ 89 h 527"/>
                  <a:gd name="T22" fmla="*/ 170 w 437"/>
                  <a:gd name="T23" fmla="*/ 89 h 527"/>
                  <a:gd name="T24" fmla="*/ 170 w 437"/>
                  <a:gd name="T25" fmla="*/ 174 h 527"/>
                  <a:gd name="T26" fmla="*/ 170 w 437"/>
                  <a:gd name="T27" fmla="*/ 260 h 527"/>
                  <a:gd name="T28" fmla="*/ 89 w 437"/>
                  <a:gd name="T29" fmla="*/ 260 h 527"/>
                  <a:gd name="T30" fmla="*/ 89 w 437"/>
                  <a:gd name="T31" fmla="*/ 349 h 527"/>
                  <a:gd name="T32" fmla="*/ 170 w 437"/>
                  <a:gd name="T33" fmla="*/ 349 h 527"/>
                  <a:gd name="T34" fmla="*/ 170 w 437"/>
                  <a:gd name="T35" fmla="*/ 438 h 527"/>
                  <a:gd name="T36" fmla="*/ 87 w 437"/>
                  <a:gd name="T37" fmla="*/ 438 h 527"/>
                  <a:gd name="T38" fmla="*/ 0 w 437"/>
                  <a:gd name="T39" fmla="*/ 438 h 527"/>
                  <a:gd name="T40" fmla="*/ 0 w 437"/>
                  <a:gd name="T41" fmla="*/ 527 h 527"/>
                  <a:gd name="T42" fmla="*/ 87 w 437"/>
                  <a:gd name="T43" fmla="*/ 527 h 527"/>
                  <a:gd name="T44" fmla="*/ 174 w 437"/>
                  <a:gd name="T45" fmla="*/ 527 h 527"/>
                  <a:gd name="T46" fmla="*/ 259 w 437"/>
                  <a:gd name="T47" fmla="*/ 527 h 527"/>
                  <a:gd name="T48" fmla="*/ 259 w 437"/>
                  <a:gd name="T49" fmla="*/ 438 h 527"/>
                  <a:gd name="T50" fmla="*/ 259 w 437"/>
                  <a:gd name="T51" fmla="*/ 349 h 527"/>
                  <a:gd name="T52" fmla="*/ 348 w 437"/>
                  <a:gd name="T53" fmla="*/ 349 h 527"/>
                  <a:gd name="T54" fmla="*/ 348 w 437"/>
                  <a:gd name="T55" fmla="*/ 438 h 527"/>
                  <a:gd name="T56" fmla="*/ 437 w 437"/>
                  <a:gd name="T57" fmla="*/ 438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7" h="527">
                    <a:moveTo>
                      <a:pt x="437" y="438"/>
                    </a:moveTo>
                    <a:lnTo>
                      <a:pt x="437" y="351"/>
                    </a:lnTo>
                    <a:lnTo>
                      <a:pt x="437" y="260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87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174"/>
                    </a:lnTo>
                    <a:lnTo>
                      <a:pt x="170" y="260"/>
                    </a:lnTo>
                    <a:lnTo>
                      <a:pt x="89" y="260"/>
                    </a:lnTo>
                    <a:lnTo>
                      <a:pt x="8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7" y="438"/>
                    </a:lnTo>
                    <a:lnTo>
                      <a:pt x="0" y="438"/>
                    </a:lnTo>
                    <a:lnTo>
                      <a:pt x="0" y="527"/>
                    </a:lnTo>
                    <a:lnTo>
                      <a:pt x="87" y="527"/>
                    </a:lnTo>
                    <a:lnTo>
                      <a:pt x="174" y="527"/>
                    </a:lnTo>
                    <a:lnTo>
                      <a:pt x="259" y="527"/>
                    </a:lnTo>
                    <a:lnTo>
                      <a:pt x="259" y="438"/>
                    </a:lnTo>
                    <a:lnTo>
                      <a:pt x="259" y="349"/>
                    </a:lnTo>
                    <a:lnTo>
                      <a:pt x="348" y="349"/>
                    </a:lnTo>
                    <a:lnTo>
                      <a:pt x="348" y="438"/>
                    </a:lnTo>
                    <a:lnTo>
                      <a:pt x="437" y="43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262">
                <a:extLst>
                  <a:ext uri="{FF2B5EF4-FFF2-40B4-BE49-F238E27FC236}">
                    <a16:creationId xmlns:a16="http://schemas.microsoft.com/office/drawing/2014/main" id="{0902A534-F5FC-498C-8EC0-66E39C5D1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1221"/>
                <a:ext cx="696" cy="437"/>
              </a:xfrm>
              <a:custGeom>
                <a:avLst/>
                <a:gdLst>
                  <a:gd name="T0" fmla="*/ 522 w 696"/>
                  <a:gd name="T1" fmla="*/ 0 h 437"/>
                  <a:gd name="T2" fmla="*/ 437 w 696"/>
                  <a:gd name="T3" fmla="*/ 0 h 437"/>
                  <a:gd name="T4" fmla="*/ 437 w 696"/>
                  <a:gd name="T5" fmla="*/ 81 h 437"/>
                  <a:gd name="T6" fmla="*/ 346 w 696"/>
                  <a:gd name="T7" fmla="*/ 81 h 437"/>
                  <a:gd name="T8" fmla="*/ 259 w 696"/>
                  <a:gd name="T9" fmla="*/ 81 h 437"/>
                  <a:gd name="T10" fmla="*/ 259 w 696"/>
                  <a:gd name="T11" fmla="*/ 170 h 437"/>
                  <a:gd name="T12" fmla="*/ 348 w 696"/>
                  <a:gd name="T13" fmla="*/ 170 h 437"/>
                  <a:gd name="T14" fmla="*/ 348 w 696"/>
                  <a:gd name="T15" fmla="*/ 259 h 437"/>
                  <a:gd name="T16" fmla="*/ 259 w 696"/>
                  <a:gd name="T17" fmla="*/ 259 h 437"/>
                  <a:gd name="T18" fmla="*/ 170 w 696"/>
                  <a:gd name="T19" fmla="*/ 259 h 437"/>
                  <a:gd name="T20" fmla="*/ 170 w 696"/>
                  <a:gd name="T21" fmla="*/ 348 h 437"/>
                  <a:gd name="T22" fmla="*/ 85 w 696"/>
                  <a:gd name="T23" fmla="*/ 348 h 437"/>
                  <a:gd name="T24" fmla="*/ 0 w 696"/>
                  <a:gd name="T25" fmla="*/ 348 h 437"/>
                  <a:gd name="T26" fmla="*/ 0 w 696"/>
                  <a:gd name="T27" fmla="*/ 437 h 437"/>
                  <a:gd name="T28" fmla="*/ 85 w 696"/>
                  <a:gd name="T29" fmla="*/ 437 h 437"/>
                  <a:gd name="T30" fmla="*/ 172 w 696"/>
                  <a:gd name="T31" fmla="*/ 437 h 437"/>
                  <a:gd name="T32" fmla="*/ 259 w 696"/>
                  <a:gd name="T33" fmla="*/ 437 h 437"/>
                  <a:gd name="T34" fmla="*/ 259 w 696"/>
                  <a:gd name="T35" fmla="*/ 348 h 437"/>
                  <a:gd name="T36" fmla="*/ 346 w 696"/>
                  <a:gd name="T37" fmla="*/ 348 h 437"/>
                  <a:gd name="T38" fmla="*/ 437 w 696"/>
                  <a:gd name="T39" fmla="*/ 348 h 437"/>
                  <a:gd name="T40" fmla="*/ 437 w 696"/>
                  <a:gd name="T41" fmla="*/ 259 h 437"/>
                  <a:gd name="T42" fmla="*/ 518 w 696"/>
                  <a:gd name="T43" fmla="*/ 259 h 437"/>
                  <a:gd name="T44" fmla="*/ 518 w 696"/>
                  <a:gd name="T45" fmla="*/ 172 h 437"/>
                  <a:gd name="T46" fmla="*/ 518 w 696"/>
                  <a:gd name="T47" fmla="*/ 81 h 437"/>
                  <a:gd name="T48" fmla="*/ 609 w 696"/>
                  <a:gd name="T49" fmla="*/ 81 h 437"/>
                  <a:gd name="T50" fmla="*/ 696 w 696"/>
                  <a:gd name="T51" fmla="*/ 81 h 437"/>
                  <a:gd name="T52" fmla="*/ 696 w 696"/>
                  <a:gd name="T53" fmla="*/ 0 h 437"/>
                  <a:gd name="T54" fmla="*/ 609 w 696"/>
                  <a:gd name="T55" fmla="*/ 0 h 437"/>
                  <a:gd name="T56" fmla="*/ 522 w 696"/>
                  <a:gd name="T57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6" h="437">
                    <a:moveTo>
                      <a:pt x="522" y="0"/>
                    </a:moveTo>
                    <a:lnTo>
                      <a:pt x="437" y="0"/>
                    </a:lnTo>
                    <a:lnTo>
                      <a:pt x="437" y="81"/>
                    </a:lnTo>
                    <a:lnTo>
                      <a:pt x="346" y="81"/>
                    </a:lnTo>
                    <a:lnTo>
                      <a:pt x="259" y="81"/>
                    </a:lnTo>
                    <a:lnTo>
                      <a:pt x="259" y="170"/>
                    </a:lnTo>
                    <a:lnTo>
                      <a:pt x="348" y="170"/>
                    </a:lnTo>
                    <a:lnTo>
                      <a:pt x="348" y="259"/>
                    </a:lnTo>
                    <a:lnTo>
                      <a:pt x="259" y="259"/>
                    </a:lnTo>
                    <a:lnTo>
                      <a:pt x="170" y="259"/>
                    </a:lnTo>
                    <a:lnTo>
                      <a:pt x="170" y="348"/>
                    </a:lnTo>
                    <a:lnTo>
                      <a:pt x="85" y="348"/>
                    </a:lnTo>
                    <a:lnTo>
                      <a:pt x="0" y="348"/>
                    </a:lnTo>
                    <a:lnTo>
                      <a:pt x="0" y="437"/>
                    </a:lnTo>
                    <a:lnTo>
                      <a:pt x="85" y="437"/>
                    </a:lnTo>
                    <a:lnTo>
                      <a:pt x="172" y="437"/>
                    </a:lnTo>
                    <a:lnTo>
                      <a:pt x="259" y="437"/>
                    </a:lnTo>
                    <a:lnTo>
                      <a:pt x="259" y="348"/>
                    </a:lnTo>
                    <a:lnTo>
                      <a:pt x="346" y="348"/>
                    </a:lnTo>
                    <a:lnTo>
                      <a:pt x="437" y="348"/>
                    </a:lnTo>
                    <a:lnTo>
                      <a:pt x="437" y="259"/>
                    </a:lnTo>
                    <a:lnTo>
                      <a:pt x="518" y="259"/>
                    </a:lnTo>
                    <a:lnTo>
                      <a:pt x="518" y="172"/>
                    </a:lnTo>
                    <a:lnTo>
                      <a:pt x="518" y="81"/>
                    </a:lnTo>
                    <a:lnTo>
                      <a:pt x="609" y="81"/>
                    </a:lnTo>
                    <a:lnTo>
                      <a:pt x="696" y="81"/>
                    </a:lnTo>
                    <a:lnTo>
                      <a:pt x="696" y="0"/>
                    </a:lnTo>
                    <a:lnTo>
                      <a:pt x="609" y="0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Rectangle 263">
                <a:extLst>
                  <a:ext uri="{FF2B5EF4-FFF2-40B4-BE49-F238E27FC236}">
                    <a16:creationId xmlns:a16="http://schemas.microsoft.com/office/drawing/2014/main" id="{DFFA8EBD-38DE-4649-A7B7-6C2616C40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7" y="872"/>
                <a:ext cx="89" cy="82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Rectangle 264">
                <a:extLst>
                  <a:ext uri="{FF2B5EF4-FFF2-40B4-BE49-F238E27FC236}">
                    <a16:creationId xmlns:a16="http://schemas.microsoft.com/office/drawing/2014/main" id="{332492E1-A4F5-42A5-AB01-6F7302A07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8" y="605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265">
                <a:extLst>
                  <a:ext uri="{FF2B5EF4-FFF2-40B4-BE49-F238E27FC236}">
                    <a16:creationId xmlns:a16="http://schemas.microsoft.com/office/drawing/2014/main" id="{7245CEAF-DC8A-4BBC-9B52-D1DDC6D1E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" y="605"/>
                <a:ext cx="178" cy="178"/>
              </a:xfrm>
              <a:custGeom>
                <a:avLst/>
                <a:gdLst>
                  <a:gd name="T0" fmla="*/ 178 w 178"/>
                  <a:gd name="T1" fmla="*/ 178 h 178"/>
                  <a:gd name="T2" fmla="*/ 178 w 178"/>
                  <a:gd name="T3" fmla="*/ 89 h 178"/>
                  <a:gd name="T4" fmla="*/ 89 w 178"/>
                  <a:gd name="T5" fmla="*/ 89 h 178"/>
                  <a:gd name="T6" fmla="*/ 89 w 178"/>
                  <a:gd name="T7" fmla="*/ 0 h 178"/>
                  <a:gd name="T8" fmla="*/ 0 w 178"/>
                  <a:gd name="T9" fmla="*/ 0 h 178"/>
                  <a:gd name="T10" fmla="*/ 0 w 178"/>
                  <a:gd name="T11" fmla="*/ 89 h 178"/>
                  <a:gd name="T12" fmla="*/ 0 w 178"/>
                  <a:gd name="T13" fmla="*/ 178 h 178"/>
                  <a:gd name="T14" fmla="*/ 91 w 178"/>
                  <a:gd name="T15" fmla="*/ 178 h 178"/>
                  <a:gd name="T16" fmla="*/ 178 w 178"/>
                  <a:gd name="T1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178" y="178"/>
                    </a:move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91" y="178"/>
                    </a:lnTo>
                    <a:lnTo>
                      <a:pt x="178" y="17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Rectangle 266">
                <a:extLst>
                  <a:ext uri="{FF2B5EF4-FFF2-40B4-BE49-F238E27FC236}">
                    <a16:creationId xmlns:a16="http://schemas.microsoft.com/office/drawing/2014/main" id="{543D2F13-F899-4862-A923-A7B1F39413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9" y="516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Rectangle 267">
                <a:extLst>
                  <a:ext uri="{FF2B5EF4-FFF2-40B4-BE49-F238E27FC236}">
                    <a16:creationId xmlns:a16="http://schemas.microsoft.com/office/drawing/2014/main" id="{48B02697-6219-46C1-8B66-634AA7675D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783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268">
                <a:extLst>
                  <a:ext uri="{FF2B5EF4-FFF2-40B4-BE49-F238E27FC236}">
                    <a16:creationId xmlns:a16="http://schemas.microsoft.com/office/drawing/2014/main" id="{806AB593-16E3-47D3-A199-3507C25E2B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2" y="872"/>
                <a:ext cx="785" cy="519"/>
              </a:xfrm>
              <a:custGeom>
                <a:avLst/>
                <a:gdLst>
                  <a:gd name="T0" fmla="*/ 437 w 785"/>
                  <a:gd name="T1" fmla="*/ 434 h 519"/>
                  <a:gd name="T2" fmla="*/ 437 w 785"/>
                  <a:gd name="T3" fmla="*/ 349 h 519"/>
                  <a:gd name="T4" fmla="*/ 518 w 785"/>
                  <a:gd name="T5" fmla="*/ 349 h 519"/>
                  <a:gd name="T6" fmla="*/ 518 w 785"/>
                  <a:gd name="T7" fmla="*/ 260 h 519"/>
                  <a:gd name="T8" fmla="*/ 609 w 785"/>
                  <a:gd name="T9" fmla="*/ 260 h 519"/>
                  <a:gd name="T10" fmla="*/ 696 w 785"/>
                  <a:gd name="T11" fmla="*/ 260 h 519"/>
                  <a:gd name="T12" fmla="*/ 785 w 785"/>
                  <a:gd name="T13" fmla="*/ 260 h 519"/>
                  <a:gd name="T14" fmla="*/ 785 w 785"/>
                  <a:gd name="T15" fmla="*/ 173 h 519"/>
                  <a:gd name="T16" fmla="*/ 785 w 785"/>
                  <a:gd name="T17" fmla="*/ 82 h 519"/>
                  <a:gd name="T18" fmla="*/ 696 w 785"/>
                  <a:gd name="T19" fmla="*/ 82 h 519"/>
                  <a:gd name="T20" fmla="*/ 696 w 785"/>
                  <a:gd name="T21" fmla="*/ 171 h 519"/>
                  <a:gd name="T22" fmla="*/ 607 w 785"/>
                  <a:gd name="T23" fmla="*/ 171 h 519"/>
                  <a:gd name="T24" fmla="*/ 607 w 785"/>
                  <a:gd name="T25" fmla="*/ 82 h 519"/>
                  <a:gd name="T26" fmla="*/ 518 w 785"/>
                  <a:gd name="T27" fmla="*/ 82 h 519"/>
                  <a:gd name="T28" fmla="*/ 518 w 785"/>
                  <a:gd name="T29" fmla="*/ 171 h 519"/>
                  <a:gd name="T30" fmla="*/ 435 w 785"/>
                  <a:gd name="T31" fmla="*/ 171 h 519"/>
                  <a:gd name="T32" fmla="*/ 348 w 785"/>
                  <a:gd name="T33" fmla="*/ 171 h 519"/>
                  <a:gd name="T34" fmla="*/ 259 w 785"/>
                  <a:gd name="T35" fmla="*/ 171 h 519"/>
                  <a:gd name="T36" fmla="*/ 259 w 785"/>
                  <a:gd name="T37" fmla="*/ 82 h 519"/>
                  <a:gd name="T38" fmla="*/ 174 w 785"/>
                  <a:gd name="T39" fmla="*/ 82 h 519"/>
                  <a:gd name="T40" fmla="*/ 89 w 785"/>
                  <a:gd name="T41" fmla="*/ 82 h 519"/>
                  <a:gd name="T42" fmla="*/ 89 w 785"/>
                  <a:gd name="T43" fmla="*/ 0 h 519"/>
                  <a:gd name="T44" fmla="*/ 0 w 785"/>
                  <a:gd name="T45" fmla="*/ 0 h 519"/>
                  <a:gd name="T46" fmla="*/ 0 w 785"/>
                  <a:gd name="T47" fmla="*/ 84 h 519"/>
                  <a:gd name="T48" fmla="*/ 0 w 785"/>
                  <a:gd name="T49" fmla="*/ 171 h 519"/>
                  <a:gd name="T50" fmla="*/ 87 w 785"/>
                  <a:gd name="T51" fmla="*/ 171 h 519"/>
                  <a:gd name="T52" fmla="*/ 170 w 785"/>
                  <a:gd name="T53" fmla="*/ 171 h 519"/>
                  <a:gd name="T54" fmla="*/ 170 w 785"/>
                  <a:gd name="T55" fmla="*/ 260 h 519"/>
                  <a:gd name="T56" fmla="*/ 259 w 785"/>
                  <a:gd name="T57" fmla="*/ 260 h 519"/>
                  <a:gd name="T58" fmla="*/ 259 w 785"/>
                  <a:gd name="T59" fmla="*/ 349 h 519"/>
                  <a:gd name="T60" fmla="*/ 348 w 785"/>
                  <a:gd name="T61" fmla="*/ 349 h 519"/>
                  <a:gd name="T62" fmla="*/ 348 w 785"/>
                  <a:gd name="T63" fmla="*/ 430 h 519"/>
                  <a:gd name="T64" fmla="*/ 259 w 785"/>
                  <a:gd name="T65" fmla="*/ 430 h 519"/>
                  <a:gd name="T66" fmla="*/ 259 w 785"/>
                  <a:gd name="T67" fmla="*/ 519 h 519"/>
                  <a:gd name="T68" fmla="*/ 348 w 785"/>
                  <a:gd name="T69" fmla="*/ 519 h 519"/>
                  <a:gd name="T70" fmla="*/ 437 w 785"/>
                  <a:gd name="T71" fmla="*/ 519 h 519"/>
                  <a:gd name="T72" fmla="*/ 437 w 785"/>
                  <a:gd name="T73" fmla="*/ 434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85" h="519">
                    <a:moveTo>
                      <a:pt x="437" y="434"/>
                    </a:moveTo>
                    <a:lnTo>
                      <a:pt x="437" y="349"/>
                    </a:lnTo>
                    <a:lnTo>
                      <a:pt x="518" y="349"/>
                    </a:lnTo>
                    <a:lnTo>
                      <a:pt x="518" y="260"/>
                    </a:lnTo>
                    <a:lnTo>
                      <a:pt x="609" y="260"/>
                    </a:lnTo>
                    <a:lnTo>
                      <a:pt x="696" y="260"/>
                    </a:lnTo>
                    <a:lnTo>
                      <a:pt x="785" y="260"/>
                    </a:lnTo>
                    <a:lnTo>
                      <a:pt x="785" y="173"/>
                    </a:lnTo>
                    <a:lnTo>
                      <a:pt x="785" y="82"/>
                    </a:lnTo>
                    <a:lnTo>
                      <a:pt x="696" y="82"/>
                    </a:lnTo>
                    <a:lnTo>
                      <a:pt x="696" y="171"/>
                    </a:lnTo>
                    <a:lnTo>
                      <a:pt x="607" y="171"/>
                    </a:lnTo>
                    <a:lnTo>
                      <a:pt x="607" y="82"/>
                    </a:lnTo>
                    <a:lnTo>
                      <a:pt x="518" y="82"/>
                    </a:lnTo>
                    <a:lnTo>
                      <a:pt x="518" y="171"/>
                    </a:lnTo>
                    <a:lnTo>
                      <a:pt x="435" y="171"/>
                    </a:lnTo>
                    <a:lnTo>
                      <a:pt x="348" y="171"/>
                    </a:lnTo>
                    <a:lnTo>
                      <a:pt x="259" y="171"/>
                    </a:lnTo>
                    <a:lnTo>
                      <a:pt x="259" y="82"/>
                    </a:lnTo>
                    <a:lnTo>
                      <a:pt x="174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87" y="171"/>
                    </a:lnTo>
                    <a:lnTo>
                      <a:pt x="170" y="171"/>
                    </a:lnTo>
                    <a:lnTo>
                      <a:pt x="170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348" y="349"/>
                    </a:lnTo>
                    <a:lnTo>
                      <a:pt x="348" y="430"/>
                    </a:lnTo>
                    <a:lnTo>
                      <a:pt x="259" y="430"/>
                    </a:lnTo>
                    <a:lnTo>
                      <a:pt x="259" y="519"/>
                    </a:lnTo>
                    <a:lnTo>
                      <a:pt x="348" y="519"/>
                    </a:lnTo>
                    <a:lnTo>
                      <a:pt x="437" y="519"/>
                    </a:lnTo>
                    <a:lnTo>
                      <a:pt x="437" y="434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Rectangle 269">
                <a:extLst>
                  <a:ext uri="{FF2B5EF4-FFF2-40B4-BE49-F238E27FC236}">
                    <a16:creationId xmlns:a16="http://schemas.microsoft.com/office/drawing/2014/main" id="{D9F6DDE6-6E1B-4AE3-9BE7-A6D7475E5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2" y="1221"/>
                <a:ext cx="89" cy="81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270">
                <a:extLst>
                  <a:ext uri="{FF2B5EF4-FFF2-40B4-BE49-F238E27FC236}">
                    <a16:creationId xmlns:a16="http://schemas.microsoft.com/office/drawing/2014/main" id="{5BEF33D2-526F-419E-A14D-B032626FE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694"/>
                <a:ext cx="348" cy="178"/>
              </a:xfrm>
              <a:custGeom>
                <a:avLst/>
                <a:gdLst>
                  <a:gd name="T0" fmla="*/ 81 w 348"/>
                  <a:gd name="T1" fmla="*/ 178 h 178"/>
                  <a:gd name="T2" fmla="*/ 170 w 348"/>
                  <a:gd name="T3" fmla="*/ 178 h 178"/>
                  <a:gd name="T4" fmla="*/ 170 w 348"/>
                  <a:gd name="T5" fmla="*/ 89 h 178"/>
                  <a:gd name="T6" fmla="*/ 259 w 348"/>
                  <a:gd name="T7" fmla="*/ 89 h 178"/>
                  <a:gd name="T8" fmla="*/ 348 w 348"/>
                  <a:gd name="T9" fmla="*/ 89 h 178"/>
                  <a:gd name="T10" fmla="*/ 348 w 348"/>
                  <a:gd name="T11" fmla="*/ 0 h 178"/>
                  <a:gd name="T12" fmla="*/ 259 w 348"/>
                  <a:gd name="T13" fmla="*/ 0 h 178"/>
                  <a:gd name="T14" fmla="*/ 172 w 348"/>
                  <a:gd name="T15" fmla="*/ 0 h 178"/>
                  <a:gd name="T16" fmla="*/ 85 w 348"/>
                  <a:gd name="T17" fmla="*/ 0 h 178"/>
                  <a:gd name="T18" fmla="*/ 0 w 348"/>
                  <a:gd name="T19" fmla="*/ 0 h 178"/>
                  <a:gd name="T20" fmla="*/ 0 w 348"/>
                  <a:gd name="T21" fmla="*/ 89 h 178"/>
                  <a:gd name="T22" fmla="*/ 81 w 348"/>
                  <a:gd name="T23" fmla="*/ 89 h 178"/>
                  <a:gd name="T24" fmla="*/ 81 w 348"/>
                  <a:gd name="T25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8" h="178">
                    <a:moveTo>
                      <a:pt x="81" y="178"/>
                    </a:moveTo>
                    <a:lnTo>
                      <a:pt x="170" y="178"/>
                    </a:lnTo>
                    <a:lnTo>
                      <a:pt x="170" y="89"/>
                    </a:lnTo>
                    <a:lnTo>
                      <a:pt x="25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1" y="89"/>
                    </a:lnTo>
                    <a:lnTo>
                      <a:pt x="81" y="17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271">
                <a:extLst>
                  <a:ext uri="{FF2B5EF4-FFF2-40B4-BE49-F238E27FC236}">
                    <a16:creationId xmlns:a16="http://schemas.microsoft.com/office/drawing/2014/main" id="{1285FA3C-FA26-4685-AD76-786D11344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" y="1391"/>
                <a:ext cx="859" cy="349"/>
              </a:xfrm>
              <a:custGeom>
                <a:avLst/>
                <a:gdLst>
                  <a:gd name="T0" fmla="*/ 687 w 859"/>
                  <a:gd name="T1" fmla="*/ 0 h 349"/>
                  <a:gd name="T2" fmla="*/ 600 w 859"/>
                  <a:gd name="T3" fmla="*/ 0 h 349"/>
                  <a:gd name="T4" fmla="*/ 511 w 859"/>
                  <a:gd name="T5" fmla="*/ 0 h 349"/>
                  <a:gd name="T6" fmla="*/ 511 w 859"/>
                  <a:gd name="T7" fmla="*/ 89 h 349"/>
                  <a:gd name="T8" fmla="*/ 511 w 859"/>
                  <a:gd name="T9" fmla="*/ 178 h 349"/>
                  <a:gd name="T10" fmla="*/ 424 w 859"/>
                  <a:gd name="T11" fmla="*/ 178 h 349"/>
                  <a:gd name="T12" fmla="*/ 337 w 859"/>
                  <a:gd name="T13" fmla="*/ 178 h 349"/>
                  <a:gd name="T14" fmla="*/ 258 w 859"/>
                  <a:gd name="T15" fmla="*/ 178 h 349"/>
                  <a:gd name="T16" fmla="*/ 171 w 859"/>
                  <a:gd name="T17" fmla="*/ 178 h 349"/>
                  <a:gd name="T18" fmla="*/ 84 w 859"/>
                  <a:gd name="T19" fmla="*/ 178 h 349"/>
                  <a:gd name="T20" fmla="*/ 0 w 859"/>
                  <a:gd name="T21" fmla="*/ 178 h 349"/>
                  <a:gd name="T22" fmla="*/ 0 w 859"/>
                  <a:gd name="T23" fmla="*/ 267 h 349"/>
                  <a:gd name="T24" fmla="*/ 84 w 859"/>
                  <a:gd name="T25" fmla="*/ 267 h 349"/>
                  <a:gd name="T26" fmla="*/ 171 w 859"/>
                  <a:gd name="T27" fmla="*/ 267 h 349"/>
                  <a:gd name="T28" fmla="*/ 260 w 859"/>
                  <a:gd name="T29" fmla="*/ 267 h 349"/>
                  <a:gd name="T30" fmla="*/ 260 w 859"/>
                  <a:gd name="T31" fmla="*/ 349 h 349"/>
                  <a:gd name="T32" fmla="*/ 341 w 859"/>
                  <a:gd name="T33" fmla="*/ 349 h 349"/>
                  <a:gd name="T34" fmla="*/ 341 w 859"/>
                  <a:gd name="T35" fmla="*/ 267 h 349"/>
                  <a:gd name="T36" fmla="*/ 424 w 859"/>
                  <a:gd name="T37" fmla="*/ 267 h 349"/>
                  <a:gd name="T38" fmla="*/ 511 w 859"/>
                  <a:gd name="T39" fmla="*/ 267 h 349"/>
                  <a:gd name="T40" fmla="*/ 600 w 859"/>
                  <a:gd name="T41" fmla="*/ 267 h 349"/>
                  <a:gd name="T42" fmla="*/ 600 w 859"/>
                  <a:gd name="T43" fmla="*/ 178 h 349"/>
                  <a:gd name="T44" fmla="*/ 689 w 859"/>
                  <a:gd name="T45" fmla="*/ 178 h 349"/>
                  <a:gd name="T46" fmla="*/ 689 w 859"/>
                  <a:gd name="T47" fmla="*/ 89 h 349"/>
                  <a:gd name="T48" fmla="*/ 774 w 859"/>
                  <a:gd name="T49" fmla="*/ 89 h 349"/>
                  <a:gd name="T50" fmla="*/ 859 w 859"/>
                  <a:gd name="T51" fmla="*/ 89 h 349"/>
                  <a:gd name="T52" fmla="*/ 859 w 859"/>
                  <a:gd name="T53" fmla="*/ 0 h 349"/>
                  <a:gd name="T54" fmla="*/ 774 w 859"/>
                  <a:gd name="T55" fmla="*/ 0 h 349"/>
                  <a:gd name="T56" fmla="*/ 687 w 859"/>
                  <a:gd name="T57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9" h="349">
                    <a:moveTo>
                      <a:pt x="687" y="0"/>
                    </a:moveTo>
                    <a:lnTo>
                      <a:pt x="600" y="0"/>
                    </a:lnTo>
                    <a:lnTo>
                      <a:pt x="511" y="0"/>
                    </a:lnTo>
                    <a:lnTo>
                      <a:pt x="511" y="89"/>
                    </a:lnTo>
                    <a:lnTo>
                      <a:pt x="511" y="178"/>
                    </a:lnTo>
                    <a:lnTo>
                      <a:pt x="424" y="178"/>
                    </a:lnTo>
                    <a:lnTo>
                      <a:pt x="337" y="178"/>
                    </a:lnTo>
                    <a:lnTo>
                      <a:pt x="258" y="178"/>
                    </a:lnTo>
                    <a:lnTo>
                      <a:pt x="171" y="178"/>
                    </a:lnTo>
                    <a:lnTo>
                      <a:pt x="84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4" y="267"/>
                    </a:lnTo>
                    <a:lnTo>
                      <a:pt x="171" y="267"/>
                    </a:lnTo>
                    <a:lnTo>
                      <a:pt x="260" y="267"/>
                    </a:lnTo>
                    <a:lnTo>
                      <a:pt x="260" y="349"/>
                    </a:lnTo>
                    <a:lnTo>
                      <a:pt x="341" y="349"/>
                    </a:lnTo>
                    <a:lnTo>
                      <a:pt x="341" y="267"/>
                    </a:lnTo>
                    <a:lnTo>
                      <a:pt x="424" y="267"/>
                    </a:lnTo>
                    <a:lnTo>
                      <a:pt x="511" y="267"/>
                    </a:lnTo>
                    <a:lnTo>
                      <a:pt x="600" y="267"/>
                    </a:lnTo>
                    <a:lnTo>
                      <a:pt x="600" y="178"/>
                    </a:lnTo>
                    <a:lnTo>
                      <a:pt x="689" y="178"/>
                    </a:lnTo>
                    <a:lnTo>
                      <a:pt x="689" y="89"/>
                    </a:lnTo>
                    <a:lnTo>
                      <a:pt x="774" y="89"/>
                    </a:lnTo>
                    <a:lnTo>
                      <a:pt x="859" y="89"/>
                    </a:lnTo>
                    <a:lnTo>
                      <a:pt x="859" y="0"/>
                    </a:lnTo>
                    <a:lnTo>
                      <a:pt x="774" y="0"/>
                    </a:lnTo>
                    <a:lnTo>
                      <a:pt x="687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Rectangle 272">
                <a:extLst>
                  <a:ext uri="{FF2B5EF4-FFF2-40B4-BE49-F238E27FC236}">
                    <a16:creationId xmlns:a16="http://schemas.microsoft.com/office/drawing/2014/main" id="{7C2A7E70-0D8A-417E-864F-2902B14F4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3" y="78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273">
                <a:extLst>
                  <a:ext uri="{FF2B5EF4-FFF2-40B4-BE49-F238E27FC236}">
                    <a16:creationId xmlns:a16="http://schemas.microsoft.com/office/drawing/2014/main" id="{4F0C769E-C166-4698-9EA1-0CAC247A2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3" y="1043"/>
                <a:ext cx="170" cy="259"/>
              </a:xfrm>
              <a:custGeom>
                <a:avLst/>
                <a:gdLst>
                  <a:gd name="T0" fmla="*/ 170 w 170"/>
                  <a:gd name="T1" fmla="*/ 259 h 259"/>
                  <a:gd name="T2" fmla="*/ 170 w 170"/>
                  <a:gd name="T3" fmla="*/ 178 h 259"/>
                  <a:gd name="T4" fmla="*/ 81 w 170"/>
                  <a:gd name="T5" fmla="*/ 178 h 259"/>
                  <a:gd name="T6" fmla="*/ 81 w 170"/>
                  <a:gd name="T7" fmla="*/ 89 h 259"/>
                  <a:gd name="T8" fmla="*/ 81 w 170"/>
                  <a:gd name="T9" fmla="*/ 0 h 259"/>
                  <a:gd name="T10" fmla="*/ 0 w 170"/>
                  <a:gd name="T11" fmla="*/ 0 h 259"/>
                  <a:gd name="T12" fmla="*/ 0 w 170"/>
                  <a:gd name="T13" fmla="*/ 89 h 259"/>
                  <a:gd name="T14" fmla="*/ 0 w 170"/>
                  <a:gd name="T15" fmla="*/ 176 h 259"/>
                  <a:gd name="T16" fmla="*/ 0 w 170"/>
                  <a:gd name="T17" fmla="*/ 259 h 259"/>
                  <a:gd name="T18" fmla="*/ 83 w 170"/>
                  <a:gd name="T19" fmla="*/ 259 h 259"/>
                  <a:gd name="T20" fmla="*/ 170 w 170"/>
                  <a:gd name="T2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259">
                    <a:moveTo>
                      <a:pt x="170" y="259"/>
                    </a:moveTo>
                    <a:lnTo>
                      <a:pt x="170" y="178"/>
                    </a:lnTo>
                    <a:lnTo>
                      <a:pt x="81" y="178"/>
                    </a:lnTo>
                    <a:lnTo>
                      <a:pt x="81" y="89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59"/>
                    </a:lnTo>
                    <a:lnTo>
                      <a:pt x="83" y="259"/>
                    </a:lnTo>
                    <a:lnTo>
                      <a:pt x="170" y="25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274">
                <a:extLst>
                  <a:ext uri="{FF2B5EF4-FFF2-40B4-BE49-F238E27FC236}">
                    <a16:creationId xmlns:a16="http://schemas.microsoft.com/office/drawing/2014/main" id="{AE329F9C-8DC6-4314-B203-9E90527E3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1043"/>
                <a:ext cx="259" cy="259"/>
              </a:xfrm>
              <a:custGeom>
                <a:avLst/>
                <a:gdLst>
                  <a:gd name="T0" fmla="*/ 259 w 259"/>
                  <a:gd name="T1" fmla="*/ 259 h 259"/>
                  <a:gd name="T2" fmla="*/ 259 w 259"/>
                  <a:gd name="T3" fmla="*/ 178 h 259"/>
                  <a:gd name="T4" fmla="*/ 177 w 259"/>
                  <a:gd name="T5" fmla="*/ 178 h 259"/>
                  <a:gd name="T6" fmla="*/ 177 w 259"/>
                  <a:gd name="T7" fmla="*/ 89 h 259"/>
                  <a:gd name="T8" fmla="*/ 89 w 259"/>
                  <a:gd name="T9" fmla="*/ 89 h 259"/>
                  <a:gd name="T10" fmla="*/ 89 w 259"/>
                  <a:gd name="T11" fmla="*/ 0 h 259"/>
                  <a:gd name="T12" fmla="*/ 0 w 259"/>
                  <a:gd name="T13" fmla="*/ 0 h 259"/>
                  <a:gd name="T14" fmla="*/ 0 w 259"/>
                  <a:gd name="T15" fmla="*/ 89 h 259"/>
                  <a:gd name="T16" fmla="*/ 0 w 259"/>
                  <a:gd name="T17" fmla="*/ 176 h 259"/>
                  <a:gd name="T18" fmla="*/ 0 w 259"/>
                  <a:gd name="T19" fmla="*/ 259 h 259"/>
                  <a:gd name="T20" fmla="*/ 87 w 259"/>
                  <a:gd name="T21" fmla="*/ 259 h 259"/>
                  <a:gd name="T22" fmla="*/ 174 w 259"/>
                  <a:gd name="T23" fmla="*/ 259 h 259"/>
                  <a:gd name="T24" fmla="*/ 259 w 259"/>
                  <a:gd name="T25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59">
                    <a:moveTo>
                      <a:pt x="259" y="259"/>
                    </a:moveTo>
                    <a:lnTo>
                      <a:pt x="259" y="178"/>
                    </a:lnTo>
                    <a:lnTo>
                      <a:pt x="177" y="178"/>
                    </a:lnTo>
                    <a:lnTo>
                      <a:pt x="177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59"/>
                    </a:lnTo>
                    <a:lnTo>
                      <a:pt x="87" y="259"/>
                    </a:lnTo>
                    <a:lnTo>
                      <a:pt x="174" y="259"/>
                    </a:lnTo>
                    <a:lnTo>
                      <a:pt x="259" y="25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Freeform 275">
                <a:extLst>
                  <a:ext uri="{FF2B5EF4-FFF2-40B4-BE49-F238E27FC236}">
                    <a16:creationId xmlns:a16="http://schemas.microsoft.com/office/drawing/2014/main" id="{EE14672E-9DF7-410C-97CA-3FFBB8E39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435"/>
                <a:ext cx="267" cy="519"/>
              </a:xfrm>
              <a:custGeom>
                <a:avLst/>
                <a:gdLst>
                  <a:gd name="T0" fmla="*/ 89 w 267"/>
                  <a:gd name="T1" fmla="*/ 259 h 519"/>
                  <a:gd name="T2" fmla="*/ 89 w 267"/>
                  <a:gd name="T3" fmla="*/ 346 h 519"/>
                  <a:gd name="T4" fmla="*/ 89 w 267"/>
                  <a:gd name="T5" fmla="*/ 433 h 519"/>
                  <a:gd name="T6" fmla="*/ 89 w 267"/>
                  <a:gd name="T7" fmla="*/ 519 h 519"/>
                  <a:gd name="T8" fmla="*/ 178 w 267"/>
                  <a:gd name="T9" fmla="*/ 519 h 519"/>
                  <a:gd name="T10" fmla="*/ 267 w 267"/>
                  <a:gd name="T11" fmla="*/ 519 h 519"/>
                  <a:gd name="T12" fmla="*/ 267 w 267"/>
                  <a:gd name="T13" fmla="*/ 433 h 519"/>
                  <a:gd name="T14" fmla="*/ 267 w 267"/>
                  <a:gd name="T15" fmla="*/ 346 h 519"/>
                  <a:gd name="T16" fmla="*/ 267 w 267"/>
                  <a:gd name="T17" fmla="*/ 259 h 519"/>
                  <a:gd name="T18" fmla="*/ 178 w 267"/>
                  <a:gd name="T19" fmla="*/ 259 h 519"/>
                  <a:gd name="T20" fmla="*/ 178 w 267"/>
                  <a:gd name="T21" fmla="*/ 172 h 519"/>
                  <a:gd name="T22" fmla="*/ 178 w 267"/>
                  <a:gd name="T23" fmla="*/ 81 h 519"/>
                  <a:gd name="T24" fmla="*/ 89 w 267"/>
                  <a:gd name="T25" fmla="*/ 81 h 519"/>
                  <a:gd name="T26" fmla="*/ 89 w 267"/>
                  <a:gd name="T27" fmla="*/ 0 h 519"/>
                  <a:gd name="T28" fmla="*/ 0 w 267"/>
                  <a:gd name="T29" fmla="*/ 0 h 519"/>
                  <a:gd name="T30" fmla="*/ 0 w 267"/>
                  <a:gd name="T31" fmla="*/ 85 h 519"/>
                  <a:gd name="T32" fmla="*/ 0 w 267"/>
                  <a:gd name="T33" fmla="*/ 170 h 519"/>
                  <a:gd name="T34" fmla="*/ 89 w 267"/>
                  <a:gd name="T35" fmla="*/ 170 h 519"/>
                  <a:gd name="T36" fmla="*/ 89 w 267"/>
                  <a:gd name="T37" fmla="*/ 25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7" h="519">
                    <a:moveTo>
                      <a:pt x="89" y="259"/>
                    </a:moveTo>
                    <a:lnTo>
                      <a:pt x="89" y="346"/>
                    </a:lnTo>
                    <a:lnTo>
                      <a:pt x="89" y="433"/>
                    </a:lnTo>
                    <a:lnTo>
                      <a:pt x="89" y="519"/>
                    </a:lnTo>
                    <a:lnTo>
                      <a:pt x="178" y="519"/>
                    </a:lnTo>
                    <a:lnTo>
                      <a:pt x="267" y="519"/>
                    </a:lnTo>
                    <a:lnTo>
                      <a:pt x="267" y="433"/>
                    </a:lnTo>
                    <a:lnTo>
                      <a:pt x="267" y="346"/>
                    </a:lnTo>
                    <a:lnTo>
                      <a:pt x="267" y="259"/>
                    </a:lnTo>
                    <a:lnTo>
                      <a:pt x="178" y="259"/>
                    </a:lnTo>
                    <a:lnTo>
                      <a:pt x="178" y="172"/>
                    </a:lnTo>
                    <a:lnTo>
                      <a:pt x="178" y="81"/>
                    </a:lnTo>
                    <a:lnTo>
                      <a:pt x="89" y="81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89" y="170"/>
                    </a:lnTo>
                    <a:lnTo>
                      <a:pt x="89" y="25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276">
                <a:extLst>
                  <a:ext uri="{FF2B5EF4-FFF2-40B4-BE49-F238E27FC236}">
                    <a16:creationId xmlns:a16="http://schemas.microsoft.com/office/drawing/2014/main" id="{0DFDDC79-36D0-49D4-9DB6-42B849D9D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6" y="783"/>
                <a:ext cx="259" cy="786"/>
              </a:xfrm>
              <a:custGeom>
                <a:avLst/>
                <a:gdLst>
                  <a:gd name="T0" fmla="*/ 170 w 259"/>
                  <a:gd name="T1" fmla="*/ 610 h 786"/>
                  <a:gd name="T2" fmla="*/ 170 w 259"/>
                  <a:gd name="T3" fmla="*/ 523 h 786"/>
                  <a:gd name="T4" fmla="*/ 170 w 259"/>
                  <a:gd name="T5" fmla="*/ 438 h 786"/>
                  <a:gd name="T6" fmla="*/ 81 w 259"/>
                  <a:gd name="T7" fmla="*/ 438 h 786"/>
                  <a:gd name="T8" fmla="*/ 81 w 259"/>
                  <a:gd name="T9" fmla="*/ 349 h 786"/>
                  <a:gd name="T10" fmla="*/ 81 w 259"/>
                  <a:gd name="T11" fmla="*/ 262 h 786"/>
                  <a:gd name="T12" fmla="*/ 81 w 259"/>
                  <a:gd name="T13" fmla="*/ 173 h 786"/>
                  <a:gd name="T14" fmla="*/ 81 w 259"/>
                  <a:gd name="T15" fmla="*/ 85 h 786"/>
                  <a:gd name="T16" fmla="*/ 81 w 259"/>
                  <a:gd name="T17" fmla="*/ 0 h 786"/>
                  <a:gd name="T18" fmla="*/ 0 w 259"/>
                  <a:gd name="T19" fmla="*/ 0 h 786"/>
                  <a:gd name="T20" fmla="*/ 0 w 259"/>
                  <a:gd name="T21" fmla="*/ 85 h 786"/>
                  <a:gd name="T22" fmla="*/ 0 w 259"/>
                  <a:gd name="T23" fmla="*/ 173 h 786"/>
                  <a:gd name="T24" fmla="*/ 0 w 259"/>
                  <a:gd name="T25" fmla="*/ 262 h 786"/>
                  <a:gd name="T26" fmla="*/ 0 w 259"/>
                  <a:gd name="T27" fmla="*/ 349 h 786"/>
                  <a:gd name="T28" fmla="*/ 0 w 259"/>
                  <a:gd name="T29" fmla="*/ 436 h 786"/>
                  <a:gd name="T30" fmla="*/ 0 w 259"/>
                  <a:gd name="T31" fmla="*/ 523 h 786"/>
                  <a:gd name="T32" fmla="*/ 0 w 259"/>
                  <a:gd name="T33" fmla="*/ 608 h 786"/>
                  <a:gd name="T34" fmla="*/ 81 w 259"/>
                  <a:gd name="T35" fmla="*/ 608 h 786"/>
                  <a:gd name="T36" fmla="*/ 81 w 259"/>
                  <a:gd name="T37" fmla="*/ 697 h 786"/>
                  <a:gd name="T38" fmla="*/ 81 w 259"/>
                  <a:gd name="T39" fmla="*/ 786 h 786"/>
                  <a:gd name="T40" fmla="*/ 172 w 259"/>
                  <a:gd name="T41" fmla="*/ 786 h 786"/>
                  <a:gd name="T42" fmla="*/ 259 w 259"/>
                  <a:gd name="T43" fmla="*/ 786 h 786"/>
                  <a:gd name="T44" fmla="*/ 259 w 259"/>
                  <a:gd name="T45" fmla="*/ 697 h 786"/>
                  <a:gd name="T46" fmla="*/ 170 w 259"/>
                  <a:gd name="T47" fmla="*/ 697 h 786"/>
                  <a:gd name="T48" fmla="*/ 170 w 259"/>
                  <a:gd name="T49" fmla="*/ 61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786">
                    <a:moveTo>
                      <a:pt x="170" y="610"/>
                    </a:moveTo>
                    <a:lnTo>
                      <a:pt x="170" y="523"/>
                    </a:lnTo>
                    <a:lnTo>
                      <a:pt x="170" y="438"/>
                    </a:lnTo>
                    <a:lnTo>
                      <a:pt x="81" y="438"/>
                    </a:lnTo>
                    <a:lnTo>
                      <a:pt x="81" y="349"/>
                    </a:lnTo>
                    <a:lnTo>
                      <a:pt x="81" y="262"/>
                    </a:lnTo>
                    <a:lnTo>
                      <a:pt x="81" y="173"/>
                    </a:lnTo>
                    <a:lnTo>
                      <a:pt x="81" y="85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3"/>
                    </a:lnTo>
                    <a:lnTo>
                      <a:pt x="0" y="262"/>
                    </a:lnTo>
                    <a:lnTo>
                      <a:pt x="0" y="349"/>
                    </a:lnTo>
                    <a:lnTo>
                      <a:pt x="0" y="436"/>
                    </a:lnTo>
                    <a:lnTo>
                      <a:pt x="0" y="523"/>
                    </a:lnTo>
                    <a:lnTo>
                      <a:pt x="0" y="608"/>
                    </a:lnTo>
                    <a:lnTo>
                      <a:pt x="81" y="608"/>
                    </a:lnTo>
                    <a:lnTo>
                      <a:pt x="81" y="697"/>
                    </a:lnTo>
                    <a:lnTo>
                      <a:pt x="81" y="786"/>
                    </a:lnTo>
                    <a:lnTo>
                      <a:pt x="172" y="786"/>
                    </a:lnTo>
                    <a:lnTo>
                      <a:pt x="259" y="786"/>
                    </a:lnTo>
                    <a:lnTo>
                      <a:pt x="259" y="697"/>
                    </a:lnTo>
                    <a:lnTo>
                      <a:pt x="170" y="697"/>
                    </a:lnTo>
                    <a:lnTo>
                      <a:pt x="170" y="61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Rectangle 277">
                <a:extLst>
                  <a:ext uri="{FF2B5EF4-FFF2-40B4-BE49-F238E27FC236}">
                    <a16:creationId xmlns:a16="http://schemas.microsoft.com/office/drawing/2014/main" id="{7A307D29-AC7A-414A-802C-897D807CB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6" y="1569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Rectangle 278">
                <a:extLst>
                  <a:ext uri="{FF2B5EF4-FFF2-40B4-BE49-F238E27FC236}">
                    <a16:creationId xmlns:a16="http://schemas.microsoft.com/office/drawing/2014/main" id="{A2C033A3-E287-4FCA-8168-A9BA54118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1221"/>
                <a:ext cx="89" cy="81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5" name="Freeform 279">
                <a:extLst>
                  <a:ext uri="{FF2B5EF4-FFF2-40B4-BE49-F238E27FC236}">
                    <a16:creationId xmlns:a16="http://schemas.microsoft.com/office/drawing/2014/main" id="{A564ABB7-A0F1-4F87-B7F6-724EBFAEF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1569"/>
                <a:ext cx="170" cy="89"/>
              </a:xfrm>
              <a:custGeom>
                <a:avLst/>
                <a:gdLst>
                  <a:gd name="T0" fmla="*/ 0 w 170"/>
                  <a:gd name="T1" fmla="*/ 0 h 89"/>
                  <a:gd name="T2" fmla="*/ 0 w 170"/>
                  <a:gd name="T3" fmla="*/ 89 h 89"/>
                  <a:gd name="T4" fmla="*/ 85 w 170"/>
                  <a:gd name="T5" fmla="*/ 89 h 89"/>
                  <a:gd name="T6" fmla="*/ 170 w 170"/>
                  <a:gd name="T7" fmla="*/ 89 h 89"/>
                  <a:gd name="T8" fmla="*/ 170 w 170"/>
                  <a:gd name="T9" fmla="*/ 0 h 89"/>
                  <a:gd name="T10" fmla="*/ 85 w 170"/>
                  <a:gd name="T11" fmla="*/ 0 h 89"/>
                  <a:gd name="T12" fmla="*/ 0 w 170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89">
                    <a:moveTo>
                      <a:pt x="0" y="0"/>
                    </a:move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280">
                <a:extLst>
                  <a:ext uri="{FF2B5EF4-FFF2-40B4-BE49-F238E27FC236}">
                    <a16:creationId xmlns:a16="http://schemas.microsoft.com/office/drawing/2014/main" id="{0486DF80-878A-4744-9D1D-A314AEDC5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0" y="1221"/>
                <a:ext cx="259" cy="170"/>
              </a:xfrm>
              <a:custGeom>
                <a:avLst/>
                <a:gdLst>
                  <a:gd name="T0" fmla="*/ 89 w 259"/>
                  <a:gd name="T1" fmla="*/ 0 h 170"/>
                  <a:gd name="T2" fmla="*/ 89 w 259"/>
                  <a:gd name="T3" fmla="*/ 81 h 170"/>
                  <a:gd name="T4" fmla="*/ 0 w 259"/>
                  <a:gd name="T5" fmla="*/ 81 h 170"/>
                  <a:gd name="T6" fmla="*/ 0 w 259"/>
                  <a:gd name="T7" fmla="*/ 170 h 170"/>
                  <a:gd name="T8" fmla="*/ 87 w 259"/>
                  <a:gd name="T9" fmla="*/ 170 h 170"/>
                  <a:gd name="T10" fmla="*/ 177 w 259"/>
                  <a:gd name="T11" fmla="*/ 170 h 170"/>
                  <a:gd name="T12" fmla="*/ 177 w 259"/>
                  <a:gd name="T13" fmla="*/ 81 h 170"/>
                  <a:gd name="T14" fmla="*/ 259 w 259"/>
                  <a:gd name="T15" fmla="*/ 81 h 170"/>
                  <a:gd name="T16" fmla="*/ 259 w 259"/>
                  <a:gd name="T17" fmla="*/ 0 h 170"/>
                  <a:gd name="T18" fmla="*/ 174 w 259"/>
                  <a:gd name="T19" fmla="*/ 0 h 170"/>
                  <a:gd name="T20" fmla="*/ 89 w 259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170">
                    <a:moveTo>
                      <a:pt x="89" y="0"/>
                    </a:moveTo>
                    <a:lnTo>
                      <a:pt x="89" y="81"/>
                    </a:lnTo>
                    <a:lnTo>
                      <a:pt x="0" y="81"/>
                    </a:lnTo>
                    <a:lnTo>
                      <a:pt x="0" y="170"/>
                    </a:lnTo>
                    <a:lnTo>
                      <a:pt x="87" y="170"/>
                    </a:lnTo>
                    <a:lnTo>
                      <a:pt x="177" y="170"/>
                    </a:lnTo>
                    <a:lnTo>
                      <a:pt x="177" y="81"/>
                    </a:lnTo>
                    <a:lnTo>
                      <a:pt x="259" y="81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Rectangle 281">
                <a:extLst>
                  <a:ext uri="{FF2B5EF4-FFF2-40B4-BE49-F238E27FC236}">
                    <a16:creationId xmlns:a16="http://schemas.microsoft.com/office/drawing/2014/main" id="{2CD300D2-73CE-445A-A4AB-58383B59B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1" y="694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Rectangle 282">
                <a:extLst>
                  <a:ext uri="{FF2B5EF4-FFF2-40B4-BE49-F238E27FC236}">
                    <a16:creationId xmlns:a16="http://schemas.microsoft.com/office/drawing/2014/main" id="{77F5EEB1-7D56-47EB-BE24-D2D8593FB3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480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Rectangle 283">
                <a:extLst>
                  <a:ext uri="{FF2B5EF4-FFF2-40B4-BE49-F238E27FC236}">
                    <a16:creationId xmlns:a16="http://schemas.microsoft.com/office/drawing/2014/main" id="{6538616B-9F51-4260-8A66-D1FF501B8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78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Rectangle 284">
                <a:extLst>
                  <a:ext uri="{FF2B5EF4-FFF2-40B4-BE49-F238E27FC236}">
                    <a16:creationId xmlns:a16="http://schemas.microsoft.com/office/drawing/2014/main" id="{3E75EDB9-6D59-482C-8A6C-D7829E36E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1302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Rectangle 285">
                <a:extLst>
                  <a:ext uri="{FF2B5EF4-FFF2-40B4-BE49-F238E27FC236}">
                    <a16:creationId xmlns:a16="http://schemas.microsoft.com/office/drawing/2014/main" id="{0333CFC8-62EE-4A21-AE44-52F889B90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872"/>
                <a:ext cx="81" cy="82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286">
                <a:extLst>
                  <a:ext uri="{FF2B5EF4-FFF2-40B4-BE49-F238E27FC236}">
                    <a16:creationId xmlns:a16="http://schemas.microsoft.com/office/drawing/2014/main" id="{D02F68DA-92F5-4087-91DD-B8954C4E8D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6" y="1043"/>
                <a:ext cx="866" cy="697"/>
              </a:xfrm>
              <a:custGeom>
                <a:avLst/>
                <a:gdLst>
                  <a:gd name="T0" fmla="*/ 785 w 866"/>
                  <a:gd name="T1" fmla="*/ 524 h 697"/>
                  <a:gd name="T2" fmla="*/ 785 w 866"/>
                  <a:gd name="T3" fmla="*/ 437 h 697"/>
                  <a:gd name="T4" fmla="*/ 696 w 866"/>
                  <a:gd name="T5" fmla="*/ 437 h 697"/>
                  <a:gd name="T6" fmla="*/ 696 w 866"/>
                  <a:gd name="T7" fmla="*/ 348 h 697"/>
                  <a:gd name="T8" fmla="*/ 607 w 866"/>
                  <a:gd name="T9" fmla="*/ 348 h 697"/>
                  <a:gd name="T10" fmla="*/ 607 w 866"/>
                  <a:gd name="T11" fmla="*/ 437 h 697"/>
                  <a:gd name="T12" fmla="*/ 518 w 866"/>
                  <a:gd name="T13" fmla="*/ 437 h 697"/>
                  <a:gd name="T14" fmla="*/ 518 w 866"/>
                  <a:gd name="T15" fmla="*/ 348 h 697"/>
                  <a:gd name="T16" fmla="*/ 435 w 866"/>
                  <a:gd name="T17" fmla="*/ 348 h 697"/>
                  <a:gd name="T18" fmla="*/ 348 w 866"/>
                  <a:gd name="T19" fmla="*/ 348 h 697"/>
                  <a:gd name="T20" fmla="*/ 348 w 866"/>
                  <a:gd name="T21" fmla="*/ 259 h 697"/>
                  <a:gd name="T22" fmla="*/ 259 w 866"/>
                  <a:gd name="T23" fmla="*/ 259 h 697"/>
                  <a:gd name="T24" fmla="*/ 259 w 866"/>
                  <a:gd name="T25" fmla="*/ 176 h 697"/>
                  <a:gd name="T26" fmla="*/ 259 w 866"/>
                  <a:gd name="T27" fmla="*/ 89 h 697"/>
                  <a:gd name="T28" fmla="*/ 259 w 866"/>
                  <a:gd name="T29" fmla="*/ 0 h 697"/>
                  <a:gd name="T30" fmla="*/ 172 w 866"/>
                  <a:gd name="T31" fmla="*/ 0 h 697"/>
                  <a:gd name="T32" fmla="*/ 89 w 866"/>
                  <a:gd name="T33" fmla="*/ 0 h 697"/>
                  <a:gd name="T34" fmla="*/ 89 w 866"/>
                  <a:gd name="T35" fmla="*/ 89 h 697"/>
                  <a:gd name="T36" fmla="*/ 170 w 866"/>
                  <a:gd name="T37" fmla="*/ 89 h 697"/>
                  <a:gd name="T38" fmla="*/ 170 w 866"/>
                  <a:gd name="T39" fmla="*/ 176 h 697"/>
                  <a:gd name="T40" fmla="*/ 170 w 866"/>
                  <a:gd name="T41" fmla="*/ 259 h 697"/>
                  <a:gd name="T42" fmla="*/ 89 w 866"/>
                  <a:gd name="T43" fmla="*/ 259 h 697"/>
                  <a:gd name="T44" fmla="*/ 89 w 866"/>
                  <a:gd name="T45" fmla="*/ 178 h 697"/>
                  <a:gd name="T46" fmla="*/ 0 w 866"/>
                  <a:gd name="T47" fmla="*/ 178 h 697"/>
                  <a:gd name="T48" fmla="*/ 0 w 866"/>
                  <a:gd name="T49" fmla="*/ 263 h 697"/>
                  <a:gd name="T50" fmla="*/ 0 w 866"/>
                  <a:gd name="T51" fmla="*/ 350 h 697"/>
                  <a:gd name="T52" fmla="*/ 0 w 866"/>
                  <a:gd name="T53" fmla="*/ 437 h 697"/>
                  <a:gd name="T54" fmla="*/ 0 w 866"/>
                  <a:gd name="T55" fmla="*/ 526 h 697"/>
                  <a:gd name="T56" fmla="*/ 89 w 866"/>
                  <a:gd name="T57" fmla="*/ 526 h 697"/>
                  <a:gd name="T58" fmla="*/ 89 w 866"/>
                  <a:gd name="T59" fmla="*/ 437 h 697"/>
                  <a:gd name="T60" fmla="*/ 170 w 866"/>
                  <a:gd name="T61" fmla="*/ 437 h 697"/>
                  <a:gd name="T62" fmla="*/ 170 w 866"/>
                  <a:gd name="T63" fmla="*/ 524 h 697"/>
                  <a:gd name="T64" fmla="*/ 170 w 866"/>
                  <a:gd name="T65" fmla="*/ 615 h 697"/>
                  <a:gd name="T66" fmla="*/ 259 w 866"/>
                  <a:gd name="T67" fmla="*/ 615 h 697"/>
                  <a:gd name="T68" fmla="*/ 348 w 866"/>
                  <a:gd name="T69" fmla="*/ 615 h 697"/>
                  <a:gd name="T70" fmla="*/ 348 w 866"/>
                  <a:gd name="T71" fmla="*/ 697 h 697"/>
                  <a:gd name="T72" fmla="*/ 435 w 866"/>
                  <a:gd name="T73" fmla="*/ 697 h 697"/>
                  <a:gd name="T74" fmla="*/ 522 w 866"/>
                  <a:gd name="T75" fmla="*/ 697 h 697"/>
                  <a:gd name="T76" fmla="*/ 609 w 866"/>
                  <a:gd name="T77" fmla="*/ 697 h 697"/>
                  <a:gd name="T78" fmla="*/ 696 w 866"/>
                  <a:gd name="T79" fmla="*/ 697 h 697"/>
                  <a:gd name="T80" fmla="*/ 783 w 866"/>
                  <a:gd name="T81" fmla="*/ 697 h 697"/>
                  <a:gd name="T82" fmla="*/ 866 w 866"/>
                  <a:gd name="T83" fmla="*/ 697 h 697"/>
                  <a:gd name="T84" fmla="*/ 866 w 866"/>
                  <a:gd name="T85" fmla="*/ 615 h 697"/>
                  <a:gd name="T86" fmla="*/ 785 w 866"/>
                  <a:gd name="T87" fmla="*/ 615 h 697"/>
                  <a:gd name="T88" fmla="*/ 785 w 866"/>
                  <a:gd name="T89" fmla="*/ 524 h 697"/>
                  <a:gd name="T90" fmla="*/ 259 w 866"/>
                  <a:gd name="T91" fmla="*/ 526 h 697"/>
                  <a:gd name="T92" fmla="*/ 259 w 866"/>
                  <a:gd name="T93" fmla="*/ 437 h 697"/>
                  <a:gd name="T94" fmla="*/ 348 w 866"/>
                  <a:gd name="T95" fmla="*/ 437 h 697"/>
                  <a:gd name="T96" fmla="*/ 348 w 866"/>
                  <a:gd name="T97" fmla="*/ 526 h 697"/>
                  <a:gd name="T98" fmla="*/ 259 w 866"/>
                  <a:gd name="T99" fmla="*/ 526 h 697"/>
                  <a:gd name="T100" fmla="*/ 437 w 866"/>
                  <a:gd name="T101" fmla="*/ 615 h 697"/>
                  <a:gd name="T102" fmla="*/ 437 w 866"/>
                  <a:gd name="T103" fmla="*/ 526 h 697"/>
                  <a:gd name="T104" fmla="*/ 518 w 866"/>
                  <a:gd name="T105" fmla="*/ 526 h 697"/>
                  <a:gd name="T106" fmla="*/ 518 w 866"/>
                  <a:gd name="T107" fmla="*/ 615 h 697"/>
                  <a:gd name="T108" fmla="*/ 437 w 866"/>
                  <a:gd name="T109" fmla="*/ 615 h 697"/>
                  <a:gd name="T110" fmla="*/ 607 w 866"/>
                  <a:gd name="T111" fmla="*/ 615 h 697"/>
                  <a:gd name="T112" fmla="*/ 607 w 866"/>
                  <a:gd name="T113" fmla="*/ 526 h 697"/>
                  <a:gd name="T114" fmla="*/ 696 w 866"/>
                  <a:gd name="T115" fmla="*/ 526 h 697"/>
                  <a:gd name="T116" fmla="*/ 696 w 866"/>
                  <a:gd name="T117" fmla="*/ 615 h 697"/>
                  <a:gd name="T118" fmla="*/ 607 w 866"/>
                  <a:gd name="T119" fmla="*/ 615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6" h="697">
                    <a:moveTo>
                      <a:pt x="785" y="524"/>
                    </a:moveTo>
                    <a:lnTo>
                      <a:pt x="785" y="437"/>
                    </a:lnTo>
                    <a:lnTo>
                      <a:pt x="696" y="437"/>
                    </a:lnTo>
                    <a:lnTo>
                      <a:pt x="696" y="348"/>
                    </a:lnTo>
                    <a:lnTo>
                      <a:pt x="607" y="348"/>
                    </a:lnTo>
                    <a:lnTo>
                      <a:pt x="607" y="437"/>
                    </a:lnTo>
                    <a:lnTo>
                      <a:pt x="518" y="437"/>
                    </a:lnTo>
                    <a:lnTo>
                      <a:pt x="518" y="348"/>
                    </a:lnTo>
                    <a:lnTo>
                      <a:pt x="435" y="348"/>
                    </a:lnTo>
                    <a:lnTo>
                      <a:pt x="348" y="348"/>
                    </a:lnTo>
                    <a:lnTo>
                      <a:pt x="348" y="259"/>
                    </a:lnTo>
                    <a:lnTo>
                      <a:pt x="259" y="259"/>
                    </a:lnTo>
                    <a:lnTo>
                      <a:pt x="259" y="176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170" y="89"/>
                    </a:lnTo>
                    <a:lnTo>
                      <a:pt x="170" y="176"/>
                    </a:lnTo>
                    <a:lnTo>
                      <a:pt x="170" y="259"/>
                    </a:lnTo>
                    <a:lnTo>
                      <a:pt x="89" y="25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3"/>
                    </a:lnTo>
                    <a:lnTo>
                      <a:pt x="0" y="350"/>
                    </a:lnTo>
                    <a:lnTo>
                      <a:pt x="0" y="437"/>
                    </a:lnTo>
                    <a:lnTo>
                      <a:pt x="0" y="526"/>
                    </a:lnTo>
                    <a:lnTo>
                      <a:pt x="89" y="526"/>
                    </a:lnTo>
                    <a:lnTo>
                      <a:pt x="89" y="437"/>
                    </a:lnTo>
                    <a:lnTo>
                      <a:pt x="170" y="437"/>
                    </a:lnTo>
                    <a:lnTo>
                      <a:pt x="170" y="524"/>
                    </a:lnTo>
                    <a:lnTo>
                      <a:pt x="170" y="615"/>
                    </a:lnTo>
                    <a:lnTo>
                      <a:pt x="259" y="615"/>
                    </a:lnTo>
                    <a:lnTo>
                      <a:pt x="348" y="615"/>
                    </a:lnTo>
                    <a:lnTo>
                      <a:pt x="348" y="697"/>
                    </a:lnTo>
                    <a:lnTo>
                      <a:pt x="435" y="697"/>
                    </a:lnTo>
                    <a:lnTo>
                      <a:pt x="522" y="697"/>
                    </a:lnTo>
                    <a:lnTo>
                      <a:pt x="609" y="697"/>
                    </a:lnTo>
                    <a:lnTo>
                      <a:pt x="696" y="697"/>
                    </a:lnTo>
                    <a:lnTo>
                      <a:pt x="783" y="697"/>
                    </a:lnTo>
                    <a:lnTo>
                      <a:pt x="866" y="697"/>
                    </a:lnTo>
                    <a:lnTo>
                      <a:pt x="866" y="615"/>
                    </a:lnTo>
                    <a:lnTo>
                      <a:pt x="785" y="615"/>
                    </a:lnTo>
                    <a:lnTo>
                      <a:pt x="785" y="524"/>
                    </a:lnTo>
                    <a:close/>
                    <a:moveTo>
                      <a:pt x="259" y="526"/>
                    </a:moveTo>
                    <a:lnTo>
                      <a:pt x="259" y="437"/>
                    </a:lnTo>
                    <a:lnTo>
                      <a:pt x="348" y="437"/>
                    </a:lnTo>
                    <a:lnTo>
                      <a:pt x="348" y="526"/>
                    </a:lnTo>
                    <a:lnTo>
                      <a:pt x="259" y="526"/>
                    </a:lnTo>
                    <a:close/>
                    <a:moveTo>
                      <a:pt x="437" y="615"/>
                    </a:moveTo>
                    <a:lnTo>
                      <a:pt x="437" y="526"/>
                    </a:lnTo>
                    <a:lnTo>
                      <a:pt x="518" y="526"/>
                    </a:lnTo>
                    <a:lnTo>
                      <a:pt x="518" y="615"/>
                    </a:lnTo>
                    <a:lnTo>
                      <a:pt x="437" y="615"/>
                    </a:lnTo>
                    <a:close/>
                    <a:moveTo>
                      <a:pt x="607" y="615"/>
                    </a:moveTo>
                    <a:lnTo>
                      <a:pt x="607" y="526"/>
                    </a:lnTo>
                    <a:lnTo>
                      <a:pt x="696" y="526"/>
                    </a:lnTo>
                    <a:lnTo>
                      <a:pt x="696" y="615"/>
                    </a:lnTo>
                    <a:lnTo>
                      <a:pt x="607" y="615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Freeform 287">
                <a:extLst>
                  <a:ext uri="{FF2B5EF4-FFF2-40B4-BE49-F238E27FC236}">
                    <a16:creationId xmlns:a16="http://schemas.microsoft.com/office/drawing/2014/main" id="{6C227C0B-CF47-41FD-BC66-E0FD7929F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4" y="783"/>
                <a:ext cx="267" cy="171"/>
              </a:xfrm>
              <a:custGeom>
                <a:avLst/>
                <a:gdLst>
                  <a:gd name="T0" fmla="*/ 178 w 267"/>
                  <a:gd name="T1" fmla="*/ 0 h 171"/>
                  <a:gd name="T2" fmla="*/ 89 w 267"/>
                  <a:gd name="T3" fmla="*/ 0 h 171"/>
                  <a:gd name="T4" fmla="*/ 89 w 267"/>
                  <a:gd name="T5" fmla="*/ 89 h 171"/>
                  <a:gd name="T6" fmla="*/ 0 w 267"/>
                  <a:gd name="T7" fmla="*/ 89 h 171"/>
                  <a:gd name="T8" fmla="*/ 0 w 267"/>
                  <a:gd name="T9" fmla="*/ 171 h 171"/>
                  <a:gd name="T10" fmla="*/ 91 w 267"/>
                  <a:gd name="T11" fmla="*/ 171 h 171"/>
                  <a:gd name="T12" fmla="*/ 178 w 267"/>
                  <a:gd name="T13" fmla="*/ 171 h 171"/>
                  <a:gd name="T14" fmla="*/ 178 w 267"/>
                  <a:gd name="T15" fmla="*/ 89 h 171"/>
                  <a:gd name="T16" fmla="*/ 267 w 267"/>
                  <a:gd name="T17" fmla="*/ 89 h 171"/>
                  <a:gd name="T18" fmla="*/ 267 w 267"/>
                  <a:gd name="T19" fmla="*/ 0 h 171"/>
                  <a:gd name="T20" fmla="*/ 178 w 267"/>
                  <a:gd name="T2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1">
                    <a:moveTo>
                      <a:pt x="178" y="0"/>
                    </a:moveTo>
                    <a:lnTo>
                      <a:pt x="89" y="0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1"/>
                    </a:lnTo>
                    <a:lnTo>
                      <a:pt x="91" y="171"/>
                    </a:lnTo>
                    <a:lnTo>
                      <a:pt x="178" y="171"/>
                    </a:lnTo>
                    <a:lnTo>
                      <a:pt x="178" y="89"/>
                    </a:lnTo>
                    <a:lnTo>
                      <a:pt x="267" y="89"/>
                    </a:lnTo>
                    <a:lnTo>
                      <a:pt x="267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Rectangle 288">
                <a:extLst>
                  <a:ext uri="{FF2B5EF4-FFF2-40B4-BE49-F238E27FC236}">
                    <a16:creationId xmlns:a16="http://schemas.microsoft.com/office/drawing/2014/main" id="{B4C678BF-ED93-4ACF-915E-D7FD258D1C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4" y="104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Rectangle 289">
                <a:extLst>
                  <a:ext uri="{FF2B5EF4-FFF2-40B4-BE49-F238E27FC236}">
                    <a16:creationId xmlns:a16="http://schemas.microsoft.com/office/drawing/2014/main" id="{FD57A62C-6980-408E-9E7B-FDB12F462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5" y="783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290">
                <a:extLst>
                  <a:ext uri="{FF2B5EF4-FFF2-40B4-BE49-F238E27FC236}">
                    <a16:creationId xmlns:a16="http://schemas.microsoft.com/office/drawing/2014/main" id="{FEED6404-BD22-4EC9-B7A1-7E93D787F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8" y="1569"/>
                <a:ext cx="437" cy="171"/>
              </a:xfrm>
              <a:custGeom>
                <a:avLst/>
                <a:gdLst>
                  <a:gd name="T0" fmla="*/ 259 w 437"/>
                  <a:gd name="T1" fmla="*/ 89 h 171"/>
                  <a:gd name="T2" fmla="*/ 259 w 437"/>
                  <a:gd name="T3" fmla="*/ 0 h 171"/>
                  <a:gd name="T4" fmla="*/ 172 w 437"/>
                  <a:gd name="T5" fmla="*/ 0 h 171"/>
                  <a:gd name="T6" fmla="*/ 85 w 437"/>
                  <a:gd name="T7" fmla="*/ 0 h 171"/>
                  <a:gd name="T8" fmla="*/ 0 w 437"/>
                  <a:gd name="T9" fmla="*/ 0 h 171"/>
                  <a:gd name="T10" fmla="*/ 0 w 437"/>
                  <a:gd name="T11" fmla="*/ 89 h 171"/>
                  <a:gd name="T12" fmla="*/ 81 w 437"/>
                  <a:gd name="T13" fmla="*/ 89 h 171"/>
                  <a:gd name="T14" fmla="*/ 81 w 437"/>
                  <a:gd name="T15" fmla="*/ 171 h 171"/>
                  <a:gd name="T16" fmla="*/ 172 w 437"/>
                  <a:gd name="T17" fmla="*/ 171 h 171"/>
                  <a:gd name="T18" fmla="*/ 259 w 437"/>
                  <a:gd name="T19" fmla="*/ 171 h 171"/>
                  <a:gd name="T20" fmla="*/ 346 w 437"/>
                  <a:gd name="T21" fmla="*/ 171 h 171"/>
                  <a:gd name="T22" fmla="*/ 437 w 437"/>
                  <a:gd name="T23" fmla="*/ 171 h 171"/>
                  <a:gd name="T24" fmla="*/ 437 w 437"/>
                  <a:gd name="T25" fmla="*/ 89 h 171"/>
                  <a:gd name="T26" fmla="*/ 346 w 437"/>
                  <a:gd name="T27" fmla="*/ 89 h 171"/>
                  <a:gd name="T28" fmla="*/ 259 w 437"/>
                  <a:gd name="T29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7" h="171">
                    <a:moveTo>
                      <a:pt x="259" y="89"/>
                    </a:move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1" y="89"/>
                    </a:lnTo>
                    <a:lnTo>
                      <a:pt x="81" y="171"/>
                    </a:lnTo>
                    <a:lnTo>
                      <a:pt x="172" y="171"/>
                    </a:lnTo>
                    <a:lnTo>
                      <a:pt x="259" y="171"/>
                    </a:lnTo>
                    <a:lnTo>
                      <a:pt x="346" y="171"/>
                    </a:lnTo>
                    <a:lnTo>
                      <a:pt x="437" y="171"/>
                    </a:lnTo>
                    <a:lnTo>
                      <a:pt x="437" y="89"/>
                    </a:lnTo>
                    <a:lnTo>
                      <a:pt x="346" y="89"/>
                    </a:lnTo>
                    <a:lnTo>
                      <a:pt x="259" y="8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Freeform 291">
                <a:extLst>
                  <a:ext uri="{FF2B5EF4-FFF2-40B4-BE49-F238E27FC236}">
                    <a16:creationId xmlns:a16="http://schemas.microsoft.com/office/drawing/2014/main" id="{66D46D6E-3B9F-46B3-B5DF-92A209211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043"/>
                <a:ext cx="267" cy="437"/>
              </a:xfrm>
              <a:custGeom>
                <a:avLst/>
                <a:gdLst>
                  <a:gd name="T0" fmla="*/ 267 w 267"/>
                  <a:gd name="T1" fmla="*/ 0 h 437"/>
                  <a:gd name="T2" fmla="*/ 178 w 267"/>
                  <a:gd name="T3" fmla="*/ 0 h 437"/>
                  <a:gd name="T4" fmla="*/ 91 w 267"/>
                  <a:gd name="T5" fmla="*/ 0 h 437"/>
                  <a:gd name="T6" fmla="*/ 0 w 267"/>
                  <a:gd name="T7" fmla="*/ 0 h 437"/>
                  <a:gd name="T8" fmla="*/ 0 w 267"/>
                  <a:gd name="T9" fmla="*/ 89 h 437"/>
                  <a:gd name="T10" fmla="*/ 0 w 267"/>
                  <a:gd name="T11" fmla="*/ 176 h 437"/>
                  <a:gd name="T12" fmla="*/ 0 w 267"/>
                  <a:gd name="T13" fmla="*/ 263 h 437"/>
                  <a:gd name="T14" fmla="*/ 0 w 267"/>
                  <a:gd name="T15" fmla="*/ 350 h 437"/>
                  <a:gd name="T16" fmla="*/ 0 w 267"/>
                  <a:gd name="T17" fmla="*/ 437 h 437"/>
                  <a:gd name="T18" fmla="*/ 91 w 267"/>
                  <a:gd name="T19" fmla="*/ 437 h 437"/>
                  <a:gd name="T20" fmla="*/ 178 w 267"/>
                  <a:gd name="T21" fmla="*/ 437 h 437"/>
                  <a:gd name="T22" fmla="*/ 178 w 267"/>
                  <a:gd name="T23" fmla="*/ 348 h 437"/>
                  <a:gd name="T24" fmla="*/ 89 w 267"/>
                  <a:gd name="T25" fmla="*/ 348 h 437"/>
                  <a:gd name="T26" fmla="*/ 89 w 267"/>
                  <a:gd name="T27" fmla="*/ 263 h 437"/>
                  <a:gd name="T28" fmla="*/ 89 w 267"/>
                  <a:gd name="T29" fmla="*/ 176 h 437"/>
                  <a:gd name="T30" fmla="*/ 89 w 267"/>
                  <a:gd name="T31" fmla="*/ 89 h 437"/>
                  <a:gd name="T32" fmla="*/ 178 w 267"/>
                  <a:gd name="T33" fmla="*/ 89 h 437"/>
                  <a:gd name="T34" fmla="*/ 178 w 267"/>
                  <a:gd name="T35" fmla="*/ 178 h 437"/>
                  <a:gd name="T36" fmla="*/ 267 w 267"/>
                  <a:gd name="T37" fmla="*/ 178 h 437"/>
                  <a:gd name="T38" fmla="*/ 267 w 267"/>
                  <a:gd name="T39" fmla="*/ 89 h 437"/>
                  <a:gd name="T40" fmla="*/ 267 w 267"/>
                  <a:gd name="T41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7" h="437">
                    <a:moveTo>
                      <a:pt x="267" y="0"/>
                    </a:move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3"/>
                    </a:lnTo>
                    <a:lnTo>
                      <a:pt x="0" y="350"/>
                    </a:lnTo>
                    <a:lnTo>
                      <a:pt x="0" y="437"/>
                    </a:lnTo>
                    <a:lnTo>
                      <a:pt x="91" y="437"/>
                    </a:lnTo>
                    <a:lnTo>
                      <a:pt x="178" y="437"/>
                    </a:lnTo>
                    <a:lnTo>
                      <a:pt x="178" y="348"/>
                    </a:lnTo>
                    <a:lnTo>
                      <a:pt x="89" y="348"/>
                    </a:lnTo>
                    <a:lnTo>
                      <a:pt x="89" y="263"/>
                    </a:lnTo>
                    <a:lnTo>
                      <a:pt x="89" y="176"/>
                    </a:lnTo>
                    <a:lnTo>
                      <a:pt x="89" y="89"/>
                    </a:lnTo>
                    <a:lnTo>
                      <a:pt x="178" y="89"/>
                    </a:lnTo>
                    <a:lnTo>
                      <a:pt x="178" y="178"/>
                    </a:lnTo>
                    <a:lnTo>
                      <a:pt x="267" y="178"/>
                    </a:lnTo>
                    <a:lnTo>
                      <a:pt x="267" y="89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292">
                <a:extLst>
                  <a:ext uri="{FF2B5EF4-FFF2-40B4-BE49-F238E27FC236}">
                    <a16:creationId xmlns:a16="http://schemas.microsoft.com/office/drawing/2014/main" id="{2C7A02F9-81E4-4E83-8EB4-E38A99CB6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" y="783"/>
                <a:ext cx="267" cy="171"/>
              </a:xfrm>
              <a:custGeom>
                <a:avLst/>
                <a:gdLst>
                  <a:gd name="T0" fmla="*/ 176 w 267"/>
                  <a:gd name="T1" fmla="*/ 171 h 171"/>
                  <a:gd name="T2" fmla="*/ 267 w 267"/>
                  <a:gd name="T3" fmla="*/ 171 h 171"/>
                  <a:gd name="T4" fmla="*/ 267 w 267"/>
                  <a:gd name="T5" fmla="*/ 89 h 171"/>
                  <a:gd name="T6" fmla="*/ 176 w 267"/>
                  <a:gd name="T7" fmla="*/ 89 h 171"/>
                  <a:gd name="T8" fmla="*/ 89 w 267"/>
                  <a:gd name="T9" fmla="*/ 89 h 171"/>
                  <a:gd name="T10" fmla="*/ 89 w 267"/>
                  <a:gd name="T11" fmla="*/ 0 h 171"/>
                  <a:gd name="T12" fmla="*/ 0 w 267"/>
                  <a:gd name="T13" fmla="*/ 0 h 171"/>
                  <a:gd name="T14" fmla="*/ 0 w 267"/>
                  <a:gd name="T15" fmla="*/ 85 h 171"/>
                  <a:gd name="T16" fmla="*/ 0 w 267"/>
                  <a:gd name="T17" fmla="*/ 171 h 171"/>
                  <a:gd name="T18" fmla="*/ 89 w 267"/>
                  <a:gd name="T19" fmla="*/ 171 h 171"/>
                  <a:gd name="T20" fmla="*/ 176 w 267"/>
                  <a:gd name="T21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1">
                    <a:moveTo>
                      <a:pt x="176" y="171"/>
                    </a:moveTo>
                    <a:lnTo>
                      <a:pt x="267" y="171"/>
                    </a:lnTo>
                    <a:lnTo>
                      <a:pt x="267" y="89"/>
                    </a:lnTo>
                    <a:lnTo>
                      <a:pt x="176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176" y="171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293">
                <a:extLst>
                  <a:ext uri="{FF2B5EF4-FFF2-40B4-BE49-F238E27FC236}">
                    <a16:creationId xmlns:a16="http://schemas.microsoft.com/office/drawing/2014/main" id="{F946C2D9-5930-4B70-A2A9-38EDCFFB1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1391"/>
                <a:ext cx="696" cy="349"/>
              </a:xfrm>
              <a:custGeom>
                <a:avLst/>
                <a:gdLst>
                  <a:gd name="T0" fmla="*/ 526 w 696"/>
                  <a:gd name="T1" fmla="*/ 0 h 349"/>
                  <a:gd name="T2" fmla="*/ 526 w 696"/>
                  <a:gd name="T3" fmla="*/ 89 h 349"/>
                  <a:gd name="T4" fmla="*/ 437 w 696"/>
                  <a:gd name="T5" fmla="*/ 89 h 349"/>
                  <a:gd name="T6" fmla="*/ 348 w 696"/>
                  <a:gd name="T7" fmla="*/ 89 h 349"/>
                  <a:gd name="T8" fmla="*/ 348 w 696"/>
                  <a:gd name="T9" fmla="*/ 178 h 349"/>
                  <a:gd name="T10" fmla="*/ 259 w 696"/>
                  <a:gd name="T11" fmla="*/ 178 h 349"/>
                  <a:gd name="T12" fmla="*/ 259 w 696"/>
                  <a:gd name="T13" fmla="*/ 89 h 349"/>
                  <a:gd name="T14" fmla="*/ 176 w 696"/>
                  <a:gd name="T15" fmla="*/ 89 h 349"/>
                  <a:gd name="T16" fmla="*/ 89 w 696"/>
                  <a:gd name="T17" fmla="*/ 89 h 349"/>
                  <a:gd name="T18" fmla="*/ 89 w 696"/>
                  <a:gd name="T19" fmla="*/ 178 h 349"/>
                  <a:gd name="T20" fmla="*/ 0 w 696"/>
                  <a:gd name="T21" fmla="*/ 178 h 349"/>
                  <a:gd name="T22" fmla="*/ 0 w 696"/>
                  <a:gd name="T23" fmla="*/ 264 h 349"/>
                  <a:gd name="T24" fmla="*/ 0 w 696"/>
                  <a:gd name="T25" fmla="*/ 349 h 349"/>
                  <a:gd name="T26" fmla="*/ 89 w 696"/>
                  <a:gd name="T27" fmla="*/ 349 h 349"/>
                  <a:gd name="T28" fmla="*/ 178 w 696"/>
                  <a:gd name="T29" fmla="*/ 349 h 349"/>
                  <a:gd name="T30" fmla="*/ 178 w 696"/>
                  <a:gd name="T31" fmla="*/ 267 h 349"/>
                  <a:gd name="T32" fmla="*/ 263 w 696"/>
                  <a:gd name="T33" fmla="*/ 267 h 349"/>
                  <a:gd name="T34" fmla="*/ 350 w 696"/>
                  <a:gd name="T35" fmla="*/ 267 h 349"/>
                  <a:gd name="T36" fmla="*/ 437 w 696"/>
                  <a:gd name="T37" fmla="*/ 267 h 349"/>
                  <a:gd name="T38" fmla="*/ 524 w 696"/>
                  <a:gd name="T39" fmla="*/ 267 h 349"/>
                  <a:gd name="T40" fmla="*/ 615 w 696"/>
                  <a:gd name="T41" fmla="*/ 267 h 349"/>
                  <a:gd name="T42" fmla="*/ 615 w 696"/>
                  <a:gd name="T43" fmla="*/ 178 h 349"/>
                  <a:gd name="T44" fmla="*/ 696 w 696"/>
                  <a:gd name="T45" fmla="*/ 178 h 349"/>
                  <a:gd name="T46" fmla="*/ 696 w 696"/>
                  <a:gd name="T47" fmla="*/ 89 h 349"/>
                  <a:gd name="T48" fmla="*/ 696 w 696"/>
                  <a:gd name="T49" fmla="*/ 0 h 349"/>
                  <a:gd name="T50" fmla="*/ 611 w 696"/>
                  <a:gd name="T51" fmla="*/ 0 h 349"/>
                  <a:gd name="T52" fmla="*/ 526 w 696"/>
                  <a:gd name="T53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6" h="349">
                    <a:moveTo>
                      <a:pt x="526" y="0"/>
                    </a:moveTo>
                    <a:lnTo>
                      <a:pt x="526" y="89"/>
                    </a:lnTo>
                    <a:lnTo>
                      <a:pt x="437" y="89"/>
                    </a:lnTo>
                    <a:lnTo>
                      <a:pt x="348" y="89"/>
                    </a:lnTo>
                    <a:lnTo>
                      <a:pt x="348" y="178"/>
                    </a:lnTo>
                    <a:lnTo>
                      <a:pt x="259" y="178"/>
                    </a:lnTo>
                    <a:lnTo>
                      <a:pt x="259" y="89"/>
                    </a:lnTo>
                    <a:lnTo>
                      <a:pt x="176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4"/>
                    </a:lnTo>
                    <a:lnTo>
                      <a:pt x="0" y="349"/>
                    </a:lnTo>
                    <a:lnTo>
                      <a:pt x="89" y="349"/>
                    </a:lnTo>
                    <a:lnTo>
                      <a:pt x="178" y="349"/>
                    </a:lnTo>
                    <a:lnTo>
                      <a:pt x="178" y="267"/>
                    </a:lnTo>
                    <a:lnTo>
                      <a:pt x="263" y="267"/>
                    </a:lnTo>
                    <a:lnTo>
                      <a:pt x="350" y="267"/>
                    </a:lnTo>
                    <a:lnTo>
                      <a:pt x="437" y="267"/>
                    </a:lnTo>
                    <a:lnTo>
                      <a:pt x="524" y="267"/>
                    </a:lnTo>
                    <a:lnTo>
                      <a:pt x="615" y="267"/>
                    </a:lnTo>
                    <a:lnTo>
                      <a:pt x="615" y="178"/>
                    </a:lnTo>
                    <a:lnTo>
                      <a:pt x="696" y="178"/>
                    </a:lnTo>
                    <a:lnTo>
                      <a:pt x="696" y="89"/>
                    </a:lnTo>
                    <a:lnTo>
                      <a:pt x="696" y="0"/>
                    </a:lnTo>
                    <a:lnTo>
                      <a:pt x="611" y="0"/>
                    </a:lnTo>
                    <a:lnTo>
                      <a:pt x="526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Rectangle 294">
                <a:extLst>
                  <a:ext uri="{FF2B5EF4-FFF2-40B4-BE49-F238E27FC236}">
                    <a16:creationId xmlns:a16="http://schemas.microsoft.com/office/drawing/2014/main" id="{700B0BDA-5AEB-4A0A-B041-E98081533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104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Rectangle 295">
                <a:extLst>
                  <a:ext uri="{FF2B5EF4-FFF2-40B4-BE49-F238E27FC236}">
                    <a16:creationId xmlns:a16="http://schemas.microsoft.com/office/drawing/2014/main" id="{2782B6CD-BA02-40E7-B0FE-7BAC3023EC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4" y="1302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296">
                <a:extLst>
                  <a:ext uri="{FF2B5EF4-FFF2-40B4-BE49-F238E27FC236}">
                    <a16:creationId xmlns:a16="http://schemas.microsoft.com/office/drawing/2014/main" id="{779DBE74-71AB-46E8-B6F9-95D08EAF6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516"/>
                <a:ext cx="615" cy="875"/>
              </a:xfrm>
              <a:custGeom>
                <a:avLst/>
                <a:gdLst>
                  <a:gd name="T0" fmla="*/ 89 w 615"/>
                  <a:gd name="T1" fmla="*/ 790 h 875"/>
                  <a:gd name="T2" fmla="*/ 89 w 615"/>
                  <a:gd name="T3" fmla="*/ 875 h 875"/>
                  <a:gd name="T4" fmla="*/ 178 w 615"/>
                  <a:gd name="T5" fmla="*/ 875 h 875"/>
                  <a:gd name="T6" fmla="*/ 178 w 615"/>
                  <a:gd name="T7" fmla="*/ 790 h 875"/>
                  <a:gd name="T8" fmla="*/ 178 w 615"/>
                  <a:gd name="T9" fmla="*/ 705 h 875"/>
                  <a:gd name="T10" fmla="*/ 259 w 615"/>
                  <a:gd name="T11" fmla="*/ 705 h 875"/>
                  <a:gd name="T12" fmla="*/ 259 w 615"/>
                  <a:gd name="T13" fmla="*/ 616 h 875"/>
                  <a:gd name="T14" fmla="*/ 259 w 615"/>
                  <a:gd name="T15" fmla="*/ 527 h 875"/>
                  <a:gd name="T16" fmla="*/ 348 w 615"/>
                  <a:gd name="T17" fmla="*/ 527 h 875"/>
                  <a:gd name="T18" fmla="*/ 348 w 615"/>
                  <a:gd name="T19" fmla="*/ 438 h 875"/>
                  <a:gd name="T20" fmla="*/ 437 w 615"/>
                  <a:gd name="T21" fmla="*/ 438 h 875"/>
                  <a:gd name="T22" fmla="*/ 437 w 615"/>
                  <a:gd name="T23" fmla="*/ 352 h 875"/>
                  <a:gd name="T24" fmla="*/ 437 w 615"/>
                  <a:gd name="T25" fmla="*/ 267 h 875"/>
                  <a:gd name="T26" fmla="*/ 526 w 615"/>
                  <a:gd name="T27" fmla="*/ 267 h 875"/>
                  <a:gd name="T28" fmla="*/ 526 w 615"/>
                  <a:gd name="T29" fmla="*/ 178 h 875"/>
                  <a:gd name="T30" fmla="*/ 615 w 615"/>
                  <a:gd name="T31" fmla="*/ 178 h 875"/>
                  <a:gd name="T32" fmla="*/ 615 w 615"/>
                  <a:gd name="T33" fmla="*/ 91 h 875"/>
                  <a:gd name="T34" fmla="*/ 615 w 615"/>
                  <a:gd name="T35" fmla="*/ 0 h 875"/>
                  <a:gd name="T36" fmla="*/ 526 w 615"/>
                  <a:gd name="T37" fmla="*/ 0 h 875"/>
                  <a:gd name="T38" fmla="*/ 526 w 615"/>
                  <a:gd name="T39" fmla="*/ 89 h 875"/>
                  <a:gd name="T40" fmla="*/ 437 w 615"/>
                  <a:gd name="T41" fmla="*/ 89 h 875"/>
                  <a:gd name="T42" fmla="*/ 437 w 615"/>
                  <a:gd name="T43" fmla="*/ 178 h 875"/>
                  <a:gd name="T44" fmla="*/ 348 w 615"/>
                  <a:gd name="T45" fmla="*/ 178 h 875"/>
                  <a:gd name="T46" fmla="*/ 348 w 615"/>
                  <a:gd name="T47" fmla="*/ 265 h 875"/>
                  <a:gd name="T48" fmla="*/ 348 w 615"/>
                  <a:gd name="T49" fmla="*/ 356 h 875"/>
                  <a:gd name="T50" fmla="*/ 259 w 615"/>
                  <a:gd name="T51" fmla="*/ 356 h 875"/>
                  <a:gd name="T52" fmla="*/ 259 w 615"/>
                  <a:gd name="T53" fmla="*/ 438 h 875"/>
                  <a:gd name="T54" fmla="*/ 178 w 615"/>
                  <a:gd name="T55" fmla="*/ 438 h 875"/>
                  <a:gd name="T56" fmla="*/ 178 w 615"/>
                  <a:gd name="T57" fmla="*/ 529 h 875"/>
                  <a:gd name="T58" fmla="*/ 178 w 615"/>
                  <a:gd name="T59" fmla="*/ 616 h 875"/>
                  <a:gd name="T60" fmla="*/ 89 w 615"/>
                  <a:gd name="T61" fmla="*/ 616 h 875"/>
                  <a:gd name="T62" fmla="*/ 89 w 615"/>
                  <a:gd name="T63" fmla="*/ 527 h 875"/>
                  <a:gd name="T64" fmla="*/ 0 w 615"/>
                  <a:gd name="T65" fmla="*/ 527 h 875"/>
                  <a:gd name="T66" fmla="*/ 0 w 615"/>
                  <a:gd name="T67" fmla="*/ 616 h 875"/>
                  <a:gd name="T68" fmla="*/ 0 w 615"/>
                  <a:gd name="T69" fmla="*/ 705 h 875"/>
                  <a:gd name="T70" fmla="*/ 89 w 615"/>
                  <a:gd name="T71" fmla="*/ 705 h 875"/>
                  <a:gd name="T72" fmla="*/ 89 w 615"/>
                  <a:gd name="T73" fmla="*/ 79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15" h="875">
                    <a:moveTo>
                      <a:pt x="89" y="790"/>
                    </a:moveTo>
                    <a:lnTo>
                      <a:pt x="89" y="875"/>
                    </a:lnTo>
                    <a:lnTo>
                      <a:pt x="178" y="875"/>
                    </a:lnTo>
                    <a:lnTo>
                      <a:pt x="178" y="790"/>
                    </a:lnTo>
                    <a:lnTo>
                      <a:pt x="178" y="705"/>
                    </a:lnTo>
                    <a:lnTo>
                      <a:pt x="259" y="705"/>
                    </a:lnTo>
                    <a:lnTo>
                      <a:pt x="259" y="616"/>
                    </a:lnTo>
                    <a:lnTo>
                      <a:pt x="259" y="527"/>
                    </a:lnTo>
                    <a:lnTo>
                      <a:pt x="348" y="527"/>
                    </a:lnTo>
                    <a:lnTo>
                      <a:pt x="348" y="438"/>
                    </a:lnTo>
                    <a:lnTo>
                      <a:pt x="437" y="438"/>
                    </a:lnTo>
                    <a:lnTo>
                      <a:pt x="437" y="352"/>
                    </a:lnTo>
                    <a:lnTo>
                      <a:pt x="437" y="267"/>
                    </a:lnTo>
                    <a:lnTo>
                      <a:pt x="526" y="267"/>
                    </a:lnTo>
                    <a:lnTo>
                      <a:pt x="526" y="178"/>
                    </a:lnTo>
                    <a:lnTo>
                      <a:pt x="615" y="178"/>
                    </a:lnTo>
                    <a:lnTo>
                      <a:pt x="615" y="91"/>
                    </a:lnTo>
                    <a:lnTo>
                      <a:pt x="615" y="0"/>
                    </a:lnTo>
                    <a:lnTo>
                      <a:pt x="526" y="0"/>
                    </a:lnTo>
                    <a:lnTo>
                      <a:pt x="526" y="89"/>
                    </a:lnTo>
                    <a:lnTo>
                      <a:pt x="437" y="89"/>
                    </a:lnTo>
                    <a:lnTo>
                      <a:pt x="437" y="178"/>
                    </a:lnTo>
                    <a:lnTo>
                      <a:pt x="348" y="178"/>
                    </a:lnTo>
                    <a:lnTo>
                      <a:pt x="348" y="265"/>
                    </a:lnTo>
                    <a:lnTo>
                      <a:pt x="348" y="356"/>
                    </a:lnTo>
                    <a:lnTo>
                      <a:pt x="259" y="356"/>
                    </a:lnTo>
                    <a:lnTo>
                      <a:pt x="259" y="438"/>
                    </a:lnTo>
                    <a:lnTo>
                      <a:pt x="178" y="438"/>
                    </a:lnTo>
                    <a:lnTo>
                      <a:pt x="178" y="529"/>
                    </a:lnTo>
                    <a:lnTo>
                      <a:pt x="178" y="616"/>
                    </a:lnTo>
                    <a:lnTo>
                      <a:pt x="89" y="616"/>
                    </a:lnTo>
                    <a:lnTo>
                      <a:pt x="89" y="527"/>
                    </a:lnTo>
                    <a:lnTo>
                      <a:pt x="0" y="527"/>
                    </a:lnTo>
                    <a:lnTo>
                      <a:pt x="0" y="616"/>
                    </a:lnTo>
                    <a:lnTo>
                      <a:pt x="0" y="705"/>
                    </a:lnTo>
                    <a:lnTo>
                      <a:pt x="89" y="705"/>
                    </a:lnTo>
                    <a:lnTo>
                      <a:pt x="89" y="79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297">
                <a:extLst>
                  <a:ext uri="{FF2B5EF4-FFF2-40B4-BE49-F238E27FC236}">
                    <a16:creationId xmlns:a16="http://schemas.microsoft.com/office/drawing/2014/main" id="{9F79088C-AFDD-4E17-BF68-430FC1CC4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" y="1391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89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89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Rectangle 298">
                <a:extLst>
                  <a:ext uri="{FF2B5EF4-FFF2-40B4-BE49-F238E27FC236}">
                    <a16:creationId xmlns:a16="http://schemas.microsoft.com/office/drawing/2014/main" id="{F8DEFFAD-FDF2-40D1-9150-E2B41B77D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5" y="1569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299">
                <a:extLst>
                  <a:ext uri="{FF2B5EF4-FFF2-40B4-BE49-F238E27FC236}">
                    <a16:creationId xmlns:a16="http://schemas.microsoft.com/office/drawing/2014/main" id="{FE0928E1-ADF9-4094-AFDD-1B987FB76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" y="1569"/>
                <a:ext cx="89" cy="171"/>
              </a:xfrm>
              <a:custGeom>
                <a:avLst/>
                <a:gdLst>
                  <a:gd name="T0" fmla="*/ 0 w 89"/>
                  <a:gd name="T1" fmla="*/ 86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6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6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6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300">
                <a:extLst>
                  <a:ext uri="{FF2B5EF4-FFF2-40B4-BE49-F238E27FC236}">
                    <a16:creationId xmlns:a16="http://schemas.microsoft.com/office/drawing/2014/main" id="{6912E186-9032-4C1C-978C-5E4B10BD8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" y="1302"/>
                <a:ext cx="267" cy="178"/>
              </a:xfrm>
              <a:custGeom>
                <a:avLst/>
                <a:gdLst>
                  <a:gd name="T0" fmla="*/ 178 w 267"/>
                  <a:gd name="T1" fmla="*/ 0 h 178"/>
                  <a:gd name="T2" fmla="*/ 91 w 267"/>
                  <a:gd name="T3" fmla="*/ 0 h 178"/>
                  <a:gd name="T4" fmla="*/ 0 w 267"/>
                  <a:gd name="T5" fmla="*/ 0 h 178"/>
                  <a:gd name="T6" fmla="*/ 0 w 267"/>
                  <a:gd name="T7" fmla="*/ 89 h 178"/>
                  <a:gd name="T8" fmla="*/ 89 w 267"/>
                  <a:gd name="T9" fmla="*/ 89 h 178"/>
                  <a:gd name="T10" fmla="*/ 89 w 267"/>
                  <a:gd name="T11" fmla="*/ 178 h 178"/>
                  <a:gd name="T12" fmla="*/ 178 w 267"/>
                  <a:gd name="T13" fmla="*/ 178 h 178"/>
                  <a:gd name="T14" fmla="*/ 267 w 267"/>
                  <a:gd name="T15" fmla="*/ 178 h 178"/>
                  <a:gd name="T16" fmla="*/ 267 w 267"/>
                  <a:gd name="T17" fmla="*/ 89 h 178"/>
                  <a:gd name="T18" fmla="*/ 178 w 267"/>
                  <a:gd name="T19" fmla="*/ 89 h 178"/>
                  <a:gd name="T20" fmla="*/ 178 w 267"/>
                  <a:gd name="T2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8">
                    <a:moveTo>
                      <a:pt x="178" y="0"/>
                    </a:moveTo>
                    <a:lnTo>
                      <a:pt x="91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267" y="178"/>
                    </a:lnTo>
                    <a:lnTo>
                      <a:pt x="267" y="89"/>
                    </a:lnTo>
                    <a:lnTo>
                      <a:pt x="178" y="89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301">
                <a:extLst>
                  <a:ext uri="{FF2B5EF4-FFF2-40B4-BE49-F238E27FC236}">
                    <a16:creationId xmlns:a16="http://schemas.microsoft.com/office/drawing/2014/main" id="{4D2194DA-51A6-4CD0-B783-9D74E41A2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1221"/>
                <a:ext cx="437" cy="519"/>
              </a:xfrm>
              <a:custGeom>
                <a:avLst/>
                <a:gdLst>
                  <a:gd name="T0" fmla="*/ 348 w 437"/>
                  <a:gd name="T1" fmla="*/ 346 h 519"/>
                  <a:gd name="T2" fmla="*/ 348 w 437"/>
                  <a:gd name="T3" fmla="*/ 259 h 519"/>
                  <a:gd name="T4" fmla="*/ 259 w 437"/>
                  <a:gd name="T5" fmla="*/ 259 h 519"/>
                  <a:gd name="T6" fmla="*/ 259 w 437"/>
                  <a:gd name="T7" fmla="*/ 170 h 519"/>
                  <a:gd name="T8" fmla="*/ 170 w 437"/>
                  <a:gd name="T9" fmla="*/ 170 h 519"/>
                  <a:gd name="T10" fmla="*/ 170 w 437"/>
                  <a:gd name="T11" fmla="*/ 81 h 519"/>
                  <a:gd name="T12" fmla="*/ 89 w 437"/>
                  <a:gd name="T13" fmla="*/ 81 h 519"/>
                  <a:gd name="T14" fmla="*/ 89 w 437"/>
                  <a:gd name="T15" fmla="*/ 0 h 519"/>
                  <a:gd name="T16" fmla="*/ 4 w 437"/>
                  <a:gd name="T17" fmla="*/ 0 h 519"/>
                  <a:gd name="T18" fmla="*/ 0 w 437"/>
                  <a:gd name="T19" fmla="*/ 0 h 519"/>
                  <a:gd name="T20" fmla="*/ 0 w 437"/>
                  <a:gd name="T21" fmla="*/ 85 h 519"/>
                  <a:gd name="T22" fmla="*/ 0 w 437"/>
                  <a:gd name="T23" fmla="*/ 170 h 519"/>
                  <a:gd name="T24" fmla="*/ 4 w 437"/>
                  <a:gd name="T25" fmla="*/ 170 h 519"/>
                  <a:gd name="T26" fmla="*/ 89 w 437"/>
                  <a:gd name="T27" fmla="*/ 170 h 519"/>
                  <a:gd name="T28" fmla="*/ 89 w 437"/>
                  <a:gd name="T29" fmla="*/ 259 h 519"/>
                  <a:gd name="T30" fmla="*/ 170 w 437"/>
                  <a:gd name="T31" fmla="*/ 259 h 519"/>
                  <a:gd name="T32" fmla="*/ 170 w 437"/>
                  <a:gd name="T33" fmla="*/ 348 h 519"/>
                  <a:gd name="T34" fmla="*/ 259 w 437"/>
                  <a:gd name="T35" fmla="*/ 348 h 519"/>
                  <a:gd name="T36" fmla="*/ 259 w 437"/>
                  <a:gd name="T37" fmla="*/ 434 h 519"/>
                  <a:gd name="T38" fmla="*/ 259 w 437"/>
                  <a:gd name="T39" fmla="*/ 519 h 519"/>
                  <a:gd name="T40" fmla="*/ 348 w 437"/>
                  <a:gd name="T41" fmla="*/ 519 h 519"/>
                  <a:gd name="T42" fmla="*/ 437 w 437"/>
                  <a:gd name="T43" fmla="*/ 519 h 519"/>
                  <a:gd name="T44" fmla="*/ 437 w 437"/>
                  <a:gd name="T45" fmla="*/ 437 h 519"/>
                  <a:gd name="T46" fmla="*/ 348 w 437"/>
                  <a:gd name="T47" fmla="*/ 437 h 519"/>
                  <a:gd name="T48" fmla="*/ 348 w 437"/>
                  <a:gd name="T49" fmla="*/ 346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519">
                    <a:moveTo>
                      <a:pt x="348" y="346"/>
                    </a:moveTo>
                    <a:lnTo>
                      <a:pt x="348" y="259"/>
                    </a:lnTo>
                    <a:lnTo>
                      <a:pt x="259" y="259"/>
                    </a:lnTo>
                    <a:lnTo>
                      <a:pt x="259" y="170"/>
                    </a:lnTo>
                    <a:lnTo>
                      <a:pt x="170" y="170"/>
                    </a:lnTo>
                    <a:lnTo>
                      <a:pt x="170" y="81"/>
                    </a:lnTo>
                    <a:lnTo>
                      <a:pt x="89" y="81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4" y="170"/>
                    </a:lnTo>
                    <a:lnTo>
                      <a:pt x="89" y="170"/>
                    </a:lnTo>
                    <a:lnTo>
                      <a:pt x="89" y="259"/>
                    </a:lnTo>
                    <a:lnTo>
                      <a:pt x="170" y="259"/>
                    </a:lnTo>
                    <a:lnTo>
                      <a:pt x="170" y="348"/>
                    </a:lnTo>
                    <a:lnTo>
                      <a:pt x="259" y="348"/>
                    </a:lnTo>
                    <a:lnTo>
                      <a:pt x="259" y="434"/>
                    </a:lnTo>
                    <a:lnTo>
                      <a:pt x="259" y="519"/>
                    </a:lnTo>
                    <a:lnTo>
                      <a:pt x="348" y="519"/>
                    </a:lnTo>
                    <a:lnTo>
                      <a:pt x="437" y="519"/>
                    </a:lnTo>
                    <a:lnTo>
                      <a:pt x="437" y="437"/>
                    </a:lnTo>
                    <a:lnTo>
                      <a:pt x="348" y="437"/>
                    </a:lnTo>
                    <a:lnTo>
                      <a:pt x="348" y="346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302">
                <a:extLst>
                  <a:ext uri="{FF2B5EF4-FFF2-40B4-BE49-F238E27FC236}">
                    <a16:creationId xmlns:a16="http://schemas.microsoft.com/office/drawing/2014/main" id="{658BEFEC-549E-4B3A-9F06-795E8A4C0A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3" y="872"/>
                <a:ext cx="3221" cy="868"/>
              </a:xfrm>
              <a:custGeom>
                <a:avLst/>
                <a:gdLst>
                  <a:gd name="T0" fmla="*/ 3051 w 3221"/>
                  <a:gd name="T1" fmla="*/ 608 h 868"/>
                  <a:gd name="T2" fmla="*/ 2873 w 3221"/>
                  <a:gd name="T3" fmla="*/ 697 h 868"/>
                  <a:gd name="T4" fmla="*/ 2873 w 3221"/>
                  <a:gd name="T5" fmla="*/ 608 h 868"/>
                  <a:gd name="T6" fmla="*/ 2784 w 3221"/>
                  <a:gd name="T7" fmla="*/ 430 h 868"/>
                  <a:gd name="T8" fmla="*/ 2614 w 3221"/>
                  <a:gd name="T9" fmla="*/ 349 h 868"/>
                  <a:gd name="T10" fmla="*/ 2525 w 3221"/>
                  <a:gd name="T11" fmla="*/ 173 h 868"/>
                  <a:gd name="T12" fmla="*/ 2436 w 3221"/>
                  <a:gd name="T13" fmla="*/ 0 h 868"/>
                  <a:gd name="T14" fmla="*/ 2347 w 3221"/>
                  <a:gd name="T15" fmla="*/ 171 h 868"/>
                  <a:gd name="T16" fmla="*/ 2436 w 3221"/>
                  <a:gd name="T17" fmla="*/ 349 h 868"/>
                  <a:gd name="T18" fmla="*/ 2614 w 3221"/>
                  <a:gd name="T19" fmla="*/ 430 h 868"/>
                  <a:gd name="T20" fmla="*/ 2703 w 3221"/>
                  <a:gd name="T21" fmla="*/ 608 h 868"/>
                  <a:gd name="T22" fmla="*/ 2614 w 3221"/>
                  <a:gd name="T23" fmla="*/ 608 h 868"/>
                  <a:gd name="T24" fmla="*/ 2436 w 3221"/>
                  <a:gd name="T25" fmla="*/ 519 h 868"/>
                  <a:gd name="T26" fmla="*/ 2347 w 3221"/>
                  <a:gd name="T27" fmla="*/ 695 h 868"/>
                  <a:gd name="T28" fmla="*/ 2177 w 3221"/>
                  <a:gd name="T29" fmla="*/ 786 h 868"/>
                  <a:gd name="T30" fmla="*/ 2264 w 3221"/>
                  <a:gd name="T31" fmla="*/ 608 h 868"/>
                  <a:gd name="T32" fmla="*/ 2264 w 3221"/>
                  <a:gd name="T33" fmla="*/ 519 h 868"/>
                  <a:gd name="T34" fmla="*/ 2090 w 3221"/>
                  <a:gd name="T35" fmla="*/ 430 h 868"/>
                  <a:gd name="T36" fmla="*/ 1918 w 3221"/>
                  <a:gd name="T37" fmla="*/ 349 h 868"/>
                  <a:gd name="T38" fmla="*/ 1829 w 3221"/>
                  <a:gd name="T39" fmla="*/ 349 h 868"/>
                  <a:gd name="T40" fmla="*/ 1827 w 3221"/>
                  <a:gd name="T41" fmla="*/ 260 h 868"/>
                  <a:gd name="T42" fmla="*/ 1651 w 3221"/>
                  <a:gd name="T43" fmla="*/ 171 h 868"/>
                  <a:gd name="T44" fmla="*/ 1566 w 3221"/>
                  <a:gd name="T45" fmla="*/ 349 h 868"/>
                  <a:gd name="T46" fmla="*/ 1392 w 3221"/>
                  <a:gd name="T47" fmla="*/ 430 h 868"/>
                  <a:gd name="T48" fmla="*/ 1214 w 3221"/>
                  <a:gd name="T49" fmla="*/ 521 h 868"/>
                  <a:gd name="T50" fmla="*/ 1133 w 3221"/>
                  <a:gd name="T51" fmla="*/ 697 h 868"/>
                  <a:gd name="T52" fmla="*/ 955 w 3221"/>
                  <a:gd name="T53" fmla="*/ 786 h 868"/>
                  <a:gd name="T54" fmla="*/ 696 w 3221"/>
                  <a:gd name="T55" fmla="*/ 786 h 868"/>
                  <a:gd name="T56" fmla="*/ 866 w 3221"/>
                  <a:gd name="T57" fmla="*/ 697 h 868"/>
                  <a:gd name="T58" fmla="*/ 955 w 3221"/>
                  <a:gd name="T59" fmla="*/ 519 h 868"/>
                  <a:gd name="T60" fmla="*/ 1044 w 3221"/>
                  <a:gd name="T61" fmla="*/ 349 h 868"/>
                  <a:gd name="T62" fmla="*/ 1214 w 3221"/>
                  <a:gd name="T63" fmla="*/ 260 h 868"/>
                  <a:gd name="T64" fmla="*/ 1133 w 3221"/>
                  <a:gd name="T65" fmla="*/ 260 h 868"/>
                  <a:gd name="T66" fmla="*/ 955 w 3221"/>
                  <a:gd name="T67" fmla="*/ 349 h 868"/>
                  <a:gd name="T68" fmla="*/ 777 w 3221"/>
                  <a:gd name="T69" fmla="*/ 430 h 868"/>
                  <a:gd name="T70" fmla="*/ 694 w 3221"/>
                  <a:gd name="T71" fmla="*/ 608 h 868"/>
                  <a:gd name="T72" fmla="*/ 433 w 3221"/>
                  <a:gd name="T73" fmla="*/ 608 h 868"/>
                  <a:gd name="T74" fmla="*/ 259 w 3221"/>
                  <a:gd name="T75" fmla="*/ 697 h 868"/>
                  <a:gd name="T76" fmla="*/ 83 w 3221"/>
                  <a:gd name="T77" fmla="*/ 786 h 868"/>
                  <a:gd name="T78" fmla="*/ 83 w 3221"/>
                  <a:gd name="T79" fmla="*/ 868 h 868"/>
                  <a:gd name="T80" fmla="*/ 346 w 3221"/>
                  <a:gd name="T81" fmla="*/ 868 h 868"/>
                  <a:gd name="T82" fmla="*/ 607 w 3221"/>
                  <a:gd name="T83" fmla="*/ 868 h 868"/>
                  <a:gd name="T84" fmla="*/ 868 w 3221"/>
                  <a:gd name="T85" fmla="*/ 868 h 868"/>
                  <a:gd name="T86" fmla="*/ 1131 w 3221"/>
                  <a:gd name="T87" fmla="*/ 868 h 868"/>
                  <a:gd name="T88" fmla="*/ 1392 w 3221"/>
                  <a:gd name="T89" fmla="*/ 868 h 868"/>
                  <a:gd name="T90" fmla="*/ 1653 w 3221"/>
                  <a:gd name="T91" fmla="*/ 868 h 868"/>
                  <a:gd name="T92" fmla="*/ 1914 w 3221"/>
                  <a:gd name="T93" fmla="*/ 868 h 868"/>
                  <a:gd name="T94" fmla="*/ 2177 w 3221"/>
                  <a:gd name="T95" fmla="*/ 868 h 868"/>
                  <a:gd name="T96" fmla="*/ 2438 w 3221"/>
                  <a:gd name="T97" fmla="*/ 868 h 868"/>
                  <a:gd name="T98" fmla="*/ 2699 w 3221"/>
                  <a:gd name="T99" fmla="*/ 868 h 868"/>
                  <a:gd name="T100" fmla="*/ 2960 w 3221"/>
                  <a:gd name="T101" fmla="*/ 868 h 868"/>
                  <a:gd name="T102" fmla="*/ 3221 w 3221"/>
                  <a:gd name="T103" fmla="*/ 868 h 868"/>
                  <a:gd name="T104" fmla="*/ 3221 w 3221"/>
                  <a:gd name="T105" fmla="*/ 608 h 868"/>
                  <a:gd name="T106" fmla="*/ 1914 w 3221"/>
                  <a:gd name="T107" fmla="*/ 786 h 868"/>
                  <a:gd name="T108" fmla="*/ 1914 w 3221"/>
                  <a:gd name="T109" fmla="*/ 697 h 868"/>
                  <a:gd name="T110" fmla="*/ 1914 w 3221"/>
                  <a:gd name="T111" fmla="*/ 786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1" h="868">
                    <a:moveTo>
                      <a:pt x="3132" y="697"/>
                    </a:moveTo>
                    <a:lnTo>
                      <a:pt x="3051" y="697"/>
                    </a:lnTo>
                    <a:lnTo>
                      <a:pt x="3051" y="608"/>
                    </a:lnTo>
                    <a:lnTo>
                      <a:pt x="2962" y="608"/>
                    </a:lnTo>
                    <a:lnTo>
                      <a:pt x="2962" y="697"/>
                    </a:lnTo>
                    <a:lnTo>
                      <a:pt x="2873" y="697"/>
                    </a:lnTo>
                    <a:lnTo>
                      <a:pt x="2784" y="697"/>
                    </a:lnTo>
                    <a:lnTo>
                      <a:pt x="2784" y="608"/>
                    </a:lnTo>
                    <a:lnTo>
                      <a:pt x="2873" y="608"/>
                    </a:lnTo>
                    <a:lnTo>
                      <a:pt x="2873" y="519"/>
                    </a:lnTo>
                    <a:lnTo>
                      <a:pt x="2784" y="519"/>
                    </a:lnTo>
                    <a:lnTo>
                      <a:pt x="2784" y="430"/>
                    </a:lnTo>
                    <a:lnTo>
                      <a:pt x="2703" y="430"/>
                    </a:lnTo>
                    <a:lnTo>
                      <a:pt x="2703" y="349"/>
                    </a:lnTo>
                    <a:lnTo>
                      <a:pt x="2614" y="349"/>
                    </a:lnTo>
                    <a:lnTo>
                      <a:pt x="2614" y="260"/>
                    </a:lnTo>
                    <a:lnTo>
                      <a:pt x="2525" y="260"/>
                    </a:lnTo>
                    <a:lnTo>
                      <a:pt x="2525" y="173"/>
                    </a:lnTo>
                    <a:lnTo>
                      <a:pt x="2525" y="84"/>
                    </a:lnTo>
                    <a:lnTo>
                      <a:pt x="2525" y="0"/>
                    </a:lnTo>
                    <a:lnTo>
                      <a:pt x="2436" y="0"/>
                    </a:lnTo>
                    <a:lnTo>
                      <a:pt x="2436" y="82"/>
                    </a:lnTo>
                    <a:lnTo>
                      <a:pt x="2347" y="82"/>
                    </a:lnTo>
                    <a:lnTo>
                      <a:pt x="2347" y="171"/>
                    </a:lnTo>
                    <a:lnTo>
                      <a:pt x="2436" y="171"/>
                    </a:lnTo>
                    <a:lnTo>
                      <a:pt x="2436" y="260"/>
                    </a:lnTo>
                    <a:lnTo>
                      <a:pt x="2436" y="349"/>
                    </a:lnTo>
                    <a:lnTo>
                      <a:pt x="2525" y="349"/>
                    </a:lnTo>
                    <a:lnTo>
                      <a:pt x="2525" y="430"/>
                    </a:lnTo>
                    <a:lnTo>
                      <a:pt x="2614" y="430"/>
                    </a:lnTo>
                    <a:lnTo>
                      <a:pt x="2614" y="519"/>
                    </a:lnTo>
                    <a:lnTo>
                      <a:pt x="2703" y="519"/>
                    </a:lnTo>
                    <a:lnTo>
                      <a:pt x="2703" y="608"/>
                    </a:lnTo>
                    <a:lnTo>
                      <a:pt x="2703" y="697"/>
                    </a:lnTo>
                    <a:lnTo>
                      <a:pt x="2614" y="697"/>
                    </a:lnTo>
                    <a:lnTo>
                      <a:pt x="2614" y="608"/>
                    </a:lnTo>
                    <a:lnTo>
                      <a:pt x="2525" y="608"/>
                    </a:lnTo>
                    <a:lnTo>
                      <a:pt x="2525" y="519"/>
                    </a:lnTo>
                    <a:lnTo>
                      <a:pt x="2436" y="519"/>
                    </a:lnTo>
                    <a:lnTo>
                      <a:pt x="2436" y="608"/>
                    </a:lnTo>
                    <a:lnTo>
                      <a:pt x="2347" y="608"/>
                    </a:lnTo>
                    <a:lnTo>
                      <a:pt x="2347" y="695"/>
                    </a:lnTo>
                    <a:lnTo>
                      <a:pt x="2347" y="786"/>
                    </a:lnTo>
                    <a:lnTo>
                      <a:pt x="2264" y="786"/>
                    </a:lnTo>
                    <a:lnTo>
                      <a:pt x="2177" y="786"/>
                    </a:lnTo>
                    <a:lnTo>
                      <a:pt x="2177" y="695"/>
                    </a:lnTo>
                    <a:lnTo>
                      <a:pt x="2177" y="608"/>
                    </a:lnTo>
                    <a:lnTo>
                      <a:pt x="2264" y="608"/>
                    </a:lnTo>
                    <a:lnTo>
                      <a:pt x="2347" y="608"/>
                    </a:lnTo>
                    <a:lnTo>
                      <a:pt x="2347" y="519"/>
                    </a:lnTo>
                    <a:lnTo>
                      <a:pt x="2264" y="519"/>
                    </a:lnTo>
                    <a:lnTo>
                      <a:pt x="2177" y="519"/>
                    </a:lnTo>
                    <a:lnTo>
                      <a:pt x="2177" y="430"/>
                    </a:lnTo>
                    <a:lnTo>
                      <a:pt x="2090" y="430"/>
                    </a:lnTo>
                    <a:lnTo>
                      <a:pt x="1999" y="430"/>
                    </a:lnTo>
                    <a:lnTo>
                      <a:pt x="1999" y="349"/>
                    </a:lnTo>
                    <a:lnTo>
                      <a:pt x="1918" y="349"/>
                    </a:lnTo>
                    <a:lnTo>
                      <a:pt x="1918" y="430"/>
                    </a:lnTo>
                    <a:lnTo>
                      <a:pt x="1829" y="430"/>
                    </a:lnTo>
                    <a:lnTo>
                      <a:pt x="1829" y="349"/>
                    </a:lnTo>
                    <a:lnTo>
                      <a:pt x="1918" y="349"/>
                    </a:lnTo>
                    <a:lnTo>
                      <a:pt x="1918" y="260"/>
                    </a:lnTo>
                    <a:lnTo>
                      <a:pt x="1827" y="260"/>
                    </a:lnTo>
                    <a:lnTo>
                      <a:pt x="1740" y="260"/>
                    </a:lnTo>
                    <a:lnTo>
                      <a:pt x="1740" y="171"/>
                    </a:lnTo>
                    <a:lnTo>
                      <a:pt x="1651" y="171"/>
                    </a:lnTo>
                    <a:lnTo>
                      <a:pt x="1651" y="260"/>
                    </a:lnTo>
                    <a:lnTo>
                      <a:pt x="1651" y="349"/>
                    </a:lnTo>
                    <a:lnTo>
                      <a:pt x="1566" y="349"/>
                    </a:lnTo>
                    <a:lnTo>
                      <a:pt x="1479" y="349"/>
                    </a:lnTo>
                    <a:lnTo>
                      <a:pt x="1392" y="349"/>
                    </a:lnTo>
                    <a:lnTo>
                      <a:pt x="1392" y="430"/>
                    </a:lnTo>
                    <a:lnTo>
                      <a:pt x="1305" y="430"/>
                    </a:lnTo>
                    <a:lnTo>
                      <a:pt x="1214" y="430"/>
                    </a:lnTo>
                    <a:lnTo>
                      <a:pt x="1214" y="521"/>
                    </a:lnTo>
                    <a:lnTo>
                      <a:pt x="1214" y="608"/>
                    </a:lnTo>
                    <a:lnTo>
                      <a:pt x="1133" y="608"/>
                    </a:lnTo>
                    <a:lnTo>
                      <a:pt x="1133" y="697"/>
                    </a:lnTo>
                    <a:lnTo>
                      <a:pt x="1042" y="697"/>
                    </a:lnTo>
                    <a:lnTo>
                      <a:pt x="955" y="697"/>
                    </a:lnTo>
                    <a:lnTo>
                      <a:pt x="955" y="786"/>
                    </a:lnTo>
                    <a:lnTo>
                      <a:pt x="868" y="786"/>
                    </a:lnTo>
                    <a:lnTo>
                      <a:pt x="781" y="786"/>
                    </a:lnTo>
                    <a:lnTo>
                      <a:pt x="696" y="786"/>
                    </a:lnTo>
                    <a:lnTo>
                      <a:pt x="696" y="697"/>
                    </a:lnTo>
                    <a:lnTo>
                      <a:pt x="781" y="697"/>
                    </a:lnTo>
                    <a:lnTo>
                      <a:pt x="866" y="697"/>
                    </a:lnTo>
                    <a:lnTo>
                      <a:pt x="866" y="608"/>
                    </a:lnTo>
                    <a:lnTo>
                      <a:pt x="866" y="519"/>
                    </a:lnTo>
                    <a:lnTo>
                      <a:pt x="955" y="519"/>
                    </a:lnTo>
                    <a:lnTo>
                      <a:pt x="955" y="430"/>
                    </a:lnTo>
                    <a:lnTo>
                      <a:pt x="1044" y="430"/>
                    </a:lnTo>
                    <a:lnTo>
                      <a:pt x="1044" y="349"/>
                    </a:lnTo>
                    <a:lnTo>
                      <a:pt x="1131" y="349"/>
                    </a:lnTo>
                    <a:lnTo>
                      <a:pt x="1214" y="349"/>
                    </a:lnTo>
                    <a:lnTo>
                      <a:pt x="1214" y="260"/>
                    </a:lnTo>
                    <a:lnTo>
                      <a:pt x="1214" y="171"/>
                    </a:lnTo>
                    <a:lnTo>
                      <a:pt x="1133" y="171"/>
                    </a:lnTo>
                    <a:lnTo>
                      <a:pt x="1133" y="260"/>
                    </a:lnTo>
                    <a:lnTo>
                      <a:pt x="1042" y="260"/>
                    </a:lnTo>
                    <a:lnTo>
                      <a:pt x="955" y="260"/>
                    </a:lnTo>
                    <a:lnTo>
                      <a:pt x="955" y="349"/>
                    </a:lnTo>
                    <a:lnTo>
                      <a:pt x="866" y="349"/>
                    </a:lnTo>
                    <a:lnTo>
                      <a:pt x="866" y="430"/>
                    </a:lnTo>
                    <a:lnTo>
                      <a:pt x="777" y="430"/>
                    </a:lnTo>
                    <a:lnTo>
                      <a:pt x="777" y="521"/>
                    </a:lnTo>
                    <a:lnTo>
                      <a:pt x="777" y="608"/>
                    </a:lnTo>
                    <a:lnTo>
                      <a:pt x="694" y="608"/>
                    </a:lnTo>
                    <a:lnTo>
                      <a:pt x="607" y="608"/>
                    </a:lnTo>
                    <a:lnTo>
                      <a:pt x="520" y="608"/>
                    </a:lnTo>
                    <a:lnTo>
                      <a:pt x="433" y="608"/>
                    </a:lnTo>
                    <a:lnTo>
                      <a:pt x="348" y="608"/>
                    </a:lnTo>
                    <a:lnTo>
                      <a:pt x="348" y="697"/>
                    </a:lnTo>
                    <a:lnTo>
                      <a:pt x="259" y="697"/>
                    </a:lnTo>
                    <a:lnTo>
                      <a:pt x="259" y="786"/>
                    </a:lnTo>
                    <a:lnTo>
                      <a:pt x="170" y="786"/>
                    </a:lnTo>
                    <a:lnTo>
                      <a:pt x="83" y="786"/>
                    </a:lnTo>
                    <a:lnTo>
                      <a:pt x="0" y="786"/>
                    </a:lnTo>
                    <a:lnTo>
                      <a:pt x="0" y="868"/>
                    </a:lnTo>
                    <a:lnTo>
                      <a:pt x="83" y="868"/>
                    </a:lnTo>
                    <a:lnTo>
                      <a:pt x="170" y="868"/>
                    </a:lnTo>
                    <a:lnTo>
                      <a:pt x="259" y="868"/>
                    </a:lnTo>
                    <a:lnTo>
                      <a:pt x="346" y="868"/>
                    </a:lnTo>
                    <a:lnTo>
                      <a:pt x="433" y="868"/>
                    </a:lnTo>
                    <a:lnTo>
                      <a:pt x="520" y="868"/>
                    </a:lnTo>
                    <a:lnTo>
                      <a:pt x="607" y="868"/>
                    </a:lnTo>
                    <a:lnTo>
                      <a:pt x="694" y="868"/>
                    </a:lnTo>
                    <a:lnTo>
                      <a:pt x="781" y="868"/>
                    </a:lnTo>
                    <a:lnTo>
                      <a:pt x="868" y="868"/>
                    </a:lnTo>
                    <a:lnTo>
                      <a:pt x="955" y="868"/>
                    </a:lnTo>
                    <a:lnTo>
                      <a:pt x="1042" y="868"/>
                    </a:lnTo>
                    <a:lnTo>
                      <a:pt x="1131" y="868"/>
                    </a:lnTo>
                    <a:lnTo>
                      <a:pt x="1218" y="868"/>
                    </a:lnTo>
                    <a:lnTo>
                      <a:pt x="1305" y="868"/>
                    </a:lnTo>
                    <a:lnTo>
                      <a:pt x="1392" y="868"/>
                    </a:lnTo>
                    <a:lnTo>
                      <a:pt x="1479" y="868"/>
                    </a:lnTo>
                    <a:lnTo>
                      <a:pt x="1566" y="868"/>
                    </a:lnTo>
                    <a:lnTo>
                      <a:pt x="1653" y="868"/>
                    </a:lnTo>
                    <a:lnTo>
                      <a:pt x="1740" y="868"/>
                    </a:lnTo>
                    <a:lnTo>
                      <a:pt x="1827" y="868"/>
                    </a:lnTo>
                    <a:lnTo>
                      <a:pt x="1914" y="868"/>
                    </a:lnTo>
                    <a:lnTo>
                      <a:pt x="2001" y="868"/>
                    </a:lnTo>
                    <a:lnTo>
                      <a:pt x="2090" y="868"/>
                    </a:lnTo>
                    <a:lnTo>
                      <a:pt x="2177" y="868"/>
                    </a:lnTo>
                    <a:lnTo>
                      <a:pt x="2264" y="868"/>
                    </a:lnTo>
                    <a:lnTo>
                      <a:pt x="2351" y="868"/>
                    </a:lnTo>
                    <a:lnTo>
                      <a:pt x="2438" y="868"/>
                    </a:lnTo>
                    <a:lnTo>
                      <a:pt x="2525" y="868"/>
                    </a:lnTo>
                    <a:lnTo>
                      <a:pt x="2612" y="868"/>
                    </a:lnTo>
                    <a:lnTo>
                      <a:pt x="2699" y="868"/>
                    </a:lnTo>
                    <a:lnTo>
                      <a:pt x="2786" y="868"/>
                    </a:lnTo>
                    <a:lnTo>
                      <a:pt x="2873" y="868"/>
                    </a:lnTo>
                    <a:lnTo>
                      <a:pt x="2960" y="868"/>
                    </a:lnTo>
                    <a:lnTo>
                      <a:pt x="3049" y="868"/>
                    </a:lnTo>
                    <a:lnTo>
                      <a:pt x="3136" y="868"/>
                    </a:lnTo>
                    <a:lnTo>
                      <a:pt x="3221" y="868"/>
                    </a:lnTo>
                    <a:lnTo>
                      <a:pt x="3221" y="783"/>
                    </a:lnTo>
                    <a:lnTo>
                      <a:pt x="3221" y="695"/>
                    </a:lnTo>
                    <a:lnTo>
                      <a:pt x="3221" y="608"/>
                    </a:lnTo>
                    <a:lnTo>
                      <a:pt x="3132" y="608"/>
                    </a:lnTo>
                    <a:lnTo>
                      <a:pt x="3132" y="697"/>
                    </a:lnTo>
                    <a:close/>
                    <a:moveTo>
                      <a:pt x="1914" y="786"/>
                    </a:moveTo>
                    <a:lnTo>
                      <a:pt x="1829" y="786"/>
                    </a:lnTo>
                    <a:lnTo>
                      <a:pt x="1829" y="697"/>
                    </a:lnTo>
                    <a:lnTo>
                      <a:pt x="1914" y="697"/>
                    </a:lnTo>
                    <a:lnTo>
                      <a:pt x="1999" y="697"/>
                    </a:lnTo>
                    <a:lnTo>
                      <a:pt x="1999" y="786"/>
                    </a:lnTo>
                    <a:lnTo>
                      <a:pt x="1914" y="786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Rectangle 303">
                <a:extLst>
                  <a:ext uri="{FF2B5EF4-FFF2-40B4-BE49-F238E27FC236}">
                    <a16:creationId xmlns:a16="http://schemas.microsoft.com/office/drawing/2014/main" id="{62A7CA2C-A6E6-4D4B-8FFE-35C1298BE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1043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Rectangle 304">
                <a:extLst>
                  <a:ext uri="{FF2B5EF4-FFF2-40B4-BE49-F238E27FC236}">
                    <a16:creationId xmlns:a16="http://schemas.microsoft.com/office/drawing/2014/main" id="{6C957E3F-30B4-4426-9EBB-2157E70D2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4" y="1132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Rectangle 305">
                <a:extLst>
                  <a:ext uri="{FF2B5EF4-FFF2-40B4-BE49-F238E27FC236}">
                    <a16:creationId xmlns:a16="http://schemas.microsoft.com/office/drawing/2014/main" id="{5DFE55D5-302D-4ADF-BA29-0ADF81180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77" y="872"/>
                <a:ext cx="89" cy="82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Rectangle 306">
                <a:extLst>
                  <a:ext uri="{FF2B5EF4-FFF2-40B4-BE49-F238E27FC236}">
                    <a16:creationId xmlns:a16="http://schemas.microsoft.com/office/drawing/2014/main" id="{955D533C-0D50-4260-B234-722DD94F0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1" y="1132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Rectangle 307">
                <a:extLst>
                  <a:ext uri="{FF2B5EF4-FFF2-40B4-BE49-F238E27FC236}">
                    <a16:creationId xmlns:a16="http://schemas.microsoft.com/office/drawing/2014/main" id="{A5AEF628-7E15-49EB-88FD-EECF8B499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1" y="1043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Rectangle 308">
                <a:extLst>
                  <a:ext uri="{FF2B5EF4-FFF2-40B4-BE49-F238E27FC236}">
                    <a16:creationId xmlns:a16="http://schemas.microsoft.com/office/drawing/2014/main" id="{C6C9B58E-81A4-4034-B0AE-062F49A58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4" y="1043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Rectangle 309">
                <a:extLst>
                  <a:ext uri="{FF2B5EF4-FFF2-40B4-BE49-F238E27FC236}">
                    <a16:creationId xmlns:a16="http://schemas.microsoft.com/office/drawing/2014/main" id="{43198681-D6B7-45D6-B9B0-908C8481E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" y="783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Rectangle 310">
                <a:extLst>
                  <a:ext uri="{FF2B5EF4-FFF2-40B4-BE49-F238E27FC236}">
                    <a16:creationId xmlns:a16="http://schemas.microsoft.com/office/drawing/2014/main" id="{8127A95A-D194-4000-B13D-65275BFFB1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7" y="954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Rectangle 311">
                <a:extLst>
                  <a:ext uri="{FF2B5EF4-FFF2-40B4-BE49-F238E27FC236}">
                    <a16:creationId xmlns:a16="http://schemas.microsoft.com/office/drawing/2014/main" id="{3E24350B-D4B1-46C2-BAF1-E96030A25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1" y="1221"/>
                <a:ext cx="89" cy="81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Freeform 312">
                <a:extLst>
                  <a:ext uri="{FF2B5EF4-FFF2-40B4-BE49-F238E27FC236}">
                    <a16:creationId xmlns:a16="http://schemas.microsoft.com/office/drawing/2014/main" id="{933F00E3-EA69-4A69-8700-A3E2BD694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2" y="1043"/>
                <a:ext cx="259" cy="348"/>
              </a:xfrm>
              <a:custGeom>
                <a:avLst/>
                <a:gdLst>
                  <a:gd name="T0" fmla="*/ 89 w 259"/>
                  <a:gd name="T1" fmla="*/ 89 h 348"/>
                  <a:gd name="T2" fmla="*/ 89 w 259"/>
                  <a:gd name="T3" fmla="*/ 176 h 348"/>
                  <a:gd name="T4" fmla="*/ 89 w 259"/>
                  <a:gd name="T5" fmla="*/ 263 h 348"/>
                  <a:gd name="T6" fmla="*/ 89 w 259"/>
                  <a:gd name="T7" fmla="*/ 348 h 348"/>
                  <a:gd name="T8" fmla="*/ 174 w 259"/>
                  <a:gd name="T9" fmla="*/ 348 h 348"/>
                  <a:gd name="T10" fmla="*/ 259 w 259"/>
                  <a:gd name="T11" fmla="*/ 348 h 348"/>
                  <a:gd name="T12" fmla="*/ 259 w 259"/>
                  <a:gd name="T13" fmla="*/ 259 h 348"/>
                  <a:gd name="T14" fmla="*/ 170 w 259"/>
                  <a:gd name="T15" fmla="*/ 259 h 348"/>
                  <a:gd name="T16" fmla="*/ 170 w 259"/>
                  <a:gd name="T17" fmla="*/ 176 h 348"/>
                  <a:gd name="T18" fmla="*/ 170 w 259"/>
                  <a:gd name="T19" fmla="*/ 89 h 348"/>
                  <a:gd name="T20" fmla="*/ 170 w 259"/>
                  <a:gd name="T21" fmla="*/ 0 h 348"/>
                  <a:gd name="T22" fmla="*/ 87 w 259"/>
                  <a:gd name="T23" fmla="*/ 0 h 348"/>
                  <a:gd name="T24" fmla="*/ 0 w 259"/>
                  <a:gd name="T25" fmla="*/ 0 h 348"/>
                  <a:gd name="T26" fmla="*/ 0 w 259"/>
                  <a:gd name="T27" fmla="*/ 89 h 348"/>
                  <a:gd name="T28" fmla="*/ 89 w 259"/>
                  <a:gd name="T29" fmla="*/ 8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9" h="348">
                    <a:moveTo>
                      <a:pt x="89" y="89"/>
                    </a:moveTo>
                    <a:lnTo>
                      <a:pt x="89" y="176"/>
                    </a:lnTo>
                    <a:lnTo>
                      <a:pt x="89" y="263"/>
                    </a:lnTo>
                    <a:lnTo>
                      <a:pt x="89" y="348"/>
                    </a:lnTo>
                    <a:lnTo>
                      <a:pt x="174" y="348"/>
                    </a:lnTo>
                    <a:lnTo>
                      <a:pt x="259" y="348"/>
                    </a:lnTo>
                    <a:lnTo>
                      <a:pt x="259" y="259"/>
                    </a:lnTo>
                    <a:lnTo>
                      <a:pt x="170" y="259"/>
                    </a:lnTo>
                    <a:lnTo>
                      <a:pt x="170" y="176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313">
                <a:extLst>
                  <a:ext uri="{FF2B5EF4-FFF2-40B4-BE49-F238E27FC236}">
                    <a16:creationId xmlns:a16="http://schemas.microsoft.com/office/drawing/2014/main" id="{4AC91580-CC68-42E2-992C-B5604CBDA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" y="872"/>
                <a:ext cx="89" cy="171"/>
              </a:xfrm>
              <a:custGeom>
                <a:avLst/>
                <a:gdLst>
                  <a:gd name="T0" fmla="*/ 0 w 89"/>
                  <a:gd name="T1" fmla="*/ 84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4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4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4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314">
                <a:extLst>
                  <a:ext uri="{FF2B5EF4-FFF2-40B4-BE49-F238E27FC236}">
                    <a16:creationId xmlns:a16="http://schemas.microsoft.com/office/drawing/2014/main" id="{C28FFBA2-BC10-4696-A89C-3A12E15782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516"/>
                <a:ext cx="1052" cy="527"/>
              </a:xfrm>
              <a:custGeom>
                <a:avLst/>
                <a:gdLst>
                  <a:gd name="T0" fmla="*/ 89 w 1052"/>
                  <a:gd name="T1" fmla="*/ 267 h 527"/>
                  <a:gd name="T2" fmla="*/ 178 w 1052"/>
                  <a:gd name="T3" fmla="*/ 267 h 527"/>
                  <a:gd name="T4" fmla="*/ 178 w 1052"/>
                  <a:gd name="T5" fmla="*/ 356 h 527"/>
                  <a:gd name="T6" fmla="*/ 267 w 1052"/>
                  <a:gd name="T7" fmla="*/ 356 h 527"/>
                  <a:gd name="T8" fmla="*/ 267 w 1052"/>
                  <a:gd name="T9" fmla="*/ 438 h 527"/>
                  <a:gd name="T10" fmla="*/ 352 w 1052"/>
                  <a:gd name="T11" fmla="*/ 438 h 527"/>
                  <a:gd name="T12" fmla="*/ 437 w 1052"/>
                  <a:gd name="T13" fmla="*/ 438 h 527"/>
                  <a:gd name="T14" fmla="*/ 437 w 1052"/>
                  <a:gd name="T15" fmla="*/ 527 h 527"/>
                  <a:gd name="T16" fmla="*/ 526 w 1052"/>
                  <a:gd name="T17" fmla="*/ 527 h 527"/>
                  <a:gd name="T18" fmla="*/ 615 w 1052"/>
                  <a:gd name="T19" fmla="*/ 527 h 527"/>
                  <a:gd name="T20" fmla="*/ 615 w 1052"/>
                  <a:gd name="T21" fmla="*/ 438 h 527"/>
                  <a:gd name="T22" fmla="*/ 700 w 1052"/>
                  <a:gd name="T23" fmla="*/ 438 h 527"/>
                  <a:gd name="T24" fmla="*/ 787 w 1052"/>
                  <a:gd name="T25" fmla="*/ 438 h 527"/>
                  <a:gd name="T26" fmla="*/ 874 w 1052"/>
                  <a:gd name="T27" fmla="*/ 438 h 527"/>
                  <a:gd name="T28" fmla="*/ 963 w 1052"/>
                  <a:gd name="T29" fmla="*/ 438 h 527"/>
                  <a:gd name="T30" fmla="*/ 963 w 1052"/>
                  <a:gd name="T31" fmla="*/ 352 h 527"/>
                  <a:gd name="T32" fmla="*/ 963 w 1052"/>
                  <a:gd name="T33" fmla="*/ 267 h 527"/>
                  <a:gd name="T34" fmla="*/ 1052 w 1052"/>
                  <a:gd name="T35" fmla="*/ 267 h 527"/>
                  <a:gd name="T36" fmla="*/ 1052 w 1052"/>
                  <a:gd name="T37" fmla="*/ 178 h 527"/>
                  <a:gd name="T38" fmla="*/ 1052 w 1052"/>
                  <a:gd name="T39" fmla="*/ 89 h 527"/>
                  <a:gd name="T40" fmla="*/ 963 w 1052"/>
                  <a:gd name="T41" fmla="*/ 89 h 527"/>
                  <a:gd name="T42" fmla="*/ 963 w 1052"/>
                  <a:gd name="T43" fmla="*/ 178 h 527"/>
                  <a:gd name="T44" fmla="*/ 874 w 1052"/>
                  <a:gd name="T45" fmla="*/ 178 h 527"/>
                  <a:gd name="T46" fmla="*/ 874 w 1052"/>
                  <a:gd name="T47" fmla="*/ 267 h 527"/>
                  <a:gd name="T48" fmla="*/ 787 w 1052"/>
                  <a:gd name="T49" fmla="*/ 267 h 527"/>
                  <a:gd name="T50" fmla="*/ 696 w 1052"/>
                  <a:gd name="T51" fmla="*/ 267 h 527"/>
                  <a:gd name="T52" fmla="*/ 696 w 1052"/>
                  <a:gd name="T53" fmla="*/ 356 h 527"/>
                  <a:gd name="T54" fmla="*/ 615 w 1052"/>
                  <a:gd name="T55" fmla="*/ 356 h 527"/>
                  <a:gd name="T56" fmla="*/ 615 w 1052"/>
                  <a:gd name="T57" fmla="*/ 267 h 527"/>
                  <a:gd name="T58" fmla="*/ 526 w 1052"/>
                  <a:gd name="T59" fmla="*/ 267 h 527"/>
                  <a:gd name="T60" fmla="*/ 437 w 1052"/>
                  <a:gd name="T61" fmla="*/ 267 h 527"/>
                  <a:gd name="T62" fmla="*/ 437 w 1052"/>
                  <a:gd name="T63" fmla="*/ 356 h 527"/>
                  <a:gd name="T64" fmla="*/ 348 w 1052"/>
                  <a:gd name="T65" fmla="*/ 356 h 527"/>
                  <a:gd name="T66" fmla="*/ 348 w 1052"/>
                  <a:gd name="T67" fmla="*/ 267 h 527"/>
                  <a:gd name="T68" fmla="*/ 267 w 1052"/>
                  <a:gd name="T69" fmla="*/ 267 h 527"/>
                  <a:gd name="T70" fmla="*/ 267 w 1052"/>
                  <a:gd name="T71" fmla="*/ 178 h 527"/>
                  <a:gd name="T72" fmla="*/ 267 w 1052"/>
                  <a:gd name="T73" fmla="*/ 89 h 527"/>
                  <a:gd name="T74" fmla="*/ 178 w 1052"/>
                  <a:gd name="T75" fmla="*/ 89 h 527"/>
                  <a:gd name="T76" fmla="*/ 89 w 1052"/>
                  <a:gd name="T77" fmla="*/ 89 h 527"/>
                  <a:gd name="T78" fmla="*/ 89 w 1052"/>
                  <a:gd name="T79" fmla="*/ 0 h 527"/>
                  <a:gd name="T80" fmla="*/ 0 w 1052"/>
                  <a:gd name="T81" fmla="*/ 0 h 527"/>
                  <a:gd name="T82" fmla="*/ 0 w 1052"/>
                  <a:gd name="T83" fmla="*/ 91 h 527"/>
                  <a:gd name="T84" fmla="*/ 0 w 1052"/>
                  <a:gd name="T85" fmla="*/ 178 h 527"/>
                  <a:gd name="T86" fmla="*/ 89 w 1052"/>
                  <a:gd name="T87" fmla="*/ 178 h 527"/>
                  <a:gd name="T88" fmla="*/ 89 w 1052"/>
                  <a:gd name="T89" fmla="*/ 26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52" h="527">
                    <a:moveTo>
                      <a:pt x="89" y="267"/>
                    </a:moveTo>
                    <a:lnTo>
                      <a:pt x="178" y="267"/>
                    </a:lnTo>
                    <a:lnTo>
                      <a:pt x="178" y="356"/>
                    </a:lnTo>
                    <a:lnTo>
                      <a:pt x="267" y="356"/>
                    </a:lnTo>
                    <a:lnTo>
                      <a:pt x="267" y="438"/>
                    </a:lnTo>
                    <a:lnTo>
                      <a:pt x="352" y="438"/>
                    </a:lnTo>
                    <a:lnTo>
                      <a:pt x="437" y="438"/>
                    </a:lnTo>
                    <a:lnTo>
                      <a:pt x="437" y="527"/>
                    </a:lnTo>
                    <a:lnTo>
                      <a:pt x="526" y="527"/>
                    </a:lnTo>
                    <a:lnTo>
                      <a:pt x="615" y="527"/>
                    </a:lnTo>
                    <a:lnTo>
                      <a:pt x="615" y="438"/>
                    </a:lnTo>
                    <a:lnTo>
                      <a:pt x="700" y="438"/>
                    </a:lnTo>
                    <a:lnTo>
                      <a:pt x="787" y="438"/>
                    </a:lnTo>
                    <a:lnTo>
                      <a:pt x="874" y="438"/>
                    </a:lnTo>
                    <a:lnTo>
                      <a:pt x="963" y="438"/>
                    </a:lnTo>
                    <a:lnTo>
                      <a:pt x="963" y="352"/>
                    </a:lnTo>
                    <a:lnTo>
                      <a:pt x="963" y="267"/>
                    </a:lnTo>
                    <a:lnTo>
                      <a:pt x="1052" y="267"/>
                    </a:lnTo>
                    <a:lnTo>
                      <a:pt x="1052" y="178"/>
                    </a:lnTo>
                    <a:lnTo>
                      <a:pt x="1052" y="89"/>
                    </a:lnTo>
                    <a:lnTo>
                      <a:pt x="963" y="89"/>
                    </a:lnTo>
                    <a:lnTo>
                      <a:pt x="963" y="178"/>
                    </a:lnTo>
                    <a:lnTo>
                      <a:pt x="874" y="178"/>
                    </a:lnTo>
                    <a:lnTo>
                      <a:pt x="874" y="267"/>
                    </a:lnTo>
                    <a:lnTo>
                      <a:pt x="787" y="267"/>
                    </a:lnTo>
                    <a:lnTo>
                      <a:pt x="696" y="267"/>
                    </a:lnTo>
                    <a:lnTo>
                      <a:pt x="696" y="356"/>
                    </a:lnTo>
                    <a:lnTo>
                      <a:pt x="615" y="356"/>
                    </a:lnTo>
                    <a:lnTo>
                      <a:pt x="615" y="267"/>
                    </a:lnTo>
                    <a:lnTo>
                      <a:pt x="526" y="267"/>
                    </a:lnTo>
                    <a:lnTo>
                      <a:pt x="437" y="267"/>
                    </a:lnTo>
                    <a:lnTo>
                      <a:pt x="437" y="356"/>
                    </a:lnTo>
                    <a:lnTo>
                      <a:pt x="348" y="356"/>
                    </a:lnTo>
                    <a:lnTo>
                      <a:pt x="348" y="267"/>
                    </a:lnTo>
                    <a:lnTo>
                      <a:pt x="267" y="267"/>
                    </a:lnTo>
                    <a:lnTo>
                      <a:pt x="267" y="178"/>
                    </a:lnTo>
                    <a:lnTo>
                      <a:pt x="267" y="89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Rectangle 315">
                <a:extLst>
                  <a:ext uri="{FF2B5EF4-FFF2-40B4-BE49-F238E27FC236}">
                    <a16:creationId xmlns:a16="http://schemas.microsoft.com/office/drawing/2014/main" id="{848FEAC5-2250-480B-ADBC-BBA02B65A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4" y="1132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Rectangle 316">
                <a:extLst>
                  <a:ext uri="{FF2B5EF4-FFF2-40B4-BE49-F238E27FC236}">
                    <a16:creationId xmlns:a16="http://schemas.microsoft.com/office/drawing/2014/main" id="{D561D535-4B22-409F-955C-BA32EC5C87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2" y="872"/>
                <a:ext cx="81" cy="82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317">
                <a:extLst>
                  <a:ext uri="{FF2B5EF4-FFF2-40B4-BE49-F238E27FC236}">
                    <a16:creationId xmlns:a16="http://schemas.microsoft.com/office/drawing/2014/main" id="{019C8766-3473-4A4D-B563-464FFDCC2F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1" y="694"/>
                <a:ext cx="1821" cy="1046"/>
              </a:xfrm>
              <a:custGeom>
                <a:avLst/>
                <a:gdLst>
                  <a:gd name="T0" fmla="*/ 1392 w 1821"/>
                  <a:gd name="T1" fmla="*/ 875 h 1046"/>
                  <a:gd name="T2" fmla="*/ 1558 w 1821"/>
                  <a:gd name="T3" fmla="*/ 875 h 1046"/>
                  <a:gd name="T4" fmla="*/ 1732 w 1821"/>
                  <a:gd name="T5" fmla="*/ 875 h 1046"/>
                  <a:gd name="T6" fmla="*/ 1732 w 1821"/>
                  <a:gd name="T7" fmla="*/ 697 h 1046"/>
                  <a:gd name="T8" fmla="*/ 1821 w 1821"/>
                  <a:gd name="T9" fmla="*/ 612 h 1046"/>
                  <a:gd name="T10" fmla="*/ 1732 w 1821"/>
                  <a:gd name="T11" fmla="*/ 527 h 1046"/>
                  <a:gd name="T12" fmla="*/ 1645 w 1821"/>
                  <a:gd name="T13" fmla="*/ 608 h 1046"/>
                  <a:gd name="T14" fmla="*/ 1562 w 1821"/>
                  <a:gd name="T15" fmla="*/ 525 h 1046"/>
                  <a:gd name="T16" fmla="*/ 1481 w 1821"/>
                  <a:gd name="T17" fmla="*/ 438 h 1046"/>
                  <a:gd name="T18" fmla="*/ 1392 w 1821"/>
                  <a:gd name="T19" fmla="*/ 349 h 1046"/>
                  <a:gd name="T20" fmla="*/ 1303 w 1821"/>
                  <a:gd name="T21" fmla="*/ 260 h 1046"/>
                  <a:gd name="T22" fmla="*/ 1303 w 1821"/>
                  <a:gd name="T23" fmla="*/ 89 h 1046"/>
                  <a:gd name="T24" fmla="*/ 1221 w 1821"/>
                  <a:gd name="T25" fmla="*/ 0 h 1046"/>
                  <a:gd name="T26" fmla="*/ 1133 w 1821"/>
                  <a:gd name="T27" fmla="*/ 87 h 1046"/>
                  <a:gd name="T28" fmla="*/ 1133 w 1821"/>
                  <a:gd name="T29" fmla="*/ 262 h 1046"/>
                  <a:gd name="T30" fmla="*/ 1133 w 1821"/>
                  <a:gd name="T31" fmla="*/ 438 h 1046"/>
                  <a:gd name="T32" fmla="*/ 1221 w 1821"/>
                  <a:gd name="T33" fmla="*/ 527 h 1046"/>
                  <a:gd name="T34" fmla="*/ 1303 w 1821"/>
                  <a:gd name="T35" fmla="*/ 608 h 1046"/>
                  <a:gd name="T36" fmla="*/ 1131 w 1821"/>
                  <a:gd name="T37" fmla="*/ 608 h 1046"/>
                  <a:gd name="T38" fmla="*/ 1044 w 1821"/>
                  <a:gd name="T39" fmla="*/ 527 h 1046"/>
                  <a:gd name="T40" fmla="*/ 955 w 1821"/>
                  <a:gd name="T41" fmla="*/ 612 h 1046"/>
                  <a:gd name="T42" fmla="*/ 955 w 1821"/>
                  <a:gd name="T43" fmla="*/ 786 h 1046"/>
                  <a:gd name="T44" fmla="*/ 1044 w 1821"/>
                  <a:gd name="T45" fmla="*/ 875 h 1046"/>
                  <a:gd name="T46" fmla="*/ 866 w 1821"/>
                  <a:gd name="T47" fmla="*/ 875 h 1046"/>
                  <a:gd name="T48" fmla="*/ 785 w 1821"/>
                  <a:gd name="T49" fmla="*/ 964 h 1046"/>
                  <a:gd name="T50" fmla="*/ 866 w 1821"/>
                  <a:gd name="T51" fmla="*/ 875 h 1046"/>
                  <a:gd name="T52" fmla="*/ 866 w 1821"/>
                  <a:gd name="T53" fmla="*/ 697 h 1046"/>
                  <a:gd name="T54" fmla="*/ 785 w 1821"/>
                  <a:gd name="T55" fmla="*/ 612 h 1046"/>
                  <a:gd name="T56" fmla="*/ 785 w 1821"/>
                  <a:gd name="T57" fmla="*/ 438 h 1046"/>
                  <a:gd name="T58" fmla="*/ 785 w 1821"/>
                  <a:gd name="T59" fmla="*/ 262 h 1046"/>
                  <a:gd name="T60" fmla="*/ 785 w 1821"/>
                  <a:gd name="T61" fmla="*/ 89 h 1046"/>
                  <a:gd name="T62" fmla="*/ 696 w 1821"/>
                  <a:gd name="T63" fmla="*/ 178 h 1046"/>
                  <a:gd name="T64" fmla="*/ 607 w 1821"/>
                  <a:gd name="T65" fmla="*/ 262 h 1046"/>
                  <a:gd name="T66" fmla="*/ 607 w 1821"/>
                  <a:gd name="T67" fmla="*/ 438 h 1046"/>
                  <a:gd name="T68" fmla="*/ 433 w 1821"/>
                  <a:gd name="T69" fmla="*/ 438 h 1046"/>
                  <a:gd name="T70" fmla="*/ 348 w 1821"/>
                  <a:gd name="T71" fmla="*/ 527 h 1046"/>
                  <a:gd name="T72" fmla="*/ 518 w 1821"/>
                  <a:gd name="T73" fmla="*/ 527 h 1046"/>
                  <a:gd name="T74" fmla="*/ 436 w 1821"/>
                  <a:gd name="T75" fmla="*/ 608 h 1046"/>
                  <a:gd name="T76" fmla="*/ 348 w 1821"/>
                  <a:gd name="T77" fmla="*/ 697 h 1046"/>
                  <a:gd name="T78" fmla="*/ 259 w 1821"/>
                  <a:gd name="T79" fmla="*/ 786 h 1046"/>
                  <a:gd name="T80" fmla="*/ 170 w 1821"/>
                  <a:gd name="T81" fmla="*/ 875 h 1046"/>
                  <a:gd name="T82" fmla="*/ 81 w 1821"/>
                  <a:gd name="T83" fmla="*/ 786 h 1046"/>
                  <a:gd name="T84" fmla="*/ 0 w 1821"/>
                  <a:gd name="T85" fmla="*/ 697 h 1046"/>
                  <a:gd name="T86" fmla="*/ 0 w 1821"/>
                  <a:gd name="T87" fmla="*/ 873 h 1046"/>
                  <a:gd name="T88" fmla="*/ 81 w 1821"/>
                  <a:gd name="T89" fmla="*/ 964 h 1046"/>
                  <a:gd name="T90" fmla="*/ 172 w 1821"/>
                  <a:gd name="T91" fmla="*/ 1046 h 1046"/>
                  <a:gd name="T92" fmla="*/ 346 w 1821"/>
                  <a:gd name="T93" fmla="*/ 1046 h 1046"/>
                  <a:gd name="T94" fmla="*/ 520 w 1821"/>
                  <a:gd name="T95" fmla="*/ 1046 h 1046"/>
                  <a:gd name="T96" fmla="*/ 696 w 1821"/>
                  <a:gd name="T97" fmla="*/ 1046 h 1046"/>
                  <a:gd name="T98" fmla="*/ 870 w 1821"/>
                  <a:gd name="T99" fmla="*/ 1046 h 1046"/>
                  <a:gd name="T100" fmla="*/ 1044 w 1821"/>
                  <a:gd name="T101" fmla="*/ 1046 h 1046"/>
                  <a:gd name="T102" fmla="*/ 1218 w 1821"/>
                  <a:gd name="T103" fmla="*/ 1046 h 1046"/>
                  <a:gd name="T104" fmla="*/ 1392 w 1821"/>
                  <a:gd name="T105" fmla="*/ 1046 h 1046"/>
                  <a:gd name="T106" fmla="*/ 1481 w 1821"/>
                  <a:gd name="T107" fmla="*/ 964 h 1046"/>
                  <a:gd name="T108" fmla="*/ 1305 w 1821"/>
                  <a:gd name="T109" fmla="*/ 964 h 1046"/>
                  <a:gd name="T110" fmla="*/ 1221 w 1821"/>
                  <a:gd name="T111" fmla="*/ 875 h 1046"/>
                  <a:gd name="T112" fmla="*/ 607 w 1821"/>
                  <a:gd name="T113" fmla="*/ 527 h 1046"/>
                  <a:gd name="T114" fmla="*/ 696 w 1821"/>
                  <a:gd name="T115" fmla="*/ 608 h 1046"/>
                  <a:gd name="T116" fmla="*/ 607 w 1821"/>
                  <a:gd name="T117" fmla="*/ 527 h 1046"/>
                  <a:gd name="T118" fmla="*/ 348 w 1821"/>
                  <a:gd name="T119" fmla="*/ 964 h 1046"/>
                  <a:gd name="T120" fmla="*/ 433 w 1821"/>
                  <a:gd name="T121" fmla="*/ 875 h 1046"/>
                  <a:gd name="T122" fmla="*/ 518 w 1821"/>
                  <a:gd name="T123" fmla="*/ 964 h 1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21" h="1046">
                    <a:moveTo>
                      <a:pt x="1305" y="875"/>
                    </a:moveTo>
                    <a:lnTo>
                      <a:pt x="1392" y="875"/>
                    </a:lnTo>
                    <a:lnTo>
                      <a:pt x="1479" y="875"/>
                    </a:lnTo>
                    <a:lnTo>
                      <a:pt x="1558" y="875"/>
                    </a:lnTo>
                    <a:lnTo>
                      <a:pt x="1645" y="875"/>
                    </a:lnTo>
                    <a:lnTo>
                      <a:pt x="1732" y="875"/>
                    </a:lnTo>
                    <a:lnTo>
                      <a:pt x="1732" y="786"/>
                    </a:lnTo>
                    <a:lnTo>
                      <a:pt x="1732" y="697"/>
                    </a:lnTo>
                    <a:lnTo>
                      <a:pt x="1821" y="697"/>
                    </a:lnTo>
                    <a:lnTo>
                      <a:pt x="1821" y="612"/>
                    </a:lnTo>
                    <a:lnTo>
                      <a:pt x="1821" y="527"/>
                    </a:lnTo>
                    <a:lnTo>
                      <a:pt x="1732" y="527"/>
                    </a:lnTo>
                    <a:lnTo>
                      <a:pt x="1732" y="608"/>
                    </a:lnTo>
                    <a:lnTo>
                      <a:pt x="1645" y="608"/>
                    </a:lnTo>
                    <a:lnTo>
                      <a:pt x="1562" y="608"/>
                    </a:lnTo>
                    <a:lnTo>
                      <a:pt x="1562" y="525"/>
                    </a:lnTo>
                    <a:lnTo>
                      <a:pt x="1562" y="438"/>
                    </a:lnTo>
                    <a:lnTo>
                      <a:pt x="1481" y="438"/>
                    </a:lnTo>
                    <a:lnTo>
                      <a:pt x="1481" y="349"/>
                    </a:lnTo>
                    <a:lnTo>
                      <a:pt x="1392" y="349"/>
                    </a:lnTo>
                    <a:lnTo>
                      <a:pt x="1392" y="260"/>
                    </a:lnTo>
                    <a:lnTo>
                      <a:pt x="1303" y="260"/>
                    </a:lnTo>
                    <a:lnTo>
                      <a:pt x="1303" y="174"/>
                    </a:lnTo>
                    <a:lnTo>
                      <a:pt x="1303" y="89"/>
                    </a:lnTo>
                    <a:lnTo>
                      <a:pt x="1221" y="89"/>
                    </a:lnTo>
                    <a:lnTo>
                      <a:pt x="1221" y="0"/>
                    </a:lnTo>
                    <a:lnTo>
                      <a:pt x="1133" y="0"/>
                    </a:lnTo>
                    <a:lnTo>
                      <a:pt x="1133" y="87"/>
                    </a:lnTo>
                    <a:lnTo>
                      <a:pt x="1133" y="174"/>
                    </a:lnTo>
                    <a:lnTo>
                      <a:pt x="1133" y="262"/>
                    </a:lnTo>
                    <a:lnTo>
                      <a:pt x="1133" y="351"/>
                    </a:lnTo>
                    <a:lnTo>
                      <a:pt x="1133" y="438"/>
                    </a:lnTo>
                    <a:lnTo>
                      <a:pt x="1221" y="438"/>
                    </a:lnTo>
                    <a:lnTo>
                      <a:pt x="1221" y="527"/>
                    </a:lnTo>
                    <a:lnTo>
                      <a:pt x="1303" y="527"/>
                    </a:lnTo>
                    <a:lnTo>
                      <a:pt x="1303" y="608"/>
                    </a:lnTo>
                    <a:lnTo>
                      <a:pt x="1218" y="608"/>
                    </a:lnTo>
                    <a:lnTo>
                      <a:pt x="1131" y="608"/>
                    </a:lnTo>
                    <a:lnTo>
                      <a:pt x="1044" y="608"/>
                    </a:lnTo>
                    <a:lnTo>
                      <a:pt x="1044" y="527"/>
                    </a:lnTo>
                    <a:lnTo>
                      <a:pt x="955" y="527"/>
                    </a:lnTo>
                    <a:lnTo>
                      <a:pt x="955" y="612"/>
                    </a:lnTo>
                    <a:lnTo>
                      <a:pt x="955" y="699"/>
                    </a:lnTo>
                    <a:lnTo>
                      <a:pt x="955" y="786"/>
                    </a:lnTo>
                    <a:lnTo>
                      <a:pt x="1044" y="786"/>
                    </a:lnTo>
                    <a:lnTo>
                      <a:pt x="1044" y="875"/>
                    </a:lnTo>
                    <a:lnTo>
                      <a:pt x="957" y="875"/>
                    </a:lnTo>
                    <a:lnTo>
                      <a:pt x="866" y="875"/>
                    </a:lnTo>
                    <a:lnTo>
                      <a:pt x="866" y="964"/>
                    </a:lnTo>
                    <a:lnTo>
                      <a:pt x="785" y="964"/>
                    </a:lnTo>
                    <a:lnTo>
                      <a:pt x="785" y="875"/>
                    </a:lnTo>
                    <a:lnTo>
                      <a:pt x="866" y="875"/>
                    </a:lnTo>
                    <a:lnTo>
                      <a:pt x="866" y="786"/>
                    </a:lnTo>
                    <a:lnTo>
                      <a:pt x="866" y="697"/>
                    </a:lnTo>
                    <a:lnTo>
                      <a:pt x="785" y="697"/>
                    </a:lnTo>
                    <a:lnTo>
                      <a:pt x="785" y="612"/>
                    </a:lnTo>
                    <a:lnTo>
                      <a:pt x="785" y="525"/>
                    </a:lnTo>
                    <a:lnTo>
                      <a:pt x="785" y="438"/>
                    </a:lnTo>
                    <a:lnTo>
                      <a:pt x="785" y="351"/>
                    </a:lnTo>
                    <a:lnTo>
                      <a:pt x="785" y="262"/>
                    </a:lnTo>
                    <a:lnTo>
                      <a:pt x="785" y="174"/>
                    </a:lnTo>
                    <a:lnTo>
                      <a:pt x="785" y="89"/>
                    </a:lnTo>
                    <a:lnTo>
                      <a:pt x="696" y="89"/>
                    </a:lnTo>
                    <a:lnTo>
                      <a:pt x="696" y="178"/>
                    </a:lnTo>
                    <a:lnTo>
                      <a:pt x="607" y="178"/>
                    </a:lnTo>
                    <a:lnTo>
                      <a:pt x="607" y="262"/>
                    </a:lnTo>
                    <a:lnTo>
                      <a:pt x="607" y="351"/>
                    </a:lnTo>
                    <a:lnTo>
                      <a:pt x="607" y="438"/>
                    </a:lnTo>
                    <a:lnTo>
                      <a:pt x="520" y="438"/>
                    </a:lnTo>
                    <a:lnTo>
                      <a:pt x="433" y="438"/>
                    </a:lnTo>
                    <a:lnTo>
                      <a:pt x="348" y="438"/>
                    </a:lnTo>
                    <a:lnTo>
                      <a:pt x="348" y="527"/>
                    </a:lnTo>
                    <a:lnTo>
                      <a:pt x="433" y="527"/>
                    </a:lnTo>
                    <a:lnTo>
                      <a:pt x="518" y="527"/>
                    </a:lnTo>
                    <a:lnTo>
                      <a:pt x="518" y="608"/>
                    </a:lnTo>
                    <a:lnTo>
                      <a:pt x="436" y="608"/>
                    </a:lnTo>
                    <a:lnTo>
                      <a:pt x="436" y="697"/>
                    </a:lnTo>
                    <a:lnTo>
                      <a:pt x="348" y="697"/>
                    </a:lnTo>
                    <a:lnTo>
                      <a:pt x="348" y="786"/>
                    </a:lnTo>
                    <a:lnTo>
                      <a:pt x="259" y="786"/>
                    </a:lnTo>
                    <a:lnTo>
                      <a:pt x="170" y="786"/>
                    </a:lnTo>
                    <a:lnTo>
                      <a:pt x="170" y="875"/>
                    </a:lnTo>
                    <a:lnTo>
                      <a:pt x="81" y="875"/>
                    </a:lnTo>
                    <a:lnTo>
                      <a:pt x="81" y="786"/>
                    </a:lnTo>
                    <a:lnTo>
                      <a:pt x="81" y="697"/>
                    </a:lnTo>
                    <a:lnTo>
                      <a:pt x="0" y="697"/>
                    </a:lnTo>
                    <a:lnTo>
                      <a:pt x="0" y="786"/>
                    </a:lnTo>
                    <a:lnTo>
                      <a:pt x="0" y="873"/>
                    </a:lnTo>
                    <a:lnTo>
                      <a:pt x="0" y="964"/>
                    </a:lnTo>
                    <a:lnTo>
                      <a:pt x="81" y="964"/>
                    </a:lnTo>
                    <a:lnTo>
                      <a:pt x="81" y="1046"/>
                    </a:lnTo>
                    <a:lnTo>
                      <a:pt x="172" y="1046"/>
                    </a:lnTo>
                    <a:lnTo>
                      <a:pt x="259" y="1046"/>
                    </a:lnTo>
                    <a:lnTo>
                      <a:pt x="346" y="1046"/>
                    </a:lnTo>
                    <a:lnTo>
                      <a:pt x="433" y="1046"/>
                    </a:lnTo>
                    <a:lnTo>
                      <a:pt x="520" y="1046"/>
                    </a:lnTo>
                    <a:lnTo>
                      <a:pt x="609" y="1046"/>
                    </a:lnTo>
                    <a:lnTo>
                      <a:pt x="696" y="1046"/>
                    </a:lnTo>
                    <a:lnTo>
                      <a:pt x="783" y="1046"/>
                    </a:lnTo>
                    <a:lnTo>
                      <a:pt x="870" y="1046"/>
                    </a:lnTo>
                    <a:lnTo>
                      <a:pt x="957" y="1046"/>
                    </a:lnTo>
                    <a:lnTo>
                      <a:pt x="1044" y="1046"/>
                    </a:lnTo>
                    <a:lnTo>
                      <a:pt x="1131" y="1046"/>
                    </a:lnTo>
                    <a:lnTo>
                      <a:pt x="1218" y="1046"/>
                    </a:lnTo>
                    <a:lnTo>
                      <a:pt x="1305" y="1046"/>
                    </a:lnTo>
                    <a:lnTo>
                      <a:pt x="1392" y="1046"/>
                    </a:lnTo>
                    <a:lnTo>
                      <a:pt x="1481" y="1046"/>
                    </a:lnTo>
                    <a:lnTo>
                      <a:pt x="1481" y="964"/>
                    </a:lnTo>
                    <a:lnTo>
                      <a:pt x="1392" y="964"/>
                    </a:lnTo>
                    <a:lnTo>
                      <a:pt x="1305" y="964"/>
                    </a:lnTo>
                    <a:lnTo>
                      <a:pt x="1221" y="964"/>
                    </a:lnTo>
                    <a:lnTo>
                      <a:pt x="1221" y="875"/>
                    </a:lnTo>
                    <a:lnTo>
                      <a:pt x="1305" y="875"/>
                    </a:lnTo>
                    <a:close/>
                    <a:moveTo>
                      <a:pt x="607" y="527"/>
                    </a:moveTo>
                    <a:lnTo>
                      <a:pt x="696" y="527"/>
                    </a:lnTo>
                    <a:lnTo>
                      <a:pt x="696" y="608"/>
                    </a:lnTo>
                    <a:lnTo>
                      <a:pt x="607" y="608"/>
                    </a:lnTo>
                    <a:lnTo>
                      <a:pt x="607" y="527"/>
                    </a:lnTo>
                    <a:close/>
                    <a:moveTo>
                      <a:pt x="433" y="964"/>
                    </a:moveTo>
                    <a:lnTo>
                      <a:pt x="348" y="964"/>
                    </a:lnTo>
                    <a:lnTo>
                      <a:pt x="348" y="875"/>
                    </a:lnTo>
                    <a:lnTo>
                      <a:pt x="433" y="875"/>
                    </a:lnTo>
                    <a:lnTo>
                      <a:pt x="518" y="875"/>
                    </a:lnTo>
                    <a:lnTo>
                      <a:pt x="518" y="964"/>
                    </a:lnTo>
                    <a:lnTo>
                      <a:pt x="433" y="964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318">
                <a:extLst>
                  <a:ext uri="{FF2B5EF4-FFF2-40B4-BE49-F238E27FC236}">
                    <a16:creationId xmlns:a16="http://schemas.microsoft.com/office/drawing/2014/main" id="{66F2BC93-8DDC-4FFC-B87B-8CDA87FA1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516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91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91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91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319">
                <a:extLst>
                  <a:ext uri="{FF2B5EF4-FFF2-40B4-BE49-F238E27FC236}">
                    <a16:creationId xmlns:a16="http://schemas.microsoft.com/office/drawing/2014/main" id="{0BF3FAE4-0C54-444F-B792-2531F7CDB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043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89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89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Rectangle 320">
                <a:extLst>
                  <a:ext uri="{FF2B5EF4-FFF2-40B4-BE49-F238E27FC236}">
                    <a16:creationId xmlns:a16="http://schemas.microsoft.com/office/drawing/2014/main" id="{1B4123AC-54D6-4082-8D67-E1210DFF14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1221"/>
                <a:ext cx="89" cy="81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321">
                <a:extLst>
                  <a:ext uri="{FF2B5EF4-FFF2-40B4-BE49-F238E27FC236}">
                    <a16:creationId xmlns:a16="http://schemas.microsoft.com/office/drawing/2014/main" id="{CA7A4FC3-D4D9-4BFA-B7DB-9FD9E7BAF6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605"/>
                <a:ext cx="348" cy="267"/>
              </a:xfrm>
              <a:custGeom>
                <a:avLst/>
                <a:gdLst>
                  <a:gd name="T0" fmla="*/ 178 w 348"/>
                  <a:gd name="T1" fmla="*/ 267 h 267"/>
                  <a:gd name="T2" fmla="*/ 178 w 348"/>
                  <a:gd name="T3" fmla="*/ 176 h 267"/>
                  <a:gd name="T4" fmla="*/ 178 w 348"/>
                  <a:gd name="T5" fmla="*/ 89 h 267"/>
                  <a:gd name="T6" fmla="*/ 263 w 348"/>
                  <a:gd name="T7" fmla="*/ 89 h 267"/>
                  <a:gd name="T8" fmla="*/ 348 w 348"/>
                  <a:gd name="T9" fmla="*/ 89 h 267"/>
                  <a:gd name="T10" fmla="*/ 348 w 348"/>
                  <a:gd name="T11" fmla="*/ 0 h 267"/>
                  <a:gd name="T12" fmla="*/ 263 w 348"/>
                  <a:gd name="T13" fmla="*/ 0 h 267"/>
                  <a:gd name="T14" fmla="*/ 176 w 348"/>
                  <a:gd name="T15" fmla="*/ 0 h 267"/>
                  <a:gd name="T16" fmla="*/ 89 w 348"/>
                  <a:gd name="T17" fmla="*/ 0 h 267"/>
                  <a:gd name="T18" fmla="*/ 89 w 348"/>
                  <a:gd name="T19" fmla="*/ 89 h 267"/>
                  <a:gd name="T20" fmla="*/ 89 w 348"/>
                  <a:gd name="T21" fmla="*/ 178 h 267"/>
                  <a:gd name="T22" fmla="*/ 0 w 348"/>
                  <a:gd name="T23" fmla="*/ 178 h 267"/>
                  <a:gd name="T24" fmla="*/ 0 w 348"/>
                  <a:gd name="T25" fmla="*/ 267 h 267"/>
                  <a:gd name="T26" fmla="*/ 89 w 348"/>
                  <a:gd name="T27" fmla="*/ 267 h 267"/>
                  <a:gd name="T28" fmla="*/ 178 w 348"/>
                  <a:gd name="T2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8" h="267">
                    <a:moveTo>
                      <a:pt x="178" y="267"/>
                    </a:moveTo>
                    <a:lnTo>
                      <a:pt x="178" y="176"/>
                    </a:lnTo>
                    <a:lnTo>
                      <a:pt x="178" y="89"/>
                    </a:lnTo>
                    <a:lnTo>
                      <a:pt x="263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3" y="0"/>
                    </a:lnTo>
                    <a:lnTo>
                      <a:pt x="176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178" y="26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322">
                <a:extLst>
                  <a:ext uri="{FF2B5EF4-FFF2-40B4-BE49-F238E27FC236}">
                    <a16:creationId xmlns:a16="http://schemas.microsoft.com/office/drawing/2014/main" id="{A5CC5DAD-C55F-4F8D-B9E1-CD7620B49A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5" y="872"/>
                <a:ext cx="696" cy="519"/>
              </a:xfrm>
              <a:custGeom>
                <a:avLst/>
                <a:gdLst>
                  <a:gd name="T0" fmla="*/ 526 w 696"/>
                  <a:gd name="T1" fmla="*/ 349 h 519"/>
                  <a:gd name="T2" fmla="*/ 437 w 696"/>
                  <a:gd name="T3" fmla="*/ 349 h 519"/>
                  <a:gd name="T4" fmla="*/ 437 w 696"/>
                  <a:gd name="T5" fmla="*/ 260 h 519"/>
                  <a:gd name="T6" fmla="*/ 526 w 696"/>
                  <a:gd name="T7" fmla="*/ 260 h 519"/>
                  <a:gd name="T8" fmla="*/ 526 w 696"/>
                  <a:gd name="T9" fmla="*/ 171 h 519"/>
                  <a:gd name="T10" fmla="*/ 611 w 696"/>
                  <a:gd name="T11" fmla="*/ 171 h 519"/>
                  <a:gd name="T12" fmla="*/ 696 w 696"/>
                  <a:gd name="T13" fmla="*/ 171 h 519"/>
                  <a:gd name="T14" fmla="*/ 696 w 696"/>
                  <a:gd name="T15" fmla="*/ 84 h 519"/>
                  <a:gd name="T16" fmla="*/ 696 w 696"/>
                  <a:gd name="T17" fmla="*/ 0 h 519"/>
                  <a:gd name="T18" fmla="*/ 607 w 696"/>
                  <a:gd name="T19" fmla="*/ 0 h 519"/>
                  <a:gd name="T20" fmla="*/ 607 w 696"/>
                  <a:gd name="T21" fmla="*/ 82 h 519"/>
                  <a:gd name="T22" fmla="*/ 524 w 696"/>
                  <a:gd name="T23" fmla="*/ 82 h 519"/>
                  <a:gd name="T24" fmla="*/ 437 w 696"/>
                  <a:gd name="T25" fmla="*/ 82 h 519"/>
                  <a:gd name="T26" fmla="*/ 350 w 696"/>
                  <a:gd name="T27" fmla="*/ 82 h 519"/>
                  <a:gd name="T28" fmla="*/ 259 w 696"/>
                  <a:gd name="T29" fmla="*/ 82 h 519"/>
                  <a:gd name="T30" fmla="*/ 259 w 696"/>
                  <a:gd name="T31" fmla="*/ 0 h 519"/>
                  <a:gd name="T32" fmla="*/ 178 w 696"/>
                  <a:gd name="T33" fmla="*/ 0 h 519"/>
                  <a:gd name="T34" fmla="*/ 178 w 696"/>
                  <a:gd name="T35" fmla="*/ 82 h 519"/>
                  <a:gd name="T36" fmla="*/ 89 w 696"/>
                  <a:gd name="T37" fmla="*/ 82 h 519"/>
                  <a:gd name="T38" fmla="*/ 89 w 696"/>
                  <a:gd name="T39" fmla="*/ 0 h 519"/>
                  <a:gd name="T40" fmla="*/ 0 w 696"/>
                  <a:gd name="T41" fmla="*/ 0 h 519"/>
                  <a:gd name="T42" fmla="*/ 0 w 696"/>
                  <a:gd name="T43" fmla="*/ 84 h 519"/>
                  <a:gd name="T44" fmla="*/ 0 w 696"/>
                  <a:gd name="T45" fmla="*/ 171 h 519"/>
                  <a:gd name="T46" fmla="*/ 89 w 696"/>
                  <a:gd name="T47" fmla="*/ 171 h 519"/>
                  <a:gd name="T48" fmla="*/ 89 w 696"/>
                  <a:gd name="T49" fmla="*/ 260 h 519"/>
                  <a:gd name="T50" fmla="*/ 178 w 696"/>
                  <a:gd name="T51" fmla="*/ 260 h 519"/>
                  <a:gd name="T52" fmla="*/ 178 w 696"/>
                  <a:gd name="T53" fmla="*/ 349 h 519"/>
                  <a:gd name="T54" fmla="*/ 259 w 696"/>
                  <a:gd name="T55" fmla="*/ 349 h 519"/>
                  <a:gd name="T56" fmla="*/ 259 w 696"/>
                  <a:gd name="T57" fmla="*/ 430 h 519"/>
                  <a:gd name="T58" fmla="*/ 350 w 696"/>
                  <a:gd name="T59" fmla="*/ 430 h 519"/>
                  <a:gd name="T60" fmla="*/ 437 w 696"/>
                  <a:gd name="T61" fmla="*/ 430 h 519"/>
                  <a:gd name="T62" fmla="*/ 437 w 696"/>
                  <a:gd name="T63" fmla="*/ 519 h 519"/>
                  <a:gd name="T64" fmla="*/ 526 w 696"/>
                  <a:gd name="T65" fmla="*/ 519 h 519"/>
                  <a:gd name="T66" fmla="*/ 526 w 696"/>
                  <a:gd name="T67" fmla="*/ 434 h 519"/>
                  <a:gd name="T68" fmla="*/ 526 w 696"/>
                  <a:gd name="T69" fmla="*/ 349 h 519"/>
                  <a:gd name="T70" fmla="*/ 259 w 696"/>
                  <a:gd name="T71" fmla="*/ 171 h 519"/>
                  <a:gd name="T72" fmla="*/ 348 w 696"/>
                  <a:gd name="T73" fmla="*/ 171 h 519"/>
                  <a:gd name="T74" fmla="*/ 348 w 696"/>
                  <a:gd name="T75" fmla="*/ 260 h 519"/>
                  <a:gd name="T76" fmla="*/ 259 w 696"/>
                  <a:gd name="T77" fmla="*/ 260 h 519"/>
                  <a:gd name="T78" fmla="*/ 259 w 696"/>
                  <a:gd name="T79" fmla="*/ 171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96" h="519">
                    <a:moveTo>
                      <a:pt x="526" y="349"/>
                    </a:moveTo>
                    <a:lnTo>
                      <a:pt x="437" y="349"/>
                    </a:lnTo>
                    <a:lnTo>
                      <a:pt x="437" y="260"/>
                    </a:lnTo>
                    <a:lnTo>
                      <a:pt x="526" y="260"/>
                    </a:lnTo>
                    <a:lnTo>
                      <a:pt x="526" y="171"/>
                    </a:lnTo>
                    <a:lnTo>
                      <a:pt x="611" y="171"/>
                    </a:lnTo>
                    <a:lnTo>
                      <a:pt x="696" y="171"/>
                    </a:lnTo>
                    <a:lnTo>
                      <a:pt x="696" y="84"/>
                    </a:lnTo>
                    <a:lnTo>
                      <a:pt x="696" y="0"/>
                    </a:lnTo>
                    <a:lnTo>
                      <a:pt x="607" y="0"/>
                    </a:lnTo>
                    <a:lnTo>
                      <a:pt x="607" y="82"/>
                    </a:lnTo>
                    <a:lnTo>
                      <a:pt x="524" y="82"/>
                    </a:lnTo>
                    <a:lnTo>
                      <a:pt x="437" y="82"/>
                    </a:lnTo>
                    <a:lnTo>
                      <a:pt x="350" y="82"/>
                    </a:lnTo>
                    <a:lnTo>
                      <a:pt x="259" y="82"/>
                    </a:lnTo>
                    <a:lnTo>
                      <a:pt x="259" y="0"/>
                    </a:lnTo>
                    <a:lnTo>
                      <a:pt x="178" y="0"/>
                    </a:lnTo>
                    <a:lnTo>
                      <a:pt x="178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89" y="260"/>
                    </a:lnTo>
                    <a:lnTo>
                      <a:pt x="178" y="260"/>
                    </a:lnTo>
                    <a:lnTo>
                      <a:pt x="178" y="349"/>
                    </a:lnTo>
                    <a:lnTo>
                      <a:pt x="259" y="349"/>
                    </a:lnTo>
                    <a:lnTo>
                      <a:pt x="259" y="430"/>
                    </a:lnTo>
                    <a:lnTo>
                      <a:pt x="350" y="430"/>
                    </a:lnTo>
                    <a:lnTo>
                      <a:pt x="437" y="430"/>
                    </a:lnTo>
                    <a:lnTo>
                      <a:pt x="437" y="519"/>
                    </a:lnTo>
                    <a:lnTo>
                      <a:pt x="526" y="519"/>
                    </a:lnTo>
                    <a:lnTo>
                      <a:pt x="526" y="434"/>
                    </a:lnTo>
                    <a:lnTo>
                      <a:pt x="526" y="349"/>
                    </a:lnTo>
                    <a:close/>
                    <a:moveTo>
                      <a:pt x="259" y="171"/>
                    </a:moveTo>
                    <a:lnTo>
                      <a:pt x="348" y="171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171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Rectangle 323">
                <a:extLst>
                  <a:ext uri="{FF2B5EF4-FFF2-40B4-BE49-F238E27FC236}">
                    <a16:creationId xmlns:a16="http://schemas.microsoft.com/office/drawing/2014/main" id="{B8D721B3-78AE-4724-BF17-DA0A8FEB6B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3" y="1569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Rectangle 324">
                <a:extLst>
                  <a:ext uri="{FF2B5EF4-FFF2-40B4-BE49-F238E27FC236}">
                    <a16:creationId xmlns:a16="http://schemas.microsoft.com/office/drawing/2014/main" id="{5EB1ED67-9B59-4084-B198-EF03E9145B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3" y="1569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Rectangle 325">
                <a:extLst>
                  <a:ext uri="{FF2B5EF4-FFF2-40B4-BE49-F238E27FC236}">
                    <a16:creationId xmlns:a16="http://schemas.microsoft.com/office/drawing/2014/main" id="{08D8B7F1-819D-4203-89E1-3EF25B3BE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1302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Rectangle 326">
                <a:extLst>
                  <a:ext uri="{FF2B5EF4-FFF2-40B4-BE49-F238E27FC236}">
                    <a16:creationId xmlns:a16="http://schemas.microsoft.com/office/drawing/2014/main" id="{698F434B-9FE3-4979-8EFF-39765FF09B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5" y="1480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327">
                <a:extLst>
                  <a:ext uri="{FF2B5EF4-FFF2-40B4-BE49-F238E27FC236}">
                    <a16:creationId xmlns:a16="http://schemas.microsoft.com/office/drawing/2014/main" id="{46B58CFF-890C-4847-B91B-2029C7F89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221"/>
                <a:ext cx="615" cy="519"/>
              </a:xfrm>
              <a:custGeom>
                <a:avLst/>
                <a:gdLst>
                  <a:gd name="T0" fmla="*/ 437 w 615"/>
                  <a:gd name="T1" fmla="*/ 437 h 519"/>
                  <a:gd name="T2" fmla="*/ 437 w 615"/>
                  <a:gd name="T3" fmla="*/ 346 h 519"/>
                  <a:gd name="T4" fmla="*/ 437 w 615"/>
                  <a:gd name="T5" fmla="*/ 259 h 519"/>
                  <a:gd name="T6" fmla="*/ 356 w 615"/>
                  <a:gd name="T7" fmla="*/ 259 h 519"/>
                  <a:gd name="T8" fmla="*/ 356 w 615"/>
                  <a:gd name="T9" fmla="*/ 348 h 519"/>
                  <a:gd name="T10" fmla="*/ 267 w 615"/>
                  <a:gd name="T11" fmla="*/ 348 h 519"/>
                  <a:gd name="T12" fmla="*/ 267 w 615"/>
                  <a:gd name="T13" fmla="*/ 259 h 519"/>
                  <a:gd name="T14" fmla="*/ 267 w 615"/>
                  <a:gd name="T15" fmla="*/ 172 h 519"/>
                  <a:gd name="T16" fmla="*/ 267 w 615"/>
                  <a:gd name="T17" fmla="*/ 85 h 519"/>
                  <a:gd name="T18" fmla="*/ 267 w 615"/>
                  <a:gd name="T19" fmla="*/ 0 h 519"/>
                  <a:gd name="T20" fmla="*/ 178 w 615"/>
                  <a:gd name="T21" fmla="*/ 0 h 519"/>
                  <a:gd name="T22" fmla="*/ 89 w 615"/>
                  <a:gd name="T23" fmla="*/ 0 h 519"/>
                  <a:gd name="T24" fmla="*/ 89 w 615"/>
                  <a:gd name="T25" fmla="*/ 81 h 519"/>
                  <a:gd name="T26" fmla="*/ 178 w 615"/>
                  <a:gd name="T27" fmla="*/ 81 h 519"/>
                  <a:gd name="T28" fmla="*/ 178 w 615"/>
                  <a:gd name="T29" fmla="*/ 172 h 519"/>
                  <a:gd name="T30" fmla="*/ 178 w 615"/>
                  <a:gd name="T31" fmla="*/ 259 h 519"/>
                  <a:gd name="T32" fmla="*/ 91 w 615"/>
                  <a:gd name="T33" fmla="*/ 259 h 519"/>
                  <a:gd name="T34" fmla="*/ 0 w 615"/>
                  <a:gd name="T35" fmla="*/ 259 h 519"/>
                  <a:gd name="T36" fmla="*/ 0 w 615"/>
                  <a:gd name="T37" fmla="*/ 348 h 519"/>
                  <a:gd name="T38" fmla="*/ 91 w 615"/>
                  <a:gd name="T39" fmla="*/ 348 h 519"/>
                  <a:gd name="T40" fmla="*/ 178 w 615"/>
                  <a:gd name="T41" fmla="*/ 348 h 519"/>
                  <a:gd name="T42" fmla="*/ 178 w 615"/>
                  <a:gd name="T43" fmla="*/ 437 h 519"/>
                  <a:gd name="T44" fmla="*/ 265 w 615"/>
                  <a:gd name="T45" fmla="*/ 437 h 519"/>
                  <a:gd name="T46" fmla="*/ 356 w 615"/>
                  <a:gd name="T47" fmla="*/ 437 h 519"/>
                  <a:gd name="T48" fmla="*/ 356 w 615"/>
                  <a:gd name="T49" fmla="*/ 519 h 519"/>
                  <a:gd name="T50" fmla="*/ 439 w 615"/>
                  <a:gd name="T51" fmla="*/ 519 h 519"/>
                  <a:gd name="T52" fmla="*/ 526 w 615"/>
                  <a:gd name="T53" fmla="*/ 519 h 519"/>
                  <a:gd name="T54" fmla="*/ 615 w 615"/>
                  <a:gd name="T55" fmla="*/ 519 h 519"/>
                  <a:gd name="T56" fmla="*/ 615 w 615"/>
                  <a:gd name="T57" fmla="*/ 437 h 519"/>
                  <a:gd name="T58" fmla="*/ 526 w 615"/>
                  <a:gd name="T59" fmla="*/ 437 h 519"/>
                  <a:gd name="T60" fmla="*/ 437 w 615"/>
                  <a:gd name="T61" fmla="*/ 437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15" h="519">
                    <a:moveTo>
                      <a:pt x="437" y="437"/>
                    </a:moveTo>
                    <a:lnTo>
                      <a:pt x="437" y="346"/>
                    </a:lnTo>
                    <a:lnTo>
                      <a:pt x="437" y="259"/>
                    </a:lnTo>
                    <a:lnTo>
                      <a:pt x="356" y="259"/>
                    </a:lnTo>
                    <a:lnTo>
                      <a:pt x="356" y="348"/>
                    </a:lnTo>
                    <a:lnTo>
                      <a:pt x="267" y="348"/>
                    </a:lnTo>
                    <a:lnTo>
                      <a:pt x="267" y="259"/>
                    </a:lnTo>
                    <a:lnTo>
                      <a:pt x="267" y="172"/>
                    </a:lnTo>
                    <a:lnTo>
                      <a:pt x="267" y="85"/>
                    </a:lnTo>
                    <a:lnTo>
                      <a:pt x="267" y="0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89" y="81"/>
                    </a:lnTo>
                    <a:lnTo>
                      <a:pt x="178" y="81"/>
                    </a:lnTo>
                    <a:lnTo>
                      <a:pt x="178" y="172"/>
                    </a:lnTo>
                    <a:lnTo>
                      <a:pt x="178" y="259"/>
                    </a:lnTo>
                    <a:lnTo>
                      <a:pt x="91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91" y="348"/>
                    </a:lnTo>
                    <a:lnTo>
                      <a:pt x="178" y="348"/>
                    </a:lnTo>
                    <a:lnTo>
                      <a:pt x="178" y="437"/>
                    </a:lnTo>
                    <a:lnTo>
                      <a:pt x="265" y="437"/>
                    </a:lnTo>
                    <a:lnTo>
                      <a:pt x="356" y="437"/>
                    </a:lnTo>
                    <a:lnTo>
                      <a:pt x="356" y="519"/>
                    </a:lnTo>
                    <a:lnTo>
                      <a:pt x="439" y="519"/>
                    </a:lnTo>
                    <a:lnTo>
                      <a:pt x="526" y="519"/>
                    </a:lnTo>
                    <a:lnTo>
                      <a:pt x="615" y="519"/>
                    </a:lnTo>
                    <a:lnTo>
                      <a:pt x="615" y="437"/>
                    </a:lnTo>
                    <a:lnTo>
                      <a:pt x="526" y="437"/>
                    </a:lnTo>
                    <a:lnTo>
                      <a:pt x="437" y="43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Rectangle 328">
                <a:extLst>
                  <a:ext uri="{FF2B5EF4-FFF2-40B4-BE49-F238E27FC236}">
                    <a16:creationId xmlns:a16="http://schemas.microsoft.com/office/drawing/2014/main" id="{BD6108E4-5353-46ED-9E65-A4F7029E6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6" y="783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329">
                <a:extLst>
                  <a:ext uri="{FF2B5EF4-FFF2-40B4-BE49-F238E27FC236}">
                    <a16:creationId xmlns:a16="http://schemas.microsoft.com/office/drawing/2014/main" id="{9A68481F-4821-4CDF-8736-885AF89F7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872"/>
                <a:ext cx="1044" cy="868"/>
              </a:xfrm>
              <a:custGeom>
                <a:avLst/>
                <a:gdLst>
                  <a:gd name="T0" fmla="*/ 963 w 1044"/>
                  <a:gd name="T1" fmla="*/ 608 h 868"/>
                  <a:gd name="T2" fmla="*/ 963 w 1044"/>
                  <a:gd name="T3" fmla="*/ 434 h 868"/>
                  <a:gd name="T4" fmla="*/ 1044 w 1044"/>
                  <a:gd name="T5" fmla="*/ 349 h 868"/>
                  <a:gd name="T6" fmla="*/ 1044 w 1044"/>
                  <a:gd name="T7" fmla="*/ 173 h 868"/>
                  <a:gd name="T8" fmla="*/ 1044 w 1044"/>
                  <a:gd name="T9" fmla="*/ 0 h 868"/>
                  <a:gd name="T10" fmla="*/ 963 w 1044"/>
                  <a:gd name="T11" fmla="*/ 84 h 868"/>
                  <a:gd name="T12" fmla="*/ 874 w 1044"/>
                  <a:gd name="T13" fmla="*/ 171 h 868"/>
                  <a:gd name="T14" fmla="*/ 874 w 1044"/>
                  <a:gd name="T15" fmla="*/ 347 h 868"/>
                  <a:gd name="T16" fmla="*/ 785 w 1044"/>
                  <a:gd name="T17" fmla="*/ 430 h 868"/>
                  <a:gd name="T18" fmla="*/ 785 w 1044"/>
                  <a:gd name="T19" fmla="*/ 260 h 868"/>
                  <a:gd name="T20" fmla="*/ 696 w 1044"/>
                  <a:gd name="T21" fmla="*/ 171 h 868"/>
                  <a:gd name="T22" fmla="*/ 696 w 1044"/>
                  <a:gd name="T23" fmla="*/ 349 h 868"/>
                  <a:gd name="T24" fmla="*/ 524 w 1044"/>
                  <a:gd name="T25" fmla="*/ 349 h 868"/>
                  <a:gd name="T26" fmla="*/ 437 w 1044"/>
                  <a:gd name="T27" fmla="*/ 430 h 868"/>
                  <a:gd name="T28" fmla="*/ 348 w 1044"/>
                  <a:gd name="T29" fmla="*/ 519 h 868"/>
                  <a:gd name="T30" fmla="*/ 176 w 1044"/>
                  <a:gd name="T31" fmla="*/ 519 h 868"/>
                  <a:gd name="T32" fmla="*/ 0 w 1044"/>
                  <a:gd name="T33" fmla="*/ 519 h 868"/>
                  <a:gd name="T34" fmla="*/ 0 w 1044"/>
                  <a:gd name="T35" fmla="*/ 697 h 868"/>
                  <a:gd name="T36" fmla="*/ 89 w 1044"/>
                  <a:gd name="T37" fmla="*/ 608 h 868"/>
                  <a:gd name="T38" fmla="*/ 259 w 1044"/>
                  <a:gd name="T39" fmla="*/ 608 h 868"/>
                  <a:gd name="T40" fmla="*/ 348 w 1044"/>
                  <a:gd name="T41" fmla="*/ 697 h 868"/>
                  <a:gd name="T42" fmla="*/ 437 w 1044"/>
                  <a:gd name="T43" fmla="*/ 608 h 868"/>
                  <a:gd name="T44" fmla="*/ 524 w 1044"/>
                  <a:gd name="T45" fmla="*/ 519 h 868"/>
                  <a:gd name="T46" fmla="*/ 696 w 1044"/>
                  <a:gd name="T47" fmla="*/ 519 h 868"/>
                  <a:gd name="T48" fmla="*/ 696 w 1044"/>
                  <a:gd name="T49" fmla="*/ 697 h 868"/>
                  <a:gd name="T50" fmla="*/ 615 w 1044"/>
                  <a:gd name="T51" fmla="*/ 786 h 868"/>
                  <a:gd name="T52" fmla="*/ 437 w 1044"/>
                  <a:gd name="T53" fmla="*/ 786 h 868"/>
                  <a:gd name="T54" fmla="*/ 263 w 1044"/>
                  <a:gd name="T55" fmla="*/ 786 h 868"/>
                  <a:gd name="T56" fmla="*/ 178 w 1044"/>
                  <a:gd name="T57" fmla="*/ 868 h 868"/>
                  <a:gd name="T58" fmla="*/ 350 w 1044"/>
                  <a:gd name="T59" fmla="*/ 868 h 868"/>
                  <a:gd name="T60" fmla="*/ 524 w 1044"/>
                  <a:gd name="T61" fmla="*/ 868 h 868"/>
                  <a:gd name="T62" fmla="*/ 698 w 1044"/>
                  <a:gd name="T63" fmla="*/ 868 h 868"/>
                  <a:gd name="T64" fmla="*/ 874 w 1044"/>
                  <a:gd name="T65" fmla="*/ 868 h 868"/>
                  <a:gd name="T66" fmla="*/ 1044 w 1044"/>
                  <a:gd name="T67" fmla="*/ 868 h 868"/>
                  <a:gd name="T68" fmla="*/ 963 w 1044"/>
                  <a:gd name="T69" fmla="*/ 786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4" h="868">
                    <a:moveTo>
                      <a:pt x="963" y="695"/>
                    </a:moveTo>
                    <a:lnTo>
                      <a:pt x="963" y="608"/>
                    </a:lnTo>
                    <a:lnTo>
                      <a:pt x="963" y="521"/>
                    </a:lnTo>
                    <a:lnTo>
                      <a:pt x="963" y="434"/>
                    </a:lnTo>
                    <a:lnTo>
                      <a:pt x="963" y="349"/>
                    </a:lnTo>
                    <a:lnTo>
                      <a:pt x="1044" y="349"/>
                    </a:lnTo>
                    <a:lnTo>
                      <a:pt x="1044" y="260"/>
                    </a:lnTo>
                    <a:lnTo>
                      <a:pt x="1044" y="173"/>
                    </a:lnTo>
                    <a:lnTo>
                      <a:pt x="1044" y="84"/>
                    </a:lnTo>
                    <a:lnTo>
                      <a:pt x="1044" y="0"/>
                    </a:lnTo>
                    <a:lnTo>
                      <a:pt x="963" y="0"/>
                    </a:lnTo>
                    <a:lnTo>
                      <a:pt x="963" y="84"/>
                    </a:lnTo>
                    <a:lnTo>
                      <a:pt x="963" y="171"/>
                    </a:lnTo>
                    <a:lnTo>
                      <a:pt x="874" y="171"/>
                    </a:lnTo>
                    <a:lnTo>
                      <a:pt x="874" y="260"/>
                    </a:lnTo>
                    <a:lnTo>
                      <a:pt x="874" y="347"/>
                    </a:lnTo>
                    <a:lnTo>
                      <a:pt x="874" y="430"/>
                    </a:lnTo>
                    <a:lnTo>
                      <a:pt x="785" y="430"/>
                    </a:lnTo>
                    <a:lnTo>
                      <a:pt x="785" y="347"/>
                    </a:lnTo>
                    <a:lnTo>
                      <a:pt x="785" y="260"/>
                    </a:lnTo>
                    <a:lnTo>
                      <a:pt x="785" y="171"/>
                    </a:lnTo>
                    <a:lnTo>
                      <a:pt x="696" y="171"/>
                    </a:lnTo>
                    <a:lnTo>
                      <a:pt x="696" y="260"/>
                    </a:lnTo>
                    <a:lnTo>
                      <a:pt x="696" y="349"/>
                    </a:lnTo>
                    <a:lnTo>
                      <a:pt x="611" y="349"/>
                    </a:lnTo>
                    <a:lnTo>
                      <a:pt x="524" y="349"/>
                    </a:lnTo>
                    <a:lnTo>
                      <a:pt x="437" y="349"/>
                    </a:lnTo>
                    <a:lnTo>
                      <a:pt x="437" y="430"/>
                    </a:lnTo>
                    <a:lnTo>
                      <a:pt x="348" y="430"/>
                    </a:lnTo>
                    <a:lnTo>
                      <a:pt x="348" y="519"/>
                    </a:lnTo>
                    <a:lnTo>
                      <a:pt x="263" y="519"/>
                    </a:lnTo>
                    <a:lnTo>
                      <a:pt x="176" y="519"/>
                    </a:lnTo>
                    <a:lnTo>
                      <a:pt x="89" y="519"/>
                    </a:lnTo>
                    <a:lnTo>
                      <a:pt x="0" y="519"/>
                    </a:lnTo>
                    <a:lnTo>
                      <a:pt x="0" y="608"/>
                    </a:lnTo>
                    <a:lnTo>
                      <a:pt x="0" y="697"/>
                    </a:lnTo>
                    <a:lnTo>
                      <a:pt x="89" y="697"/>
                    </a:lnTo>
                    <a:lnTo>
                      <a:pt x="89" y="608"/>
                    </a:lnTo>
                    <a:lnTo>
                      <a:pt x="176" y="608"/>
                    </a:lnTo>
                    <a:lnTo>
                      <a:pt x="259" y="608"/>
                    </a:lnTo>
                    <a:lnTo>
                      <a:pt x="259" y="697"/>
                    </a:lnTo>
                    <a:lnTo>
                      <a:pt x="348" y="697"/>
                    </a:lnTo>
                    <a:lnTo>
                      <a:pt x="348" y="608"/>
                    </a:lnTo>
                    <a:lnTo>
                      <a:pt x="437" y="608"/>
                    </a:lnTo>
                    <a:lnTo>
                      <a:pt x="437" y="519"/>
                    </a:lnTo>
                    <a:lnTo>
                      <a:pt x="524" y="519"/>
                    </a:lnTo>
                    <a:lnTo>
                      <a:pt x="611" y="519"/>
                    </a:lnTo>
                    <a:lnTo>
                      <a:pt x="696" y="519"/>
                    </a:lnTo>
                    <a:lnTo>
                      <a:pt x="696" y="608"/>
                    </a:lnTo>
                    <a:lnTo>
                      <a:pt x="696" y="697"/>
                    </a:lnTo>
                    <a:lnTo>
                      <a:pt x="615" y="697"/>
                    </a:lnTo>
                    <a:lnTo>
                      <a:pt x="615" y="786"/>
                    </a:lnTo>
                    <a:lnTo>
                      <a:pt x="524" y="786"/>
                    </a:lnTo>
                    <a:lnTo>
                      <a:pt x="437" y="786"/>
                    </a:lnTo>
                    <a:lnTo>
                      <a:pt x="350" y="786"/>
                    </a:lnTo>
                    <a:lnTo>
                      <a:pt x="263" y="786"/>
                    </a:lnTo>
                    <a:lnTo>
                      <a:pt x="178" y="786"/>
                    </a:lnTo>
                    <a:lnTo>
                      <a:pt x="178" y="868"/>
                    </a:lnTo>
                    <a:lnTo>
                      <a:pt x="263" y="868"/>
                    </a:lnTo>
                    <a:lnTo>
                      <a:pt x="350" y="868"/>
                    </a:lnTo>
                    <a:lnTo>
                      <a:pt x="437" y="868"/>
                    </a:lnTo>
                    <a:lnTo>
                      <a:pt x="524" y="868"/>
                    </a:lnTo>
                    <a:lnTo>
                      <a:pt x="611" y="868"/>
                    </a:lnTo>
                    <a:lnTo>
                      <a:pt x="698" y="868"/>
                    </a:lnTo>
                    <a:lnTo>
                      <a:pt x="785" y="868"/>
                    </a:lnTo>
                    <a:lnTo>
                      <a:pt x="874" y="868"/>
                    </a:lnTo>
                    <a:lnTo>
                      <a:pt x="961" y="868"/>
                    </a:lnTo>
                    <a:lnTo>
                      <a:pt x="1044" y="868"/>
                    </a:lnTo>
                    <a:lnTo>
                      <a:pt x="1044" y="786"/>
                    </a:lnTo>
                    <a:lnTo>
                      <a:pt x="963" y="786"/>
                    </a:lnTo>
                    <a:lnTo>
                      <a:pt x="963" y="695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330">
                <a:extLst>
                  <a:ext uri="{FF2B5EF4-FFF2-40B4-BE49-F238E27FC236}">
                    <a16:creationId xmlns:a16="http://schemas.microsoft.com/office/drawing/2014/main" id="{BEC27A95-EEA8-44C8-870C-710D83D49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2" y="605"/>
                <a:ext cx="526" cy="438"/>
              </a:xfrm>
              <a:custGeom>
                <a:avLst/>
                <a:gdLst>
                  <a:gd name="T0" fmla="*/ 178 w 526"/>
                  <a:gd name="T1" fmla="*/ 438 h 438"/>
                  <a:gd name="T2" fmla="*/ 178 w 526"/>
                  <a:gd name="T3" fmla="*/ 349 h 438"/>
                  <a:gd name="T4" fmla="*/ 261 w 526"/>
                  <a:gd name="T5" fmla="*/ 349 h 438"/>
                  <a:gd name="T6" fmla="*/ 348 w 526"/>
                  <a:gd name="T7" fmla="*/ 349 h 438"/>
                  <a:gd name="T8" fmla="*/ 348 w 526"/>
                  <a:gd name="T9" fmla="*/ 267 h 438"/>
                  <a:gd name="T10" fmla="*/ 437 w 526"/>
                  <a:gd name="T11" fmla="*/ 267 h 438"/>
                  <a:gd name="T12" fmla="*/ 437 w 526"/>
                  <a:gd name="T13" fmla="*/ 176 h 438"/>
                  <a:gd name="T14" fmla="*/ 437 w 526"/>
                  <a:gd name="T15" fmla="*/ 89 h 438"/>
                  <a:gd name="T16" fmla="*/ 526 w 526"/>
                  <a:gd name="T17" fmla="*/ 89 h 438"/>
                  <a:gd name="T18" fmla="*/ 526 w 526"/>
                  <a:gd name="T19" fmla="*/ 0 h 438"/>
                  <a:gd name="T20" fmla="*/ 437 w 526"/>
                  <a:gd name="T21" fmla="*/ 0 h 438"/>
                  <a:gd name="T22" fmla="*/ 348 w 526"/>
                  <a:gd name="T23" fmla="*/ 0 h 438"/>
                  <a:gd name="T24" fmla="*/ 348 w 526"/>
                  <a:gd name="T25" fmla="*/ 89 h 438"/>
                  <a:gd name="T26" fmla="*/ 348 w 526"/>
                  <a:gd name="T27" fmla="*/ 178 h 438"/>
                  <a:gd name="T28" fmla="*/ 259 w 526"/>
                  <a:gd name="T29" fmla="*/ 178 h 438"/>
                  <a:gd name="T30" fmla="*/ 259 w 526"/>
                  <a:gd name="T31" fmla="*/ 267 h 438"/>
                  <a:gd name="T32" fmla="*/ 174 w 526"/>
                  <a:gd name="T33" fmla="*/ 267 h 438"/>
                  <a:gd name="T34" fmla="*/ 89 w 526"/>
                  <a:gd name="T35" fmla="*/ 267 h 438"/>
                  <a:gd name="T36" fmla="*/ 89 w 526"/>
                  <a:gd name="T37" fmla="*/ 349 h 438"/>
                  <a:gd name="T38" fmla="*/ 0 w 526"/>
                  <a:gd name="T39" fmla="*/ 349 h 438"/>
                  <a:gd name="T40" fmla="*/ 0 w 526"/>
                  <a:gd name="T41" fmla="*/ 438 h 438"/>
                  <a:gd name="T42" fmla="*/ 87 w 526"/>
                  <a:gd name="T43" fmla="*/ 438 h 438"/>
                  <a:gd name="T44" fmla="*/ 178 w 526"/>
                  <a:gd name="T45" fmla="*/ 43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6" h="438">
                    <a:moveTo>
                      <a:pt x="178" y="438"/>
                    </a:moveTo>
                    <a:lnTo>
                      <a:pt x="178" y="349"/>
                    </a:lnTo>
                    <a:lnTo>
                      <a:pt x="261" y="349"/>
                    </a:lnTo>
                    <a:lnTo>
                      <a:pt x="348" y="349"/>
                    </a:lnTo>
                    <a:lnTo>
                      <a:pt x="348" y="267"/>
                    </a:lnTo>
                    <a:lnTo>
                      <a:pt x="437" y="267"/>
                    </a:lnTo>
                    <a:lnTo>
                      <a:pt x="437" y="176"/>
                    </a:lnTo>
                    <a:lnTo>
                      <a:pt x="437" y="89"/>
                    </a:lnTo>
                    <a:lnTo>
                      <a:pt x="526" y="89"/>
                    </a:lnTo>
                    <a:lnTo>
                      <a:pt x="526" y="0"/>
                    </a:lnTo>
                    <a:lnTo>
                      <a:pt x="437" y="0"/>
                    </a:lnTo>
                    <a:lnTo>
                      <a:pt x="348" y="0"/>
                    </a:lnTo>
                    <a:lnTo>
                      <a:pt x="348" y="89"/>
                    </a:lnTo>
                    <a:lnTo>
                      <a:pt x="348" y="178"/>
                    </a:lnTo>
                    <a:lnTo>
                      <a:pt x="259" y="178"/>
                    </a:lnTo>
                    <a:lnTo>
                      <a:pt x="259" y="267"/>
                    </a:lnTo>
                    <a:lnTo>
                      <a:pt x="174" y="267"/>
                    </a:lnTo>
                    <a:lnTo>
                      <a:pt x="89" y="267"/>
                    </a:lnTo>
                    <a:lnTo>
                      <a:pt x="89" y="349"/>
                    </a:lnTo>
                    <a:lnTo>
                      <a:pt x="0" y="349"/>
                    </a:lnTo>
                    <a:lnTo>
                      <a:pt x="0" y="438"/>
                    </a:lnTo>
                    <a:lnTo>
                      <a:pt x="87" y="438"/>
                    </a:lnTo>
                    <a:lnTo>
                      <a:pt x="178" y="438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331">
                <a:extLst>
                  <a:ext uri="{FF2B5EF4-FFF2-40B4-BE49-F238E27FC236}">
                    <a16:creationId xmlns:a16="http://schemas.microsoft.com/office/drawing/2014/main" id="{C2A50FF9-81CF-46FC-83C6-32FC383E6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1132"/>
                <a:ext cx="178" cy="89"/>
              </a:xfrm>
              <a:custGeom>
                <a:avLst/>
                <a:gdLst>
                  <a:gd name="T0" fmla="*/ 91 w 178"/>
                  <a:gd name="T1" fmla="*/ 0 h 89"/>
                  <a:gd name="T2" fmla="*/ 0 w 178"/>
                  <a:gd name="T3" fmla="*/ 0 h 89"/>
                  <a:gd name="T4" fmla="*/ 0 w 178"/>
                  <a:gd name="T5" fmla="*/ 89 h 89"/>
                  <a:gd name="T6" fmla="*/ 91 w 178"/>
                  <a:gd name="T7" fmla="*/ 89 h 89"/>
                  <a:gd name="T8" fmla="*/ 178 w 178"/>
                  <a:gd name="T9" fmla="*/ 89 h 89"/>
                  <a:gd name="T10" fmla="*/ 178 w 178"/>
                  <a:gd name="T11" fmla="*/ 0 h 89"/>
                  <a:gd name="T12" fmla="*/ 91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91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91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332">
                <a:extLst>
                  <a:ext uri="{FF2B5EF4-FFF2-40B4-BE49-F238E27FC236}">
                    <a16:creationId xmlns:a16="http://schemas.microsoft.com/office/drawing/2014/main" id="{393D694E-79C5-43C5-A653-322EB33DE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6" y="1391"/>
                <a:ext cx="259" cy="349"/>
              </a:xfrm>
              <a:custGeom>
                <a:avLst/>
                <a:gdLst>
                  <a:gd name="T0" fmla="*/ 170 w 259"/>
                  <a:gd name="T1" fmla="*/ 267 h 349"/>
                  <a:gd name="T2" fmla="*/ 89 w 259"/>
                  <a:gd name="T3" fmla="*/ 267 h 349"/>
                  <a:gd name="T4" fmla="*/ 89 w 259"/>
                  <a:gd name="T5" fmla="*/ 178 h 349"/>
                  <a:gd name="T6" fmla="*/ 170 w 259"/>
                  <a:gd name="T7" fmla="*/ 178 h 349"/>
                  <a:gd name="T8" fmla="*/ 170 w 259"/>
                  <a:gd name="T9" fmla="*/ 89 h 349"/>
                  <a:gd name="T10" fmla="*/ 170 w 259"/>
                  <a:gd name="T11" fmla="*/ 0 h 349"/>
                  <a:gd name="T12" fmla="*/ 85 w 259"/>
                  <a:gd name="T13" fmla="*/ 0 h 349"/>
                  <a:gd name="T14" fmla="*/ 0 w 259"/>
                  <a:gd name="T15" fmla="*/ 0 h 349"/>
                  <a:gd name="T16" fmla="*/ 0 w 259"/>
                  <a:gd name="T17" fmla="*/ 89 h 349"/>
                  <a:gd name="T18" fmla="*/ 0 w 259"/>
                  <a:gd name="T19" fmla="*/ 176 h 349"/>
                  <a:gd name="T20" fmla="*/ 0 w 259"/>
                  <a:gd name="T21" fmla="*/ 264 h 349"/>
                  <a:gd name="T22" fmla="*/ 0 w 259"/>
                  <a:gd name="T23" fmla="*/ 349 h 349"/>
                  <a:gd name="T24" fmla="*/ 85 w 259"/>
                  <a:gd name="T25" fmla="*/ 349 h 349"/>
                  <a:gd name="T26" fmla="*/ 174 w 259"/>
                  <a:gd name="T27" fmla="*/ 349 h 349"/>
                  <a:gd name="T28" fmla="*/ 259 w 259"/>
                  <a:gd name="T29" fmla="*/ 349 h 349"/>
                  <a:gd name="T30" fmla="*/ 259 w 259"/>
                  <a:gd name="T31" fmla="*/ 264 h 349"/>
                  <a:gd name="T32" fmla="*/ 259 w 259"/>
                  <a:gd name="T33" fmla="*/ 178 h 349"/>
                  <a:gd name="T34" fmla="*/ 170 w 259"/>
                  <a:gd name="T35" fmla="*/ 178 h 349"/>
                  <a:gd name="T36" fmla="*/ 170 w 259"/>
                  <a:gd name="T37" fmla="*/ 267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9" h="349">
                    <a:moveTo>
                      <a:pt x="170" y="267"/>
                    </a:moveTo>
                    <a:lnTo>
                      <a:pt x="89" y="267"/>
                    </a:lnTo>
                    <a:lnTo>
                      <a:pt x="89" y="178"/>
                    </a:lnTo>
                    <a:lnTo>
                      <a:pt x="170" y="178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4"/>
                    </a:lnTo>
                    <a:lnTo>
                      <a:pt x="0" y="349"/>
                    </a:lnTo>
                    <a:lnTo>
                      <a:pt x="85" y="349"/>
                    </a:lnTo>
                    <a:lnTo>
                      <a:pt x="174" y="349"/>
                    </a:lnTo>
                    <a:lnTo>
                      <a:pt x="259" y="349"/>
                    </a:lnTo>
                    <a:lnTo>
                      <a:pt x="259" y="264"/>
                    </a:lnTo>
                    <a:lnTo>
                      <a:pt x="259" y="178"/>
                    </a:lnTo>
                    <a:lnTo>
                      <a:pt x="170" y="178"/>
                    </a:lnTo>
                    <a:lnTo>
                      <a:pt x="170" y="26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333">
                <a:extLst>
                  <a:ext uri="{FF2B5EF4-FFF2-40B4-BE49-F238E27FC236}">
                    <a16:creationId xmlns:a16="http://schemas.microsoft.com/office/drawing/2014/main" id="{16E14183-3AB8-4B6B-A490-A293DC997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605"/>
                <a:ext cx="1392" cy="697"/>
              </a:xfrm>
              <a:custGeom>
                <a:avLst/>
                <a:gdLst>
                  <a:gd name="T0" fmla="*/ 874 w 1392"/>
                  <a:gd name="T1" fmla="*/ 438 h 697"/>
                  <a:gd name="T2" fmla="*/ 874 w 1392"/>
                  <a:gd name="T3" fmla="*/ 614 h 697"/>
                  <a:gd name="T4" fmla="*/ 959 w 1392"/>
                  <a:gd name="T5" fmla="*/ 697 h 697"/>
                  <a:gd name="T6" fmla="*/ 1133 w 1392"/>
                  <a:gd name="T7" fmla="*/ 697 h 697"/>
                  <a:gd name="T8" fmla="*/ 1044 w 1392"/>
                  <a:gd name="T9" fmla="*/ 616 h 697"/>
                  <a:gd name="T10" fmla="*/ 1044 w 1392"/>
                  <a:gd name="T11" fmla="*/ 438 h 697"/>
                  <a:gd name="T12" fmla="*/ 1133 w 1392"/>
                  <a:gd name="T13" fmla="*/ 527 h 697"/>
                  <a:gd name="T14" fmla="*/ 1222 w 1392"/>
                  <a:gd name="T15" fmla="*/ 440 h 697"/>
                  <a:gd name="T16" fmla="*/ 1303 w 1392"/>
                  <a:gd name="T17" fmla="*/ 349 h 697"/>
                  <a:gd name="T18" fmla="*/ 1392 w 1392"/>
                  <a:gd name="T19" fmla="*/ 267 h 697"/>
                  <a:gd name="T20" fmla="*/ 1392 w 1392"/>
                  <a:gd name="T21" fmla="*/ 89 h 697"/>
                  <a:gd name="T22" fmla="*/ 1303 w 1392"/>
                  <a:gd name="T23" fmla="*/ 0 h 697"/>
                  <a:gd name="T24" fmla="*/ 1303 w 1392"/>
                  <a:gd name="T25" fmla="*/ 178 h 697"/>
                  <a:gd name="T26" fmla="*/ 1222 w 1392"/>
                  <a:gd name="T27" fmla="*/ 267 h 697"/>
                  <a:gd name="T28" fmla="*/ 1044 w 1392"/>
                  <a:gd name="T29" fmla="*/ 267 h 697"/>
                  <a:gd name="T30" fmla="*/ 955 w 1392"/>
                  <a:gd name="T31" fmla="*/ 349 h 697"/>
                  <a:gd name="T32" fmla="*/ 870 w 1392"/>
                  <a:gd name="T33" fmla="*/ 267 h 697"/>
                  <a:gd name="T34" fmla="*/ 696 w 1392"/>
                  <a:gd name="T35" fmla="*/ 267 h 697"/>
                  <a:gd name="T36" fmla="*/ 518 w 1392"/>
                  <a:gd name="T37" fmla="*/ 267 h 697"/>
                  <a:gd name="T38" fmla="*/ 518 w 1392"/>
                  <a:gd name="T39" fmla="*/ 438 h 697"/>
                  <a:gd name="T40" fmla="*/ 348 w 1392"/>
                  <a:gd name="T41" fmla="*/ 438 h 697"/>
                  <a:gd name="T42" fmla="*/ 261 w 1392"/>
                  <a:gd name="T43" fmla="*/ 349 h 697"/>
                  <a:gd name="T44" fmla="*/ 170 w 1392"/>
                  <a:gd name="T45" fmla="*/ 438 h 697"/>
                  <a:gd name="T46" fmla="*/ 4 w 1392"/>
                  <a:gd name="T47" fmla="*/ 438 h 697"/>
                  <a:gd name="T48" fmla="*/ 0 w 1392"/>
                  <a:gd name="T49" fmla="*/ 527 h 697"/>
                  <a:gd name="T50" fmla="*/ 89 w 1392"/>
                  <a:gd name="T51" fmla="*/ 527 h 697"/>
                  <a:gd name="T52" fmla="*/ 170 w 1392"/>
                  <a:gd name="T53" fmla="*/ 616 h 697"/>
                  <a:gd name="T54" fmla="*/ 261 w 1392"/>
                  <a:gd name="T55" fmla="*/ 527 h 697"/>
                  <a:gd name="T56" fmla="*/ 348 w 1392"/>
                  <a:gd name="T57" fmla="*/ 614 h 697"/>
                  <a:gd name="T58" fmla="*/ 437 w 1392"/>
                  <a:gd name="T59" fmla="*/ 697 h 697"/>
                  <a:gd name="T60" fmla="*/ 522 w 1392"/>
                  <a:gd name="T61" fmla="*/ 616 h 697"/>
                  <a:gd name="T62" fmla="*/ 696 w 1392"/>
                  <a:gd name="T63" fmla="*/ 616 h 697"/>
                  <a:gd name="T64" fmla="*/ 696 w 1392"/>
                  <a:gd name="T65" fmla="*/ 440 h 697"/>
                  <a:gd name="T66" fmla="*/ 785 w 1392"/>
                  <a:gd name="T67" fmla="*/ 349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92" h="697">
                    <a:moveTo>
                      <a:pt x="785" y="438"/>
                    </a:moveTo>
                    <a:lnTo>
                      <a:pt x="874" y="438"/>
                    </a:lnTo>
                    <a:lnTo>
                      <a:pt x="874" y="527"/>
                    </a:lnTo>
                    <a:lnTo>
                      <a:pt x="874" y="614"/>
                    </a:lnTo>
                    <a:lnTo>
                      <a:pt x="874" y="697"/>
                    </a:lnTo>
                    <a:lnTo>
                      <a:pt x="959" y="697"/>
                    </a:lnTo>
                    <a:lnTo>
                      <a:pt x="1046" y="697"/>
                    </a:lnTo>
                    <a:lnTo>
                      <a:pt x="1133" y="697"/>
                    </a:lnTo>
                    <a:lnTo>
                      <a:pt x="1133" y="616"/>
                    </a:lnTo>
                    <a:lnTo>
                      <a:pt x="1044" y="616"/>
                    </a:lnTo>
                    <a:lnTo>
                      <a:pt x="1044" y="527"/>
                    </a:lnTo>
                    <a:lnTo>
                      <a:pt x="1044" y="438"/>
                    </a:lnTo>
                    <a:lnTo>
                      <a:pt x="1133" y="438"/>
                    </a:lnTo>
                    <a:lnTo>
                      <a:pt x="1133" y="527"/>
                    </a:lnTo>
                    <a:lnTo>
                      <a:pt x="1222" y="527"/>
                    </a:lnTo>
                    <a:lnTo>
                      <a:pt x="1222" y="440"/>
                    </a:lnTo>
                    <a:lnTo>
                      <a:pt x="1222" y="349"/>
                    </a:lnTo>
                    <a:lnTo>
                      <a:pt x="1303" y="349"/>
                    </a:lnTo>
                    <a:lnTo>
                      <a:pt x="1303" y="267"/>
                    </a:lnTo>
                    <a:lnTo>
                      <a:pt x="1392" y="267"/>
                    </a:lnTo>
                    <a:lnTo>
                      <a:pt x="1392" y="176"/>
                    </a:lnTo>
                    <a:lnTo>
                      <a:pt x="1392" y="89"/>
                    </a:lnTo>
                    <a:lnTo>
                      <a:pt x="1392" y="0"/>
                    </a:lnTo>
                    <a:lnTo>
                      <a:pt x="1303" y="0"/>
                    </a:lnTo>
                    <a:lnTo>
                      <a:pt x="1303" y="89"/>
                    </a:lnTo>
                    <a:lnTo>
                      <a:pt x="1303" y="178"/>
                    </a:lnTo>
                    <a:lnTo>
                      <a:pt x="1222" y="178"/>
                    </a:lnTo>
                    <a:lnTo>
                      <a:pt x="1222" y="267"/>
                    </a:lnTo>
                    <a:lnTo>
                      <a:pt x="1133" y="267"/>
                    </a:lnTo>
                    <a:lnTo>
                      <a:pt x="1044" y="267"/>
                    </a:lnTo>
                    <a:lnTo>
                      <a:pt x="1044" y="349"/>
                    </a:lnTo>
                    <a:lnTo>
                      <a:pt x="955" y="349"/>
                    </a:lnTo>
                    <a:lnTo>
                      <a:pt x="955" y="267"/>
                    </a:lnTo>
                    <a:lnTo>
                      <a:pt x="870" y="267"/>
                    </a:lnTo>
                    <a:lnTo>
                      <a:pt x="783" y="267"/>
                    </a:lnTo>
                    <a:lnTo>
                      <a:pt x="696" y="267"/>
                    </a:lnTo>
                    <a:lnTo>
                      <a:pt x="609" y="267"/>
                    </a:lnTo>
                    <a:lnTo>
                      <a:pt x="518" y="267"/>
                    </a:lnTo>
                    <a:lnTo>
                      <a:pt x="518" y="351"/>
                    </a:lnTo>
                    <a:lnTo>
                      <a:pt x="518" y="438"/>
                    </a:lnTo>
                    <a:lnTo>
                      <a:pt x="435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261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7" y="438"/>
                    </a:lnTo>
                    <a:lnTo>
                      <a:pt x="4" y="438"/>
                    </a:lnTo>
                    <a:lnTo>
                      <a:pt x="0" y="438"/>
                    </a:lnTo>
                    <a:lnTo>
                      <a:pt x="0" y="527"/>
                    </a:lnTo>
                    <a:lnTo>
                      <a:pt x="4" y="527"/>
                    </a:lnTo>
                    <a:lnTo>
                      <a:pt x="89" y="527"/>
                    </a:lnTo>
                    <a:lnTo>
                      <a:pt x="89" y="616"/>
                    </a:lnTo>
                    <a:lnTo>
                      <a:pt x="170" y="616"/>
                    </a:lnTo>
                    <a:lnTo>
                      <a:pt x="170" y="527"/>
                    </a:lnTo>
                    <a:lnTo>
                      <a:pt x="261" y="527"/>
                    </a:lnTo>
                    <a:lnTo>
                      <a:pt x="348" y="527"/>
                    </a:lnTo>
                    <a:lnTo>
                      <a:pt x="348" y="614"/>
                    </a:lnTo>
                    <a:lnTo>
                      <a:pt x="348" y="697"/>
                    </a:lnTo>
                    <a:lnTo>
                      <a:pt x="437" y="697"/>
                    </a:lnTo>
                    <a:lnTo>
                      <a:pt x="437" y="616"/>
                    </a:lnTo>
                    <a:lnTo>
                      <a:pt x="522" y="616"/>
                    </a:lnTo>
                    <a:lnTo>
                      <a:pt x="609" y="616"/>
                    </a:lnTo>
                    <a:lnTo>
                      <a:pt x="696" y="616"/>
                    </a:lnTo>
                    <a:lnTo>
                      <a:pt x="696" y="527"/>
                    </a:lnTo>
                    <a:lnTo>
                      <a:pt x="696" y="440"/>
                    </a:lnTo>
                    <a:lnTo>
                      <a:pt x="696" y="349"/>
                    </a:lnTo>
                    <a:lnTo>
                      <a:pt x="785" y="349"/>
                    </a:lnTo>
                    <a:lnTo>
                      <a:pt x="785" y="438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334">
                <a:extLst>
                  <a:ext uri="{FF2B5EF4-FFF2-40B4-BE49-F238E27FC236}">
                    <a16:creationId xmlns:a16="http://schemas.microsoft.com/office/drawing/2014/main" id="{739E0CAE-42CB-4871-885D-19AC83337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" y="1391"/>
                <a:ext cx="348" cy="349"/>
              </a:xfrm>
              <a:custGeom>
                <a:avLst/>
                <a:gdLst>
                  <a:gd name="T0" fmla="*/ 259 w 348"/>
                  <a:gd name="T1" fmla="*/ 89 h 349"/>
                  <a:gd name="T2" fmla="*/ 170 w 348"/>
                  <a:gd name="T3" fmla="*/ 89 h 349"/>
                  <a:gd name="T4" fmla="*/ 170 w 348"/>
                  <a:gd name="T5" fmla="*/ 0 h 349"/>
                  <a:gd name="T6" fmla="*/ 89 w 348"/>
                  <a:gd name="T7" fmla="*/ 0 h 349"/>
                  <a:gd name="T8" fmla="*/ 89 w 348"/>
                  <a:gd name="T9" fmla="*/ 89 h 349"/>
                  <a:gd name="T10" fmla="*/ 89 w 348"/>
                  <a:gd name="T11" fmla="*/ 178 h 349"/>
                  <a:gd name="T12" fmla="*/ 0 w 348"/>
                  <a:gd name="T13" fmla="*/ 178 h 349"/>
                  <a:gd name="T14" fmla="*/ 0 w 348"/>
                  <a:gd name="T15" fmla="*/ 267 h 349"/>
                  <a:gd name="T16" fmla="*/ 89 w 348"/>
                  <a:gd name="T17" fmla="*/ 267 h 349"/>
                  <a:gd name="T18" fmla="*/ 89 w 348"/>
                  <a:gd name="T19" fmla="*/ 349 h 349"/>
                  <a:gd name="T20" fmla="*/ 174 w 348"/>
                  <a:gd name="T21" fmla="*/ 349 h 349"/>
                  <a:gd name="T22" fmla="*/ 261 w 348"/>
                  <a:gd name="T23" fmla="*/ 349 h 349"/>
                  <a:gd name="T24" fmla="*/ 348 w 348"/>
                  <a:gd name="T25" fmla="*/ 349 h 349"/>
                  <a:gd name="T26" fmla="*/ 348 w 348"/>
                  <a:gd name="T27" fmla="*/ 264 h 349"/>
                  <a:gd name="T28" fmla="*/ 348 w 348"/>
                  <a:gd name="T29" fmla="*/ 178 h 349"/>
                  <a:gd name="T30" fmla="*/ 259 w 348"/>
                  <a:gd name="T31" fmla="*/ 178 h 349"/>
                  <a:gd name="T32" fmla="*/ 259 w 348"/>
                  <a:gd name="T33" fmla="*/ 8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259" y="89"/>
                    </a:moveTo>
                    <a:lnTo>
                      <a:pt x="170" y="89"/>
                    </a:ln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349"/>
                    </a:lnTo>
                    <a:lnTo>
                      <a:pt x="174" y="349"/>
                    </a:lnTo>
                    <a:lnTo>
                      <a:pt x="261" y="349"/>
                    </a:lnTo>
                    <a:lnTo>
                      <a:pt x="348" y="349"/>
                    </a:lnTo>
                    <a:lnTo>
                      <a:pt x="348" y="264"/>
                    </a:lnTo>
                    <a:lnTo>
                      <a:pt x="348" y="178"/>
                    </a:lnTo>
                    <a:lnTo>
                      <a:pt x="259" y="178"/>
                    </a:lnTo>
                    <a:lnTo>
                      <a:pt x="259" y="89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Freeform 335">
                <a:extLst>
                  <a:ext uri="{FF2B5EF4-FFF2-40B4-BE49-F238E27FC236}">
                    <a16:creationId xmlns:a16="http://schemas.microsoft.com/office/drawing/2014/main" id="{0C978C88-09E0-4BB0-99FD-2559A26D8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" y="1302"/>
                <a:ext cx="178" cy="178"/>
              </a:xfrm>
              <a:custGeom>
                <a:avLst/>
                <a:gdLst>
                  <a:gd name="T0" fmla="*/ 0 w 178"/>
                  <a:gd name="T1" fmla="*/ 0 h 178"/>
                  <a:gd name="T2" fmla="*/ 0 w 178"/>
                  <a:gd name="T3" fmla="*/ 89 h 178"/>
                  <a:gd name="T4" fmla="*/ 89 w 178"/>
                  <a:gd name="T5" fmla="*/ 89 h 178"/>
                  <a:gd name="T6" fmla="*/ 89 w 178"/>
                  <a:gd name="T7" fmla="*/ 178 h 178"/>
                  <a:gd name="T8" fmla="*/ 178 w 178"/>
                  <a:gd name="T9" fmla="*/ 178 h 178"/>
                  <a:gd name="T10" fmla="*/ 178 w 178"/>
                  <a:gd name="T11" fmla="*/ 91 h 178"/>
                  <a:gd name="T12" fmla="*/ 178 w 178"/>
                  <a:gd name="T13" fmla="*/ 0 h 178"/>
                  <a:gd name="T14" fmla="*/ 91 w 178"/>
                  <a:gd name="T15" fmla="*/ 0 h 178"/>
                  <a:gd name="T16" fmla="*/ 0 w 178"/>
                  <a:gd name="T1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0" y="0"/>
                    </a:moveTo>
                    <a:lnTo>
                      <a:pt x="0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178" y="91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336">
                <a:extLst>
                  <a:ext uri="{FF2B5EF4-FFF2-40B4-BE49-F238E27FC236}">
                    <a16:creationId xmlns:a16="http://schemas.microsoft.com/office/drawing/2014/main" id="{D40DF3C3-E769-468F-BF57-F67E3478D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1391"/>
                <a:ext cx="259" cy="349"/>
              </a:xfrm>
              <a:custGeom>
                <a:avLst/>
                <a:gdLst>
                  <a:gd name="T0" fmla="*/ 170 w 259"/>
                  <a:gd name="T1" fmla="*/ 89 h 349"/>
                  <a:gd name="T2" fmla="*/ 89 w 259"/>
                  <a:gd name="T3" fmla="*/ 89 h 349"/>
                  <a:gd name="T4" fmla="*/ 89 w 259"/>
                  <a:gd name="T5" fmla="*/ 0 h 349"/>
                  <a:gd name="T6" fmla="*/ 4 w 259"/>
                  <a:gd name="T7" fmla="*/ 0 h 349"/>
                  <a:gd name="T8" fmla="*/ 0 w 259"/>
                  <a:gd name="T9" fmla="*/ 0 h 349"/>
                  <a:gd name="T10" fmla="*/ 0 w 259"/>
                  <a:gd name="T11" fmla="*/ 89 h 349"/>
                  <a:gd name="T12" fmla="*/ 0 w 259"/>
                  <a:gd name="T13" fmla="*/ 176 h 349"/>
                  <a:gd name="T14" fmla="*/ 0 w 259"/>
                  <a:gd name="T15" fmla="*/ 264 h 349"/>
                  <a:gd name="T16" fmla="*/ 0 w 259"/>
                  <a:gd name="T17" fmla="*/ 349 h 349"/>
                  <a:gd name="T18" fmla="*/ 4 w 259"/>
                  <a:gd name="T19" fmla="*/ 349 h 349"/>
                  <a:gd name="T20" fmla="*/ 87 w 259"/>
                  <a:gd name="T21" fmla="*/ 349 h 349"/>
                  <a:gd name="T22" fmla="*/ 174 w 259"/>
                  <a:gd name="T23" fmla="*/ 349 h 349"/>
                  <a:gd name="T24" fmla="*/ 259 w 259"/>
                  <a:gd name="T25" fmla="*/ 349 h 349"/>
                  <a:gd name="T26" fmla="*/ 259 w 259"/>
                  <a:gd name="T27" fmla="*/ 264 h 349"/>
                  <a:gd name="T28" fmla="*/ 259 w 259"/>
                  <a:gd name="T29" fmla="*/ 178 h 349"/>
                  <a:gd name="T30" fmla="*/ 170 w 259"/>
                  <a:gd name="T31" fmla="*/ 178 h 349"/>
                  <a:gd name="T32" fmla="*/ 170 w 259"/>
                  <a:gd name="T33" fmla="*/ 8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9" h="349">
                    <a:moveTo>
                      <a:pt x="170" y="89"/>
                    </a:moveTo>
                    <a:lnTo>
                      <a:pt x="89" y="89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4"/>
                    </a:lnTo>
                    <a:lnTo>
                      <a:pt x="0" y="349"/>
                    </a:lnTo>
                    <a:lnTo>
                      <a:pt x="4" y="349"/>
                    </a:lnTo>
                    <a:lnTo>
                      <a:pt x="87" y="349"/>
                    </a:lnTo>
                    <a:lnTo>
                      <a:pt x="174" y="349"/>
                    </a:lnTo>
                    <a:lnTo>
                      <a:pt x="259" y="349"/>
                    </a:lnTo>
                    <a:lnTo>
                      <a:pt x="259" y="264"/>
                    </a:lnTo>
                    <a:lnTo>
                      <a:pt x="259" y="178"/>
                    </a:lnTo>
                    <a:lnTo>
                      <a:pt x="170" y="178"/>
                    </a:lnTo>
                    <a:lnTo>
                      <a:pt x="170" y="89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Rectangle 337">
                <a:extLst>
                  <a:ext uri="{FF2B5EF4-FFF2-40B4-BE49-F238E27FC236}">
                    <a16:creationId xmlns:a16="http://schemas.microsoft.com/office/drawing/2014/main" id="{CB714B2C-0435-4441-9E84-74E27BDCE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872"/>
                <a:ext cx="89" cy="82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Rectangle 338">
                <a:extLst>
                  <a:ext uri="{FF2B5EF4-FFF2-40B4-BE49-F238E27FC236}">
                    <a16:creationId xmlns:a16="http://schemas.microsoft.com/office/drawing/2014/main" id="{321B6BAC-90F2-4581-88BE-908AD3306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4" y="1302"/>
                <a:ext cx="81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339">
                <a:extLst>
                  <a:ext uri="{FF2B5EF4-FFF2-40B4-BE49-F238E27FC236}">
                    <a16:creationId xmlns:a16="http://schemas.microsoft.com/office/drawing/2014/main" id="{4626ADA5-5BDB-430E-9D37-60DF50298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5" y="954"/>
                <a:ext cx="170" cy="267"/>
              </a:xfrm>
              <a:custGeom>
                <a:avLst/>
                <a:gdLst>
                  <a:gd name="T0" fmla="*/ 89 w 170"/>
                  <a:gd name="T1" fmla="*/ 89 h 267"/>
                  <a:gd name="T2" fmla="*/ 0 w 170"/>
                  <a:gd name="T3" fmla="*/ 89 h 267"/>
                  <a:gd name="T4" fmla="*/ 0 w 170"/>
                  <a:gd name="T5" fmla="*/ 178 h 267"/>
                  <a:gd name="T6" fmla="*/ 0 w 170"/>
                  <a:gd name="T7" fmla="*/ 267 h 267"/>
                  <a:gd name="T8" fmla="*/ 89 w 170"/>
                  <a:gd name="T9" fmla="*/ 267 h 267"/>
                  <a:gd name="T10" fmla="*/ 89 w 170"/>
                  <a:gd name="T11" fmla="*/ 178 h 267"/>
                  <a:gd name="T12" fmla="*/ 170 w 170"/>
                  <a:gd name="T13" fmla="*/ 178 h 267"/>
                  <a:gd name="T14" fmla="*/ 170 w 170"/>
                  <a:gd name="T15" fmla="*/ 91 h 267"/>
                  <a:gd name="T16" fmla="*/ 170 w 170"/>
                  <a:gd name="T17" fmla="*/ 0 h 267"/>
                  <a:gd name="T18" fmla="*/ 89 w 170"/>
                  <a:gd name="T19" fmla="*/ 0 h 267"/>
                  <a:gd name="T20" fmla="*/ 89 w 170"/>
                  <a:gd name="T21" fmla="*/ 8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267">
                    <a:moveTo>
                      <a:pt x="89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178"/>
                    </a:lnTo>
                    <a:lnTo>
                      <a:pt x="170" y="178"/>
                    </a:lnTo>
                    <a:lnTo>
                      <a:pt x="170" y="91"/>
                    </a:ln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340">
                <a:extLst>
                  <a:ext uri="{FF2B5EF4-FFF2-40B4-BE49-F238E27FC236}">
                    <a16:creationId xmlns:a16="http://schemas.microsoft.com/office/drawing/2014/main" id="{9CF810AC-AAB5-42B6-B82E-E3D8830E5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1391"/>
                <a:ext cx="178" cy="178"/>
              </a:xfrm>
              <a:custGeom>
                <a:avLst/>
                <a:gdLst>
                  <a:gd name="T0" fmla="*/ 89 w 178"/>
                  <a:gd name="T1" fmla="*/ 89 h 178"/>
                  <a:gd name="T2" fmla="*/ 0 w 178"/>
                  <a:gd name="T3" fmla="*/ 89 h 178"/>
                  <a:gd name="T4" fmla="*/ 0 w 178"/>
                  <a:gd name="T5" fmla="*/ 178 h 178"/>
                  <a:gd name="T6" fmla="*/ 89 w 178"/>
                  <a:gd name="T7" fmla="*/ 178 h 178"/>
                  <a:gd name="T8" fmla="*/ 178 w 178"/>
                  <a:gd name="T9" fmla="*/ 178 h 178"/>
                  <a:gd name="T10" fmla="*/ 178 w 178"/>
                  <a:gd name="T11" fmla="*/ 89 h 178"/>
                  <a:gd name="T12" fmla="*/ 178 w 178"/>
                  <a:gd name="T13" fmla="*/ 0 h 178"/>
                  <a:gd name="T14" fmla="*/ 89 w 178"/>
                  <a:gd name="T15" fmla="*/ 0 h 178"/>
                  <a:gd name="T16" fmla="*/ 89 w 178"/>
                  <a:gd name="T1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89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341">
                <a:extLst>
                  <a:ext uri="{FF2B5EF4-FFF2-40B4-BE49-F238E27FC236}">
                    <a16:creationId xmlns:a16="http://schemas.microsoft.com/office/drawing/2014/main" id="{F7C33A39-6C55-449C-AD65-D4F02CDB8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8" y="954"/>
                <a:ext cx="348" cy="437"/>
              </a:xfrm>
              <a:custGeom>
                <a:avLst/>
                <a:gdLst>
                  <a:gd name="T0" fmla="*/ 348 w 348"/>
                  <a:gd name="T1" fmla="*/ 267 h 437"/>
                  <a:gd name="T2" fmla="*/ 259 w 348"/>
                  <a:gd name="T3" fmla="*/ 267 h 437"/>
                  <a:gd name="T4" fmla="*/ 259 w 348"/>
                  <a:gd name="T5" fmla="*/ 178 h 437"/>
                  <a:gd name="T6" fmla="*/ 178 w 348"/>
                  <a:gd name="T7" fmla="*/ 178 h 437"/>
                  <a:gd name="T8" fmla="*/ 178 w 348"/>
                  <a:gd name="T9" fmla="*/ 89 h 437"/>
                  <a:gd name="T10" fmla="*/ 89 w 348"/>
                  <a:gd name="T11" fmla="*/ 89 h 437"/>
                  <a:gd name="T12" fmla="*/ 89 w 348"/>
                  <a:gd name="T13" fmla="*/ 0 h 437"/>
                  <a:gd name="T14" fmla="*/ 0 w 348"/>
                  <a:gd name="T15" fmla="*/ 0 h 437"/>
                  <a:gd name="T16" fmla="*/ 0 w 348"/>
                  <a:gd name="T17" fmla="*/ 91 h 437"/>
                  <a:gd name="T18" fmla="*/ 0 w 348"/>
                  <a:gd name="T19" fmla="*/ 178 h 437"/>
                  <a:gd name="T20" fmla="*/ 89 w 348"/>
                  <a:gd name="T21" fmla="*/ 178 h 437"/>
                  <a:gd name="T22" fmla="*/ 89 w 348"/>
                  <a:gd name="T23" fmla="*/ 267 h 437"/>
                  <a:gd name="T24" fmla="*/ 178 w 348"/>
                  <a:gd name="T25" fmla="*/ 267 h 437"/>
                  <a:gd name="T26" fmla="*/ 178 w 348"/>
                  <a:gd name="T27" fmla="*/ 348 h 437"/>
                  <a:gd name="T28" fmla="*/ 259 w 348"/>
                  <a:gd name="T29" fmla="*/ 348 h 437"/>
                  <a:gd name="T30" fmla="*/ 259 w 348"/>
                  <a:gd name="T31" fmla="*/ 437 h 437"/>
                  <a:gd name="T32" fmla="*/ 348 w 348"/>
                  <a:gd name="T33" fmla="*/ 437 h 437"/>
                  <a:gd name="T34" fmla="*/ 348 w 348"/>
                  <a:gd name="T35" fmla="*/ 352 h 437"/>
                  <a:gd name="T36" fmla="*/ 348 w 348"/>
                  <a:gd name="T37" fmla="*/ 26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8" h="437">
                    <a:moveTo>
                      <a:pt x="348" y="267"/>
                    </a:moveTo>
                    <a:lnTo>
                      <a:pt x="259" y="267"/>
                    </a:lnTo>
                    <a:lnTo>
                      <a:pt x="25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348"/>
                    </a:lnTo>
                    <a:lnTo>
                      <a:pt x="259" y="348"/>
                    </a:lnTo>
                    <a:lnTo>
                      <a:pt x="259" y="437"/>
                    </a:lnTo>
                    <a:lnTo>
                      <a:pt x="348" y="437"/>
                    </a:lnTo>
                    <a:lnTo>
                      <a:pt x="348" y="352"/>
                    </a:lnTo>
                    <a:lnTo>
                      <a:pt x="348" y="267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Rectangle 342">
                <a:extLst>
                  <a:ext uri="{FF2B5EF4-FFF2-40B4-BE49-F238E27FC236}">
                    <a16:creationId xmlns:a16="http://schemas.microsoft.com/office/drawing/2014/main" id="{ADB0A001-DEA1-440A-98B3-7563B832E5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0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343">
                <a:extLst>
                  <a:ext uri="{FF2B5EF4-FFF2-40B4-BE49-F238E27FC236}">
                    <a16:creationId xmlns:a16="http://schemas.microsoft.com/office/drawing/2014/main" id="{19BC9F75-E500-4AAA-8146-9033797A2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" y="1043"/>
                <a:ext cx="89" cy="178"/>
              </a:xfrm>
              <a:custGeom>
                <a:avLst/>
                <a:gdLst>
                  <a:gd name="T0" fmla="*/ 0 w 89"/>
                  <a:gd name="T1" fmla="*/ 178 h 178"/>
                  <a:gd name="T2" fmla="*/ 89 w 89"/>
                  <a:gd name="T3" fmla="*/ 178 h 178"/>
                  <a:gd name="T4" fmla="*/ 89 w 89"/>
                  <a:gd name="T5" fmla="*/ 89 h 178"/>
                  <a:gd name="T6" fmla="*/ 89 w 89"/>
                  <a:gd name="T7" fmla="*/ 0 h 178"/>
                  <a:gd name="T8" fmla="*/ 0 w 89"/>
                  <a:gd name="T9" fmla="*/ 0 h 178"/>
                  <a:gd name="T10" fmla="*/ 0 w 89"/>
                  <a:gd name="T11" fmla="*/ 89 h 178"/>
                  <a:gd name="T12" fmla="*/ 0 w 89"/>
                  <a:gd name="T13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178"/>
                    </a:move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344">
                <a:extLst>
                  <a:ext uri="{FF2B5EF4-FFF2-40B4-BE49-F238E27FC236}">
                    <a16:creationId xmlns:a16="http://schemas.microsoft.com/office/drawing/2014/main" id="{405260E9-8598-487D-B9A3-4C69A10DD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" y="783"/>
                <a:ext cx="259" cy="260"/>
              </a:xfrm>
              <a:custGeom>
                <a:avLst/>
                <a:gdLst>
                  <a:gd name="T0" fmla="*/ 170 w 259"/>
                  <a:gd name="T1" fmla="*/ 0 h 260"/>
                  <a:gd name="T2" fmla="*/ 87 w 259"/>
                  <a:gd name="T3" fmla="*/ 0 h 260"/>
                  <a:gd name="T4" fmla="*/ 0 w 259"/>
                  <a:gd name="T5" fmla="*/ 0 h 260"/>
                  <a:gd name="T6" fmla="*/ 0 w 259"/>
                  <a:gd name="T7" fmla="*/ 85 h 260"/>
                  <a:gd name="T8" fmla="*/ 0 w 259"/>
                  <a:gd name="T9" fmla="*/ 173 h 260"/>
                  <a:gd name="T10" fmla="*/ 0 w 259"/>
                  <a:gd name="T11" fmla="*/ 260 h 260"/>
                  <a:gd name="T12" fmla="*/ 87 w 259"/>
                  <a:gd name="T13" fmla="*/ 260 h 260"/>
                  <a:gd name="T14" fmla="*/ 170 w 259"/>
                  <a:gd name="T15" fmla="*/ 260 h 260"/>
                  <a:gd name="T16" fmla="*/ 170 w 259"/>
                  <a:gd name="T17" fmla="*/ 171 h 260"/>
                  <a:gd name="T18" fmla="*/ 259 w 259"/>
                  <a:gd name="T19" fmla="*/ 171 h 260"/>
                  <a:gd name="T20" fmla="*/ 259 w 259"/>
                  <a:gd name="T21" fmla="*/ 89 h 260"/>
                  <a:gd name="T22" fmla="*/ 170 w 259"/>
                  <a:gd name="T23" fmla="*/ 89 h 260"/>
                  <a:gd name="T24" fmla="*/ 170 w 259"/>
                  <a:gd name="T2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60">
                    <a:moveTo>
                      <a:pt x="170" y="0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3"/>
                    </a:lnTo>
                    <a:lnTo>
                      <a:pt x="0" y="260"/>
                    </a:lnTo>
                    <a:lnTo>
                      <a:pt x="87" y="260"/>
                    </a:lnTo>
                    <a:lnTo>
                      <a:pt x="170" y="260"/>
                    </a:lnTo>
                    <a:lnTo>
                      <a:pt x="170" y="171"/>
                    </a:lnTo>
                    <a:lnTo>
                      <a:pt x="259" y="171"/>
                    </a:ln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345">
                <a:extLst>
                  <a:ext uri="{FF2B5EF4-FFF2-40B4-BE49-F238E27FC236}">
                    <a16:creationId xmlns:a16="http://schemas.microsoft.com/office/drawing/2014/main" id="{275FFAB9-4EF7-4BA8-949B-D4CAC7E3C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" y="872"/>
                <a:ext cx="348" cy="349"/>
              </a:xfrm>
              <a:custGeom>
                <a:avLst/>
                <a:gdLst>
                  <a:gd name="T0" fmla="*/ 178 w 348"/>
                  <a:gd name="T1" fmla="*/ 0 h 349"/>
                  <a:gd name="T2" fmla="*/ 178 w 348"/>
                  <a:gd name="T3" fmla="*/ 84 h 349"/>
                  <a:gd name="T4" fmla="*/ 178 w 348"/>
                  <a:gd name="T5" fmla="*/ 171 h 349"/>
                  <a:gd name="T6" fmla="*/ 91 w 348"/>
                  <a:gd name="T7" fmla="*/ 171 h 349"/>
                  <a:gd name="T8" fmla="*/ 0 w 348"/>
                  <a:gd name="T9" fmla="*/ 171 h 349"/>
                  <a:gd name="T10" fmla="*/ 0 w 348"/>
                  <a:gd name="T11" fmla="*/ 260 h 349"/>
                  <a:gd name="T12" fmla="*/ 0 w 348"/>
                  <a:gd name="T13" fmla="*/ 349 h 349"/>
                  <a:gd name="T14" fmla="*/ 91 w 348"/>
                  <a:gd name="T15" fmla="*/ 349 h 349"/>
                  <a:gd name="T16" fmla="*/ 178 w 348"/>
                  <a:gd name="T17" fmla="*/ 349 h 349"/>
                  <a:gd name="T18" fmla="*/ 178 w 348"/>
                  <a:gd name="T19" fmla="*/ 260 h 349"/>
                  <a:gd name="T20" fmla="*/ 267 w 348"/>
                  <a:gd name="T21" fmla="*/ 260 h 349"/>
                  <a:gd name="T22" fmla="*/ 267 w 348"/>
                  <a:gd name="T23" fmla="*/ 173 h 349"/>
                  <a:gd name="T24" fmla="*/ 267 w 348"/>
                  <a:gd name="T25" fmla="*/ 82 h 349"/>
                  <a:gd name="T26" fmla="*/ 348 w 348"/>
                  <a:gd name="T27" fmla="*/ 82 h 349"/>
                  <a:gd name="T28" fmla="*/ 348 w 348"/>
                  <a:gd name="T29" fmla="*/ 0 h 349"/>
                  <a:gd name="T30" fmla="*/ 265 w 348"/>
                  <a:gd name="T31" fmla="*/ 0 h 349"/>
                  <a:gd name="T32" fmla="*/ 178 w 348"/>
                  <a:gd name="T33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178" y="0"/>
                    </a:moveTo>
                    <a:lnTo>
                      <a:pt x="178" y="84"/>
                    </a:lnTo>
                    <a:lnTo>
                      <a:pt x="178" y="171"/>
                    </a:lnTo>
                    <a:lnTo>
                      <a:pt x="91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91" y="349"/>
                    </a:lnTo>
                    <a:lnTo>
                      <a:pt x="178" y="349"/>
                    </a:lnTo>
                    <a:lnTo>
                      <a:pt x="178" y="260"/>
                    </a:lnTo>
                    <a:lnTo>
                      <a:pt x="267" y="260"/>
                    </a:lnTo>
                    <a:lnTo>
                      <a:pt x="267" y="173"/>
                    </a:lnTo>
                    <a:lnTo>
                      <a:pt x="267" y="82"/>
                    </a:lnTo>
                    <a:lnTo>
                      <a:pt x="348" y="82"/>
                    </a:lnTo>
                    <a:lnTo>
                      <a:pt x="348" y="0"/>
                    </a:lnTo>
                    <a:lnTo>
                      <a:pt x="265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346">
                <a:extLst>
                  <a:ext uri="{FF2B5EF4-FFF2-40B4-BE49-F238E27FC236}">
                    <a16:creationId xmlns:a16="http://schemas.microsoft.com/office/drawing/2014/main" id="{5A403289-E01D-4C00-888A-5C183EA51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" y="694"/>
                <a:ext cx="170" cy="178"/>
              </a:xfrm>
              <a:custGeom>
                <a:avLst/>
                <a:gdLst>
                  <a:gd name="T0" fmla="*/ 170 w 170"/>
                  <a:gd name="T1" fmla="*/ 87 h 178"/>
                  <a:gd name="T2" fmla="*/ 170 w 170"/>
                  <a:gd name="T3" fmla="*/ 0 h 178"/>
                  <a:gd name="T4" fmla="*/ 89 w 170"/>
                  <a:gd name="T5" fmla="*/ 0 h 178"/>
                  <a:gd name="T6" fmla="*/ 89 w 170"/>
                  <a:gd name="T7" fmla="*/ 89 h 178"/>
                  <a:gd name="T8" fmla="*/ 0 w 170"/>
                  <a:gd name="T9" fmla="*/ 89 h 178"/>
                  <a:gd name="T10" fmla="*/ 0 w 170"/>
                  <a:gd name="T11" fmla="*/ 178 h 178"/>
                  <a:gd name="T12" fmla="*/ 87 w 170"/>
                  <a:gd name="T13" fmla="*/ 178 h 178"/>
                  <a:gd name="T14" fmla="*/ 170 w 170"/>
                  <a:gd name="T15" fmla="*/ 178 h 178"/>
                  <a:gd name="T16" fmla="*/ 170 w 170"/>
                  <a:gd name="T17" fmla="*/ 8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8">
                    <a:moveTo>
                      <a:pt x="170" y="87"/>
                    </a:move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7" y="178"/>
                    </a:lnTo>
                    <a:lnTo>
                      <a:pt x="170" y="178"/>
                    </a:lnTo>
                    <a:lnTo>
                      <a:pt x="170" y="87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Rectangle 347">
                <a:extLst>
                  <a:ext uri="{FF2B5EF4-FFF2-40B4-BE49-F238E27FC236}">
                    <a16:creationId xmlns:a16="http://schemas.microsoft.com/office/drawing/2014/main" id="{8A323A33-B019-4196-BB66-4FB88B52A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7" y="1221"/>
                <a:ext cx="89" cy="81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348">
                <a:extLst>
                  <a:ext uri="{FF2B5EF4-FFF2-40B4-BE49-F238E27FC236}">
                    <a16:creationId xmlns:a16="http://schemas.microsoft.com/office/drawing/2014/main" id="{DBFFEAB2-8490-4DEE-82F9-E88C511B1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" y="954"/>
                <a:ext cx="89" cy="178"/>
              </a:xfrm>
              <a:custGeom>
                <a:avLst/>
                <a:gdLst>
                  <a:gd name="T0" fmla="*/ 0 w 89"/>
                  <a:gd name="T1" fmla="*/ 91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91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9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91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91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Freeform 349">
                <a:extLst>
                  <a:ext uri="{FF2B5EF4-FFF2-40B4-BE49-F238E27FC236}">
                    <a16:creationId xmlns:a16="http://schemas.microsoft.com/office/drawing/2014/main" id="{FBE5349A-D4EC-4318-ADBD-A50632E35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9" y="1391"/>
                <a:ext cx="178" cy="89"/>
              </a:xfrm>
              <a:custGeom>
                <a:avLst/>
                <a:gdLst>
                  <a:gd name="T0" fmla="*/ 0 w 178"/>
                  <a:gd name="T1" fmla="*/ 0 h 89"/>
                  <a:gd name="T2" fmla="*/ 0 w 178"/>
                  <a:gd name="T3" fmla="*/ 89 h 89"/>
                  <a:gd name="T4" fmla="*/ 89 w 178"/>
                  <a:gd name="T5" fmla="*/ 89 h 89"/>
                  <a:gd name="T6" fmla="*/ 178 w 178"/>
                  <a:gd name="T7" fmla="*/ 89 h 89"/>
                  <a:gd name="T8" fmla="*/ 178 w 178"/>
                  <a:gd name="T9" fmla="*/ 0 h 89"/>
                  <a:gd name="T10" fmla="*/ 89 w 178"/>
                  <a:gd name="T11" fmla="*/ 0 h 89"/>
                  <a:gd name="T12" fmla="*/ 0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0" y="0"/>
                    </a:moveTo>
                    <a:lnTo>
                      <a:pt x="0" y="89"/>
                    </a:lnTo>
                    <a:lnTo>
                      <a:pt x="89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Rectangle 350">
                <a:extLst>
                  <a:ext uri="{FF2B5EF4-FFF2-40B4-BE49-F238E27FC236}">
                    <a16:creationId xmlns:a16="http://schemas.microsoft.com/office/drawing/2014/main" id="{E3067C74-5A6F-46A7-AF42-9B74CF7DE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9" y="954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351">
                <a:extLst>
                  <a:ext uri="{FF2B5EF4-FFF2-40B4-BE49-F238E27FC236}">
                    <a16:creationId xmlns:a16="http://schemas.microsoft.com/office/drawing/2014/main" id="{EA2A415C-38FA-48F8-8DFB-F83119363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" y="1132"/>
                <a:ext cx="178" cy="170"/>
              </a:xfrm>
              <a:custGeom>
                <a:avLst/>
                <a:gdLst>
                  <a:gd name="T0" fmla="*/ 89 w 178"/>
                  <a:gd name="T1" fmla="*/ 89 h 170"/>
                  <a:gd name="T2" fmla="*/ 178 w 178"/>
                  <a:gd name="T3" fmla="*/ 89 h 170"/>
                  <a:gd name="T4" fmla="*/ 178 w 178"/>
                  <a:gd name="T5" fmla="*/ 0 h 170"/>
                  <a:gd name="T6" fmla="*/ 91 w 178"/>
                  <a:gd name="T7" fmla="*/ 0 h 170"/>
                  <a:gd name="T8" fmla="*/ 0 w 178"/>
                  <a:gd name="T9" fmla="*/ 0 h 170"/>
                  <a:gd name="T10" fmla="*/ 0 w 178"/>
                  <a:gd name="T11" fmla="*/ 87 h 170"/>
                  <a:gd name="T12" fmla="*/ 0 w 178"/>
                  <a:gd name="T13" fmla="*/ 170 h 170"/>
                  <a:gd name="T14" fmla="*/ 89 w 178"/>
                  <a:gd name="T15" fmla="*/ 170 h 170"/>
                  <a:gd name="T16" fmla="*/ 89 w 178"/>
                  <a:gd name="T17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0">
                    <a:moveTo>
                      <a:pt x="89" y="89"/>
                    </a:move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0"/>
                    </a:lnTo>
                    <a:lnTo>
                      <a:pt x="89" y="17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Rectangle 352">
                <a:extLst>
                  <a:ext uri="{FF2B5EF4-FFF2-40B4-BE49-F238E27FC236}">
                    <a16:creationId xmlns:a16="http://schemas.microsoft.com/office/drawing/2014/main" id="{277C49C3-C9F8-4D88-8446-B92009529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1302"/>
                <a:ext cx="81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Rectangle 353">
                <a:extLst>
                  <a:ext uri="{FF2B5EF4-FFF2-40B4-BE49-F238E27FC236}">
                    <a16:creationId xmlns:a16="http://schemas.microsoft.com/office/drawing/2014/main" id="{11A63C5B-D0C6-403C-B8FE-9DF136FB5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954"/>
                <a:ext cx="81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Rectangle 354">
                <a:extLst>
                  <a:ext uri="{FF2B5EF4-FFF2-40B4-BE49-F238E27FC236}">
                    <a16:creationId xmlns:a16="http://schemas.microsoft.com/office/drawing/2014/main" id="{7DF6D7CC-54FC-4634-B1C2-2D67F7767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1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Rectangle 355">
                <a:extLst>
                  <a:ext uri="{FF2B5EF4-FFF2-40B4-BE49-F238E27FC236}">
                    <a16:creationId xmlns:a16="http://schemas.microsoft.com/office/drawing/2014/main" id="{CB36F4FE-5D85-4051-B4C2-A2160E221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2" y="1132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356">
                <a:extLst>
                  <a:ext uri="{FF2B5EF4-FFF2-40B4-BE49-F238E27FC236}">
                    <a16:creationId xmlns:a16="http://schemas.microsoft.com/office/drawing/2014/main" id="{6CA44B07-650F-4557-88ED-F21EF9B5A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" y="954"/>
                <a:ext cx="171" cy="178"/>
              </a:xfrm>
              <a:custGeom>
                <a:avLst/>
                <a:gdLst>
                  <a:gd name="T0" fmla="*/ 82 w 171"/>
                  <a:gd name="T1" fmla="*/ 89 h 178"/>
                  <a:gd name="T2" fmla="*/ 0 w 171"/>
                  <a:gd name="T3" fmla="*/ 89 h 178"/>
                  <a:gd name="T4" fmla="*/ 0 w 171"/>
                  <a:gd name="T5" fmla="*/ 178 h 178"/>
                  <a:gd name="T6" fmla="*/ 84 w 171"/>
                  <a:gd name="T7" fmla="*/ 178 h 178"/>
                  <a:gd name="T8" fmla="*/ 171 w 171"/>
                  <a:gd name="T9" fmla="*/ 178 h 178"/>
                  <a:gd name="T10" fmla="*/ 171 w 171"/>
                  <a:gd name="T11" fmla="*/ 91 h 178"/>
                  <a:gd name="T12" fmla="*/ 171 w 171"/>
                  <a:gd name="T13" fmla="*/ 0 h 178"/>
                  <a:gd name="T14" fmla="*/ 82 w 171"/>
                  <a:gd name="T15" fmla="*/ 0 h 178"/>
                  <a:gd name="T16" fmla="*/ 82 w 171"/>
                  <a:gd name="T1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1" h="178">
                    <a:moveTo>
                      <a:pt x="82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84" y="178"/>
                    </a:lnTo>
                    <a:lnTo>
                      <a:pt x="171" y="178"/>
                    </a:lnTo>
                    <a:lnTo>
                      <a:pt x="171" y="91"/>
                    </a:lnTo>
                    <a:lnTo>
                      <a:pt x="171" y="0"/>
                    </a:lnTo>
                    <a:lnTo>
                      <a:pt x="82" y="0"/>
                    </a:lnTo>
                    <a:lnTo>
                      <a:pt x="82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357">
                <a:extLst>
                  <a:ext uri="{FF2B5EF4-FFF2-40B4-BE49-F238E27FC236}">
                    <a16:creationId xmlns:a16="http://schemas.microsoft.com/office/drawing/2014/main" id="{7771D16A-081F-447E-BD56-9303109EC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872"/>
                <a:ext cx="178" cy="171"/>
              </a:xfrm>
              <a:custGeom>
                <a:avLst/>
                <a:gdLst>
                  <a:gd name="T0" fmla="*/ 0 w 178"/>
                  <a:gd name="T1" fmla="*/ 0 h 171"/>
                  <a:gd name="T2" fmla="*/ 0 w 178"/>
                  <a:gd name="T3" fmla="*/ 84 h 171"/>
                  <a:gd name="T4" fmla="*/ 0 w 178"/>
                  <a:gd name="T5" fmla="*/ 171 h 171"/>
                  <a:gd name="T6" fmla="*/ 89 w 178"/>
                  <a:gd name="T7" fmla="*/ 171 h 171"/>
                  <a:gd name="T8" fmla="*/ 89 w 178"/>
                  <a:gd name="T9" fmla="*/ 82 h 171"/>
                  <a:gd name="T10" fmla="*/ 178 w 178"/>
                  <a:gd name="T11" fmla="*/ 82 h 171"/>
                  <a:gd name="T12" fmla="*/ 178 w 178"/>
                  <a:gd name="T13" fmla="*/ 0 h 171"/>
                  <a:gd name="T14" fmla="*/ 89 w 178"/>
                  <a:gd name="T15" fmla="*/ 0 h 171"/>
                  <a:gd name="T16" fmla="*/ 0 w 178"/>
                  <a:gd name="T1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1">
                    <a:moveTo>
                      <a:pt x="0" y="0"/>
                    </a:moveTo>
                    <a:lnTo>
                      <a:pt x="0" y="84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89" y="82"/>
                    </a:lnTo>
                    <a:lnTo>
                      <a:pt x="178" y="82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358">
                <a:extLst>
                  <a:ext uri="{FF2B5EF4-FFF2-40B4-BE49-F238E27FC236}">
                    <a16:creationId xmlns:a16="http://schemas.microsoft.com/office/drawing/2014/main" id="{DDCB9EF1-DF81-43C7-8970-6B79B1794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2" y="1043"/>
                <a:ext cx="437" cy="437"/>
              </a:xfrm>
              <a:custGeom>
                <a:avLst/>
                <a:gdLst>
                  <a:gd name="T0" fmla="*/ 89 w 437"/>
                  <a:gd name="T1" fmla="*/ 0 h 437"/>
                  <a:gd name="T2" fmla="*/ 89 w 437"/>
                  <a:gd name="T3" fmla="*/ 89 h 437"/>
                  <a:gd name="T4" fmla="*/ 0 w 437"/>
                  <a:gd name="T5" fmla="*/ 89 h 437"/>
                  <a:gd name="T6" fmla="*/ 0 w 437"/>
                  <a:gd name="T7" fmla="*/ 178 h 437"/>
                  <a:gd name="T8" fmla="*/ 89 w 437"/>
                  <a:gd name="T9" fmla="*/ 178 h 437"/>
                  <a:gd name="T10" fmla="*/ 89 w 437"/>
                  <a:gd name="T11" fmla="*/ 259 h 437"/>
                  <a:gd name="T12" fmla="*/ 170 w 437"/>
                  <a:gd name="T13" fmla="*/ 259 h 437"/>
                  <a:gd name="T14" fmla="*/ 170 w 437"/>
                  <a:gd name="T15" fmla="*/ 350 h 437"/>
                  <a:gd name="T16" fmla="*/ 170 w 437"/>
                  <a:gd name="T17" fmla="*/ 437 h 437"/>
                  <a:gd name="T18" fmla="*/ 261 w 437"/>
                  <a:gd name="T19" fmla="*/ 437 h 437"/>
                  <a:gd name="T20" fmla="*/ 348 w 437"/>
                  <a:gd name="T21" fmla="*/ 437 h 437"/>
                  <a:gd name="T22" fmla="*/ 437 w 437"/>
                  <a:gd name="T23" fmla="*/ 437 h 437"/>
                  <a:gd name="T24" fmla="*/ 437 w 437"/>
                  <a:gd name="T25" fmla="*/ 348 h 437"/>
                  <a:gd name="T26" fmla="*/ 348 w 437"/>
                  <a:gd name="T27" fmla="*/ 348 h 437"/>
                  <a:gd name="T28" fmla="*/ 259 w 437"/>
                  <a:gd name="T29" fmla="*/ 348 h 437"/>
                  <a:gd name="T30" fmla="*/ 259 w 437"/>
                  <a:gd name="T31" fmla="*/ 263 h 437"/>
                  <a:gd name="T32" fmla="*/ 259 w 437"/>
                  <a:gd name="T33" fmla="*/ 178 h 437"/>
                  <a:gd name="T34" fmla="*/ 170 w 437"/>
                  <a:gd name="T35" fmla="*/ 178 h 437"/>
                  <a:gd name="T36" fmla="*/ 170 w 437"/>
                  <a:gd name="T37" fmla="*/ 89 h 437"/>
                  <a:gd name="T38" fmla="*/ 259 w 437"/>
                  <a:gd name="T39" fmla="*/ 89 h 437"/>
                  <a:gd name="T40" fmla="*/ 259 w 437"/>
                  <a:gd name="T41" fmla="*/ 0 h 437"/>
                  <a:gd name="T42" fmla="*/ 174 w 437"/>
                  <a:gd name="T43" fmla="*/ 0 h 437"/>
                  <a:gd name="T44" fmla="*/ 89 w 437"/>
                  <a:gd name="T45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7" h="437">
                    <a:moveTo>
                      <a:pt x="89" y="0"/>
                    </a:moveTo>
                    <a:lnTo>
                      <a:pt x="89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59"/>
                    </a:lnTo>
                    <a:lnTo>
                      <a:pt x="170" y="259"/>
                    </a:lnTo>
                    <a:lnTo>
                      <a:pt x="170" y="350"/>
                    </a:lnTo>
                    <a:lnTo>
                      <a:pt x="170" y="437"/>
                    </a:lnTo>
                    <a:lnTo>
                      <a:pt x="261" y="437"/>
                    </a:lnTo>
                    <a:lnTo>
                      <a:pt x="348" y="437"/>
                    </a:lnTo>
                    <a:lnTo>
                      <a:pt x="437" y="437"/>
                    </a:lnTo>
                    <a:lnTo>
                      <a:pt x="437" y="348"/>
                    </a:lnTo>
                    <a:lnTo>
                      <a:pt x="348" y="348"/>
                    </a:lnTo>
                    <a:lnTo>
                      <a:pt x="259" y="348"/>
                    </a:lnTo>
                    <a:lnTo>
                      <a:pt x="259" y="263"/>
                    </a:lnTo>
                    <a:lnTo>
                      <a:pt x="259" y="178"/>
                    </a:lnTo>
                    <a:lnTo>
                      <a:pt x="170" y="178"/>
                    </a:lnTo>
                    <a:lnTo>
                      <a:pt x="170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Rectangle 359">
                <a:extLst>
                  <a:ext uri="{FF2B5EF4-FFF2-40B4-BE49-F238E27FC236}">
                    <a16:creationId xmlns:a16="http://schemas.microsoft.com/office/drawing/2014/main" id="{00CEFA8F-591F-4D95-9F59-F91540676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360">
                <a:extLst>
                  <a:ext uri="{FF2B5EF4-FFF2-40B4-BE49-F238E27FC236}">
                    <a16:creationId xmlns:a16="http://schemas.microsoft.com/office/drawing/2014/main" id="{33541983-0B37-4548-876B-B0CD708E8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" y="1043"/>
                <a:ext cx="437" cy="437"/>
              </a:xfrm>
              <a:custGeom>
                <a:avLst/>
                <a:gdLst>
                  <a:gd name="T0" fmla="*/ 350 w 437"/>
                  <a:gd name="T1" fmla="*/ 259 h 437"/>
                  <a:gd name="T2" fmla="*/ 259 w 437"/>
                  <a:gd name="T3" fmla="*/ 259 h 437"/>
                  <a:gd name="T4" fmla="*/ 259 w 437"/>
                  <a:gd name="T5" fmla="*/ 178 h 437"/>
                  <a:gd name="T6" fmla="*/ 178 w 437"/>
                  <a:gd name="T7" fmla="*/ 178 h 437"/>
                  <a:gd name="T8" fmla="*/ 178 w 437"/>
                  <a:gd name="T9" fmla="*/ 89 h 437"/>
                  <a:gd name="T10" fmla="*/ 89 w 437"/>
                  <a:gd name="T11" fmla="*/ 89 h 437"/>
                  <a:gd name="T12" fmla="*/ 89 w 437"/>
                  <a:gd name="T13" fmla="*/ 0 h 437"/>
                  <a:gd name="T14" fmla="*/ 0 w 437"/>
                  <a:gd name="T15" fmla="*/ 0 h 437"/>
                  <a:gd name="T16" fmla="*/ 0 w 437"/>
                  <a:gd name="T17" fmla="*/ 89 h 437"/>
                  <a:gd name="T18" fmla="*/ 0 w 437"/>
                  <a:gd name="T19" fmla="*/ 176 h 437"/>
                  <a:gd name="T20" fmla="*/ 0 w 437"/>
                  <a:gd name="T21" fmla="*/ 259 h 437"/>
                  <a:gd name="T22" fmla="*/ 87 w 437"/>
                  <a:gd name="T23" fmla="*/ 259 h 437"/>
                  <a:gd name="T24" fmla="*/ 178 w 437"/>
                  <a:gd name="T25" fmla="*/ 259 h 437"/>
                  <a:gd name="T26" fmla="*/ 178 w 437"/>
                  <a:gd name="T27" fmla="*/ 348 h 437"/>
                  <a:gd name="T28" fmla="*/ 259 w 437"/>
                  <a:gd name="T29" fmla="*/ 348 h 437"/>
                  <a:gd name="T30" fmla="*/ 259 w 437"/>
                  <a:gd name="T31" fmla="*/ 437 h 437"/>
                  <a:gd name="T32" fmla="*/ 348 w 437"/>
                  <a:gd name="T33" fmla="*/ 437 h 437"/>
                  <a:gd name="T34" fmla="*/ 348 w 437"/>
                  <a:gd name="T35" fmla="*/ 348 h 437"/>
                  <a:gd name="T36" fmla="*/ 437 w 437"/>
                  <a:gd name="T37" fmla="*/ 348 h 437"/>
                  <a:gd name="T38" fmla="*/ 437 w 437"/>
                  <a:gd name="T39" fmla="*/ 259 h 437"/>
                  <a:gd name="T40" fmla="*/ 350 w 437"/>
                  <a:gd name="T41" fmla="*/ 259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37" h="437">
                    <a:moveTo>
                      <a:pt x="350" y="259"/>
                    </a:moveTo>
                    <a:lnTo>
                      <a:pt x="259" y="259"/>
                    </a:lnTo>
                    <a:lnTo>
                      <a:pt x="25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59"/>
                    </a:lnTo>
                    <a:lnTo>
                      <a:pt x="87" y="259"/>
                    </a:lnTo>
                    <a:lnTo>
                      <a:pt x="178" y="259"/>
                    </a:lnTo>
                    <a:lnTo>
                      <a:pt x="178" y="348"/>
                    </a:lnTo>
                    <a:lnTo>
                      <a:pt x="259" y="348"/>
                    </a:lnTo>
                    <a:lnTo>
                      <a:pt x="259" y="437"/>
                    </a:lnTo>
                    <a:lnTo>
                      <a:pt x="348" y="437"/>
                    </a:lnTo>
                    <a:lnTo>
                      <a:pt x="348" y="348"/>
                    </a:lnTo>
                    <a:lnTo>
                      <a:pt x="437" y="348"/>
                    </a:lnTo>
                    <a:lnTo>
                      <a:pt x="437" y="259"/>
                    </a:lnTo>
                    <a:lnTo>
                      <a:pt x="350" y="25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361">
                <a:extLst>
                  <a:ext uri="{FF2B5EF4-FFF2-40B4-BE49-F238E27FC236}">
                    <a16:creationId xmlns:a16="http://schemas.microsoft.com/office/drawing/2014/main" id="{C675713F-3FA8-463F-832A-ADFDA599E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" y="872"/>
                <a:ext cx="259" cy="349"/>
              </a:xfrm>
              <a:custGeom>
                <a:avLst/>
                <a:gdLst>
                  <a:gd name="T0" fmla="*/ 178 w 259"/>
                  <a:gd name="T1" fmla="*/ 82 h 349"/>
                  <a:gd name="T2" fmla="*/ 87 w 259"/>
                  <a:gd name="T3" fmla="*/ 82 h 349"/>
                  <a:gd name="T4" fmla="*/ 0 w 259"/>
                  <a:gd name="T5" fmla="*/ 82 h 349"/>
                  <a:gd name="T6" fmla="*/ 0 w 259"/>
                  <a:gd name="T7" fmla="*/ 171 h 349"/>
                  <a:gd name="T8" fmla="*/ 89 w 259"/>
                  <a:gd name="T9" fmla="*/ 171 h 349"/>
                  <a:gd name="T10" fmla="*/ 89 w 259"/>
                  <a:gd name="T11" fmla="*/ 260 h 349"/>
                  <a:gd name="T12" fmla="*/ 89 w 259"/>
                  <a:gd name="T13" fmla="*/ 349 h 349"/>
                  <a:gd name="T14" fmla="*/ 174 w 259"/>
                  <a:gd name="T15" fmla="*/ 349 h 349"/>
                  <a:gd name="T16" fmla="*/ 259 w 259"/>
                  <a:gd name="T17" fmla="*/ 349 h 349"/>
                  <a:gd name="T18" fmla="*/ 259 w 259"/>
                  <a:gd name="T19" fmla="*/ 260 h 349"/>
                  <a:gd name="T20" fmla="*/ 178 w 259"/>
                  <a:gd name="T21" fmla="*/ 260 h 349"/>
                  <a:gd name="T22" fmla="*/ 178 w 259"/>
                  <a:gd name="T23" fmla="*/ 171 h 349"/>
                  <a:gd name="T24" fmla="*/ 259 w 259"/>
                  <a:gd name="T25" fmla="*/ 171 h 349"/>
                  <a:gd name="T26" fmla="*/ 259 w 259"/>
                  <a:gd name="T27" fmla="*/ 84 h 349"/>
                  <a:gd name="T28" fmla="*/ 259 w 259"/>
                  <a:gd name="T29" fmla="*/ 0 h 349"/>
                  <a:gd name="T30" fmla="*/ 178 w 259"/>
                  <a:gd name="T31" fmla="*/ 0 h 349"/>
                  <a:gd name="T32" fmla="*/ 178 w 259"/>
                  <a:gd name="T33" fmla="*/ 82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9" h="349">
                    <a:moveTo>
                      <a:pt x="178" y="82"/>
                    </a:moveTo>
                    <a:lnTo>
                      <a:pt x="87" y="82"/>
                    </a:lnTo>
                    <a:lnTo>
                      <a:pt x="0" y="82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89" y="260"/>
                    </a:lnTo>
                    <a:lnTo>
                      <a:pt x="89" y="349"/>
                    </a:lnTo>
                    <a:lnTo>
                      <a:pt x="174" y="349"/>
                    </a:lnTo>
                    <a:lnTo>
                      <a:pt x="259" y="349"/>
                    </a:lnTo>
                    <a:lnTo>
                      <a:pt x="259" y="260"/>
                    </a:lnTo>
                    <a:lnTo>
                      <a:pt x="178" y="260"/>
                    </a:lnTo>
                    <a:lnTo>
                      <a:pt x="178" y="171"/>
                    </a:lnTo>
                    <a:lnTo>
                      <a:pt x="259" y="171"/>
                    </a:lnTo>
                    <a:lnTo>
                      <a:pt x="259" y="84"/>
                    </a:lnTo>
                    <a:lnTo>
                      <a:pt x="259" y="0"/>
                    </a:lnTo>
                    <a:lnTo>
                      <a:pt x="178" y="0"/>
                    </a:lnTo>
                    <a:lnTo>
                      <a:pt x="178" y="82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Rectangle 362">
                <a:extLst>
                  <a:ext uri="{FF2B5EF4-FFF2-40B4-BE49-F238E27FC236}">
                    <a16:creationId xmlns:a16="http://schemas.microsoft.com/office/drawing/2014/main" id="{E19BFA6D-9B35-4BEF-A9A6-DD180E9FB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8" y="1302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Rectangle 363">
                <a:extLst>
                  <a:ext uri="{FF2B5EF4-FFF2-40B4-BE49-F238E27FC236}">
                    <a16:creationId xmlns:a16="http://schemas.microsoft.com/office/drawing/2014/main" id="{ED6F131F-7FBF-4456-B7FE-5A21D237D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9" y="694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364">
                <a:extLst>
                  <a:ext uri="{FF2B5EF4-FFF2-40B4-BE49-F238E27FC236}">
                    <a16:creationId xmlns:a16="http://schemas.microsoft.com/office/drawing/2014/main" id="{92F3784C-2D17-44DE-9C6E-2951696E7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8" y="1221"/>
                <a:ext cx="81" cy="348"/>
              </a:xfrm>
              <a:custGeom>
                <a:avLst/>
                <a:gdLst>
                  <a:gd name="T0" fmla="*/ 0 w 81"/>
                  <a:gd name="T1" fmla="*/ 85 h 348"/>
                  <a:gd name="T2" fmla="*/ 0 w 81"/>
                  <a:gd name="T3" fmla="*/ 172 h 348"/>
                  <a:gd name="T4" fmla="*/ 0 w 81"/>
                  <a:gd name="T5" fmla="*/ 259 h 348"/>
                  <a:gd name="T6" fmla="*/ 0 w 81"/>
                  <a:gd name="T7" fmla="*/ 348 h 348"/>
                  <a:gd name="T8" fmla="*/ 81 w 81"/>
                  <a:gd name="T9" fmla="*/ 348 h 348"/>
                  <a:gd name="T10" fmla="*/ 81 w 81"/>
                  <a:gd name="T11" fmla="*/ 259 h 348"/>
                  <a:gd name="T12" fmla="*/ 81 w 81"/>
                  <a:gd name="T13" fmla="*/ 172 h 348"/>
                  <a:gd name="T14" fmla="*/ 81 w 81"/>
                  <a:gd name="T15" fmla="*/ 85 h 348"/>
                  <a:gd name="T16" fmla="*/ 81 w 81"/>
                  <a:gd name="T17" fmla="*/ 0 h 348"/>
                  <a:gd name="T18" fmla="*/ 0 w 81"/>
                  <a:gd name="T19" fmla="*/ 0 h 348"/>
                  <a:gd name="T20" fmla="*/ 0 w 81"/>
                  <a:gd name="T21" fmla="*/ 85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348">
                    <a:moveTo>
                      <a:pt x="0" y="85"/>
                    </a:moveTo>
                    <a:lnTo>
                      <a:pt x="0" y="172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81" y="348"/>
                    </a:lnTo>
                    <a:lnTo>
                      <a:pt x="81" y="259"/>
                    </a:lnTo>
                    <a:lnTo>
                      <a:pt x="81" y="172"/>
                    </a:lnTo>
                    <a:lnTo>
                      <a:pt x="81" y="85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Rectangle 365">
                <a:extLst>
                  <a:ext uri="{FF2B5EF4-FFF2-40B4-BE49-F238E27FC236}">
                    <a16:creationId xmlns:a16="http://schemas.microsoft.com/office/drawing/2014/main" id="{ED2FCB99-124D-4CBB-98B3-BFB1B776F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366">
                <a:extLst>
                  <a:ext uri="{FF2B5EF4-FFF2-40B4-BE49-F238E27FC236}">
                    <a16:creationId xmlns:a16="http://schemas.microsoft.com/office/drawing/2014/main" id="{6FAFB6C4-B83E-4CF2-B230-10EBD61A9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954"/>
                <a:ext cx="178" cy="178"/>
              </a:xfrm>
              <a:custGeom>
                <a:avLst/>
                <a:gdLst>
                  <a:gd name="T0" fmla="*/ 178 w 178"/>
                  <a:gd name="T1" fmla="*/ 91 h 178"/>
                  <a:gd name="T2" fmla="*/ 178 w 178"/>
                  <a:gd name="T3" fmla="*/ 0 h 178"/>
                  <a:gd name="T4" fmla="*/ 89 w 178"/>
                  <a:gd name="T5" fmla="*/ 0 h 178"/>
                  <a:gd name="T6" fmla="*/ 89 w 178"/>
                  <a:gd name="T7" fmla="*/ 89 h 178"/>
                  <a:gd name="T8" fmla="*/ 0 w 178"/>
                  <a:gd name="T9" fmla="*/ 89 h 178"/>
                  <a:gd name="T10" fmla="*/ 0 w 178"/>
                  <a:gd name="T11" fmla="*/ 178 h 178"/>
                  <a:gd name="T12" fmla="*/ 91 w 178"/>
                  <a:gd name="T13" fmla="*/ 178 h 178"/>
                  <a:gd name="T14" fmla="*/ 178 w 178"/>
                  <a:gd name="T15" fmla="*/ 178 h 178"/>
                  <a:gd name="T16" fmla="*/ 178 w 178"/>
                  <a:gd name="T17" fmla="*/ 9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178" y="91"/>
                    </a:moveTo>
                    <a:lnTo>
                      <a:pt x="178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91" y="178"/>
                    </a:lnTo>
                    <a:lnTo>
                      <a:pt x="178" y="178"/>
                    </a:lnTo>
                    <a:lnTo>
                      <a:pt x="178" y="91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367">
                <a:extLst>
                  <a:ext uri="{FF2B5EF4-FFF2-40B4-BE49-F238E27FC236}">
                    <a16:creationId xmlns:a16="http://schemas.microsoft.com/office/drawing/2014/main" id="{1AB21B99-DCA1-4DB8-ACE1-E5C51CB10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3" y="1221"/>
                <a:ext cx="170" cy="170"/>
              </a:xfrm>
              <a:custGeom>
                <a:avLst/>
                <a:gdLst>
                  <a:gd name="T0" fmla="*/ 0 w 170"/>
                  <a:gd name="T1" fmla="*/ 0 h 170"/>
                  <a:gd name="T2" fmla="*/ 0 w 170"/>
                  <a:gd name="T3" fmla="*/ 85 h 170"/>
                  <a:gd name="T4" fmla="*/ 0 w 170"/>
                  <a:gd name="T5" fmla="*/ 170 h 170"/>
                  <a:gd name="T6" fmla="*/ 81 w 170"/>
                  <a:gd name="T7" fmla="*/ 170 h 170"/>
                  <a:gd name="T8" fmla="*/ 81 w 170"/>
                  <a:gd name="T9" fmla="*/ 81 h 170"/>
                  <a:gd name="T10" fmla="*/ 170 w 170"/>
                  <a:gd name="T11" fmla="*/ 81 h 170"/>
                  <a:gd name="T12" fmla="*/ 170 w 170"/>
                  <a:gd name="T13" fmla="*/ 0 h 170"/>
                  <a:gd name="T14" fmla="*/ 85 w 170"/>
                  <a:gd name="T15" fmla="*/ 0 h 170"/>
                  <a:gd name="T16" fmla="*/ 0 w 170"/>
                  <a:gd name="T1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0">
                    <a:moveTo>
                      <a:pt x="0" y="0"/>
                    </a:moveTo>
                    <a:lnTo>
                      <a:pt x="0" y="85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81"/>
                    </a:lnTo>
                    <a:lnTo>
                      <a:pt x="170" y="81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Rectangle 368">
                <a:extLst>
                  <a:ext uri="{FF2B5EF4-FFF2-40B4-BE49-F238E27FC236}">
                    <a16:creationId xmlns:a16="http://schemas.microsoft.com/office/drawing/2014/main" id="{6C18E1B9-A5F6-41C0-892E-F1CC697ADC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6" y="872"/>
                <a:ext cx="89" cy="82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369">
                <a:extLst>
                  <a:ext uri="{FF2B5EF4-FFF2-40B4-BE49-F238E27FC236}">
                    <a16:creationId xmlns:a16="http://schemas.microsoft.com/office/drawing/2014/main" id="{454BA6FB-5215-46DD-8CE6-A1A4222C5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" y="1043"/>
                <a:ext cx="348" cy="348"/>
              </a:xfrm>
              <a:custGeom>
                <a:avLst/>
                <a:gdLst>
                  <a:gd name="T0" fmla="*/ 178 w 348"/>
                  <a:gd name="T1" fmla="*/ 259 h 348"/>
                  <a:gd name="T2" fmla="*/ 178 w 348"/>
                  <a:gd name="T3" fmla="*/ 176 h 348"/>
                  <a:gd name="T4" fmla="*/ 178 w 348"/>
                  <a:gd name="T5" fmla="*/ 89 h 348"/>
                  <a:gd name="T6" fmla="*/ 89 w 348"/>
                  <a:gd name="T7" fmla="*/ 89 h 348"/>
                  <a:gd name="T8" fmla="*/ 89 w 348"/>
                  <a:gd name="T9" fmla="*/ 0 h 348"/>
                  <a:gd name="T10" fmla="*/ 0 w 348"/>
                  <a:gd name="T11" fmla="*/ 0 h 348"/>
                  <a:gd name="T12" fmla="*/ 0 w 348"/>
                  <a:gd name="T13" fmla="*/ 89 h 348"/>
                  <a:gd name="T14" fmla="*/ 0 w 348"/>
                  <a:gd name="T15" fmla="*/ 178 h 348"/>
                  <a:gd name="T16" fmla="*/ 89 w 348"/>
                  <a:gd name="T17" fmla="*/ 178 h 348"/>
                  <a:gd name="T18" fmla="*/ 89 w 348"/>
                  <a:gd name="T19" fmla="*/ 259 h 348"/>
                  <a:gd name="T20" fmla="*/ 0 w 348"/>
                  <a:gd name="T21" fmla="*/ 259 h 348"/>
                  <a:gd name="T22" fmla="*/ 0 w 348"/>
                  <a:gd name="T23" fmla="*/ 348 h 348"/>
                  <a:gd name="T24" fmla="*/ 87 w 348"/>
                  <a:gd name="T25" fmla="*/ 348 h 348"/>
                  <a:gd name="T26" fmla="*/ 174 w 348"/>
                  <a:gd name="T27" fmla="*/ 348 h 348"/>
                  <a:gd name="T28" fmla="*/ 263 w 348"/>
                  <a:gd name="T29" fmla="*/ 348 h 348"/>
                  <a:gd name="T30" fmla="*/ 348 w 348"/>
                  <a:gd name="T31" fmla="*/ 348 h 348"/>
                  <a:gd name="T32" fmla="*/ 348 w 348"/>
                  <a:gd name="T33" fmla="*/ 259 h 348"/>
                  <a:gd name="T34" fmla="*/ 263 w 348"/>
                  <a:gd name="T35" fmla="*/ 259 h 348"/>
                  <a:gd name="T36" fmla="*/ 178 w 348"/>
                  <a:gd name="T37" fmla="*/ 25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8" h="348">
                    <a:moveTo>
                      <a:pt x="178" y="259"/>
                    </a:moveTo>
                    <a:lnTo>
                      <a:pt x="178" y="176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87" y="348"/>
                    </a:lnTo>
                    <a:lnTo>
                      <a:pt x="174" y="348"/>
                    </a:lnTo>
                    <a:lnTo>
                      <a:pt x="263" y="348"/>
                    </a:lnTo>
                    <a:lnTo>
                      <a:pt x="348" y="348"/>
                    </a:lnTo>
                    <a:lnTo>
                      <a:pt x="348" y="259"/>
                    </a:lnTo>
                    <a:lnTo>
                      <a:pt x="263" y="259"/>
                    </a:lnTo>
                    <a:lnTo>
                      <a:pt x="178" y="25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370">
                <a:extLst>
                  <a:ext uri="{FF2B5EF4-FFF2-40B4-BE49-F238E27FC236}">
                    <a16:creationId xmlns:a16="http://schemas.microsoft.com/office/drawing/2014/main" id="{07A09A7D-4B39-4384-8B0B-8B9615788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" y="605"/>
                <a:ext cx="259" cy="267"/>
              </a:xfrm>
              <a:custGeom>
                <a:avLst/>
                <a:gdLst>
                  <a:gd name="T0" fmla="*/ 178 w 259"/>
                  <a:gd name="T1" fmla="*/ 267 h 267"/>
                  <a:gd name="T2" fmla="*/ 178 w 259"/>
                  <a:gd name="T3" fmla="*/ 178 h 267"/>
                  <a:gd name="T4" fmla="*/ 259 w 259"/>
                  <a:gd name="T5" fmla="*/ 178 h 267"/>
                  <a:gd name="T6" fmla="*/ 259 w 259"/>
                  <a:gd name="T7" fmla="*/ 89 h 267"/>
                  <a:gd name="T8" fmla="*/ 259 w 259"/>
                  <a:gd name="T9" fmla="*/ 0 h 267"/>
                  <a:gd name="T10" fmla="*/ 178 w 259"/>
                  <a:gd name="T11" fmla="*/ 0 h 267"/>
                  <a:gd name="T12" fmla="*/ 178 w 259"/>
                  <a:gd name="T13" fmla="*/ 89 h 267"/>
                  <a:gd name="T14" fmla="*/ 89 w 259"/>
                  <a:gd name="T15" fmla="*/ 89 h 267"/>
                  <a:gd name="T16" fmla="*/ 89 w 259"/>
                  <a:gd name="T17" fmla="*/ 178 h 267"/>
                  <a:gd name="T18" fmla="*/ 0 w 259"/>
                  <a:gd name="T19" fmla="*/ 178 h 267"/>
                  <a:gd name="T20" fmla="*/ 0 w 259"/>
                  <a:gd name="T21" fmla="*/ 267 h 267"/>
                  <a:gd name="T22" fmla="*/ 87 w 259"/>
                  <a:gd name="T23" fmla="*/ 267 h 267"/>
                  <a:gd name="T24" fmla="*/ 178 w 259"/>
                  <a:gd name="T25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67">
                    <a:moveTo>
                      <a:pt x="178" y="267"/>
                    </a:moveTo>
                    <a:lnTo>
                      <a:pt x="178" y="178"/>
                    </a:lnTo>
                    <a:lnTo>
                      <a:pt x="259" y="178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7" y="267"/>
                    </a:lnTo>
                    <a:lnTo>
                      <a:pt x="178" y="267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371">
                <a:extLst>
                  <a:ext uri="{FF2B5EF4-FFF2-40B4-BE49-F238E27FC236}">
                    <a16:creationId xmlns:a16="http://schemas.microsoft.com/office/drawing/2014/main" id="{E0A1C60A-BA8D-4DC6-9883-0DC1ED116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" y="1480"/>
                <a:ext cx="178" cy="89"/>
              </a:xfrm>
              <a:custGeom>
                <a:avLst/>
                <a:gdLst>
                  <a:gd name="T0" fmla="*/ 89 w 178"/>
                  <a:gd name="T1" fmla="*/ 89 h 89"/>
                  <a:gd name="T2" fmla="*/ 178 w 178"/>
                  <a:gd name="T3" fmla="*/ 89 h 89"/>
                  <a:gd name="T4" fmla="*/ 178 w 178"/>
                  <a:gd name="T5" fmla="*/ 0 h 89"/>
                  <a:gd name="T6" fmla="*/ 89 w 178"/>
                  <a:gd name="T7" fmla="*/ 0 h 89"/>
                  <a:gd name="T8" fmla="*/ 0 w 178"/>
                  <a:gd name="T9" fmla="*/ 0 h 89"/>
                  <a:gd name="T10" fmla="*/ 0 w 178"/>
                  <a:gd name="T11" fmla="*/ 89 h 89"/>
                  <a:gd name="T12" fmla="*/ 89 w 178"/>
                  <a:gd name="T13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89" y="89"/>
                    </a:moveTo>
                    <a:lnTo>
                      <a:pt x="178" y="89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372">
                <a:extLst>
                  <a:ext uri="{FF2B5EF4-FFF2-40B4-BE49-F238E27FC236}">
                    <a16:creationId xmlns:a16="http://schemas.microsoft.com/office/drawing/2014/main" id="{9401853D-F0AA-4C87-B7D7-115960164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" y="1221"/>
                <a:ext cx="348" cy="348"/>
              </a:xfrm>
              <a:custGeom>
                <a:avLst/>
                <a:gdLst>
                  <a:gd name="T0" fmla="*/ 261 w 348"/>
                  <a:gd name="T1" fmla="*/ 0 h 348"/>
                  <a:gd name="T2" fmla="*/ 174 w 348"/>
                  <a:gd name="T3" fmla="*/ 0 h 348"/>
                  <a:gd name="T4" fmla="*/ 89 w 348"/>
                  <a:gd name="T5" fmla="*/ 0 h 348"/>
                  <a:gd name="T6" fmla="*/ 89 w 348"/>
                  <a:gd name="T7" fmla="*/ 81 h 348"/>
                  <a:gd name="T8" fmla="*/ 0 w 348"/>
                  <a:gd name="T9" fmla="*/ 81 h 348"/>
                  <a:gd name="T10" fmla="*/ 0 w 348"/>
                  <a:gd name="T11" fmla="*/ 172 h 348"/>
                  <a:gd name="T12" fmla="*/ 0 w 348"/>
                  <a:gd name="T13" fmla="*/ 259 h 348"/>
                  <a:gd name="T14" fmla="*/ 0 w 348"/>
                  <a:gd name="T15" fmla="*/ 348 h 348"/>
                  <a:gd name="T16" fmla="*/ 89 w 348"/>
                  <a:gd name="T17" fmla="*/ 348 h 348"/>
                  <a:gd name="T18" fmla="*/ 89 w 348"/>
                  <a:gd name="T19" fmla="*/ 259 h 348"/>
                  <a:gd name="T20" fmla="*/ 89 w 348"/>
                  <a:gd name="T21" fmla="*/ 170 h 348"/>
                  <a:gd name="T22" fmla="*/ 170 w 348"/>
                  <a:gd name="T23" fmla="*/ 170 h 348"/>
                  <a:gd name="T24" fmla="*/ 170 w 348"/>
                  <a:gd name="T25" fmla="*/ 81 h 348"/>
                  <a:gd name="T26" fmla="*/ 261 w 348"/>
                  <a:gd name="T27" fmla="*/ 81 h 348"/>
                  <a:gd name="T28" fmla="*/ 348 w 348"/>
                  <a:gd name="T29" fmla="*/ 81 h 348"/>
                  <a:gd name="T30" fmla="*/ 348 w 348"/>
                  <a:gd name="T31" fmla="*/ 0 h 348"/>
                  <a:gd name="T32" fmla="*/ 261 w 348"/>
                  <a:gd name="T3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8">
                    <a:moveTo>
                      <a:pt x="261" y="0"/>
                    </a:moveTo>
                    <a:lnTo>
                      <a:pt x="174" y="0"/>
                    </a:lnTo>
                    <a:lnTo>
                      <a:pt x="89" y="0"/>
                    </a:lnTo>
                    <a:lnTo>
                      <a:pt x="89" y="81"/>
                    </a:lnTo>
                    <a:lnTo>
                      <a:pt x="0" y="81"/>
                    </a:lnTo>
                    <a:lnTo>
                      <a:pt x="0" y="172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89" y="348"/>
                    </a:lnTo>
                    <a:lnTo>
                      <a:pt x="89" y="259"/>
                    </a:lnTo>
                    <a:lnTo>
                      <a:pt x="89" y="170"/>
                    </a:lnTo>
                    <a:lnTo>
                      <a:pt x="170" y="170"/>
                    </a:lnTo>
                    <a:lnTo>
                      <a:pt x="170" y="81"/>
                    </a:lnTo>
                    <a:lnTo>
                      <a:pt x="261" y="81"/>
                    </a:lnTo>
                    <a:lnTo>
                      <a:pt x="348" y="81"/>
                    </a:lnTo>
                    <a:lnTo>
                      <a:pt x="348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Rectangle 373">
                <a:extLst>
                  <a:ext uri="{FF2B5EF4-FFF2-40B4-BE49-F238E27FC236}">
                    <a16:creationId xmlns:a16="http://schemas.microsoft.com/office/drawing/2014/main" id="{5F7E867F-F80D-4911-9757-4CD514268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374">
                <a:extLst>
                  <a:ext uri="{FF2B5EF4-FFF2-40B4-BE49-F238E27FC236}">
                    <a16:creationId xmlns:a16="http://schemas.microsoft.com/office/drawing/2014/main" id="{C99E26A5-BE63-4DD7-91D4-D3E6FDFEB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694"/>
                <a:ext cx="348" cy="349"/>
              </a:xfrm>
              <a:custGeom>
                <a:avLst/>
                <a:gdLst>
                  <a:gd name="T0" fmla="*/ 89 w 348"/>
                  <a:gd name="T1" fmla="*/ 262 h 349"/>
                  <a:gd name="T2" fmla="*/ 89 w 348"/>
                  <a:gd name="T3" fmla="*/ 349 h 349"/>
                  <a:gd name="T4" fmla="*/ 176 w 348"/>
                  <a:gd name="T5" fmla="*/ 349 h 349"/>
                  <a:gd name="T6" fmla="*/ 259 w 348"/>
                  <a:gd name="T7" fmla="*/ 349 h 349"/>
                  <a:gd name="T8" fmla="*/ 259 w 348"/>
                  <a:gd name="T9" fmla="*/ 262 h 349"/>
                  <a:gd name="T10" fmla="*/ 259 w 348"/>
                  <a:gd name="T11" fmla="*/ 178 h 349"/>
                  <a:gd name="T12" fmla="*/ 348 w 348"/>
                  <a:gd name="T13" fmla="*/ 178 h 349"/>
                  <a:gd name="T14" fmla="*/ 348 w 348"/>
                  <a:gd name="T15" fmla="*/ 89 h 349"/>
                  <a:gd name="T16" fmla="*/ 263 w 348"/>
                  <a:gd name="T17" fmla="*/ 89 h 349"/>
                  <a:gd name="T18" fmla="*/ 176 w 348"/>
                  <a:gd name="T19" fmla="*/ 89 h 349"/>
                  <a:gd name="T20" fmla="*/ 89 w 348"/>
                  <a:gd name="T21" fmla="*/ 89 h 349"/>
                  <a:gd name="T22" fmla="*/ 89 w 348"/>
                  <a:gd name="T23" fmla="*/ 0 h 349"/>
                  <a:gd name="T24" fmla="*/ 0 w 348"/>
                  <a:gd name="T25" fmla="*/ 0 h 349"/>
                  <a:gd name="T26" fmla="*/ 0 w 348"/>
                  <a:gd name="T27" fmla="*/ 87 h 349"/>
                  <a:gd name="T28" fmla="*/ 0 w 348"/>
                  <a:gd name="T29" fmla="*/ 178 h 349"/>
                  <a:gd name="T30" fmla="*/ 89 w 348"/>
                  <a:gd name="T31" fmla="*/ 178 h 349"/>
                  <a:gd name="T32" fmla="*/ 89 w 348"/>
                  <a:gd name="T33" fmla="*/ 262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89" y="262"/>
                    </a:moveTo>
                    <a:lnTo>
                      <a:pt x="89" y="349"/>
                    </a:lnTo>
                    <a:lnTo>
                      <a:pt x="176" y="349"/>
                    </a:lnTo>
                    <a:lnTo>
                      <a:pt x="259" y="349"/>
                    </a:lnTo>
                    <a:lnTo>
                      <a:pt x="259" y="262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89"/>
                    </a:lnTo>
                    <a:lnTo>
                      <a:pt x="263" y="89"/>
                    </a:lnTo>
                    <a:lnTo>
                      <a:pt x="176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2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375">
                <a:extLst>
                  <a:ext uri="{FF2B5EF4-FFF2-40B4-BE49-F238E27FC236}">
                    <a16:creationId xmlns:a16="http://schemas.microsoft.com/office/drawing/2014/main" id="{C8DC7F79-7077-4E82-9AD5-A52D71987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" y="1132"/>
                <a:ext cx="259" cy="170"/>
              </a:xfrm>
              <a:custGeom>
                <a:avLst/>
                <a:gdLst>
                  <a:gd name="T0" fmla="*/ 259 w 259"/>
                  <a:gd name="T1" fmla="*/ 0 h 170"/>
                  <a:gd name="T2" fmla="*/ 170 w 259"/>
                  <a:gd name="T3" fmla="*/ 0 h 170"/>
                  <a:gd name="T4" fmla="*/ 170 w 259"/>
                  <a:gd name="T5" fmla="*/ 89 h 170"/>
                  <a:gd name="T6" fmla="*/ 85 w 259"/>
                  <a:gd name="T7" fmla="*/ 89 h 170"/>
                  <a:gd name="T8" fmla="*/ 0 w 259"/>
                  <a:gd name="T9" fmla="*/ 89 h 170"/>
                  <a:gd name="T10" fmla="*/ 0 w 259"/>
                  <a:gd name="T11" fmla="*/ 170 h 170"/>
                  <a:gd name="T12" fmla="*/ 85 w 259"/>
                  <a:gd name="T13" fmla="*/ 170 h 170"/>
                  <a:gd name="T14" fmla="*/ 172 w 259"/>
                  <a:gd name="T15" fmla="*/ 170 h 170"/>
                  <a:gd name="T16" fmla="*/ 259 w 259"/>
                  <a:gd name="T17" fmla="*/ 170 h 170"/>
                  <a:gd name="T18" fmla="*/ 259 w 259"/>
                  <a:gd name="T19" fmla="*/ 87 h 170"/>
                  <a:gd name="T20" fmla="*/ 259 w 259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170">
                    <a:moveTo>
                      <a:pt x="259" y="0"/>
                    </a:moveTo>
                    <a:lnTo>
                      <a:pt x="170" y="0"/>
                    </a:lnTo>
                    <a:lnTo>
                      <a:pt x="170" y="89"/>
                    </a:lnTo>
                    <a:lnTo>
                      <a:pt x="85" y="89"/>
                    </a:lnTo>
                    <a:lnTo>
                      <a:pt x="0" y="89"/>
                    </a:lnTo>
                    <a:lnTo>
                      <a:pt x="0" y="170"/>
                    </a:lnTo>
                    <a:lnTo>
                      <a:pt x="85" y="170"/>
                    </a:lnTo>
                    <a:lnTo>
                      <a:pt x="172" y="170"/>
                    </a:lnTo>
                    <a:lnTo>
                      <a:pt x="259" y="170"/>
                    </a:lnTo>
                    <a:lnTo>
                      <a:pt x="259" y="87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376">
                <a:extLst>
                  <a:ext uri="{FF2B5EF4-FFF2-40B4-BE49-F238E27FC236}">
                    <a16:creationId xmlns:a16="http://schemas.microsoft.com/office/drawing/2014/main" id="{A2C1F698-1E0B-45BC-9FE0-CF42DC5B2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1132"/>
                <a:ext cx="89" cy="89"/>
              </a:xfrm>
              <a:custGeom>
                <a:avLst/>
                <a:gdLst>
                  <a:gd name="T0" fmla="*/ 4 w 89"/>
                  <a:gd name="T1" fmla="*/ 0 h 89"/>
                  <a:gd name="T2" fmla="*/ 0 w 89"/>
                  <a:gd name="T3" fmla="*/ 0 h 89"/>
                  <a:gd name="T4" fmla="*/ 0 w 89"/>
                  <a:gd name="T5" fmla="*/ 89 h 89"/>
                  <a:gd name="T6" fmla="*/ 4 w 89"/>
                  <a:gd name="T7" fmla="*/ 89 h 89"/>
                  <a:gd name="T8" fmla="*/ 89 w 89"/>
                  <a:gd name="T9" fmla="*/ 89 h 89"/>
                  <a:gd name="T10" fmla="*/ 89 w 89"/>
                  <a:gd name="T11" fmla="*/ 0 h 89"/>
                  <a:gd name="T12" fmla="*/ 4 w 89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89">
                    <a:moveTo>
                      <a:pt x="4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4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377">
                <a:extLst>
                  <a:ext uri="{FF2B5EF4-FFF2-40B4-BE49-F238E27FC236}">
                    <a16:creationId xmlns:a16="http://schemas.microsoft.com/office/drawing/2014/main" id="{81EC9B4C-20E8-44F8-96AD-B0B01DB913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872"/>
                <a:ext cx="170" cy="171"/>
              </a:xfrm>
              <a:custGeom>
                <a:avLst/>
                <a:gdLst>
                  <a:gd name="T0" fmla="*/ 87 w 170"/>
                  <a:gd name="T1" fmla="*/ 171 h 171"/>
                  <a:gd name="T2" fmla="*/ 170 w 170"/>
                  <a:gd name="T3" fmla="*/ 171 h 171"/>
                  <a:gd name="T4" fmla="*/ 170 w 170"/>
                  <a:gd name="T5" fmla="*/ 82 h 171"/>
                  <a:gd name="T6" fmla="*/ 89 w 170"/>
                  <a:gd name="T7" fmla="*/ 82 h 171"/>
                  <a:gd name="T8" fmla="*/ 89 w 170"/>
                  <a:gd name="T9" fmla="*/ 0 h 171"/>
                  <a:gd name="T10" fmla="*/ 4 w 170"/>
                  <a:gd name="T11" fmla="*/ 0 h 171"/>
                  <a:gd name="T12" fmla="*/ 0 w 170"/>
                  <a:gd name="T13" fmla="*/ 0 h 171"/>
                  <a:gd name="T14" fmla="*/ 0 w 170"/>
                  <a:gd name="T15" fmla="*/ 84 h 171"/>
                  <a:gd name="T16" fmla="*/ 0 w 170"/>
                  <a:gd name="T17" fmla="*/ 171 h 171"/>
                  <a:gd name="T18" fmla="*/ 4 w 170"/>
                  <a:gd name="T19" fmla="*/ 171 h 171"/>
                  <a:gd name="T20" fmla="*/ 87 w 170"/>
                  <a:gd name="T21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171">
                    <a:moveTo>
                      <a:pt x="87" y="171"/>
                    </a:moveTo>
                    <a:lnTo>
                      <a:pt x="170" y="171"/>
                    </a:lnTo>
                    <a:lnTo>
                      <a:pt x="170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4" y="171"/>
                    </a:lnTo>
                    <a:lnTo>
                      <a:pt x="87" y="171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378">
                <a:extLst>
                  <a:ext uri="{FF2B5EF4-FFF2-40B4-BE49-F238E27FC236}">
                    <a16:creationId xmlns:a16="http://schemas.microsoft.com/office/drawing/2014/main" id="{EF2D85A0-3737-4C70-925A-6145348BA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694"/>
                <a:ext cx="437" cy="178"/>
              </a:xfrm>
              <a:custGeom>
                <a:avLst/>
                <a:gdLst>
                  <a:gd name="T0" fmla="*/ 348 w 437"/>
                  <a:gd name="T1" fmla="*/ 89 h 178"/>
                  <a:gd name="T2" fmla="*/ 267 w 437"/>
                  <a:gd name="T3" fmla="*/ 89 h 178"/>
                  <a:gd name="T4" fmla="*/ 267 w 437"/>
                  <a:gd name="T5" fmla="*/ 0 h 178"/>
                  <a:gd name="T6" fmla="*/ 178 w 437"/>
                  <a:gd name="T7" fmla="*/ 0 h 178"/>
                  <a:gd name="T8" fmla="*/ 178 w 437"/>
                  <a:gd name="T9" fmla="*/ 89 h 178"/>
                  <a:gd name="T10" fmla="*/ 89 w 437"/>
                  <a:gd name="T11" fmla="*/ 89 h 178"/>
                  <a:gd name="T12" fmla="*/ 89 w 437"/>
                  <a:gd name="T13" fmla="*/ 0 h 178"/>
                  <a:gd name="T14" fmla="*/ 0 w 437"/>
                  <a:gd name="T15" fmla="*/ 0 h 178"/>
                  <a:gd name="T16" fmla="*/ 0 w 437"/>
                  <a:gd name="T17" fmla="*/ 87 h 178"/>
                  <a:gd name="T18" fmla="*/ 0 w 437"/>
                  <a:gd name="T19" fmla="*/ 178 h 178"/>
                  <a:gd name="T20" fmla="*/ 89 w 437"/>
                  <a:gd name="T21" fmla="*/ 178 h 178"/>
                  <a:gd name="T22" fmla="*/ 176 w 437"/>
                  <a:gd name="T23" fmla="*/ 178 h 178"/>
                  <a:gd name="T24" fmla="*/ 265 w 437"/>
                  <a:gd name="T25" fmla="*/ 178 h 178"/>
                  <a:gd name="T26" fmla="*/ 352 w 437"/>
                  <a:gd name="T27" fmla="*/ 178 h 178"/>
                  <a:gd name="T28" fmla="*/ 437 w 437"/>
                  <a:gd name="T29" fmla="*/ 178 h 178"/>
                  <a:gd name="T30" fmla="*/ 437 w 437"/>
                  <a:gd name="T31" fmla="*/ 87 h 178"/>
                  <a:gd name="T32" fmla="*/ 437 w 437"/>
                  <a:gd name="T33" fmla="*/ 0 h 178"/>
                  <a:gd name="T34" fmla="*/ 348 w 437"/>
                  <a:gd name="T35" fmla="*/ 0 h 178"/>
                  <a:gd name="T36" fmla="*/ 348 w 437"/>
                  <a:gd name="T3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7" h="178">
                    <a:moveTo>
                      <a:pt x="348" y="89"/>
                    </a:moveTo>
                    <a:lnTo>
                      <a:pt x="267" y="89"/>
                    </a:lnTo>
                    <a:lnTo>
                      <a:pt x="267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176" y="178"/>
                    </a:lnTo>
                    <a:lnTo>
                      <a:pt x="265" y="178"/>
                    </a:lnTo>
                    <a:lnTo>
                      <a:pt x="352" y="178"/>
                    </a:lnTo>
                    <a:lnTo>
                      <a:pt x="437" y="178"/>
                    </a:lnTo>
                    <a:lnTo>
                      <a:pt x="437" y="87"/>
                    </a:lnTo>
                    <a:lnTo>
                      <a:pt x="437" y="0"/>
                    </a:lnTo>
                    <a:lnTo>
                      <a:pt x="348" y="0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Rectangle 379">
                <a:extLst>
                  <a:ext uri="{FF2B5EF4-FFF2-40B4-BE49-F238E27FC236}">
                    <a16:creationId xmlns:a16="http://schemas.microsoft.com/office/drawing/2014/main" id="{0AACD24E-0965-4A6C-B7FC-67FAFAACE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516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380">
                <a:extLst>
                  <a:ext uri="{FF2B5EF4-FFF2-40B4-BE49-F238E27FC236}">
                    <a16:creationId xmlns:a16="http://schemas.microsoft.com/office/drawing/2014/main" id="{82B6DCB0-B29E-4E02-9118-46E870C2B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8" y="872"/>
                <a:ext cx="259" cy="82"/>
              </a:xfrm>
              <a:custGeom>
                <a:avLst/>
                <a:gdLst>
                  <a:gd name="T0" fmla="*/ 87 w 259"/>
                  <a:gd name="T1" fmla="*/ 0 h 82"/>
                  <a:gd name="T2" fmla="*/ 0 w 259"/>
                  <a:gd name="T3" fmla="*/ 0 h 82"/>
                  <a:gd name="T4" fmla="*/ 0 w 259"/>
                  <a:gd name="T5" fmla="*/ 82 h 82"/>
                  <a:gd name="T6" fmla="*/ 87 w 259"/>
                  <a:gd name="T7" fmla="*/ 82 h 82"/>
                  <a:gd name="T8" fmla="*/ 174 w 259"/>
                  <a:gd name="T9" fmla="*/ 82 h 82"/>
                  <a:gd name="T10" fmla="*/ 259 w 259"/>
                  <a:gd name="T11" fmla="*/ 82 h 82"/>
                  <a:gd name="T12" fmla="*/ 259 w 259"/>
                  <a:gd name="T13" fmla="*/ 0 h 82"/>
                  <a:gd name="T14" fmla="*/ 174 w 259"/>
                  <a:gd name="T15" fmla="*/ 0 h 82"/>
                  <a:gd name="T16" fmla="*/ 87 w 259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9" h="82">
                    <a:moveTo>
                      <a:pt x="87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87" y="82"/>
                    </a:lnTo>
                    <a:lnTo>
                      <a:pt x="174" y="82"/>
                    </a:lnTo>
                    <a:lnTo>
                      <a:pt x="259" y="82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Freeform 381">
                <a:extLst>
                  <a:ext uri="{FF2B5EF4-FFF2-40B4-BE49-F238E27FC236}">
                    <a16:creationId xmlns:a16="http://schemas.microsoft.com/office/drawing/2014/main" id="{5EEE30C9-511C-4512-A7EC-7B2D4F857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3" y="605"/>
                <a:ext cx="437" cy="438"/>
              </a:xfrm>
              <a:custGeom>
                <a:avLst/>
                <a:gdLst>
                  <a:gd name="T0" fmla="*/ 348 w 437"/>
                  <a:gd name="T1" fmla="*/ 89 h 438"/>
                  <a:gd name="T2" fmla="*/ 259 w 437"/>
                  <a:gd name="T3" fmla="*/ 89 h 438"/>
                  <a:gd name="T4" fmla="*/ 259 w 437"/>
                  <a:gd name="T5" fmla="*/ 0 h 438"/>
                  <a:gd name="T6" fmla="*/ 174 w 437"/>
                  <a:gd name="T7" fmla="*/ 0 h 438"/>
                  <a:gd name="T8" fmla="*/ 89 w 437"/>
                  <a:gd name="T9" fmla="*/ 0 h 438"/>
                  <a:gd name="T10" fmla="*/ 89 w 437"/>
                  <a:gd name="T11" fmla="*/ 89 h 438"/>
                  <a:gd name="T12" fmla="*/ 178 w 437"/>
                  <a:gd name="T13" fmla="*/ 89 h 438"/>
                  <a:gd name="T14" fmla="*/ 178 w 437"/>
                  <a:gd name="T15" fmla="*/ 178 h 438"/>
                  <a:gd name="T16" fmla="*/ 87 w 437"/>
                  <a:gd name="T17" fmla="*/ 178 h 438"/>
                  <a:gd name="T18" fmla="*/ 0 w 437"/>
                  <a:gd name="T19" fmla="*/ 178 h 438"/>
                  <a:gd name="T20" fmla="*/ 0 w 437"/>
                  <a:gd name="T21" fmla="*/ 267 h 438"/>
                  <a:gd name="T22" fmla="*/ 89 w 437"/>
                  <a:gd name="T23" fmla="*/ 267 h 438"/>
                  <a:gd name="T24" fmla="*/ 89 w 437"/>
                  <a:gd name="T25" fmla="*/ 349 h 438"/>
                  <a:gd name="T26" fmla="*/ 178 w 437"/>
                  <a:gd name="T27" fmla="*/ 349 h 438"/>
                  <a:gd name="T28" fmla="*/ 178 w 437"/>
                  <a:gd name="T29" fmla="*/ 438 h 438"/>
                  <a:gd name="T30" fmla="*/ 259 w 437"/>
                  <a:gd name="T31" fmla="*/ 438 h 438"/>
                  <a:gd name="T32" fmla="*/ 259 w 437"/>
                  <a:gd name="T33" fmla="*/ 351 h 438"/>
                  <a:gd name="T34" fmla="*/ 259 w 437"/>
                  <a:gd name="T35" fmla="*/ 267 h 438"/>
                  <a:gd name="T36" fmla="*/ 348 w 437"/>
                  <a:gd name="T37" fmla="*/ 267 h 438"/>
                  <a:gd name="T38" fmla="*/ 348 w 437"/>
                  <a:gd name="T39" fmla="*/ 349 h 438"/>
                  <a:gd name="T40" fmla="*/ 437 w 437"/>
                  <a:gd name="T41" fmla="*/ 349 h 438"/>
                  <a:gd name="T42" fmla="*/ 437 w 437"/>
                  <a:gd name="T43" fmla="*/ 263 h 438"/>
                  <a:gd name="T44" fmla="*/ 437 w 437"/>
                  <a:gd name="T45" fmla="*/ 178 h 438"/>
                  <a:gd name="T46" fmla="*/ 348 w 437"/>
                  <a:gd name="T47" fmla="*/ 178 h 438"/>
                  <a:gd name="T48" fmla="*/ 348 w 437"/>
                  <a:gd name="T49" fmla="*/ 89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438">
                    <a:moveTo>
                      <a:pt x="348" y="89"/>
                    </a:moveTo>
                    <a:lnTo>
                      <a:pt x="259" y="89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178" y="89"/>
                    </a:lnTo>
                    <a:lnTo>
                      <a:pt x="178" y="178"/>
                    </a:lnTo>
                    <a:lnTo>
                      <a:pt x="87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349"/>
                    </a:lnTo>
                    <a:lnTo>
                      <a:pt x="178" y="349"/>
                    </a:lnTo>
                    <a:lnTo>
                      <a:pt x="178" y="438"/>
                    </a:lnTo>
                    <a:lnTo>
                      <a:pt x="259" y="438"/>
                    </a:lnTo>
                    <a:lnTo>
                      <a:pt x="259" y="351"/>
                    </a:lnTo>
                    <a:lnTo>
                      <a:pt x="259" y="267"/>
                    </a:lnTo>
                    <a:lnTo>
                      <a:pt x="348" y="267"/>
                    </a:lnTo>
                    <a:lnTo>
                      <a:pt x="348" y="349"/>
                    </a:lnTo>
                    <a:lnTo>
                      <a:pt x="437" y="349"/>
                    </a:lnTo>
                    <a:lnTo>
                      <a:pt x="437" y="263"/>
                    </a:lnTo>
                    <a:lnTo>
                      <a:pt x="437" y="178"/>
                    </a:lnTo>
                    <a:lnTo>
                      <a:pt x="348" y="178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8" name="Rectangle 382">
                <a:extLst>
                  <a:ext uri="{FF2B5EF4-FFF2-40B4-BE49-F238E27FC236}">
                    <a16:creationId xmlns:a16="http://schemas.microsoft.com/office/drawing/2014/main" id="{A9E4F488-E7AD-43ED-9092-2F2B5E454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44" y="605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9" name="Rectangle 383">
                <a:extLst>
                  <a:ext uri="{FF2B5EF4-FFF2-40B4-BE49-F238E27FC236}">
                    <a16:creationId xmlns:a16="http://schemas.microsoft.com/office/drawing/2014/main" id="{3BB75811-1EED-401C-B3C7-D8DBE36B7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5" y="694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0" name="Freeform 384">
                <a:extLst>
                  <a:ext uri="{FF2B5EF4-FFF2-40B4-BE49-F238E27FC236}">
                    <a16:creationId xmlns:a16="http://schemas.microsoft.com/office/drawing/2014/main" id="{27FC3CCA-BE47-49C9-839E-1D1E7D6B7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" y="605"/>
                <a:ext cx="89" cy="178"/>
              </a:xfrm>
              <a:custGeom>
                <a:avLst/>
                <a:gdLst>
                  <a:gd name="T0" fmla="*/ 0 w 89"/>
                  <a:gd name="T1" fmla="*/ 89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89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89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1" name="Rectangle 385">
                <a:extLst>
                  <a:ext uri="{FF2B5EF4-FFF2-40B4-BE49-F238E27FC236}">
                    <a16:creationId xmlns:a16="http://schemas.microsoft.com/office/drawing/2014/main" id="{A1F90410-2172-4202-8361-035038414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6" y="605"/>
                <a:ext cx="81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2" name="Freeform 386">
                <a:extLst>
                  <a:ext uri="{FF2B5EF4-FFF2-40B4-BE49-F238E27FC236}">
                    <a16:creationId xmlns:a16="http://schemas.microsoft.com/office/drawing/2014/main" id="{1D732385-A16E-4475-807F-27DDAC609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346"/>
                <a:ext cx="518" cy="259"/>
              </a:xfrm>
              <a:custGeom>
                <a:avLst/>
                <a:gdLst>
                  <a:gd name="T0" fmla="*/ 348 w 518"/>
                  <a:gd name="T1" fmla="*/ 89 h 259"/>
                  <a:gd name="T2" fmla="*/ 348 w 518"/>
                  <a:gd name="T3" fmla="*/ 0 h 259"/>
                  <a:gd name="T4" fmla="*/ 259 w 518"/>
                  <a:gd name="T5" fmla="*/ 0 h 259"/>
                  <a:gd name="T6" fmla="*/ 172 w 518"/>
                  <a:gd name="T7" fmla="*/ 0 h 259"/>
                  <a:gd name="T8" fmla="*/ 81 w 518"/>
                  <a:gd name="T9" fmla="*/ 0 h 259"/>
                  <a:gd name="T10" fmla="*/ 81 w 518"/>
                  <a:gd name="T11" fmla="*/ 89 h 259"/>
                  <a:gd name="T12" fmla="*/ 0 w 518"/>
                  <a:gd name="T13" fmla="*/ 89 h 259"/>
                  <a:gd name="T14" fmla="*/ 0 w 518"/>
                  <a:gd name="T15" fmla="*/ 170 h 259"/>
                  <a:gd name="T16" fmla="*/ 81 w 518"/>
                  <a:gd name="T17" fmla="*/ 170 h 259"/>
                  <a:gd name="T18" fmla="*/ 81 w 518"/>
                  <a:gd name="T19" fmla="*/ 259 h 259"/>
                  <a:gd name="T20" fmla="*/ 172 w 518"/>
                  <a:gd name="T21" fmla="*/ 259 h 259"/>
                  <a:gd name="T22" fmla="*/ 259 w 518"/>
                  <a:gd name="T23" fmla="*/ 259 h 259"/>
                  <a:gd name="T24" fmla="*/ 259 w 518"/>
                  <a:gd name="T25" fmla="*/ 170 h 259"/>
                  <a:gd name="T26" fmla="*/ 348 w 518"/>
                  <a:gd name="T27" fmla="*/ 170 h 259"/>
                  <a:gd name="T28" fmla="*/ 348 w 518"/>
                  <a:gd name="T29" fmla="*/ 259 h 259"/>
                  <a:gd name="T30" fmla="*/ 433 w 518"/>
                  <a:gd name="T31" fmla="*/ 259 h 259"/>
                  <a:gd name="T32" fmla="*/ 518 w 518"/>
                  <a:gd name="T33" fmla="*/ 259 h 259"/>
                  <a:gd name="T34" fmla="*/ 518 w 518"/>
                  <a:gd name="T35" fmla="*/ 174 h 259"/>
                  <a:gd name="T36" fmla="*/ 518 w 518"/>
                  <a:gd name="T37" fmla="*/ 89 h 259"/>
                  <a:gd name="T38" fmla="*/ 433 w 518"/>
                  <a:gd name="T39" fmla="*/ 89 h 259"/>
                  <a:gd name="T40" fmla="*/ 348 w 518"/>
                  <a:gd name="T41" fmla="*/ 8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8" h="259">
                    <a:moveTo>
                      <a:pt x="348" y="89"/>
                    </a:moveTo>
                    <a:lnTo>
                      <a:pt x="348" y="0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1" y="0"/>
                    </a:lnTo>
                    <a:lnTo>
                      <a:pt x="81" y="89"/>
                    </a:lnTo>
                    <a:lnTo>
                      <a:pt x="0" y="89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259"/>
                    </a:lnTo>
                    <a:lnTo>
                      <a:pt x="172" y="259"/>
                    </a:lnTo>
                    <a:lnTo>
                      <a:pt x="259" y="259"/>
                    </a:lnTo>
                    <a:lnTo>
                      <a:pt x="259" y="170"/>
                    </a:lnTo>
                    <a:lnTo>
                      <a:pt x="348" y="170"/>
                    </a:lnTo>
                    <a:lnTo>
                      <a:pt x="348" y="259"/>
                    </a:lnTo>
                    <a:lnTo>
                      <a:pt x="433" y="259"/>
                    </a:lnTo>
                    <a:lnTo>
                      <a:pt x="518" y="259"/>
                    </a:lnTo>
                    <a:lnTo>
                      <a:pt x="518" y="174"/>
                    </a:lnTo>
                    <a:lnTo>
                      <a:pt x="518" y="89"/>
                    </a:lnTo>
                    <a:lnTo>
                      <a:pt x="433" y="89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3" name="Freeform 387">
                <a:extLst>
                  <a:ext uri="{FF2B5EF4-FFF2-40B4-BE49-F238E27FC236}">
                    <a16:creationId xmlns:a16="http://schemas.microsoft.com/office/drawing/2014/main" id="{AB54C0C8-EB97-4042-AF6A-FFA2E3B47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435"/>
                <a:ext cx="267" cy="170"/>
              </a:xfrm>
              <a:custGeom>
                <a:avLst/>
                <a:gdLst>
                  <a:gd name="T0" fmla="*/ 178 w 267"/>
                  <a:gd name="T1" fmla="*/ 0 h 170"/>
                  <a:gd name="T2" fmla="*/ 89 w 267"/>
                  <a:gd name="T3" fmla="*/ 0 h 170"/>
                  <a:gd name="T4" fmla="*/ 0 w 267"/>
                  <a:gd name="T5" fmla="*/ 0 h 170"/>
                  <a:gd name="T6" fmla="*/ 0 w 267"/>
                  <a:gd name="T7" fmla="*/ 81 h 170"/>
                  <a:gd name="T8" fmla="*/ 89 w 267"/>
                  <a:gd name="T9" fmla="*/ 81 h 170"/>
                  <a:gd name="T10" fmla="*/ 89 w 267"/>
                  <a:gd name="T11" fmla="*/ 170 h 170"/>
                  <a:gd name="T12" fmla="*/ 178 w 267"/>
                  <a:gd name="T13" fmla="*/ 170 h 170"/>
                  <a:gd name="T14" fmla="*/ 267 w 267"/>
                  <a:gd name="T15" fmla="*/ 170 h 170"/>
                  <a:gd name="T16" fmla="*/ 267 w 267"/>
                  <a:gd name="T17" fmla="*/ 81 h 170"/>
                  <a:gd name="T18" fmla="*/ 178 w 267"/>
                  <a:gd name="T19" fmla="*/ 81 h 170"/>
                  <a:gd name="T20" fmla="*/ 178 w 267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0">
                    <a:moveTo>
                      <a:pt x="178" y="0"/>
                    </a:moveTo>
                    <a:lnTo>
                      <a:pt x="89" y="0"/>
                    </a:lnTo>
                    <a:lnTo>
                      <a:pt x="0" y="0"/>
                    </a:lnTo>
                    <a:lnTo>
                      <a:pt x="0" y="81"/>
                    </a:lnTo>
                    <a:lnTo>
                      <a:pt x="89" y="81"/>
                    </a:lnTo>
                    <a:lnTo>
                      <a:pt x="89" y="170"/>
                    </a:lnTo>
                    <a:lnTo>
                      <a:pt x="178" y="170"/>
                    </a:lnTo>
                    <a:lnTo>
                      <a:pt x="267" y="170"/>
                    </a:lnTo>
                    <a:lnTo>
                      <a:pt x="267" y="81"/>
                    </a:lnTo>
                    <a:lnTo>
                      <a:pt x="178" y="81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4" name="Freeform 388">
                <a:extLst>
                  <a:ext uri="{FF2B5EF4-FFF2-40B4-BE49-F238E27FC236}">
                    <a16:creationId xmlns:a16="http://schemas.microsoft.com/office/drawing/2014/main" id="{3613AC2E-7C1D-4261-AC2B-FC1243922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" y="872"/>
                <a:ext cx="89" cy="171"/>
              </a:xfrm>
              <a:custGeom>
                <a:avLst/>
                <a:gdLst>
                  <a:gd name="T0" fmla="*/ 0 w 89"/>
                  <a:gd name="T1" fmla="*/ 84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4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4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4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5" name="Rectangle 389">
                <a:extLst>
                  <a:ext uri="{FF2B5EF4-FFF2-40B4-BE49-F238E27FC236}">
                    <a16:creationId xmlns:a16="http://schemas.microsoft.com/office/drawing/2014/main" id="{7E372475-9F8D-4159-89A6-A5636DF10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605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6" name="Rectangle 390">
                <a:extLst>
                  <a:ext uri="{FF2B5EF4-FFF2-40B4-BE49-F238E27FC236}">
                    <a16:creationId xmlns:a16="http://schemas.microsoft.com/office/drawing/2014/main" id="{B0EED0EB-DEC1-4093-A33F-78C178803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8" y="516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7" name="Freeform 391">
                <a:extLst>
                  <a:ext uri="{FF2B5EF4-FFF2-40B4-BE49-F238E27FC236}">
                    <a16:creationId xmlns:a16="http://schemas.microsoft.com/office/drawing/2014/main" id="{40C84C97-6D7F-40B2-8162-48EC2E3A8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9" y="694"/>
                <a:ext cx="89" cy="178"/>
              </a:xfrm>
              <a:custGeom>
                <a:avLst/>
                <a:gdLst>
                  <a:gd name="T0" fmla="*/ 0 w 89"/>
                  <a:gd name="T1" fmla="*/ 87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87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8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87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87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8" name="Rectangle 392">
                <a:extLst>
                  <a:ext uri="{FF2B5EF4-FFF2-40B4-BE49-F238E27FC236}">
                    <a16:creationId xmlns:a16="http://schemas.microsoft.com/office/drawing/2014/main" id="{CBD618D9-C0B7-40EA-8137-2F0C70E32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872"/>
                <a:ext cx="89" cy="82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9" name="Rectangle 393">
                <a:extLst>
                  <a:ext uri="{FF2B5EF4-FFF2-40B4-BE49-F238E27FC236}">
                    <a16:creationId xmlns:a16="http://schemas.microsoft.com/office/drawing/2014/main" id="{F1E582E4-D172-423C-AA98-B6BF4FC96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1" y="694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0" name="Rectangle 394">
                <a:extLst>
                  <a:ext uri="{FF2B5EF4-FFF2-40B4-BE49-F238E27FC236}">
                    <a16:creationId xmlns:a16="http://schemas.microsoft.com/office/drawing/2014/main" id="{3948CF08-78ED-48BF-8E28-E4B7AABCC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0" y="783"/>
                <a:ext cx="81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1" name="Rectangle 395">
                <a:extLst>
                  <a:ext uri="{FF2B5EF4-FFF2-40B4-BE49-F238E27FC236}">
                    <a16:creationId xmlns:a16="http://schemas.microsoft.com/office/drawing/2014/main" id="{68FA139D-1DC6-4EE3-A62E-0F146854E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1132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2" name="Rectangle 396">
                <a:extLst>
                  <a:ext uri="{FF2B5EF4-FFF2-40B4-BE49-F238E27FC236}">
                    <a16:creationId xmlns:a16="http://schemas.microsoft.com/office/drawing/2014/main" id="{B9A0D64B-FB72-483C-A308-2AAA5B141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3" y="1221"/>
                <a:ext cx="89" cy="81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3" name="Rectangle 397">
                <a:extLst>
                  <a:ext uri="{FF2B5EF4-FFF2-40B4-BE49-F238E27FC236}">
                    <a16:creationId xmlns:a16="http://schemas.microsoft.com/office/drawing/2014/main" id="{C1D19D66-754F-40DF-ABC7-6563E8342F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4" y="435"/>
                <a:ext cx="89" cy="81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4" name="Freeform 398">
                <a:extLst>
                  <a:ext uri="{FF2B5EF4-FFF2-40B4-BE49-F238E27FC236}">
                    <a16:creationId xmlns:a16="http://schemas.microsoft.com/office/drawing/2014/main" id="{581D0C57-5CA9-4FA3-85EF-360CAEF96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6" y="516"/>
                <a:ext cx="518" cy="267"/>
              </a:xfrm>
              <a:custGeom>
                <a:avLst/>
                <a:gdLst>
                  <a:gd name="T0" fmla="*/ 348 w 518"/>
                  <a:gd name="T1" fmla="*/ 0 h 267"/>
                  <a:gd name="T2" fmla="*/ 261 w 518"/>
                  <a:gd name="T3" fmla="*/ 0 h 267"/>
                  <a:gd name="T4" fmla="*/ 174 w 518"/>
                  <a:gd name="T5" fmla="*/ 0 h 267"/>
                  <a:gd name="T6" fmla="*/ 85 w 518"/>
                  <a:gd name="T7" fmla="*/ 0 h 267"/>
                  <a:gd name="T8" fmla="*/ 0 w 518"/>
                  <a:gd name="T9" fmla="*/ 0 h 267"/>
                  <a:gd name="T10" fmla="*/ 0 w 518"/>
                  <a:gd name="T11" fmla="*/ 89 h 267"/>
                  <a:gd name="T12" fmla="*/ 85 w 518"/>
                  <a:gd name="T13" fmla="*/ 89 h 267"/>
                  <a:gd name="T14" fmla="*/ 170 w 518"/>
                  <a:gd name="T15" fmla="*/ 89 h 267"/>
                  <a:gd name="T16" fmla="*/ 170 w 518"/>
                  <a:gd name="T17" fmla="*/ 178 h 267"/>
                  <a:gd name="T18" fmla="*/ 170 w 518"/>
                  <a:gd name="T19" fmla="*/ 267 h 267"/>
                  <a:gd name="T20" fmla="*/ 259 w 518"/>
                  <a:gd name="T21" fmla="*/ 267 h 267"/>
                  <a:gd name="T22" fmla="*/ 259 w 518"/>
                  <a:gd name="T23" fmla="*/ 178 h 267"/>
                  <a:gd name="T24" fmla="*/ 348 w 518"/>
                  <a:gd name="T25" fmla="*/ 178 h 267"/>
                  <a:gd name="T26" fmla="*/ 437 w 518"/>
                  <a:gd name="T27" fmla="*/ 178 h 267"/>
                  <a:gd name="T28" fmla="*/ 437 w 518"/>
                  <a:gd name="T29" fmla="*/ 89 h 267"/>
                  <a:gd name="T30" fmla="*/ 518 w 518"/>
                  <a:gd name="T31" fmla="*/ 89 h 267"/>
                  <a:gd name="T32" fmla="*/ 518 w 518"/>
                  <a:gd name="T33" fmla="*/ 0 h 267"/>
                  <a:gd name="T34" fmla="*/ 435 w 518"/>
                  <a:gd name="T35" fmla="*/ 0 h 267"/>
                  <a:gd name="T36" fmla="*/ 348 w 518"/>
                  <a:gd name="T3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8" h="267">
                    <a:moveTo>
                      <a:pt x="348" y="0"/>
                    </a:moveTo>
                    <a:lnTo>
                      <a:pt x="261" y="0"/>
                    </a:lnTo>
                    <a:lnTo>
                      <a:pt x="174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178"/>
                    </a:lnTo>
                    <a:lnTo>
                      <a:pt x="170" y="267"/>
                    </a:lnTo>
                    <a:lnTo>
                      <a:pt x="259" y="267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437" y="178"/>
                    </a:lnTo>
                    <a:lnTo>
                      <a:pt x="437" y="89"/>
                    </a:lnTo>
                    <a:lnTo>
                      <a:pt x="518" y="89"/>
                    </a:lnTo>
                    <a:lnTo>
                      <a:pt x="518" y="0"/>
                    </a:lnTo>
                    <a:lnTo>
                      <a:pt x="435" y="0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5" name="Rectangle 399">
                <a:extLst>
                  <a:ext uri="{FF2B5EF4-FFF2-40B4-BE49-F238E27FC236}">
                    <a16:creationId xmlns:a16="http://schemas.microsoft.com/office/drawing/2014/main" id="{46ABF387-BA73-447E-80C5-E04E9C459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" y="1043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6" name="Rectangle 400">
                <a:extLst>
                  <a:ext uri="{FF2B5EF4-FFF2-40B4-BE49-F238E27FC236}">
                    <a16:creationId xmlns:a16="http://schemas.microsoft.com/office/drawing/2014/main" id="{2B998DB2-CF42-422F-9145-835D7A200F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" y="954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7" name="Freeform 401">
                <a:extLst>
                  <a:ext uri="{FF2B5EF4-FFF2-40B4-BE49-F238E27FC236}">
                    <a16:creationId xmlns:a16="http://schemas.microsoft.com/office/drawing/2014/main" id="{4EE5CC8F-2F83-4DB4-9D35-75C7F011C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694"/>
                <a:ext cx="170" cy="260"/>
              </a:xfrm>
              <a:custGeom>
                <a:avLst/>
                <a:gdLst>
                  <a:gd name="T0" fmla="*/ 4 w 170"/>
                  <a:gd name="T1" fmla="*/ 0 h 260"/>
                  <a:gd name="T2" fmla="*/ 0 w 170"/>
                  <a:gd name="T3" fmla="*/ 0 h 260"/>
                  <a:gd name="T4" fmla="*/ 0 w 170"/>
                  <a:gd name="T5" fmla="*/ 87 h 260"/>
                  <a:gd name="T6" fmla="*/ 0 w 170"/>
                  <a:gd name="T7" fmla="*/ 178 h 260"/>
                  <a:gd name="T8" fmla="*/ 4 w 170"/>
                  <a:gd name="T9" fmla="*/ 178 h 260"/>
                  <a:gd name="T10" fmla="*/ 89 w 170"/>
                  <a:gd name="T11" fmla="*/ 178 h 260"/>
                  <a:gd name="T12" fmla="*/ 89 w 170"/>
                  <a:gd name="T13" fmla="*/ 260 h 260"/>
                  <a:gd name="T14" fmla="*/ 170 w 170"/>
                  <a:gd name="T15" fmla="*/ 260 h 260"/>
                  <a:gd name="T16" fmla="*/ 170 w 170"/>
                  <a:gd name="T17" fmla="*/ 174 h 260"/>
                  <a:gd name="T18" fmla="*/ 170 w 170"/>
                  <a:gd name="T19" fmla="*/ 87 h 260"/>
                  <a:gd name="T20" fmla="*/ 170 w 170"/>
                  <a:gd name="T21" fmla="*/ 0 h 260"/>
                  <a:gd name="T22" fmla="*/ 87 w 170"/>
                  <a:gd name="T23" fmla="*/ 0 h 260"/>
                  <a:gd name="T24" fmla="*/ 4 w 170"/>
                  <a:gd name="T2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260">
                    <a:moveTo>
                      <a:pt x="4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0" y="178"/>
                    </a:lnTo>
                    <a:lnTo>
                      <a:pt x="4" y="178"/>
                    </a:lnTo>
                    <a:lnTo>
                      <a:pt x="89" y="178"/>
                    </a:lnTo>
                    <a:lnTo>
                      <a:pt x="89" y="260"/>
                    </a:lnTo>
                    <a:lnTo>
                      <a:pt x="170" y="260"/>
                    </a:lnTo>
                    <a:lnTo>
                      <a:pt x="170" y="174"/>
                    </a:lnTo>
                    <a:lnTo>
                      <a:pt x="170" y="87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8" name="Freeform 402">
                <a:extLst>
                  <a:ext uri="{FF2B5EF4-FFF2-40B4-BE49-F238E27FC236}">
                    <a16:creationId xmlns:a16="http://schemas.microsoft.com/office/drawing/2014/main" id="{DF65DAFB-1AA2-4E5D-9E18-C8527316C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8" y="257"/>
                <a:ext cx="696" cy="615"/>
              </a:xfrm>
              <a:custGeom>
                <a:avLst/>
                <a:gdLst>
                  <a:gd name="T0" fmla="*/ 607 w 696"/>
                  <a:gd name="T1" fmla="*/ 0 h 615"/>
                  <a:gd name="T2" fmla="*/ 607 w 696"/>
                  <a:gd name="T3" fmla="*/ 89 h 615"/>
                  <a:gd name="T4" fmla="*/ 607 w 696"/>
                  <a:gd name="T5" fmla="*/ 178 h 615"/>
                  <a:gd name="T6" fmla="*/ 526 w 696"/>
                  <a:gd name="T7" fmla="*/ 178 h 615"/>
                  <a:gd name="T8" fmla="*/ 526 w 696"/>
                  <a:gd name="T9" fmla="*/ 259 h 615"/>
                  <a:gd name="T10" fmla="*/ 437 w 696"/>
                  <a:gd name="T11" fmla="*/ 259 h 615"/>
                  <a:gd name="T12" fmla="*/ 437 w 696"/>
                  <a:gd name="T13" fmla="*/ 348 h 615"/>
                  <a:gd name="T14" fmla="*/ 348 w 696"/>
                  <a:gd name="T15" fmla="*/ 348 h 615"/>
                  <a:gd name="T16" fmla="*/ 261 w 696"/>
                  <a:gd name="T17" fmla="*/ 348 h 615"/>
                  <a:gd name="T18" fmla="*/ 178 w 696"/>
                  <a:gd name="T19" fmla="*/ 348 h 615"/>
                  <a:gd name="T20" fmla="*/ 178 w 696"/>
                  <a:gd name="T21" fmla="*/ 437 h 615"/>
                  <a:gd name="T22" fmla="*/ 178 w 696"/>
                  <a:gd name="T23" fmla="*/ 526 h 615"/>
                  <a:gd name="T24" fmla="*/ 87 w 696"/>
                  <a:gd name="T25" fmla="*/ 526 h 615"/>
                  <a:gd name="T26" fmla="*/ 0 w 696"/>
                  <a:gd name="T27" fmla="*/ 526 h 615"/>
                  <a:gd name="T28" fmla="*/ 0 w 696"/>
                  <a:gd name="T29" fmla="*/ 615 h 615"/>
                  <a:gd name="T30" fmla="*/ 87 w 696"/>
                  <a:gd name="T31" fmla="*/ 615 h 615"/>
                  <a:gd name="T32" fmla="*/ 174 w 696"/>
                  <a:gd name="T33" fmla="*/ 615 h 615"/>
                  <a:gd name="T34" fmla="*/ 259 w 696"/>
                  <a:gd name="T35" fmla="*/ 615 h 615"/>
                  <a:gd name="T36" fmla="*/ 259 w 696"/>
                  <a:gd name="T37" fmla="*/ 524 h 615"/>
                  <a:gd name="T38" fmla="*/ 259 w 696"/>
                  <a:gd name="T39" fmla="*/ 437 h 615"/>
                  <a:gd name="T40" fmla="*/ 348 w 696"/>
                  <a:gd name="T41" fmla="*/ 437 h 615"/>
                  <a:gd name="T42" fmla="*/ 435 w 696"/>
                  <a:gd name="T43" fmla="*/ 437 h 615"/>
                  <a:gd name="T44" fmla="*/ 524 w 696"/>
                  <a:gd name="T45" fmla="*/ 437 h 615"/>
                  <a:gd name="T46" fmla="*/ 611 w 696"/>
                  <a:gd name="T47" fmla="*/ 437 h 615"/>
                  <a:gd name="T48" fmla="*/ 696 w 696"/>
                  <a:gd name="T49" fmla="*/ 437 h 615"/>
                  <a:gd name="T50" fmla="*/ 696 w 696"/>
                  <a:gd name="T51" fmla="*/ 348 h 615"/>
                  <a:gd name="T52" fmla="*/ 607 w 696"/>
                  <a:gd name="T53" fmla="*/ 348 h 615"/>
                  <a:gd name="T54" fmla="*/ 607 w 696"/>
                  <a:gd name="T55" fmla="*/ 259 h 615"/>
                  <a:gd name="T56" fmla="*/ 696 w 696"/>
                  <a:gd name="T57" fmla="*/ 259 h 615"/>
                  <a:gd name="T58" fmla="*/ 696 w 696"/>
                  <a:gd name="T59" fmla="*/ 176 h 615"/>
                  <a:gd name="T60" fmla="*/ 696 w 696"/>
                  <a:gd name="T61" fmla="*/ 89 h 615"/>
                  <a:gd name="T62" fmla="*/ 696 w 696"/>
                  <a:gd name="T63" fmla="*/ 0 h 615"/>
                  <a:gd name="T64" fmla="*/ 607 w 696"/>
                  <a:gd name="T65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96" h="615">
                    <a:moveTo>
                      <a:pt x="607" y="0"/>
                    </a:moveTo>
                    <a:lnTo>
                      <a:pt x="607" y="89"/>
                    </a:lnTo>
                    <a:lnTo>
                      <a:pt x="607" y="178"/>
                    </a:lnTo>
                    <a:lnTo>
                      <a:pt x="526" y="178"/>
                    </a:lnTo>
                    <a:lnTo>
                      <a:pt x="526" y="259"/>
                    </a:lnTo>
                    <a:lnTo>
                      <a:pt x="437" y="259"/>
                    </a:lnTo>
                    <a:lnTo>
                      <a:pt x="437" y="348"/>
                    </a:lnTo>
                    <a:lnTo>
                      <a:pt x="348" y="348"/>
                    </a:lnTo>
                    <a:lnTo>
                      <a:pt x="261" y="348"/>
                    </a:lnTo>
                    <a:lnTo>
                      <a:pt x="178" y="348"/>
                    </a:lnTo>
                    <a:lnTo>
                      <a:pt x="178" y="437"/>
                    </a:lnTo>
                    <a:lnTo>
                      <a:pt x="178" y="526"/>
                    </a:lnTo>
                    <a:lnTo>
                      <a:pt x="87" y="526"/>
                    </a:lnTo>
                    <a:lnTo>
                      <a:pt x="0" y="526"/>
                    </a:lnTo>
                    <a:lnTo>
                      <a:pt x="0" y="615"/>
                    </a:lnTo>
                    <a:lnTo>
                      <a:pt x="87" y="615"/>
                    </a:lnTo>
                    <a:lnTo>
                      <a:pt x="174" y="615"/>
                    </a:lnTo>
                    <a:lnTo>
                      <a:pt x="259" y="615"/>
                    </a:lnTo>
                    <a:lnTo>
                      <a:pt x="259" y="524"/>
                    </a:lnTo>
                    <a:lnTo>
                      <a:pt x="259" y="437"/>
                    </a:lnTo>
                    <a:lnTo>
                      <a:pt x="348" y="437"/>
                    </a:lnTo>
                    <a:lnTo>
                      <a:pt x="435" y="437"/>
                    </a:lnTo>
                    <a:lnTo>
                      <a:pt x="524" y="437"/>
                    </a:lnTo>
                    <a:lnTo>
                      <a:pt x="611" y="437"/>
                    </a:lnTo>
                    <a:lnTo>
                      <a:pt x="696" y="437"/>
                    </a:lnTo>
                    <a:lnTo>
                      <a:pt x="696" y="348"/>
                    </a:lnTo>
                    <a:lnTo>
                      <a:pt x="607" y="348"/>
                    </a:lnTo>
                    <a:lnTo>
                      <a:pt x="607" y="259"/>
                    </a:lnTo>
                    <a:lnTo>
                      <a:pt x="696" y="259"/>
                    </a:lnTo>
                    <a:lnTo>
                      <a:pt x="696" y="176"/>
                    </a:lnTo>
                    <a:lnTo>
                      <a:pt x="696" y="89"/>
                    </a:lnTo>
                    <a:lnTo>
                      <a:pt x="696" y="0"/>
                    </a:lnTo>
                    <a:lnTo>
                      <a:pt x="607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9" name="Freeform 403">
                <a:extLst>
                  <a:ext uri="{FF2B5EF4-FFF2-40B4-BE49-F238E27FC236}">
                    <a16:creationId xmlns:a16="http://schemas.microsoft.com/office/drawing/2014/main" id="{0E55D9A4-009F-4F69-A96A-6C2DEB1DE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" y="346"/>
                <a:ext cx="1052" cy="526"/>
              </a:xfrm>
              <a:custGeom>
                <a:avLst/>
                <a:gdLst>
                  <a:gd name="T0" fmla="*/ 963 w 1052"/>
                  <a:gd name="T1" fmla="*/ 170 h 526"/>
                  <a:gd name="T2" fmla="*/ 876 w 1052"/>
                  <a:gd name="T3" fmla="*/ 170 h 526"/>
                  <a:gd name="T4" fmla="*/ 787 w 1052"/>
                  <a:gd name="T5" fmla="*/ 170 h 526"/>
                  <a:gd name="T6" fmla="*/ 704 w 1052"/>
                  <a:gd name="T7" fmla="*/ 170 h 526"/>
                  <a:gd name="T8" fmla="*/ 704 w 1052"/>
                  <a:gd name="T9" fmla="*/ 89 h 526"/>
                  <a:gd name="T10" fmla="*/ 615 w 1052"/>
                  <a:gd name="T11" fmla="*/ 89 h 526"/>
                  <a:gd name="T12" fmla="*/ 615 w 1052"/>
                  <a:gd name="T13" fmla="*/ 0 h 526"/>
                  <a:gd name="T14" fmla="*/ 526 w 1052"/>
                  <a:gd name="T15" fmla="*/ 0 h 526"/>
                  <a:gd name="T16" fmla="*/ 437 w 1052"/>
                  <a:gd name="T17" fmla="*/ 0 h 526"/>
                  <a:gd name="T18" fmla="*/ 437 w 1052"/>
                  <a:gd name="T19" fmla="*/ 89 h 526"/>
                  <a:gd name="T20" fmla="*/ 352 w 1052"/>
                  <a:gd name="T21" fmla="*/ 89 h 526"/>
                  <a:gd name="T22" fmla="*/ 267 w 1052"/>
                  <a:gd name="T23" fmla="*/ 89 h 526"/>
                  <a:gd name="T24" fmla="*/ 267 w 1052"/>
                  <a:gd name="T25" fmla="*/ 170 h 526"/>
                  <a:gd name="T26" fmla="*/ 178 w 1052"/>
                  <a:gd name="T27" fmla="*/ 170 h 526"/>
                  <a:gd name="T28" fmla="*/ 89 w 1052"/>
                  <a:gd name="T29" fmla="*/ 170 h 526"/>
                  <a:gd name="T30" fmla="*/ 89 w 1052"/>
                  <a:gd name="T31" fmla="*/ 259 h 526"/>
                  <a:gd name="T32" fmla="*/ 0 w 1052"/>
                  <a:gd name="T33" fmla="*/ 259 h 526"/>
                  <a:gd name="T34" fmla="*/ 0 w 1052"/>
                  <a:gd name="T35" fmla="*/ 348 h 526"/>
                  <a:gd name="T36" fmla="*/ 0 w 1052"/>
                  <a:gd name="T37" fmla="*/ 435 h 526"/>
                  <a:gd name="T38" fmla="*/ 0 w 1052"/>
                  <a:gd name="T39" fmla="*/ 526 h 526"/>
                  <a:gd name="T40" fmla="*/ 89 w 1052"/>
                  <a:gd name="T41" fmla="*/ 526 h 526"/>
                  <a:gd name="T42" fmla="*/ 89 w 1052"/>
                  <a:gd name="T43" fmla="*/ 437 h 526"/>
                  <a:gd name="T44" fmla="*/ 178 w 1052"/>
                  <a:gd name="T45" fmla="*/ 437 h 526"/>
                  <a:gd name="T46" fmla="*/ 178 w 1052"/>
                  <a:gd name="T47" fmla="*/ 348 h 526"/>
                  <a:gd name="T48" fmla="*/ 178 w 1052"/>
                  <a:gd name="T49" fmla="*/ 259 h 526"/>
                  <a:gd name="T50" fmla="*/ 267 w 1052"/>
                  <a:gd name="T51" fmla="*/ 259 h 526"/>
                  <a:gd name="T52" fmla="*/ 267 w 1052"/>
                  <a:gd name="T53" fmla="*/ 348 h 526"/>
                  <a:gd name="T54" fmla="*/ 352 w 1052"/>
                  <a:gd name="T55" fmla="*/ 348 h 526"/>
                  <a:gd name="T56" fmla="*/ 437 w 1052"/>
                  <a:gd name="T57" fmla="*/ 348 h 526"/>
                  <a:gd name="T58" fmla="*/ 437 w 1052"/>
                  <a:gd name="T59" fmla="*/ 259 h 526"/>
                  <a:gd name="T60" fmla="*/ 526 w 1052"/>
                  <a:gd name="T61" fmla="*/ 259 h 526"/>
                  <a:gd name="T62" fmla="*/ 526 w 1052"/>
                  <a:gd name="T63" fmla="*/ 348 h 526"/>
                  <a:gd name="T64" fmla="*/ 526 w 1052"/>
                  <a:gd name="T65" fmla="*/ 437 h 526"/>
                  <a:gd name="T66" fmla="*/ 613 w 1052"/>
                  <a:gd name="T67" fmla="*/ 437 h 526"/>
                  <a:gd name="T68" fmla="*/ 704 w 1052"/>
                  <a:gd name="T69" fmla="*/ 437 h 526"/>
                  <a:gd name="T70" fmla="*/ 704 w 1052"/>
                  <a:gd name="T71" fmla="*/ 348 h 526"/>
                  <a:gd name="T72" fmla="*/ 615 w 1052"/>
                  <a:gd name="T73" fmla="*/ 348 h 526"/>
                  <a:gd name="T74" fmla="*/ 615 w 1052"/>
                  <a:gd name="T75" fmla="*/ 259 h 526"/>
                  <a:gd name="T76" fmla="*/ 700 w 1052"/>
                  <a:gd name="T77" fmla="*/ 259 h 526"/>
                  <a:gd name="T78" fmla="*/ 785 w 1052"/>
                  <a:gd name="T79" fmla="*/ 259 h 526"/>
                  <a:gd name="T80" fmla="*/ 785 w 1052"/>
                  <a:gd name="T81" fmla="*/ 348 h 526"/>
                  <a:gd name="T82" fmla="*/ 874 w 1052"/>
                  <a:gd name="T83" fmla="*/ 348 h 526"/>
                  <a:gd name="T84" fmla="*/ 874 w 1052"/>
                  <a:gd name="T85" fmla="*/ 437 h 526"/>
                  <a:gd name="T86" fmla="*/ 963 w 1052"/>
                  <a:gd name="T87" fmla="*/ 437 h 526"/>
                  <a:gd name="T88" fmla="*/ 1052 w 1052"/>
                  <a:gd name="T89" fmla="*/ 437 h 526"/>
                  <a:gd name="T90" fmla="*/ 1052 w 1052"/>
                  <a:gd name="T91" fmla="*/ 348 h 526"/>
                  <a:gd name="T92" fmla="*/ 1052 w 1052"/>
                  <a:gd name="T93" fmla="*/ 259 h 526"/>
                  <a:gd name="T94" fmla="*/ 963 w 1052"/>
                  <a:gd name="T95" fmla="*/ 259 h 526"/>
                  <a:gd name="T96" fmla="*/ 963 w 1052"/>
                  <a:gd name="T97" fmla="*/ 1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52" h="526">
                    <a:moveTo>
                      <a:pt x="963" y="170"/>
                    </a:moveTo>
                    <a:lnTo>
                      <a:pt x="876" y="170"/>
                    </a:lnTo>
                    <a:lnTo>
                      <a:pt x="787" y="170"/>
                    </a:lnTo>
                    <a:lnTo>
                      <a:pt x="704" y="170"/>
                    </a:lnTo>
                    <a:lnTo>
                      <a:pt x="704" y="89"/>
                    </a:lnTo>
                    <a:lnTo>
                      <a:pt x="615" y="89"/>
                    </a:lnTo>
                    <a:lnTo>
                      <a:pt x="615" y="0"/>
                    </a:lnTo>
                    <a:lnTo>
                      <a:pt x="526" y="0"/>
                    </a:lnTo>
                    <a:lnTo>
                      <a:pt x="437" y="0"/>
                    </a:lnTo>
                    <a:lnTo>
                      <a:pt x="437" y="89"/>
                    </a:lnTo>
                    <a:lnTo>
                      <a:pt x="352" y="89"/>
                    </a:lnTo>
                    <a:lnTo>
                      <a:pt x="267" y="89"/>
                    </a:lnTo>
                    <a:lnTo>
                      <a:pt x="267" y="170"/>
                    </a:lnTo>
                    <a:lnTo>
                      <a:pt x="178" y="170"/>
                    </a:lnTo>
                    <a:lnTo>
                      <a:pt x="89" y="170"/>
                    </a:lnTo>
                    <a:lnTo>
                      <a:pt x="89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0" y="435"/>
                    </a:lnTo>
                    <a:lnTo>
                      <a:pt x="0" y="526"/>
                    </a:lnTo>
                    <a:lnTo>
                      <a:pt x="89" y="526"/>
                    </a:lnTo>
                    <a:lnTo>
                      <a:pt x="89" y="437"/>
                    </a:lnTo>
                    <a:lnTo>
                      <a:pt x="178" y="437"/>
                    </a:lnTo>
                    <a:lnTo>
                      <a:pt x="178" y="348"/>
                    </a:lnTo>
                    <a:lnTo>
                      <a:pt x="178" y="259"/>
                    </a:lnTo>
                    <a:lnTo>
                      <a:pt x="267" y="259"/>
                    </a:lnTo>
                    <a:lnTo>
                      <a:pt x="267" y="348"/>
                    </a:lnTo>
                    <a:lnTo>
                      <a:pt x="352" y="348"/>
                    </a:lnTo>
                    <a:lnTo>
                      <a:pt x="437" y="348"/>
                    </a:lnTo>
                    <a:lnTo>
                      <a:pt x="437" y="259"/>
                    </a:lnTo>
                    <a:lnTo>
                      <a:pt x="526" y="259"/>
                    </a:lnTo>
                    <a:lnTo>
                      <a:pt x="526" y="348"/>
                    </a:lnTo>
                    <a:lnTo>
                      <a:pt x="526" y="437"/>
                    </a:lnTo>
                    <a:lnTo>
                      <a:pt x="613" y="437"/>
                    </a:lnTo>
                    <a:lnTo>
                      <a:pt x="704" y="437"/>
                    </a:lnTo>
                    <a:lnTo>
                      <a:pt x="704" y="348"/>
                    </a:lnTo>
                    <a:lnTo>
                      <a:pt x="615" y="348"/>
                    </a:lnTo>
                    <a:lnTo>
                      <a:pt x="615" y="259"/>
                    </a:lnTo>
                    <a:lnTo>
                      <a:pt x="700" y="259"/>
                    </a:lnTo>
                    <a:lnTo>
                      <a:pt x="785" y="259"/>
                    </a:lnTo>
                    <a:lnTo>
                      <a:pt x="785" y="348"/>
                    </a:lnTo>
                    <a:lnTo>
                      <a:pt x="874" y="348"/>
                    </a:lnTo>
                    <a:lnTo>
                      <a:pt x="874" y="437"/>
                    </a:lnTo>
                    <a:lnTo>
                      <a:pt x="963" y="437"/>
                    </a:lnTo>
                    <a:lnTo>
                      <a:pt x="1052" y="437"/>
                    </a:lnTo>
                    <a:lnTo>
                      <a:pt x="1052" y="348"/>
                    </a:lnTo>
                    <a:lnTo>
                      <a:pt x="1052" y="259"/>
                    </a:lnTo>
                    <a:lnTo>
                      <a:pt x="963" y="259"/>
                    </a:lnTo>
                    <a:lnTo>
                      <a:pt x="963" y="17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0" name="Freeform 404">
                <a:extLst>
                  <a:ext uri="{FF2B5EF4-FFF2-40B4-BE49-F238E27FC236}">
                    <a16:creationId xmlns:a16="http://schemas.microsoft.com/office/drawing/2014/main" id="{DFB525F3-E95E-4EB9-9CF6-A69A2F390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346"/>
                <a:ext cx="437" cy="259"/>
              </a:xfrm>
              <a:custGeom>
                <a:avLst/>
                <a:gdLst>
                  <a:gd name="T0" fmla="*/ 348 w 437"/>
                  <a:gd name="T1" fmla="*/ 89 h 259"/>
                  <a:gd name="T2" fmla="*/ 259 w 437"/>
                  <a:gd name="T3" fmla="*/ 89 h 259"/>
                  <a:gd name="T4" fmla="*/ 259 w 437"/>
                  <a:gd name="T5" fmla="*/ 0 h 259"/>
                  <a:gd name="T6" fmla="*/ 172 w 437"/>
                  <a:gd name="T7" fmla="*/ 0 h 259"/>
                  <a:gd name="T8" fmla="*/ 85 w 437"/>
                  <a:gd name="T9" fmla="*/ 0 h 259"/>
                  <a:gd name="T10" fmla="*/ 0 w 437"/>
                  <a:gd name="T11" fmla="*/ 0 h 259"/>
                  <a:gd name="T12" fmla="*/ 0 w 437"/>
                  <a:gd name="T13" fmla="*/ 89 h 259"/>
                  <a:gd name="T14" fmla="*/ 85 w 437"/>
                  <a:gd name="T15" fmla="*/ 89 h 259"/>
                  <a:gd name="T16" fmla="*/ 170 w 437"/>
                  <a:gd name="T17" fmla="*/ 89 h 259"/>
                  <a:gd name="T18" fmla="*/ 170 w 437"/>
                  <a:gd name="T19" fmla="*/ 170 h 259"/>
                  <a:gd name="T20" fmla="*/ 259 w 437"/>
                  <a:gd name="T21" fmla="*/ 170 h 259"/>
                  <a:gd name="T22" fmla="*/ 259 w 437"/>
                  <a:gd name="T23" fmla="*/ 259 h 259"/>
                  <a:gd name="T24" fmla="*/ 346 w 437"/>
                  <a:gd name="T25" fmla="*/ 259 h 259"/>
                  <a:gd name="T26" fmla="*/ 437 w 437"/>
                  <a:gd name="T27" fmla="*/ 259 h 259"/>
                  <a:gd name="T28" fmla="*/ 437 w 437"/>
                  <a:gd name="T29" fmla="*/ 170 h 259"/>
                  <a:gd name="T30" fmla="*/ 348 w 437"/>
                  <a:gd name="T31" fmla="*/ 170 h 259"/>
                  <a:gd name="T32" fmla="*/ 348 w 437"/>
                  <a:gd name="T33" fmla="*/ 8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7" h="259">
                    <a:moveTo>
                      <a:pt x="348" y="89"/>
                    </a:moveTo>
                    <a:lnTo>
                      <a:pt x="259" y="89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170"/>
                    </a:lnTo>
                    <a:lnTo>
                      <a:pt x="259" y="170"/>
                    </a:lnTo>
                    <a:lnTo>
                      <a:pt x="259" y="259"/>
                    </a:lnTo>
                    <a:lnTo>
                      <a:pt x="346" y="259"/>
                    </a:lnTo>
                    <a:lnTo>
                      <a:pt x="437" y="259"/>
                    </a:lnTo>
                    <a:lnTo>
                      <a:pt x="437" y="170"/>
                    </a:lnTo>
                    <a:lnTo>
                      <a:pt x="348" y="170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1" name="Freeform 405">
                <a:extLst>
                  <a:ext uri="{FF2B5EF4-FFF2-40B4-BE49-F238E27FC236}">
                    <a16:creationId xmlns:a16="http://schemas.microsoft.com/office/drawing/2014/main" id="{395B03F5-0DE3-4E25-BF04-6BBC30B34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2" y="168"/>
                <a:ext cx="437" cy="348"/>
              </a:xfrm>
              <a:custGeom>
                <a:avLst/>
                <a:gdLst>
                  <a:gd name="T0" fmla="*/ 437 w 437"/>
                  <a:gd name="T1" fmla="*/ 0 h 348"/>
                  <a:gd name="T2" fmla="*/ 348 w 437"/>
                  <a:gd name="T3" fmla="*/ 0 h 348"/>
                  <a:gd name="T4" fmla="*/ 348 w 437"/>
                  <a:gd name="T5" fmla="*/ 89 h 348"/>
                  <a:gd name="T6" fmla="*/ 261 w 437"/>
                  <a:gd name="T7" fmla="*/ 89 h 348"/>
                  <a:gd name="T8" fmla="*/ 174 w 437"/>
                  <a:gd name="T9" fmla="*/ 89 h 348"/>
                  <a:gd name="T10" fmla="*/ 89 w 437"/>
                  <a:gd name="T11" fmla="*/ 89 h 348"/>
                  <a:gd name="T12" fmla="*/ 89 w 437"/>
                  <a:gd name="T13" fmla="*/ 178 h 348"/>
                  <a:gd name="T14" fmla="*/ 0 w 437"/>
                  <a:gd name="T15" fmla="*/ 178 h 348"/>
                  <a:gd name="T16" fmla="*/ 0 w 437"/>
                  <a:gd name="T17" fmla="*/ 265 h 348"/>
                  <a:gd name="T18" fmla="*/ 0 w 437"/>
                  <a:gd name="T19" fmla="*/ 348 h 348"/>
                  <a:gd name="T20" fmla="*/ 89 w 437"/>
                  <a:gd name="T21" fmla="*/ 348 h 348"/>
                  <a:gd name="T22" fmla="*/ 89 w 437"/>
                  <a:gd name="T23" fmla="*/ 267 h 348"/>
                  <a:gd name="T24" fmla="*/ 170 w 437"/>
                  <a:gd name="T25" fmla="*/ 267 h 348"/>
                  <a:gd name="T26" fmla="*/ 170 w 437"/>
                  <a:gd name="T27" fmla="*/ 178 h 348"/>
                  <a:gd name="T28" fmla="*/ 261 w 437"/>
                  <a:gd name="T29" fmla="*/ 178 h 348"/>
                  <a:gd name="T30" fmla="*/ 348 w 437"/>
                  <a:gd name="T31" fmla="*/ 178 h 348"/>
                  <a:gd name="T32" fmla="*/ 437 w 437"/>
                  <a:gd name="T33" fmla="*/ 178 h 348"/>
                  <a:gd name="T34" fmla="*/ 437 w 437"/>
                  <a:gd name="T35" fmla="*/ 90 h 348"/>
                  <a:gd name="T36" fmla="*/ 437 w 437"/>
                  <a:gd name="T37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7" h="348">
                    <a:moveTo>
                      <a:pt x="437" y="0"/>
                    </a:moveTo>
                    <a:lnTo>
                      <a:pt x="348" y="0"/>
                    </a:lnTo>
                    <a:lnTo>
                      <a:pt x="348" y="89"/>
                    </a:lnTo>
                    <a:lnTo>
                      <a:pt x="261" y="89"/>
                    </a:lnTo>
                    <a:lnTo>
                      <a:pt x="174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5"/>
                    </a:lnTo>
                    <a:lnTo>
                      <a:pt x="0" y="348"/>
                    </a:lnTo>
                    <a:lnTo>
                      <a:pt x="89" y="348"/>
                    </a:lnTo>
                    <a:lnTo>
                      <a:pt x="89" y="267"/>
                    </a:lnTo>
                    <a:lnTo>
                      <a:pt x="170" y="267"/>
                    </a:lnTo>
                    <a:lnTo>
                      <a:pt x="170" y="178"/>
                    </a:lnTo>
                    <a:lnTo>
                      <a:pt x="261" y="178"/>
                    </a:lnTo>
                    <a:lnTo>
                      <a:pt x="348" y="178"/>
                    </a:lnTo>
                    <a:lnTo>
                      <a:pt x="437" y="178"/>
                    </a:lnTo>
                    <a:lnTo>
                      <a:pt x="437" y="90"/>
                    </a:lnTo>
                    <a:lnTo>
                      <a:pt x="437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2" name="Freeform 406">
                <a:extLst>
                  <a:ext uri="{FF2B5EF4-FFF2-40B4-BE49-F238E27FC236}">
                    <a16:creationId xmlns:a16="http://schemas.microsoft.com/office/drawing/2014/main" id="{F0B401C7-9686-403C-A5D7-514591222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6" y="168"/>
                <a:ext cx="947" cy="704"/>
              </a:xfrm>
              <a:custGeom>
                <a:avLst/>
                <a:gdLst>
                  <a:gd name="T0" fmla="*/ 858 w 947"/>
                  <a:gd name="T1" fmla="*/ 439 h 704"/>
                  <a:gd name="T2" fmla="*/ 858 w 947"/>
                  <a:gd name="T3" fmla="*/ 352 h 704"/>
                  <a:gd name="T4" fmla="*/ 858 w 947"/>
                  <a:gd name="T5" fmla="*/ 267 h 704"/>
                  <a:gd name="T6" fmla="*/ 773 w 947"/>
                  <a:gd name="T7" fmla="*/ 267 h 704"/>
                  <a:gd name="T8" fmla="*/ 694 w 947"/>
                  <a:gd name="T9" fmla="*/ 267 h 704"/>
                  <a:gd name="T10" fmla="*/ 607 w 947"/>
                  <a:gd name="T11" fmla="*/ 267 h 704"/>
                  <a:gd name="T12" fmla="*/ 518 w 947"/>
                  <a:gd name="T13" fmla="*/ 267 h 704"/>
                  <a:gd name="T14" fmla="*/ 518 w 947"/>
                  <a:gd name="T15" fmla="*/ 178 h 704"/>
                  <a:gd name="T16" fmla="*/ 436 w 947"/>
                  <a:gd name="T17" fmla="*/ 178 h 704"/>
                  <a:gd name="T18" fmla="*/ 436 w 947"/>
                  <a:gd name="T19" fmla="*/ 89 h 704"/>
                  <a:gd name="T20" fmla="*/ 346 w 947"/>
                  <a:gd name="T21" fmla="*/ 89 h 704"/>
                  <a:gd name="T22" fmla="*/ 259 w 947"/>
                  <a:gd name="T23" fmla="*/ 89 h 704"/>
                  <a:gd name="T24" fmla="*/ 259 w 947"/>
                  <a:gd name="T25" fmla="*/ 0 h 704"/>
                  <a:gd name="T26" fmla="*/ 170 w 947"/>
                  <a:gd name="T27" fmla="*/ 0 h 704"/>
                  <a:gd name="T28" fmla="*/ 170 w 947"/>
                  <a:gd name="T29" fmla="*/ 89 h 704"/>
                  <a:gd name="T30" fmla="*/ 85 w 947"/>
                  <a:gd name="T31" fmla="*/ 89 h 704"/>
                  <a:gd name="T32" fmla="*/ 0 w 947"/>
                  <a:gd name="T33" fmla="*/ 89 h 704"/>
                  <a:gd name="T34" fmla="*/ 0 w 947"/>
                  <a:gd name="T35" fmla="*/ 178 h 704"/>
                  <a:gd name="T36" fmla="*/ 85 w 947"/>
                  <a:gd name="T37" fmla="*/ 178 h 704"/>
                  <a:gd name="T38" fmla="*/ 170 w 947"/>
                  <a:gd name="T39" fmla="*/ 178 h 704"/>
                  <a:gd name="T40" fmla="*/ 170 w 947"/>
                  <a:gd name="T41" fmla="*/ 265 h 704"/>
                  <a:gd name="T42" fmla="*/ 170 w 947"/>
                  <a:gd name="T43" fmla="*/ 348 h 704"/>
                  <a:gd name="T44" fmla="*/ 259 w 947"/>
                  <a:gd name="T45" fmla="*/ 348 h 704"/>
                  <a:gd name="T46" fmla="*/ 348 w 947"/>
                  <a:gd name="T47" fmla="*/ 348 h 704"/>
                  <a:gd name="T48" fmla="*/ 348 w 947"/>
                  <a:gd name="T49" fmla="*/ 439 h 704"/>
                  <a:gd name="T50" fmla="*/ 348 w 947"/>
                  <a:gd name="T51" fmla="*/ 526 h 704"/>
                  <a:gd name="T52" fmla="*/ 436 w 947"/>
                  <a:gd name="T53" fmla="*/ 526 h 704"/>
                  <a:gd name="T54" fmla="*/ 436 w 947"/>
                  <a:gd name="T55" fmla="*/ 439 h 704"/>
                  <a:gd name="T56" fmla="*/ 436 w 947"/>
                  <a:gd name="T57" fmla="*/ 348 h 704"/>
                  <a:gd name="T58" fmla="*/ 520 w 947"/>
                  <a:gd name="T59" fmla="*/ 348 h 704"/>
                  <a:gd name="T60" fmla="*/ 607 w 947"/>
                  <a:gd name="T61" fmla="*/ 348 h 704"/>
                  <a:gd name="T62" fmla="*/ 607 w 947"/>
                  <a:gd name="T63" fmla="*/ 439 h 704"/>
                  <a:gd name="T64" fmla="*/ 607 w 947"/>
                  <a:gd name="T65" fmla="*/ 526 h 704"/>
                  <a:gd name="T66" fmla="*/ 694 w 947"/>
                  <a:gd name="T67" fmla="*/ 526 h 704"/>
                  <a:gd name="T68" fmla="*/ 777 w 947"/>
                  <a:gd name="T69" fmla="*/ 526 h 704"/>
                  <a:gd name="T70" fmla="*/ 777 w 947"/>
                  <a:gd name="T71" fmla="*/ 615 h 704"/>
                  <a:gd name="T72" fmla="*/ 858 w 947"/>
                  <a:gd name="T73" fmla="*/ 615 h 704"/>
                  <a:gd name="T74" fmla="*/ 858 w 947"/>
                  <a:gd name="T75" fmla="*/ 704 h 704"/>
                  <a:gd name="T76" fmla="*/ 947 w 947"/>
                  <a:gd name="T77" fmla="*/ 704 h 704"/>
                  <a:gd name="T78" fmla="*/ 947 w 947"/>
                  <a:gd name="T79" fmla="*/ 613 h 704"/>
                  <a:gd name="T80" fmla="*/ 947 w 947"/>
                  <a:gd name="T81" fmla="*/ 526 h 704"/>
                  <a:gd name="T82" fmla="*/ 858 w 947"/>
                  <a:gd name="T83" fmla="*/ 526 h 704"/>
                  <a:gd name="T84" fmla="*/ 858 w 947"/>
                  <a:gd name="T85" fmla="*/ 439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47" h="704">
                    <a:moveTo>
                      <a:pt x="858" y="439"/>
                    </a:moveTo>
                    <a:lnTo>
                      <a:pt x="858" y="352"/>
                    </a:lnTo>
                    <a:lnTo>
                      <a:pt x="858" y="267"/>
                    </a:lnTo>
                    <a:lnTo>
                      <a:pt x="773" y="267"/>
                    </a:lnTo>
                    <a:lnTo>
                      <a:pt x="694" y="267"/>
                    </a:lnTo>
                    <a:lnTo>
                      <a:pt x="607" y="267"/>
                    </a:lnTo>
                    <a:lnTo>
                      <a:pt x="518" y="267"/>
                    </a:lnTo>
                    <a:lnTo>
                      <a:pt x="518" y="178"/>
                    </a:lnTo>
                    <a:lnTo>
                      <a:pt x="436" y="178"/>
                    </a:lnTo>
                    <a:lnTo>
                      <a:pt x="436" y="89"/>
                    </a:lnTo>
                    <a:lnTo>
                      <a:pt x="346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5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5" y="178"/>
                    </a:lnTo>
                    <a:lnTo>
                      <a:pt x="170" y="178"/>
                    </a:lnTo>
                    <a:lnTo>
                      <a:pt x="170" y="265"/>
                    </a:lnTo>
                    <a:lnTo>
                      <a:pt x="170" y="348"/>
                    </a:lnTo>
                    <a:lnTo>
                      <a:pt x="259" y="348"/>
                    </a:lnTo>
                    <a:lnTo>
                      <a:pt x="348" y="348"/>
                    </a:lnTo>
                    <a:lnTo>
                      <a:pt x="348" y="439"/>
                    </a:lnTo>
                    <a:lnTo>
                      <a:pt x="348" y="526"/>
                    </a:lnTo>
                    <a:lnTo>
                      <a:pt x="436" y="526"/>
                    </a:lnTo>
                    <a:lnTo>
                      <a:pt x="436" y="439"/>
                    </a:lnTo>
                    <a:lnTo>
                      <a:pt x="436" y="348"/>
                    </a:lnTo>
                    <a:lnTo>
                      <a:pt x="520" y="348"/>
                    </a:lnTo>
                    <a:lnTo>
                      <a:pt x="607" y="348"/>
                    </a:lnTo>
                    <a:lnTo>
                      <a:pt x="607" y="439"/>
                    </a:lnTo>
                    <a:lnTo>
                      <a:pt x="607" y="526"/>
                    </a:lnTo>
                    <a:lnTo>
                      <a:pt x="694" y="526"/>
                    </a:lnTo>
                    <a:lnTo>
                      <a:pt x="777" y="526"/>
                    </a:lnTo>
                    <a:lnTo>
                      <a:pt x="777" y="615"/>
                    </a:lnTo>
                    <a:lnTo>
                      <a:pt x="858" y="615"/>
                    </a:lnTo>
                    <a:lnTo>
                      <a:pt x="858" y="704"/>
                    </a:lnTo>
                    <a:lnTo>
                      <a:pt x="947" y="704"/>
                    </a:lnTo>
                    <a:lnTo>
                      <a:pt x="947" y="613"/>
                    </a:lnTo>
                    <a:lnTo>
                      <a:pt x="947" y="526"/>
                    </a:lnTo>
                    <a:lnTo>
                      <a:pt x="858" y="526"/>
                    </a:lnTo>
                    <a:lnTo>
                      <a:pt x="858" y="439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3" name="Rectangle 407">
                <a:extLst>
                  <a:ext uri="{FF2B5EF4-FFF2-40B4-BE49-F238E27FC236}">
                    <a16:creationId xmlns:a16="http://schemas.microsoft.com/office/drawing/2014/main" id="{89004562-DB43-48FA-BB5C-2F7574B39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783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4" name="Freeform 408">
                <a:extLst>
                  <a:ext uri="{FF2B5EF4-FFF2-40B4-BE49-F238E27FC236}">
                    <a16:creationId xmlns:a16="http://schemas.microsoft.com/office/drawing/2014/main" id="{2C099B12-57EC-4A4B-A38B-33F742DFA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" y="346"/>
                <a:ext cx="785" cy="526"/>
              </a:xfrm>
              <a:custGeom>
                <a:avLst/>
                <a:gdLst>
                  <a:gd name="T0" fmla="*/ 609 w 785"/>
                  <a:gd name="T1" fmla="*/ 0 h 526"/>
                  <a:gd name="T2" fmla="*/ 518 w 785"/>
                  <a:gd name="T3" fmla="*/ 0 h 526"/>
                  <a:gd name="T4" fmla="*/ 518 w 785"/>
                  <a:gd name="T5" fmla="*/ 89 h 526"/>
                  <a:gd name="T6" fmla="*/ 433 w 785"/>
                  <a:gd name="T7" fmla="*/ 89 h 526"/>
                  <a:gd name="T8" fmla="*/ 348 w 785"/>
                  <a:gd name="T9" fmla="*/ 89 h 526"/>
                  <a:gd name="T10" fmla="*/ 348 w 785"/>
                  <a:gd name="T11" fmla="*/ 170 h 526"/>
                  <a:gd name="T12" fmla="*/ 259 w 785"/>
                  <a:gd name="T13" fmla="*/ 170 h 526"/>
                  <a:gd name="T14" fmla="*/ 172 w 785"/>
                  <a:gd name="T15" fmla="*/ 170 h 526"/>
                  <a:gd name="T16" fmla="*/ 81 w 785"/>
                  <a:gd name="T17" fmla="*/ 170 h 526"/>
                  <a:gd name="T18" fmla="*/ 81 w 785"/>
                  <a:gd name="T19" fmla="*/ 259 h 526"/>
                  <a:gd name="T20" fmla="*/ 0 w 785"/>
                  <a:gd name="T21" fmla="*/ 259 h 526"/>
                  <a:gd name="T22" fmla="*/ 0 w 785"/>
                  <a:gd name="T23" fmla="*/ 348 h 526"/>
                  <a:gd name="T24" fmla="*/ 0 w 785"/>
                  <a:gd name="T25" fmla="*/ 437 h 526"/>
                  <a:gd name="T26" fmla="*/ 81 w 785"/>
                  <a:gd name="T27" fmla="*/ 437 h 526"/>
                  <a:gd name="T28" fmla="*/ 81 w 785"/>
                  <a:gd name="T29" fmla="*/ 348 h 526"/>
                  <a:gd name="T30" fmla="*/ 172 w 785"/>
                  <a:gd name="T31" fmla="*/ 348 h 526"/>
                  <a:gd name="T32" fmla="*/ 259 w 785"/>
                  <a:gd name="T33" fmla="*/ 348 h 526"/>
                  <a:gd name="T34" fmla="*/ 259 w 785"/>
                  <a:gd name="T35" fmla="*/ 259 h 526"/>
                  <a:gd name="T36" fmla="*/ 346 w 785"/>
                  <a:gd name="T37" fmla="*/ 259 h 526"/>
                  <a:gd name="T38" fmla="*/ 433 w 785"/>
                  <a:gd name="T39" fmla="*/ 259 h 526"/>
                  <a:gd name="T40" fmla="*/ 518 w 785"/>
                  <a:gd name="T41" fmla="*/ 259 h 526"/>
                  <a:gd name="T42" fmla="*/ 518 w 785"/>
                  <a:gd name="T43" fmla="*/ 348 h 526"/>
                  <a:gd name="T44" fmla="*/ 433 w 785"/>
                  <a:gd name="T45" fmla="*/ 348 h 526"/>
                  <a:gd name="T46" fmla="*/ 348 w 785"/>
                  <a:gd name="T47" fmla="*/ 348 h 526"/>
                  <a:gd name="T48" fmla="*/ 348 w 785"/>
                  <a:gd name="T49" fmla="*/ 435 h 526"/>
                  <a:gd name="T50" fmla="*/ 348 w 785"/>
                  <a:gd name="T51" fmla="*/ 526 h 526"/>
                  <a:gd name="T52" fmla="*/ 436 w 785"/>
                  <a:gd name="T53" fmla="*/ 526 h 526"/>
                  <a:gd name="T54" fmla="*/ 436 w 785"/>
                  <a:gd name="T55" fmla="*/ 437 h 526"/>
                  <a:gd name="T56" fmla="*/ 520 w 785"/>
                  <a:gd name="T57" fmla="*/ 437 h 526"/>
                  <a:gd name="T58" fmla="*/ 607 w 785"/>
                  <a:gd name="T59" fmla="*/ 437 h 526"/>
                  <a:gd name="T60" fmla="*/ 607 w 785"/>
                  <a:gd name="T61" fmla="*/ 348 h 526"/>
                  <a:gd name="T62" fmla="*/ 607 w 785"/>
                  <a:gd name="T63" fmla="*/ 261 h 526"/>
                  <a:gd name="T64" fmla="*/ 607 w 785"/>
                  <a:gd name="T65" fmla="*/ 174 h 526"/>
                  <a:gd name="T66" fmla="*/ 607 w 785"/>
                  <a:gd name="T67" fmla="*/ 89 h 526"/>
                  <a:gd name="T68" fmla="*/ 696 w 785"/>
                  <a:gd name="T69" fmla="*/ 89 h 526"/>
                  <a:gd name="T70" fmla="*/ 785 w 785"/>
                  <a:gd name="T71" fmla="*/ 89 h 526"/>
                  <a:gd name="T72" fmla="*/ 785 w 785"/>
                  <a:gd name="T73" fmla="*/ 0 h 526"/>
                  <a:gd name="T74" fmla="*/ 696 w 785"/>
                  <a:gd name="T75" fmla="*/ 0 h 526"/>
                  <a:gd name="T76" fmla="*/ 609 w 785"/>
                  <a:gd name="T77" fmla="*/ 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85" h="526">
                    <a:moveTo>
                      <a:pt x="609" y="0"/>
                    </a:moveTo>
                    <a:lnTo>
                      <a:pt x="518" y="0"/>
                    </a:lnTo>
                    <a:lnTo>
                      <a:pt x="518" y="89"/>
                    </a:lnTo>
                    <a:lnTo>
                      <a:pt x="433" y="89"/>
                    </a:lnTo>
                    <a:lnTo>
                      <a:pt x="348" y="89"/>
                    </a:lnTo>
                    <a:lnTo>
                      <a:pt x="348" y="170"/>
                    </a:lnTo>
                    <a:lnTo>
                      <a:pt x="259" y="170"/>
                    </a:lnTo>
                    <a:lnTo>
                      <a:pt x="172" y="170"/>
                    </a:lnTo>
                    <a:lnTo>
                      <a:pt x="81" y="170"/>
                    </a:lnTo>
                    <a:lnTo>
                      <a:pt x="81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0" y="437"/>
                    </a:lnTo>
                    <a:lnTo>
                      <a:pt x="81" y="437"/>
                    </a:lnTo>
                    <a:lnTo>
                      <a:pt x="81" y="348"/>
                    </a:lnTo>
                    <a:lnTo>
                      <a:pt x="172" y="348"/>
                    </a:lnTo>
                    <a:lnTo>
                      <a:pt x="259" y="348"/>
                    </a:lnTo>
                    <a:lnTo>
                      <a:pt x="259" y="259"/>
                    </a:lnTo>
                    <a:lnTo>
                      <a:pt x="346" y="259"/>
                    </a:lnTo>
                    <a:lnTo>
                      <a:pt x="433" y="259"/>
                    </a:lnTo>
                    <a:lnTo>
                      <a:pt x="518" y="259"/>
                    </a:lnTo>
                    <a:lnTo>
                      <a:pt x="518" y="348"/>
                    </a:lnTo>
                    <a:lnTo>
                      <a:pt x="433" y="348"/>
                    </a:lnTo>
                    <a:lnTo>
                      <a:pt x="348" y="348"/>
                    </a:lnTo>
                    <a:lnTo>
                      <a:pt x="348" y="435"/>
                    </a:lnTo>
                    <a:lnTo>
                      <a:pt x="348" y="526"/>
                    </a:lnTo>
                    <a:lnTo>
                      <a:pt x="436" y="526"/>
                    </a:lnTo>
                    <a:lnTo>
                      <a:pt x="436" y="437"/>
                    </a:lnTo>
                    <a:lnTo>
                      <a:pt x="520" y="437"/>
                    </a:lnTo>
                    <a:lnTo>
                      <a:pt x="607" y="437"/>
                    </a:lnTo>
                    <a:lnTo>
                      <a:pt x="607" y="348"/>
                    </a:lnTo>
                    <a:lnTo>
                      <a:pt x="607" y="261"/>
                    </a:lnTo>
                    <a:lnTo>
                      <a:pt x="607" y="174"/>
                    </a:lnTo>
                    <a:lnTo>
                      <a:pt x="607" y="89"/>
                    </a:lnTo>
                    <a:lnTo>
                      <a:pt x="696" y="89"/>
                    </a:lnTo>
                    <a:lnTo>
                      <a:pt x="785" y="89"/>
                    </a:lnTo>
                    <a:lnTo>
                      <a:pt x="785" y="0"/>
                    </a:lnTo>
                    <a:lnTo>
                      <a:pt x="696" y="0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5" name="Freeform 409">
                <a:extLst>
                  <a:ext uri="{FF2B5EF4-FFF2-40B4-BE49-F238E27FC236}">
                    <a16:creationId xmlns:a16="http://schemas.microsoft.com/office/drawing/2014/main" id="{F4CECBC4-3A90-4D06-9FA5-E9CF5460B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83"/>
                <a:ext cx="89" cy="171"/>
              </a:xfrm>
              <a:custGeom>
                <a:avLst/>
                <a:gdLst>
                  <a:gd name="T0" fmla="*/ 0 w 89"/>
                  <a:gd name="T1" fmla="*/ 85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5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5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5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6" name="Freeform 410">
                <a:extLst>
                  <a:ext uri="{FF2B5EF4-FFF2-40B4-BE49-F238E27FC236}">
                    <a16:creationId xmlns:a16="http://schemas.microsoft.com/office/drawing/2014/main" id="{81110FE4-C4BF-473F-8B2D-13BA28C6A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20" y="346"/>
                <a:ext cx="696" cy="697"/>
              </a:xfrm>
              <a:custGeom>
                <a:avLst/>
                <a:gdLst>
                  <a:gd name="T0" fmla="*/ 615 w 696"/>
                  <a:gd name="T1" fmla="*/ 174 h 697"/>
                  <a:gd name="T2" fmla="*/ 615 w 696"/>
                  <a:gd name="T3" fmla="*/ 89 h 697"/>
                  <a:gd name="T4" fmla="*/ 524 w 696"/>
                  <a:gd name="T5" fmla="*/ 89 h 697"/>
                  <a:gd name="T6" fmla="*/ 437 w 696"/>
                  <a:gd name="T7" fmla="*/ 89 h 697"/>
                  <a:gd name="T8" fmla="*/ 348 w 696"/>
                  <a:gd name="T9" fmla="*/ 89 h 697"/>
                  <a:gd name="T10" fmla="*/ 348 w 696"/>
                  <a:gd name="T11" fmla="*/ 0 h 697"/>
                  <a:gd name="T12" fmla="*/ 263 w 696"/>
                  <a:gd name="T13" fmla="*/ 0 h 697"/>
                  <a:gd name="T14" fmla="*/ 178 w 696"/>
                  <a:gd name="T15" fmla="*/ 0 h 697"/>
                  <a:gd name="T16" fmla="*/ 178 w 696"/>
                  <a:gd name="T17" fmla="*/ 89 h 697"/>
                  <a:gd name="T18" fmla="*/ 89 w 696"/>
                  <a:gd name="T19" fmla="*/ 89 h 697"/>
                  <a:gd name="T20" fmla="*/ 89 w 696"/>
                  <a:gd name="T21" fmla="*/ 170 h 697"/>
                  <a:gd name="T22" fmla="*/ 0 w 696"/>
                  <a:gd name="T23" fmla="*/ 170 h 697"/>
                  <a:gd name="T24" fmla="*/ 0 w 696"/>
                  <a:gd name="T25" fmla="*/ 259 h 697"/>
                  <a:gd name="T26" fmla="*/ 89 w 696"/>
                  <a:gd name="T27" fmla="*/ 259 h 697"/>
                  <a:gd name="T28" fmla="*/ 178 w 696"/>
                  <a:gd name="T29" fmla="*/ 259 h 697"/>
                  <a:gd name="T30" fmla="*/ 178 w 696"/>
                  <a:gd name="T31" fmla="*/ 348 h 697"/>
                  <a:gd name="T32" fmla="*/ 178 w 696"/>
                  <a:gd name="T33" fmla="*/ 435 h 697"/>
                  <a:gd name="T34" fmla="*/ 178 w 696"/>
                  <a:gd name="T35" fmla="*/ 526 h 697"/>
                  <a:gd name="T36" fmla="*/ 259 w 696"/>
                  <a:gd name="T37" fmla="*/ 526 h 697"/>
                  <a:gd name="T38" fmla="*/ 259 w 696"/>
                  <a:gd name="T39" fmla="*/ 610 h 697"/>
                  <a:gd name="T40" fmla="*/ 259 w 696"/>
                  <a:gd name="T41" fmla="*/ 697 h 697"/>
                  <a:gd name="T42" fmla="*/ 350 w 696"/>
                  <a:gd name="T43" fmla="*/ 697 h 697"/>
                  <a:gd name="T44" fmla="*/ 437 w 696"/>
                  <a:gd name="T45" fmla="*/ 697 h 697"/>
                  <a:gd name="T46" fmla="*/ 437 w 696"/>
                  <a:gd name="T47" fmla="*/ 608 h 697"/>
                  <a:gd name="T48" fmla="*/ 348 w 696"/>
                  <a:gd name="T49" fmla="*/ 608 h 697"/>
                  <a:gd name="T50" fmla="*/ 348 w 696"/>
                  <a:gd name="T51" fmla="*/ 522 h 697"/>
                  <a:gd name="T52" fmla="*/ 348 w 696"/>
                  <a:gd name="T53" fmla="*/ 437 h 697"/>
                  <a:gd name="T54" fmla="*/ 259 w 696"/>
                  <a:gd name="T55" fmla="*/ 437 h 697"/>
                  <a:gd name="T56" fmla="*/ 259 w 696"/>
                  <a:gd name="T57" fmla="*/ 348 h 697"/>
                  <a:gd name="T58" fmla="*/ 348 w 696"/>
                  <a:gd name="T59" fmla="*/ 348 h 697"/>
                  <a:gd name="T60" fmla="*/ 348 w 696"/>
                  <a:gd name="T61" fmla="*/ 437 h 697"/>
                  <a:gd name="T62" fmla="*/ 437 w 696"/>
                  <a:gd name="T63" fmla="*/ 437 h 697"/>
                  <a:gd name="T64" fmla="*/ 526 w 696"/>
                  <a:gd name="T65" fmla="*/ 437 h 697"/>
                  <a:gd name="T66" fmla="*/ 526 w 696"/>
                  <a:gd name="T67" fmla="*/ 526 h 697"/>
                  <a:gd name="T68" fmla="*/ 615 w 696"/>
                  <a:gd name="T69" fmla="*/ 526 h 697"/>
                  <a:gd name="T70" fmla="*/ 615 w 696"/>
                  <a:gd name="T71" fmla="*/ 437 h 697"/>
                  <a:gd name="T72" fmla="*/ 696 w 696"/>
                  <a:gd name="T73" fmla="*/ 437 h 697"/>
                  <a:gd name="T74" fmla="*/ 696 w 696"/>
                  <a:gd name="T75" fmla="*/ 348 h 697"/>
                  <a:gd name="T76" fmla="*/ 696 w 696"/>
                  <a:gd name="T77" fmla="*/ 259 h 697"/>
                  <a:gd name="T78" fmla="*/ 615 w 696"/>
                  <a:gd name="T79" fmla="*/ 259 h 697"/>
                  <a:gd name="T80" fmla="*/ 615 w 696"/>
                  <a:gd name="T81" fmla="*/ 174 h 697"/>
                  <a:gd name="T82" fmla="*/ 526 w 696"/>
                  <a:gd name="T83" fmla="*/ 348 h 697"/>
                  <a:gd name="T84" fmla="*/ 437 w 696"/>
                  <a:gd name="T85" fmla="*/ 348 h 697"/>
                  <a:gd name="T86" fmla="*/ 437 w 696"/>
                  <a:gd name="T87" fmla="*/ 259 h 697"/>
                  <a:gd name="T88" fmla="*/ 348 w 696"/>
                  <a:gd name="T89" fmla="*/ 259 h 697"/>
                  <a:gd name="T90" fmla="*/ 348 w 696"/>
                  <a:gd name="T91" fmla="*/ 170 h 697"/>
                  <a:gd name="T92" fmla="*/ 437 w 696"/>
                  <a:gd name="T93" fmla="*/ 170 h 697"/>
                  <a:gd name="T94" fmla="*/ 437 w 696"/>
                  <a:gd name="T95" fmla="*/ 259 h 697"/>
                  <a:gd name="T96" fmla="*/ 526 w 696"/>
                  <a:gd name="T97" fmla="*/ 259 h 697"/>
                  <a:gd name="T98" fmla="*/ 526 w 696"/>
                  <a:gd name="T99" fmla="*/ 348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6" h="697">
                    <a:moveTo>
                      <a:pt x="615" y="174"/>
                    </a:moveTo>
                    <a:lnTo>
                      <a:pt x="615" y="89"/>
                    </a:lnTo>
                    <a:lnTo>
                      <a:pt x="524" y="89"/>
                    </a:lnTo>
                    <a:lnTo>
                      <a:pt x="437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3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170"/>
                    </a:lnTo>
                    <a:lnTo>
                      <a:pt x="0" y="170"/>
                    </a:lnTo>
                    <a:lnTo>
                      <a:pt x="0" y="259"/>
                    </a:lnTo>
                    <a:lnTo>
                      <a:pt x="89" y="259"/>
                    </a:lnTo>
                    <a:lnTo>
                      <a:pt x="178" y="259"/>
                    </a:lnTo>
                    <a:lnTo>
                      <a:pt x="178" y="348"/>
                    </a:lnTo>
                    <a:lnTo>
                      <a:pt x="178" y="435"/>
                    </a:lnTo>
                    <a:lnTo>
                      <a:pt x="178" y="526"/>
                    </a:lnTo>
                    <a:lnTo>
                      <a:pt x="259" y="526"/>
                    </a:lnTo>
                    <a:lnTo>
                      <a:pt x="259" y="610"/>
                    </a:lnTo>
                    <a:lnTo>
                      <a:pt x="259" y="697"/>
                    </a:lnTo>
                    <a:lnTo>
                      <a:pt x="350" y="697"/>
                    </a:lnTo>
                    <a:lnTo>
                      <a:pt x="437" y="697"/>
                    </a:lnTo>
                    <a:lnTo>
                      <a:pt x="437" y="608"/>
                    </a:lnTo>
                    <a:lnTo>
                      <a:pt x="348" y="608"/>
                    </a:lnTo>
                    <a:lnTo>
                      <a:pt x="348" y="522"/>
                    </a:lnTo>
                    <a:lnTo>
                      <a:pt x="348" y="437"/>
                    </a:lnTo>
                    <a:lnTo>
                      <a:pt x="259" y="437"/>
                    </a:lnTo>
                    <a:lnTo>
                      <a:pt x="259" y="348"/>
                    </a:lnTo>
                    <a:lnTo>
                      <a:pt x="348" y="348"/>
                    </a:lnTo>
                    <a:lnTo>
                      <a:pt x="348" y="437"/>
                    </a:lnTo>
                    <a:lnTo>
                      <a:pt x="437" y="437"/>
                    </a:lnTo>
                    <a:lnTo>
                      <a:pt x="526" y="437"/>
                    </a:lnTo>
                    <a:lnTo>
                      <a:pt x="526" y="526"/>
                    </a:lnTo>
                    <a:lnTo>
                      <a:pt x="615" y="526"/>
                    </a:lnTo>
                    <a:lnTo>
                      <a:pt x="615" y="437"/>
                    </a:lnTo>
                    <a:lnTo>
                      <a:pt x="696" y="437"/>
                    </a:lnTo>
                    <a:lnTo>
                      <a:pt x="696" y="348"/>
                    </a:lnTo>
                    <a:lnTo>
                      <a:pt x="696" y="259"/>
                    </a:lnTo>
                    <a:lnTo>
                      <a:pt x="615" y="259"/>
                    </a:lnTo>
                    <a:lnTo>
                      <a:pt x="615" y="174"/>
                    </a:lnTo>
                    <a:close/>
                    <a:moveTo>
                      <a:pt x="526" y="348"/>
                    </a:moveTo>
                    <a:lnTo>
                      <a:pt x="437" y="348"/>
                    </a:lnTo>
                    <a:lnTo>
                      <a:pt x="437" y="259"/>
                    </a:lnTo>
                    <a:lnTo>
                      <a:pt x="348" y="259"/>
                    </a:lnTo>
                    <a:lnTo>
                      <a:pt x="348" y="170"/>
                    </a:lnTo>
                    <a:lnTo>
                      <a:pt x="437" y="170"/>
                    </a:lnTo>
                    <a:lnTo>
                      <a:pt x="437" y="259"/>
                    </a:lnTo>
                    <a:lnTo>
                      <a:pt x="526" y="259"/>
                    </a:lnTo>
                    <a:lnTo>
                      <a:pt x="526" y="348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7" name="Rectangle 411">
                <a:extLst>
                  <a:ext uri="{FF2B5EF4-FFF2-40B4-BE49-F238E27FC236}">
                    <a16:creationId xmlns:a16="http://schemas.microsoft.com/office/drawing/2014/main" id="{D7BDE07F-C9DE-46F9-9DBB-E1B315855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9" y="168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8" name="Freeform 412">
                <a:extLst>
                  <a:ext uri="{FF2B5EF4-FFF2-40B4-BE49-F238E27FC236}">
                    <a16:creationId xmlns:a16="http://schemas.microsoft.com/office/drawing/2014/main" id="{0A8CE4B7-C1C1-44C5-B3BA-12F9C0D34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2" y="605"/>
                <a:ext cx="348" cy="349"/>
              </a:xfrm>
              <a:custGeom>
                <a:avLst/>
                <a:gdLst>
                  <a:gd name="T0" fmla="*/ 178 w 348"/>
                  <a:gd name="T1" fmla="*/ 0 h 349"/>
                  <a:gd name="T2" fmla="*/ 178 w 348"/>
                  <a:gd name="T3" fmla="*/ 89 h 349"/>
                  <a:gd name="T4" fmla="*/ 89 w 348"/>
                  <a:gd name="T5" fmla="*/ 89 h 349"/>
                  <a:gd name="T6" fmla="*/ 89 w 348"/>
                  <a:gd name="T7" fmla="*/ 178 h 349"/>
                  <a:gd name="T8" fmla="*/ 0 w 348"/>
                  <a:gd name="T9" fmla="*/ 178 h 349"/>
                  <a:gd name="T10" fmla="*/ 0 w 348"/>
                  <a:gd name="T11" fmla="*/ 263 h 349"/>
                  <a:gd name="T12" fmla="*/ 0 w 348"/>
                  <a:gd name="T13" fmla="*/ 349 h 349"/>
                  <a:gd name="T14" fmla="*/ 89 w 348"/>
                  <a:gd name="T15" fmla="*/ 349 h 349"/>
                  <a:gd name="T16" fmla="*/ 89 w 348"/>
                  <a:gd name="T17" fmla="*/ 267 h 349"/>
                  <a:gd name="T18" fmla="*/ 178 w 348"/>
                  <a:gd name="T19" fmla="*/ 267 h 349"/>
                  <a:gd name="T20" fmla="*/ 178 w 348"/>
                  <a:gd name="T21" fmla="*/ 178 h 349"/>
                  <a:gd name="T22" fmla="*/ 259 w 348"/>
                  <a:gd name="T23" fmla="*/ 178 h 349"/>
                  <a:gd name="T24" fmla="*/ 259 w 348"/>
                  <a:gd name="T25" fmla="*/ 89 h 349"/>
                  <a:gd name="T26" fmla="*/ 348 w 348"/>
                  <a:gd name="T27" fmla="*/ 89 h 349"/>
                  <a:gd name="T28" fmla="*/ 348 w 348"/>
                  <a:gd name="T29" fmla="*/ 0 h 349"/>
                  <a:gd name="T30" fmla="*/ 261 w 348"/>
                  <a:gd name="T31" fmla="*/ 0 h 349"/>
                  <a:gd name="T32" fmla="*/ 178 w 348"/>
                  <a:gd name="T33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178" y="0"/>
                    </a:moveTo>
                    <a:lnTo>
                      <a:pt x="178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3"/>
                    </a:lnTo>
                    <a:lnTo>
                      <a:pt x="0" y="349"/>
                    </a:lnTo>
                    <a:lnTo>
                      <a:pt x="89" y="349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178"/>
                    </a:lnTo>
                    <a:lnTo>
                      <a:pt x="259" y="178"/>
                    </a:lnTo>
                    <a:lnTo>
                      <a:pt x="25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1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9" name="Rectangle 413">
                <a:extLst>
                  <a:ext uri="{FF2B5EF4-FFF2-40B4-BE49-F238E27FC236}">
                    <a16:creationId xmlns:a16="http://schemas.microsoft.com/office/drawing/2014/main" id="{09F3CE87-BC5B-405B-913B-760E5A5AB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516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0" name="Freeform 414">
                <a:extLst>
                  <a:ext uri="{FF2B5EF4-FFF2-40B4-BE49-F238E27FC236}">
                    <a16:creationId xmlns:a16="http://schemas.microsoft.com/office/drawing/2014/main" id="{1F71607F-E2B1-4F40-B188-E5AC0A117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" y="346"/>
                <a:ext cx="526" cy="170"/>
              </a:xfrm>
              <a:custGeom>
                <a:avLst/>
                <a:gdLst>
                  <a:gd name="T0" fmla="*/ 526 w 526"/>
                  <a:gd name="T1" fmla="*/ 170 h 170"/>
                  <a:gd name="T2" fmla="*/ 526 w 526"/>
                  <a:gd name="T3" fmla="*/ 87 h 170"/>
                  <a:gd name="T4" fmla="*/ 526 w 526"/>
                  <a:gd name="T5" fmla="*/ 0 h 170"/>
                  <a:gd name="T6" fmla="*/ 439 w 526"/>
                  <a:gd name="T7" fmla="*/ 0 h 170"/>
                  <a:gd name="T8" fmla="*/ 352 w 526"/>
                  <a:gd name="T9" fmla="*/ 0 h 170"/>
                  <a:gd name="T10" fmla="*/ 267 w 526"/>
                  <a:gd name="T11" fmla="*/ 0 h 170"/>
                  <a:gd name="T12" fmla="*/ 267 w 526"/>
                  <a:gd name="T13" fmla="*/ 89 h 170"/>
                  <a:gd name="T14" fmla="*/ 178 w 526"/>
                  <a:gd name="T15" fmla="*/ 89 h 170"/>
                  <a:gd name="T16" fmla="*/ 89 w 526"/>
                  <a:gd name="T17" fmla="*/ 89 h 170"/>
                  <a:gd name="T18" fmla="*/ 89 w 526"/>
                  <a:gd name="T19" fmla="*/ 0 h 170"/>
                  <a:gd name="T20" fmla="*/ 0 w 526"/>
                  <a:gd name="T21" fmla="*/ 0 h 170"/>
                  <a:gd name="T22" fmla="*/ 0 w 526"/>
                  <a:gd name="T23" fmla="*/ 87 h 170"/>
                  <a:gd name="T24" fmla="*/ 0 w 526"/>
                  <a:gd name="T25" fmla="*/ 170 h 170"/>
                  <a:gd name="T26" fmla="*/ 91 w 526"/>
                  <a:gd name="T27" fmla="*/ 170 h 170"/>
                  <a:gd name="T28" fmla="*/ 178 w 526"/>
                  <a:gd name="T29" fmla="*/ 170 h 170"/>
                  <a:gd name="T30" fmla="*/ 265 w 526"/>
                  <a:gd name="T31" fmla="*/ 170 h 170"/>
                  <a:gd name="T32" fmla="*/ 348 w 526"/>
                  <a:gd name="T33" fmla="*/ 170 h 170"/>
                  <a:gd name="T34" fmla="*/ 348 w 526"/>
                  <a:gd name="T35" fmla="*/ 89 h 170"/>
                  <a:gd name="T36" fmla="*/ 437 w 526"/>
                  <a:gd name="T37" fmla="*/ 89 h 170"/>
                  <a:gd name="T38" fmla="*/ 437 w 526"/>
                  <a:gd name="T39" fmla="*/ 170 h 170"/>
                  <a:gd name="T40" fmla="*/ 526 w 526"/>
                  <a:gd name="T41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6" h="170">
                    <a:moveTo>
                      <a:pt x="526" y="170"/>
                    </a:moveTo>
                    <a:lnTo>
                      <a:pt x="526" y="87"/>
                    </a:lnTo>
                    <a:lnTo>
                      <a:pt x="526" y="0"/>
                    </a:lnTo>
                    <a:lnTo>
                      <a:pt x="439" y="0"/>
                    </a:lnTo>
                    <a:lnTo>
                      <a:pt x="352" y="0"/>
                    </a:lnTo>
                    <a:lnTo>
                      <a:pt x="267" y="0"/>
                    </a:lnTo>
                    <a:lnTo>
                      <a:pt x="267" y="89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0"/>
                    </a:lnTo>
                    <a:lnTo>
                      <a:pt x="91" y="170"/>
                    </a:lnTo>
                    <a:lnTo>
                      <a:pt x="178" y="170"/>
                    </a:lnTo>
                    <a:lnTo>
                      <a:pt x="265" y="170"/>
                    </a:lnTo>
                    <a:lnTo>
                      <a:pt x="348" y="170"/>
                    </a:lnTo>
                    <a:lnTo>
                      <a:pt x="348" y="89"/>
                    </a:lnTo>
                    <a:lnTo>
                      <a:pt x="437" y="89"/>
                    </a:lnTo>
                    <a:lnTo>
                      <a:pt x="437" y="170"/>
                    </a:lnTo>
                    <a:lnTo>
                      <a:pt x="526" y="17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1" name="Rectangle 415">
                <a:extLst>
                  <a:ext uri="{FF2B5EF4-FFF2-40B4-BE49-F238E27FC236}">
                    <a16:creationId xmlns:a16="http://schemas.microsoft.com/office/drawing/2014/main" id="{53898EDD-734F-4095-A47F-B2B3485A7C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5" y="257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2" name="Rectangle 416">
                <a:extLst>
                  <a:ext uri="{FF2B5EF4-FFF2-40B4-BE49-F238E27FC236}">
                    <a16:creationId xmlns:a16="http://schemas.microsoft.com/office/drawing/2014/main" id="{FACD2695-3FA4-41E5-8299-4A79A0E2F3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" y="435"/>
                <a:ext cx="89" cy="81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3" name="Freeform 417">
                <a:extLst>
                  <a:ext uri="{FF2B5EF4-FFF2-40B4-BE49-F238E27FC236}">
                    <a16:creationId xmlns:a16="http://schemas.microsoft.com/office/drawing/2014/main" id="{7FDB4FA3-7BE0-437C-8E88-667F295DD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" y="605"/>
                <a:ext cx="267" cy="267"/>
              </a:xfrm>
              <a:custGeom>
                <a:avLst/>
                <a:gdLst>
                  <a:gd name="T0" fmla="*/ 89 w 267"/>
                  <a:gd name="T1" fmla="*/ 0 h 267"/>
                  <a:gd name="T2" fmla="*/ 89 w 267"/>
                  <a:gd name="T3" fmla="*/ 89 h 267"/>
                  <a:gd name="T4" fmla="*/ 0 w 267"/>
                  <a:gd name="T5" fmla="*/ 89 h 267"/>
                  <a:gd name="T6" fmla="*/ 0 w 267"/>
                  <a:gd name="T7" fmla="*/ 176 h 267"/>
                  <a:gd name="T8" fmla="*/ 0 w 267"/>
                  <a:gd name="T9" fmla="*/ 267 h 267"/>
                  <a:gd name="T10" fmla="*/ 89 w 267"/>
                  <a:gd name="T11" fmla="*/ 267 h 267"/>
                  <a:gd name="T12" fmla="*/ 89 w 267"/>
                  <a:gd name="T13" fmla="*/ 178 h 267"/>
                  <a:gd name="T14" fmla="*/ 178 w 267"/>
                  <a:gd name="T15" fmla="*/ 178 h 267"/>
                  <a:gd name="T16" fmla="*/ 178 w 267"/>
                  <a:gd name="T17" fmla="*/ 89 h 267"/>
                  <a:gd name="T18" fmla="*/ 267 w 267"/>
                  <a:gd name="T19" fmla="*/ 89 h 267"/>
                  <a:gd name="T20" fmla="*/ 267 w 267"/>
                  <a:gd name="T21" fmla="*/ 0 h 267"/>
                  <a:gd name="T22" fmla="*/ 176 w 267"/>
                  <a:gd name="T23" fmla="*/ 0 h 267"/>
                  <a:gd name="T24" fmla="*/ 89 w 267"/>
                  <a:gd name="T25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7" h="267">
                    <a:moveTo>
                      <a:pt x="89" y="0"/>
                    </a:moveTo>
                    <a:lnTo>
                      <a:pt x="89" y="89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267" y="89"/>
                    </a:lnTo>
                    <a:lnTo>
                      <a:pt x="267" y="0"/>
                    </a:lnTo>
                    <a:lnTo>
                      <a:pt x="176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4" name="Freeform 418">
                <a:extLst>
                  <a:ext uri="{FF2B5EF4-FFF2-40B4-BE49-F238E27FC236}">
                    <a16:creationId xmlns:a16="http://schemas.microsoft.com/office/drawing/2014/main" id="{EA4F49FF-A5A7-45D7-9845-898F00237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516"/>
                <a:ext cx="259" cy="267"/>
              </a:xfrm>
              <a:custGeom>
                <a:avLst/>
                <a:gdLst>
                  <a:gd name="T0" fmla="*/ 178 w 259"/>
                  <a:gd name="T1" fmla="*/ 89 h 267"/>
                  <a:gd name="T2" fmla="*/ 89 w 259"/>
                  <a:gd name="T3" fmla="*/ 89 h 267"/>
                  <a:gd name="T4" fmla="*/ 89 w 259"/>
                  <a:gd name="T5" fmla="*/ 0 h 267"/>
                  <a:gd name="T6" fmla="*/ 0 w 259"/>
                  <a:gd name="T7" fmla="*/ 0 h 267"/>
                  <a:gd name="T8" fmla="*/ 0 w 259"/>
                  <a:gd name="T9" fmla="*/ 91 h 267"/>
                  <a:gd name="T10" fmla="*/ 0 w 259"/>
                  <a:gd name="T11" fmla="*/ 178 h 267"/>
                  <a:gd name="T12" fmla="*/ 89 w 259"/>
                  <a:gd name="T13" fmla="*/ 178 h 267"/>
                  <a:gd name="T14" fmla="*/ 89 w 259"/>
                  <a:gd name="T15" fmla="*/ 267 h 267"/>
                  <a:gd name="T16" fmla="*/ 176 w 259"/>
                  <a:gd name="T17" fmla="*/ 267 h 267"/>
                  <a:gd name="T18" fmla="*/ 259 w 259"/>
                  <a:gd name="T19" fmla="*/ 267 h 267"/>
                  <a:gd name="T20" fmla="*/ 259 w 259"/>
                  <a:gd name="T21" fmla="*/ 178 h 267"/>
                  <a:gd name="T22" fmla="*/ 178 w 259"/>
                  <a:gd name="T23" fmla="*/ 178 h 267"/>
                  <a:gd name="T24" fmla="*/ 178 w 259"/>
                  <a:gd name="T25" fmla="*/ 8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67">
                    <a:moveTo>
                      <a:pt x="178" y="89"/>
                    </a:move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6" y="267"/>
                    </a:lnTo>
                    <a:lnTo>
                      <a:pt x="259" y="267"/>
                    </a:lnTo>
                    <a:lnTo>
                      <a:pt x="259" y="178"/>
                    </a:lnTo>
                    <a:lnTo>
                      <a:pt x="178" y="178"/>
                    </a:lnTo>
                    <a:lnTo>
                      <a:pt x="178" y="89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5" name="Rectangle 419">
                <a:extLst>
                  <a:ext uri="{FF2B5EF4-FFF2-40B4-BE49-F238E27FC236}">
                    <a16:creationId xmlns:a16="http://schemas.microsoft.com/office/drawing/2014/main" id="{9AF1B0B0-9C79-4FCE-9FD3-0CDC3EAE0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" y="872"/>
                <a:ext cx="89" cy="82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6" name="Freeform 420">
                <a:extLst>
                  <a:ext uri="{FF2B5EF4-FFF2-40B4-BE49-F238E27FC236}">
                    <a16:creationId xmlns:a16="http://schemas.microsoft.com/office/drawing/2014/main" id="{92F8BC7E-D081-4758-B9FA-02AE67825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" y="346"/>
                <a:ext cx="89" cy="170"/>
              </a:xfrm>
              <a:custGeom>
                <a:avLst/>
                <a:gdLst>
                  <a:gd name="T0" fmla="*/ 89 w 89"/>
                  <a:gd name="T1" fmla="*/ 0 h 170"/>
                  <a:gd name="T2" fmla="*/ 0 w 89"/>
                  <a:gd name="T3" fmla="*/ 0 h 170"/>
                  <a:gd name="T4" fmla="*/ 0 w 89"/>
                  <a:gd name="T5" fmla="*/ 87 h 170"/>
                  <a:gd name="T6" fmla="*/ 0 w 89"/>
                  <a:gd name="T7" fmla="*/ 170 h 170"/>
                  <a:gd name="T8" fmla="*/ 89 w 89"/>
                  <a:gd name="T9" fmla="*/ 170 h 170"/>
                  <a:gd name="T10" fmla="*/ 89 w 89"/>
                  <a:gd name="T11" fmla="*/ 87 h 170"/>
                  <a:gd name="T12" fmla="*/ 89 w 89"/>
                  <a:gd name="T1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0">
                    <a:moveTo>
                      <a:pt x="8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0" y="170"/>
                    </a:lnTo>
                    <a:lnTo>
                      <a:pt x="89" y="170"/>
                    </a:lnTo>
                    <a:lnTo>
                      <a:pt x="89" y="87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7" name="Freeform 421">
                <a:extLst>
                  <a:ext uri="{FF2B5EF4-FFF2-40B4-BE49-F238E27FC236}">
                    <a16:creationId xmlns:a16="http://schemas.microsoft.com/office/drawing/2014/main" id="{ACA6AEA2-FF1C-4B9A-98A1-C04ACA9BA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435"/>
                <a:ext cx="170" cy="259"/>
              </a:xfrm>
              <a:custGeom>
                <a:avLst/>
                <a:gdLst>
                  <a:gd name="T0" fmla="*/ 89 w 170"/>
                  <a:gd name="T1" fmla="*/ 85 h 259"/>
                  <a:gd name="T2" fmla="*/ 89 w 170"/>
                  <a:gd name="T3" fmla="*/ 0 h 259"/>
                  <a:gd name="T4" fmla="*/ 4 w 170"/>
                  <a:gd name="T5" fmla="*/ 0 h 259"/>
                  <a:gd name="T6" fmla="*/ 0 w 170"/>
                  <a:gd name="T7" fmla="*/ 0 h 259"/>
                  <a:gd name="T8" fmla="*/ 0 w 170"/>
                  <a:gd name="T9" fmla="*/ 85 h 259"/>
                  <a:gd name="T10" fmla="*/ 0 w 170"/>
                  <a:gd name="T11" fmla="*/ 172 h 259"/>
                  <a:gd name="T12" fmla="*/ 0 w 170"/>
                  <a:gd name="T13" fmla="*/ 259 h 259"/>
                  <a:gd name="T14" fmla="*/ 4 w 170"/>
                  <a:gd name="T15" fmla="*/ 259 h 259"/>
                  <a:gd name="T16" fmla="*/ 87 w 170"/>
                  <a:gd name="T17" fmla="*/ 259 h 259"/>
                  <a:gd name="T18" fmla="*/ 170 w 170"/>
                  <a:gd name="T19" fmla="*/ 259 h 259"/>
                  <a:gd name="T20" fmla="*/ 170 w 170"/>
                  <a:gd name="T21" fmla="*/ 170 h 259"/>
                  <a:gd name="T22" fmla="*/ 89 w 170"/>
                  <a:gd name="T23" fmla="*/ 170 h 259"/>
                  <a:gd name="T24" fmla="*/ 89 w 170"/>
                  <a:gd name="T25" fmla="*/ 8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259">
                    <a:moveTo>
                      <a:pt x="89" y="85"/>
                    </a:move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2"/>
                    </a:lnTo>
                    <a:lnTo>
                      <a:pt x="0" y="259"/>
                    </a:lnTo>
                    <a:lnTo>
                      <a:pt x="4" y="259"/>
                    </a:lnTo>
                    <a:lnTo>
                      <a:pt x="87" y="259"/>
                    </a:lnTo>
                    <a:lnTo>
                      <a:pt x="170" y="259"/>
                    </a:lnTo>
                    <a:lnTo>
                      <a:pt x="170" y="170"/>
                    </a:lnTo>
                    <a:lnTo>
                      <a:pt x="89" y="170"/>
                    </a:lnTo>
                    <a:lnTo>
                      <a:pt x="89" y="85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97" name="Freeform 423">
              <a:extLst>
                <a:ext uri="{FF2B5EF4-FFF2-40B4-BE49-F238E27FC236}">
                  <a16:creationId xmlns:a16="http://schemas.microsoft.com/office/drawing/2014/main" id="{997639AA-DA24-4FF6-843A-8CF4F9226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7" y="86"/>
              <a:ext cx="437" cy="519"/>
            </a:xfrm>
            <a:custGeom>
              <a:avLst/>
              <a:gdLst>
                <a:gd name="T0" fmla="*/ 348 w 437"/>
                <a:gd name="T1" fmla="*/ 0 h 519"/>
                <a:gd name="T2" fmla="*/ 348 w 437"/>
                <a:gd name="T3" fmla="*/ 82 h 519"/>
                <a:gd name="T4" fmla="*/ 267 w 437"/>
                <a:gd name="T5" fmla="*/ 82 h 519"/>
                <a:gd name="T6" fmla="*/ 267 w 437"/>
                <a:gd name="T7" fmla="*/ 171 h 519"/>
                <a:gd name="T8" fmla="*/ 178 w 437"/>
                <a:gd name="T9" fmla="*/ 171 h 519"/>
                <a:gd name="T10" fmla="*/ 178 w 437"/>
                <a:gd name="T11" fmla="*/ 260 h 519"/>
                <a:gd name="T12" fmla="*/ 178 w 437"/>
                <a:gd name="T13" fmla="*/ 349 h 519"/>
                <a:gd name="T14" fmla="*/ 89 w 437"/>
                <a:gd name="T15" fmla="*/ 349 h 519"/>
                <a:gd name="T16" fmla="*/ 89 w 437"/>
                <a:gd name="T17" fmla="*/ 430 h 519"/>
                <a:gd name="T18" fmla="*/ 0 w 437"/>
                <a:gd name="T19" fmla="*/ 430 h 519"/>
                <a:gd name="T20" fmla="*/ 0 w 437"/>
                <a:gd name="T21" fmla="*/ 519 h 519"/>
                <a:gd name="T22" fmla="*/ 89 w 437"/>
                <a:gd name="T23" fmla="*/ 519 h 519"/>
                <a:gd name="T24" fmla="*/ 178 w 437"/>
                <a:gd name="T25" fmla="*/ 519 h 519"/>
                <a:gd name="T26" fmla="*/ 178 w 437"/>
                <a:gd name="T27" fmla="*/ 430 h 519"/>
                <a:gd name="T28" fmla="*/ 267 w 437"/>
                <a:gd name="T29" fmla="*/ 430 h 519"/>
                <a:gd name="T30" fmla="*/ 267 w 437"/>
                <a:gd name="T31" fmla="*/ 349 h 519"/>
                <a:gd name="T32" fmla="*/ 348 w 437"/>
                <a:gd name="T33" fmla="*/ 349 h 519"/>
                <a:gd name="T34" fmla="*/ 348 w 437"/>
                <a:gd name="T35" fmla="*/ 260 h 519"/>
                <a:gd name="T36" fmla="*/ 348 w 437"/>
                <a:gd name="T37" fmla="*/ 171 h 519"/>
                <a:gd name="T38" fmla="*/ 437 w 437"/>
                <a:gd name="T39" fmla="*/ 171 h 519"/>
                <a:gd name="T40" fmla="*/ 437 w 437"/>
                <a:gd name="T41" fmla="*/ 85 h 519"/>
                <a:gd name="T42" fmla="*/ 437 w 437"/>
                <a:gd name="T43" fmla="*/ 0 h 519"/>
                <a:gd name="T44" fmla="*/ 348 w 437"/>
                <a:gd name="T45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7" h="519">
                  <a:moveTo>
                    <a:pt x="348" y="0"/>
                  </a:moveTo>
                  <a:lnTo>
                    <a:pt x="348" y="82"/>
                  </a:lnTo>
                  <a:lnTo>
                    <a:pt x="267" y="82"/>
                  </a:lnTo>
                  <a:lnTo>
                    <a:pt x="267" y="171"/>
                  </a:lnTo>
                  <a:lnTo>
                    <a:pt x="178" y="171"/>
                  </a:lnTo>
                  <a:lnTo>
                    <a:pt x="178" y="260"/>
                  </a:lnTo>
                  <a:lnTo>
                    <a:pt x="178" y="349"/>
                  </a:lnTo>
                  <a:lnTo>
                    <a:pt x="89" y="349"/>
                  </a:lnTo>
                  <a:lnTo>
                    <a:pt x="89" y="430"/>
                  </a:lnTo>
                  <a:lnTo>
                    <a:pt x="0" y="430"/>
                  </a:lnTo>
                  <a:lnTo>
                    <a:pt x="0" y="519"/>
                  </a:lnTo>
                  <a:lnTo>
                    <a:pt x="89" y="519"/>
                  </a:lnTo>
                  <a:lnTo>
                    <a:pt x="178" y="519"/>
                  </a:lnTo>
                  <a:lnTo>
                    <a:pt x="178" y="430"/>
                  </a:lnTo>
                  <a:lnTo>
                    <a:pt x="267" y="430"/>
                  </a:lnTo>
                  <a:lnTo>
                    <a:pt x="267" y="349"/>
                  </a:lnTo>
                  <a:lnTo>
                    <a:pt x="348" y="349"/>
                  </a:lnTo>
                  <a:lnTo>
                    <a:pt x="348" y="260"/>
                  </a:lnTo>
                  <a:lnTo>
                    <a:pt x="348" y="171"/>
                  </a:lnTo>
                  <a:lnTo>
                    <a:pt x="437" y="171"/>
                  </a:lnTo>
                  <a:lnTo>
                    <a:pt x="437" y="85"/>
                  </a:lnTo>
                  <a:lnTo>
                    <a:pt x="437" y="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8" name="Freeform 424">
              <a:extLst>
                <a:ext uri="{FF2B5EF4-FFF2-40B4-BE49-F238E27FC236}">
                  <a16:creationId xmlns:a16="http://schemas.microsoft.com/office/drawing/2014/main" id="{B08B7830-B1C4-41E6-B312-561A9E6ED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4" y="168"/>
              <a:ext cx="607" cy="348"/>
            </a:xfrm>
            <a:custGeom>
              <a:avLst/>
              <a:gdLst>
                <a:gd name="T0" fmla="*/ 518 w 607"/>
                <a:gd name="T1" fmla="*/ 178 h 348"/>
                <a:gd name="T2" fmla="*/ 437 w 607"/>
                <a:gd name="T3" fmla="*/ 178 h 348"/>
                <a:gd name="T4" fmla="*/ 437 w 607"/>
                <a:gd name="T5" fmla="*/ 90 h 348"/>
                <a:gd name="T6" fmla="*/ 437 w 607"/>
                <a:gd name="T7" fmla="*/ 0 h 348"/>
                <a:gd name="T8" fmla="*/ 346 w 607"/>
                <a:gd name="T9" fmla="*/ 0 h 348"/>
                <a:gd name="T10" fmla="*/ 259 w 607"/>
                <a:gd name="T11" fmla="*/ 0 h 348"/>
                <a:gd name="T12" fmla="*/ 170 w 607"/>
                <a:gd name="T13" fmla="*/ 0 h 348"/>
                <a:gd name="T14" fmla="*/ 170 w 607"/>
                <a:gd name="T15" fmla="*/ 89 h 348"/>
                <a:gd name="T16" fmla="*/ 81 w 607"/>
                <a:gd name="T17" fmla="*/ 89 h 348"/>
                <a:gd name="T18" fmla="*/ 81 w 607"/>
                <a:gd name="T19" fmla="*/ 178 h 348"/>
                <a:gd name="T20" fmla="*/ 0 w 607"/>
                <a:gd name="T21" fmla="*/ 178 h 348"/>
                <a:gd name="T22" fmla="*/ 0 w 607"/>
                <a:gd name="T23" fmla="*/ 267 h 348"/>
                <a:gd name="T24" fmla="*/ 85 w 607"/>
                <a:gd name="T25" fmla="*/ 267 h 348"/>
                <a:gd name="T26" fmla="*/ 170 w 607"/>
                <a:gd name="T27" fmla="*/ 267 h 348"/>
                <a:gd name="T28" fmla="*/ 170 w 607"/>
                <a:gd name="T29" fmla="*/ 178 h 348"/>
                <a:gd name="T30" fmla="*/ 259 w 607"/>
                <a:gd name="T31" fmla="*/ 178 h 348"/>
                <a:gd name="T32" fmla="*/ 348 w 607"/>
                <a:gd name="T33" fmla="*/ 178 h 348"/>
                <a:gd name="T34" fmla="*/ 348 w 607"/>
                <a:gd name="T35" fmla="*/ 267 h 348"/>
                <a:gd name="T36" fmla="*/ 437 w 607"/>
                <a:gd name="T37" fmla="*/ 267 h 348"/>
                <a:gd name="T38" fmla="*/ 437 w 607"/>
                <a:gd name="T39" fmla="*/ 348 h 348"/>
                <a:gd name="T40" fmla="*/ 520 w 607"/>
                <a:gd name="T41" fmla="*/ 348 h 348"/>
                <a:gd name="T42" fmla="*/ 607 w 607"/>
                <a:gd name="T43" fmla="*/ 348 h 348"/>
                <a:gd name="T44" fmla="*/ 607 w 607"/>
                <a:gd name="T45" fmla="*/ 267 h 348"/>
                <a:gd name="T46" fmla="*/ 518 w 607"/>
                <a:gd name="T47" fmla="*/ 267 h 348"/>
                <a:gd name="T48" fmla="*/ 518 w 607"/>
                <a:gd name="T49" fmla="*/ 17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7" h="348">
                  <a:moveTo>
                    <a:pt x="518" y="178"/>
                  </a:moveTo>
                  <a:lnTo>
                    <a:pt x="437" y="178"/>
                  </a:lnTo>
                  <a:lnTo>
                    <a:pt x="437" y="90"/>
                  </a:lnTo>
                  <a:lnTo>
                    <a:pt x="437" y="0"/>
                  </a:lnTo>
                  <a:lnTo>
                    <a:pt x="346" y="0"/>
                  </a:lnTo>
                  <a:lnTo>
                    <a:pt x="259" y="0"/>
                  </a:lnTo>
                  <a:lnTo>
                    <a:pt x="170" y="0"/>
                  </a:lnTo>
                  <a:lnTo>
                    <a:pt x="170" y="89"/>
                  </a:lnTo>
                  <a:lnTo>
                    <a:pt x="81" y="89"/>
                  </a:lnTo>
                  <a:lnTo>
                    <a:pt x="81" y="178"/>
                  </a:lnTo>
                  <a:lnTo>
                    <a:pt x="0" y="178"/>
                  </a:lnTo>
                  <a:lnTo>
                    <a:pt x="0" y="267"/>
                  </a:lnTo>
                  <a:lnTo>
                    <a:pt x="85" y="267"/>
                  </a:lnTo>
                  <a:lnTo>
                    <a:pt x="170" y="267"/>
                  </a:lnTo>
                  <a:lnTo>
                    <a:pt x="170" y="178"/>
                  </a:lnTo>
                  <a:lnTo>
                    <a:pt x="259" y="178"/>
                  </a:lnTo>
                  <a:lnTo>
                    <a:pt x="348" y="178"/>
                  </a:lnTo>
                  <a:lnTo>
                    <a:pt x="348" y="267"/>
                  </a:lnTo>
                  <a:lnTo>
                    <a:pt x="437" y="267"/>
                  </a:lnTo>
                  <a:lnTo>
                    <a:pt x="437" y="348"/>
                  </a:lnTo>
                  <a:lnTo>
                    <a:pt x="520" y="348"/>
                  </a:lnTo>
                  <a:lnTo>
                    <a:pt x="607" y="348"/>
                  </a:lnTo>
                  <a:lnTo>
                    <a:pt x="607" y="267"/>
                  </a:lnTo>
                  <a:lnTo>
                    <a:pt x="518" y="267"/>
                  </a:lnTo>
                  <a:lnTo>
                    <a:pt x="518" y="17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9" name="Rectangle 425">
              <a:extLst>
                <a:ext uri="{FF2B5EF4-FFF2-40B4-BE49-F238E27FC236}">
                  <a16:creationId xmlns:a16="http://schemas.microsoft.com/office/drawing/2014/main" id="{2D61A84C-C300-41D1-BD8C-84A31CA06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5" y="435"/>
              <a:ext cx="89" cy="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0" name="Freeform 426">
              <a:extLst>
                <a:ext uri="{FF2B5EF4-FFF2-40B4-BE49-F238E27FC236}">
                  <a16:creationId xmlns:a16="http://schemas.microsoft.com/office/drawing/2014/main" id="{CDB92332-2AF1-438D-8A72-0008028E2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" y="-3"/>
              <a:ext cx="696" cy="438"/>
            </a:xfrm>
            <a:custGeom>
              <a:avLst/>
              <a:gdLst>
                <a:gd name="T0" fmla="*/ 518 w 696"/>
                <a:gd name="T1" fmla="*/ 260 h 438"/>
                <a:gd name="T2" fmla="*/ 518 w 696"/>
                <a:gd name="T3" fmla="*/ 171 h 438"/>
                <a:gd name="T4" fmla="*/ 429 w 696"/>
                <a:gd name="T5" fmla="*/ 171 h 438"/>
                <a:gd name="T6" fmla="*/ 429 w 696"/>
                <a:gd name="T7" fmla="*/ 89 h 438"/>
                <a:gd name="T8" fmla="*/ 348 w 696"/>
                <a:gd name="T9" fmla="*/ 89 h 438"/>
                <a:gd name="T10" fmla="*/ 348 w 696"/>
                <a:gd name="T11" fmla="*/ 0 h 438"/>
                <a:gd name="T12" fmla="*/ 259 w 696"/>
                <a:gd name="T13" fmla="*/ 0 h 438"/>
                <a:gd name="T14" fmla="*/ 170 w 696"/>
                <a:gd name="T15" fmla="*/ 0 h 438"/>
                <a:gd name="T16" fmla="*/ 170 w 696"/>
                <a:gd name="T17" fmla="*/ 89 h 438"/>
                <a:gd name="T18" fmla="*/ 81 w 696"/>
                <a:gd name="T19" fmla="*/ 89 h 438"/>
                <a:gd name="T20" fmla="*/ 81 w 696"/>
                <a:gd name="T21" fmla="*/ 171 h 438"/>
                <a:gd name="T22" fmla="*/ 0 w 696"/>
                <a:gd name="T23" fmla="*/ 171 h 438"/>
                <a:gd name="T24" fmla="*/ 0 w 696"/>
                <a:gd name="T25" fmla="*/ 260 h 438"/>
                <a:gd name="T26" fmla="*/ 85 w 696"/>
                <a:gd name="T27" fmla="*/ 260 h 438"/>
                <a:gd name="T28" fmla="*/ 172 w 696"/>
                <a:gd name="T29" fmla="*/ 260 h 438"/>
                <a:gd name="T30" fmla="*/ 259 w 696"/>
                <a:gd name="T31" fmla="*/ 260 h 438"/>
                <a:gd name="T32" fmla="*/ 259 w 696"/>
                <a:gd name="T33" fmla="*/ 171 h 438"/>
                <a:gd name="T34" fmla="*/ 348 w 696"/>
                <a:gd name="T35" fmla="*/ 171 h 438"/>
                <a:gd name="T36" fmla="*/ 348 w 696"/>
                <a:gd name="T37" fmla="*/ 261 h 438"/>
                <a:gd name="T38" fmla="*/ 348 w 696"/>
                <a:gd name="T39" fmla="*/ 349 h 438"/>
                <a:gd name="T40" fmla="*/ 433 w 696"/>
                <a:gd name="T41" fmla="*/ 349 h 438"/>
                <a:gd name="T42" fmla="*/ 520 w 696"/>
                <a:gd name="T43" fmla="*/ 349 h 438"/>
                <a:gd name="T44" fmla="*/ 607 w 696"/>
                <a:gd name="T45" fmla="*/ 349 h 438"/>
                <a:gd name="T46" fmla="*/ 607 w 696"/>
                <a:gd name="T47" fmla="*/ 438 h 438"/>
                <a:gd name="T48" fmla="*/ 696 w 696"/>
                <a:gd name="T49" fmla="*/ 438 h 438"/>
                <a:gd name="T50" fmla="*/ 696 w 696"/>
                <a:gd name="T51" fmla="*/ 349 h 438"/>
                <a:gd name="T52" fmla="*/ 696 w 696"/>
                <a:gd name="T53" fmla="*/ 260 h 438"/>
                <a:gd name="T54" fmla="*/ 607 w 696"/>
                <a:gd name="T55" fmla="*/ 260 h 438"/>
                <a:gd name="T56" fmla="*/ 518 w 696"/>
                <a:gd name="T57" fmla="*/ 26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6" h="438">
                  <a:moveTo>
                    <a:pt x="518" y="260"/>
                  </a:moveTo>
                  <a:lnTo>
                    <a:pt x="518" y="171"/>
                  </a:lnTo>
                  <a:lnTo>
                    <a:pt x="429" y="171"/>
                  </a:lnTo>
                  <a:lnTo>
                    <a:pt x="429" y="89"/>
                  </a:lnTo>
                  <a:lnTo>
                    <a:pt x="348" y="89"/>
                  </a:lnTo>
                  <a:lnTo>
                    <a:pt x="348" y="0"/>
                  </a:lnTo>
                  <a:lnTo>
                    <a:pt x="259" y="0"/>
                  </a:lnTo>
                  <a:lnTo>
                    <a:pt x="170" y="0"/>
                  </a:lnTo>
                  <a:lnTo>
                    <a:pt x="170" y="89"/>
                  </a:lnTo>
                  <a:lnTo>
                    <a:pt x="81" y="89"/>
                  </a:lnTo>
                  <a:lnTo>
                    <a:pt x="81" y="171"/>
                  </a:lnTo>
                  <a:lnTo>
                    <a:pt x="0" y="171"/>
                  </a:lnTo>
                  <a:lnTo>
                    <a:pt x="0" y="260"/>
                  </a:lnTo>
                  <a:lnTo>
                    <a:pt x="85" y="260"/>
                  </a:lnTo>
                  <a:lnTo>
                    <a:pt x="172" y="260"/>
                  </a:lnTo>
                  <a:lnTo>
                    <a:pt x="259" y="260"/>
                  </a:lnTo>
                  <a:lnTo>
                    <a:pt x="259" y="171"/>
                  </a:lnTo>
                  <a:lnTo>
                    <a:pt x="348" y="171"/>
                  </a:lnTo>
                  <a:lnTo>
                    <a:pt x="348" y="261"/>
                  </a:lnTo>
                  <a:lnTo>
                    <a:pt x="348" y="349"/>
                  </a:lnTo>
                  <a:lnTo>
                    <a:pt x="433" y="349"/>
                  </a:lnTo>
                  <a:lnTo>
                    <a:pt x="520" y="349"/>
                  </a:lnTo>
                  <a:lnTo>
                    <a:pt x="607" y="349"/>
                  </a:lnTo>
                  <a:lnTo>
                    <a:pt x="607" y="438"/>
                  </a:lnTo>
                  <a:lnTo>
                    <a:pt x="696" y="438"/>
                  </a:lnTo>
                  <a:lnTo>
                    <a:pt x="696" y="349"/>
                  </a:lnTo>
                  <a:lnTo>
                    <a:pt x="696" y="260"/>
                  </a:lnTo>
                  <a:lnTo>
                    <a:pt x="607" y="260"/>
                  </a:lnTo>
                  <a:lnTo>
                    <a:pt x="518" y="26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1" name="Freeform 427">
              <a:extLst>
                <a:ext uri="{FF2B5EF4-FFF2-40B4-BE49-F238E27FC236}">
                  <a16:creationId xmlns:a16="http://schemas.microsoft.com/office/drawing/2014/main" id="{1FEB91B1-C4FA-4A25-A7E5-6BF79E7DB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-92"/>
              <a:ext cx="1392" cy="608"/>
            </a:xfrm>
            <a:custGeom>
              <a:avLst/>
              <a:gdLst>
                <a:gd name="T0" fmla="*/ 1222 w 1392"/>
                <a:gd name="T1" fmla="*/ 438 h 608"/>
                <a:gd name="T2" fmla="*/ 1222 w 1392"/>
                <a:gd name="T3" fmla="*/ 350 h 608"/>
                <a:gd name="T4" fmla="*/ 1222 w 1392"/>
                <a:gd name="T5" fmla="*/ 260 h 608"/>
                <a:gd name="T6" fmla="*/ 1135 w 1392"/>
                <a:gd name="T7" fmla="*/ 260 h 608"/>
                <a:gd name="T8" fmla="*/ 1051 w 1392"/>
                <a:gd name="T9" fmla="*/ 260 h 608"/>
                <a:gd name="T10" fmla="*/ 1051 w 1392"/>
                <a:gd name="T11" fmla="*/ 174 h 608"/>
                <a:gd name="T12" fmla="*/ 1051 w 1392"/>
                <a:gd name="T13" fmla="*/ 89 h 608"/>
                <a:gd name="T14" fmla="*/ 961 w 1392"/>
                <a:gd name="T15" fmla="*/ 89 h 608"/>
                <a:gd name="T16" fmla="*/ 874 w 1392"/>
                <a:gd name="T17" fmla="*/ 89 h 608"/>
                <a:gd name="T18" fmla="*/ 874 w 1392"/>
                <a:gd name="T19" fmla="*/ 0 h 608"/>
                <a:gd name="T20" fmla="*/ 785 w 1392"/>
                <a:gd name="T21" fmla="*/ 0 h 608"/>
                <a:gd name="T22" fmla="*/ 785 w 1392"/>
                <a:gd name="T23" fmla="*/ 89 h 608"/>
                <a:gd name="T24" fmla="*/ 696 w 1392"/>
                <a:gd name="T25" fmla="*/ 89 h 608"/>
                <a:gd name="T26" fmla="*/ 696 w 1392"/>
                <a:gd name="T27" fmla="*/ 178 h 608"/>
                <a:gd name="T28" fmla="*/ 615 w 1392"/>
                <a:gd name="T29" fmla="*/ 178 h 608"/>
                <a:gd name="T30" fmla="*/ 615 w 1392"/>
                <a:gd name="T31" fmla="*/ 260 h 608"/>
                <a:gd name="T32" fmla="*/ 526 w 1392"/>
                <a:gd name="T33" fmla="*/ 260 h 608"/>
                <a:gd name="T34" fmla="*/ 439 w 1392"/>
                <a:gd name="T35" fmla="*/ 260 h 608"/>
                <a:gd name="T36" fmla="*/ 350 w 1392"/>
                <a:gd name="T37" fmla="*/ 260 h 608"/>
                <a:gd name="T38" fmla="*/ 266 w 1392"/>
                <a:gd name="T39" fmla="*/ 260 h 608"/>
                <a:gd name="T40" fmla="*/ 266 w 1392"/>
                <a:gd name="T41" fmla="*/ 349 h 608"/>
                <a:gd name="T42" fmla="*/ 178 w 1392"/>
                <a:gd name="T43" fmla="*/ 349 h 608"/>
                <a:gd name="T44" fmla="*/ 178 w 1392"/>
                <a:gd name="T45" fmla="*/ 438 h 608"/>
                <a:gd name="T46" fmla="*/ 89 w 1392"/>
                <a:gd name="T47" fmla="*/ 438 h 608"/>
                <a:gd name="T48" fmla="*/ 89 w 1392"/>
                <a:gd name="T49" fmla="*/ 527 h 608"/>
                <a:gd name="T50" fmla="*/ 0 w 1392"/>
                <a:gd name="T51" fmla="*/ 527 h 608"/>
                <a:gd name="T52" fmla="*/ 0 w 1392"/>
                <a:gd name="T53" fmla="*/ 608 h 608"/>
                <a:gd name="T54" fmla="*/ 89 w 1392"/>
                <a:gd name="T55" fmla="*/ 608 h 608"/>
                <a:gd name="T56" fmla="*/ 178 w 1392"/>
                <a:gd name="T57" fmla="*/ 608 h 608"/>
                <a:gd name="T58" fmla="*/ 178 w 1392"/>
                <a:gd name="T59" fmla="*/ 527 h 608"/>
                <a:gd name="T60" fmla="*/ 263 w 1392"/>
                <a:gd name="T61" fmla="*/ 527 h 608"/>
                <a:gd name="T62" fmla="*/ 348 w 1392"/>
                <a:gd name="T63" fmla="*/ 527 h 608"/>
                <a:gd name="T64" fmla="*/ 348 w 1392"/>
                <a:gd name="T65" fmla="*/ 438 h 608"/>
                <a:gd name="T66" fmla="*/ 439 w 1392"/>
                <a:gd name="T67" fmla="*/ 438 h 608"/>
                <a:gd name="T68" fmla="*/ 526 w 1392"/>
                <a:gd name="T69" fmla="*/ 438 h 608"/>
                <a:gd name="T70" fmla="*/ 615 w 1392"/>
                <a:gd name="T71" fmla="*/ 438 h 608"/>
                <a:gd name="T72" fmla="*/ 615 w 1392"/>
                <a:gd name="T73" fmla="*/ 349 h 608"/>
                <a:gd name="T74" fmla="*/ 700 w 1392"/>
                <a:gd name="T75" fmla="*/ 349 h 608"/>
                <a:gd name="T76" fmla="*/ 785 w 1392"/>
                <a:gd name="T77" fmla="*/ 349 h 608"/>
                <a:gd name="T78" fmla="*/ 785 w 1392"/>
                <a:gd name="T79" fmla="*/ 260 h 608"/>
                <a:gd name="T80" fmla="*/ 874 w 1392"/>
                <a:gd name="T81" fmla="*/ 260 h 608"/>
                <a:gd name="T82" fmla="*/ 874 w 1392"/>
                <a:gd name="T83" fmla="*/ 349 h 608"/>
                <a:gd name="T84" fmla="*/ 961 w 1392"/>
                <a:gd name="T85" fmla="*/ 349 h 608"/>
                <a:gd name="T86" fmla="*/ 1051 w 1392"/>
                <a:gd name="T87" fmla="*/ 349 h 608"/>
                <a:gd name="T88" fmla="*/ 1051 w 1392"/>
                <a:gd name="T89" fmla="*/ 438 h 608"/>
                <a:gd name="T90" fmla="*/ 1133 w 1392"/>
                <a:gd name="T91" fmla="*/ 438 h 608"/>
                <a:gd name="T92" fmla="*/ 1133 w 1392"/>
                <a:gd name="T93" fmla="*/ 527 h 608"/>
                <a:gd name="T94" fmla="*/ 1222 w 1392"/>
                <a:gd name="T95" fmla="*/ 527 h 608"/>
                <a:gd name="T96" fmla="*/ 1309 w 1392"/>
                <a:gd name="T97" fmla="*/ 527 h 608"/>
                <a:gd name="T98" fmla="*/ 1392 w 1392"/>
                <a:gd name="T99" fmla="*/ 527 h 608"/>
                <a:gd name="T100" fmla="*/ 1392 w 1392"/>
                <a:gd name="T101" fmla="*/ 438 h 608"/>
                <a:gd name="T102" fmla="*/ 1309 w 1392"/>
                <a:gd name="T103" fmla="*/ 438 h 608"/>
                <a:gd name="T104" fmla="*/ 1222 w 1392"/>
                <a:gd name="T105" fmla="*/ 43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2" h="608">
                  <a:moveTo>
                    <a:pt x="1222" y="438"/>
                  </a:moveTo>
                  <a:lnTo>
                    <a:pt x="1222" y="350"/>
                  </a:lnTo>
                  <a:lnTo>
                    <a:pt x="1222" y="260"/>
                  </a:lnTo>
                  <a:lnTo>
                    <a:pt x="1135" y="260"/>
                  </a:lnTo>
                  <a:lnTo>
                    <a:pt x="1051" y="260"/>
                  </a:lnTo>
                  <a:lnTo>
                    <a:pt x="1051" y="174"/>
                  </a:lnTo>
                  <a:lnTo>
                    <a:pt x="1051" y="89"/>
                  </a:lnTo>
                  <a:lnTo>
                    <a:pt x="961" y="89"/>
                  </a:lnTo>
                  <a:lnTo>
                    <a:pt x="874" y="89"/>
                  </a:lnTo>
                  <a:lnTo>
                    <a:pt x="874" y="0"/>
                  </a:lnTo>
                  <a:lnTo>
                    <a:pt x="785" y="0"/>
                  </a:lnTo>
                  <a:lnTo>
                    <a:pt x="785" y="89"/>
                  </a:lnTo>
                  <a:lnTo>
                    <a:pt x="696" y="89"/>
                  </a:lnTo>
                  <a:lnTo>
                    <a:pt x="696" y="178"/>
                  </a:lnTo>
                  <a:lnTo>
                    <a:pt x="615" y="178"/>
                  </a:lnTo>
                  <a:lnTo>
                    <a:pt x="615" y="260"/>
                  </a:lnTo>
                  <a:lnTo>
                    <a:pt x="526" y="260"/>
                  </a:lnTo>
                  <a:lnTo>
                    <a:pt x="439" y="260"/>
                  </a:lnTo>
                  <a:lnTo>
                    <a:pt x="350" y="260"/>
                  </a:lnTo>
                  <a:lnTo>
                    <a:pt x="266" y="260"/>
                  </a:lnTo>
                  <a:lnTo>
                    <a:pt x="266" y="349"/>
                  </a:lnTo>
                  <a:lnTo>
                    <a:pt x="178" y="349"/>
                  </a:lnTo>
                  <a:lnTo>
                    <a:pt x="178" y="438"/>
                  </a:lnTo>
                  <a:lnTo>
                    <a:pt x="89" y="438"/>
                  </a:lnTo>
                  <a:lnTo>
                    <a:pt x="89" y="527"/>
                  </a:lnTo>
                  <a:lnTo>
                    <a:pt x="0" y="527"/>
                  </a:lnTo>
                  <a:lnTo>
                    <a:pt x="0" y="608"/>
                  </a:lnTo>
                  <a:lnTo>
                    <a:pt x="89" y="608"/>
                  </a:lnTo>
                  <a:lnTo>
                    <a:pt x="178" y="608"/>
                  </a:lnTo>
                  <a:lnTo>
                    <a:pt x="178" y="527"/>
                  </a:lnTo>
                  <a:lnTo>
                    <a:pt x="263" y="527"/>
                  </a:lnTo>
                  <a:lnTo>
                    <a:pt x="348" y="527"/>
                  </a:lnTo>
                  <a:lnTo>
                    <a:pt x="348" y="438"/>
                  </a:lnTo>
                  <a:lnTo>
                    <a:pt x="439" y="438"/>
                  </a:lnTo>
                  <a:lnTo>
                    <a:pt x="526" y="438"/>
                  </a:lnTo>
                  <a:lnTo>
                    <a:pt x="615" y="438"/>
                  </a:lnTo>
                  <a:lnTo>
                    <a:pt x="615" y="349"/>
                  </a:lnTo>
                  <a:lnTo>
                    <a:pt x="700" y="349"/>
                  </a:lnTo>
                  <a:lnTo>
                    <a:pt x="785" y="349"/>
                  </a:lnTo>
                  <a:lnTo>
                    <a:pt x="785" y="260"/>
                  </a:lnTo>
                  <a:lnTo>
                    <a:pt x="874" y="260"/>
                  </a:lnTo>
                  <a:lnTo>
                    <a:pt x="874" y="349"/>
                  </a:lnTo>
                  <a:lnTo>
                    <a:pt x="961" y="349"/>
                  </a:lnTo>
                  <a:lnTo>
                    <a:pt x="1051" y="349"/>
                  </a:lnTo>
                  <a:lnTo>
                    <a:pt x="1051" y="438"/>
                  </a:lnTo>
                  <a:lnTo>
                    <a:pt x="1133" y="438"/>
                  </a:lnTo>
                  <a:lnTo>
                    <a:pt x="1133" y="527"/>
                  </a:lnTo>
                  <a:lnTo>
                    <a:pt x="1222" y="527"/>
                  </a:lnTo>
                  <a:lnTo>
                    <a:pt x="1309" y="527"/>
                  </a:lnTo>
                  <a:lnTo>
                    <a:pt x="1392" y="527"/>
                  </a:lnTo>
                  <a:lnTo>
                    <a:pt x="1392" y="438"/>
                  </a:lnTo>
                  <a:lnTo>
                    <a:pt x="1309" y="438"/>
                  </a:lnTo>
                  <a:lnTo>
                    <a:pt x="1222" y="4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Freeform 428">
              <a:extLst>
                <a:ext uri="{FF2B5EF4-FFF2-40B4-BE49-F238E27FC236}">
                  <a16:creationId xmlns:a16="http://schemas.microsoft.com/office/drawing/2014/main" id="{DB85DC60-F3FB-4354-AF94-9FC2DE50C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605"/>
              <a:ext cx="178" cy="267"/>
            </a:xfrm>
            <a:custGeom>
              <a:avLst/>
              <a:gdLst>
                <a:gd name="T0" fmla="*/ 89 w 178"/>
                <a:gd name="T1" fmla="*/ 0 h 267"/>
                <a:gd name="T2" fmla="*/ 0 w 178"/>
                <a:gd name="T3" fmla="*/ 0 h 267"/>
                <a:gd name="T4" fmla="*/ 0 w 178"/>
                <a:gd name="T5" fmla="*/ 89 h 267"/>
                <a:gd name="T6" fmla="*/ 0 w 178"/>
                <a:gd name="T7" fmla="*/ 178 h 267"/>
                <a:gd name="T8" fmla="*/ 89 w 178"/>
                <a:gd name="T9" fmla="*/ 178 h 267"/>
                <a:gd name="T10" fmla="*/ 89 w 178"/>
                <a:gd name="T11" fmla="*/ 267 h 267"/>
                <a:gd name="T12" fmla="*/ 178 w 178"/>
                <a:gd name="T13" fmla="*/ 267 h 267"/>
                <a:gd name="T14" fmla="*/ 178 w 178"/>
                <a:gd name="T15" fmla="*/ 176 h 267"/>
                <a:gd name="T16" fmla="*/ 178 w 178"/>
                <a:gd name="T17" fmla="*/ 89 h 267"/>
                <a:gd name="T18" fmla="*/ 89 w 178"/>
                <a:gd name="T19" fmla="*/ 89 h 267"/>
                <a:gd name="T20" fmla="*/ 89 w 178"/>
                <a:gd name="T2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267">
                  <a:moveTo>
                    <a:pt x="89" y="0"/>
                  </a:moveTo>
                  <a:lnTo>
                    <a:pt x="0" y="0"/>
                  </a:lnTo>
                  <a:lnTo>
                    <a:pt x="0" y="89"/>
                  </a:lnTo>
                  <a:lnTo>
                    <a:pt x="0" y="178"/>
                  </a:lnTo>
                  <a:lnTo>
                    <a:pt x="89" y="178"/>
                  </a:lnTo>
                  <a:lnTo>
                    <a:pt x="89" y="267"/>
                  </a:lnTo>
                  <a:lnTo>
                    <a:pt x="178" y="267"/>
                  </a:lnTo>
                  <a:lnTo>
                    <a:pt x="178" y="176"/>
                  </a:lnTo>
                  <a:lnTo>
                    <a:pt x="178" y="89"/>
                  </a:lnTo>
                  <a:lnTo>
                    <a:pt x="89" y="89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3" name="Freeform 429">
              <a:extLst>
                <a:ext uri="{FF2B5EF4-FFF2-40B4-BE49-F238E27FC236}">
                  <a16:creationId xmlns:a16="http://schemas.microsoft.com/office/drawing/2014/main" id="{C58EA3A3-5E81-46F8-A7C6-6AB4EB3D6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" y="435"/>
              <a:ext cx="81" cy="170"/>
            </a:xfrm>
            <a:custGeom>
              <a:avLst/>
              <a:gdLst>
                <a:gd name="T0" fmla="*/ 81 w 81"/>
                <a:gd name="T1" fmla="*/ 0 h 170"/>
                <a:gd name="T2" fmla="*/ 0 w 81"/>
                <a:gd name="T3" fmla="*/ 0 h 170"/>
                <a:gd name="T4" fmla="*/ 0 w 81"/>
                <a:gd name="T5" fmla="*/ 85 h 170"/>
                <a:gd name="T6" fmla="*/ 0 w 81"/>
                <a:gd name="T7" fmla="*/ 170 h 170"/>
                <a:gd name="T8" fmla="*/ 81 w 81"/>
                <a:gd name="T9" fmla="*/ 170 h 170"/>
                <a:gd name="T10" fmla="*/ 81 w 81"/>
                <a:gd name="T11" fmla="*/ 85 h 170"/>
                <a:gd name="T12" fmla="*/ 81 w 81"/>
                <a:gd name="T1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70">
                  <a:moveTo>
                    <a:pt x="81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0" y="170"/>
                  </a:lnTo>
                  <a:lnTo>
                    <a:pt x="81" y="170"/>
                  </a:lnTo>
                  <a:lnTo>
                    <a:pt x="81" y="8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4" name="Freeform 430">
              <a:extLst>
                <a:ext uri="{FF2B5EF4-FFF2-40B4-BE49-F238E27FC236}">
                  <a16:creationId xmlns:a16="http://schemas.microsoft.com/office/drawing/2014/main" id="{2F16A97C-E37F-4922-BE41-E107849C0D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0" y="-3"/>
              <a:ext cx="785" cy="608"/>
            </a:xfrm>
            <a:custGeom>
              <a:avLst/>
              <a:gdLst>
                <a:gd name="T0" fmla="*/ 696 w 785"/>
                <a:gd name="T1" fmla="*/ 349 h 608"/>
                <a:gd name="T2" fmla="*/ 696 w 785"/>
                <a:gd name="T3" fmla="*/ 260 h 608"/>
                <a:gd name="T4" fmla="*/ 607 w 785"/>
                <a:gd name="T5" fmla="*/ 260 h 608"/>
                <a:gd name="T6" fmla="*/ 607 w 785"/>
                <a:gd name="T7" fmla="*/ 174 h 608"/>
                <a:gd name="T8" fmla="*/ 607 w 785"/>
                <a:gd name="T9" fmla="*/ 89 h 608"/>
                <a:gd name="T10" fmla="*/ 518 w 785"/>
                <a:gd name="T11" fmla="*/ 89 h 608"/>
                <a:gd name="T12" fmla="*/ 518 w 785"/>
                <a:gd name="T13" fmla="*/ 0 h 608"/>
                <a:gd name="T14" fmla="*/ 429 w 785"/>
                <a:gd name="T15" fmla="*/ 0 h 608"/>
                <a:gd name="T16" fmla="*/ 429 w 785"/>
                <a:gd name="T17" fmla="*/ 89 h 608"/>
                <a:gd name="T18" fmla="*/ 348 w 785"/>
                <a:gd name="T19" fmla="*/ 89 h 608"/>
                <a:gd name="T20" fmla="*/ 348 w 785"/>
                <a:gd name="T21" fmla="*/ 174 h 608"/>
                <a:gd name="T22" fmla="*/ 348 w 785"/>
                <a:gd name="T23" fmla="*/ 260 h 608"/>
                <a:gd name="T24" fmla="*/ 259 w 785"/>
                <a:gd name="T25" fmla="*/ 260 h 608"/>
                <a:gd name="T26" fmla="*/ 259 w 785"/>
                <a:gd name="T27" fmla="*/ 349 h 608"/>
                <a:gd name="T28" fmla="*/ 170 w 785"/>
                <a:gd name="T29" fmla="*/ 349 h 608"/>
                <a:gd name="T30" fmla="*/ 170 w 785"/>
                <a:gd name="T31" fmla="*/ 438 h 608"/>
                <a:gd name="T32" fmla="*/ 81 w 785"/>
                <a:gd name="T33" fmla="*/ 438 h 608"/>
                <a:gd name="T34" fmla="*/ 81 w 785"/>
                <a:gd name="T35" fmla="*/ 519 h 608"/>
                <a:gd name="T36" fmla="*/ 0 w 785"/>
                <a:gd name="T37" fmla="*/ 519 h 608"/>
                <a:gd name="T38" fmla="*/ 0 w 785"/>
                <a:gd name="T39" fmla="*/ 608 h 608"/>
                <a:gd name="T40" fmla="*/ 83 w 785"/>
                <a:gd name="T41" fmla="*/ 608 h 608"/>
                <a:gd name="T42" fmla="*/ 170 w 785"/>
                <a:gd name="T43" fmla="*/ 608 h 608"/>
                <a:gd name="T44" fmla="*/ 170 w 785"/>
                <a:gd name="T45" fmla="*/ 519 h 608"/>
                <a:gd name="T46" fmla="*/ 259 w 785"/>
                <a:gd name="T47" fmla="*/ 519 h 608"/>
                <a:gd name="T48" fmla="*/ 259 w 785"/>
                <a:gd name="T49" fmla="*/ 438 h 608"/>
                <a:gd name="T50" fmla="*/ 348 w 785"/>
                <a:gd name="T51" fmla="*/ 438 h 608"/>
                <a:gd name="T52" fmla="*/ 348 w 785"/>
                <a:gd name="T53" fmla="*/ 349 h 608"/>
                <a:gd name="T54" fmla="*/ 433 w 785"/>
                <a:gd name="T55" fmla="*/ 349 h 608"/>
                <a:gd name="T56" fmla="*/ 518 w 785"/>
                <a:gd name="T57" fmla="*/ 349 h 608"/>
                <a:gd name="T58" fmla="*/ 518 w 785"/>
                <a:gd name="T59" fmla="*/ 438 h 608"/>
                <a:gd name="T60" fmla="*/ 607 w 785"/>
                <a:gd name="T61" fmla="*/ 438 h 608"/>
                <a:gd name="T62" fmla="*/ 694 w 785"/>
                <a:gd name="T63" fmla="*/ 438 h 608"/>
                <a:gd name="T64" fmla="*/ 785 w 785"/>
                <a:gd name="T65" fmla="*/ 438 h 608"/>
                <a:gd name="T66" fmla="*/ 785 w 785"/>
                <a:gd name="T67" fmla="*/ 349 h 608"/>
                <a:gd name="T68" fmla="*/ 696 w 785"/>
                <a:gd name="T69" fmla="*/ 349 h 608"/>
                <a:gd name="T70" fmla="*/ 429 w 785"/>
                <a:gd name="T71" fmla="*/ 260 h 608"/>
                <a:gd name="T72" fmla="*/ 429 w 785"/>
                <a:gd name="T73" fmla="*/ 171 h 608"/>
                <a:gd name="T74" fmla="*/ 518 w 785"/>
                <a:gd name="T75" fmla="*/ 171 h 608"/>
                <a:gd name="T76" fmla="*/ 518 w 785"/>
                <a:gd name="T77" fmla="*/ 260 h 608"/>
                <a:gd name="T78" fmla="*/ 429 w 785"/>
                <a:gd name="T79" fmla="*/ 26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5" h="608">
                  <a:moveTo>
                    <a:pt x="696" y="349"/>
                  </a:moveTo>
                  <a:lnTo>
                    <a:pt x="696" y="260"/>
                  </a:lnTo>
                  <a:lnTo>
                    <a:pt x="607" y="260"/>
                  </a:lnTo>
                  <a:lnTo>
                    <a:pt x="607" y="174"/>
                  </a:lnTo>
                  <a:lnTo>
                    <a:pt x="607" y="89"/>
                  </a:lnTo>
                  <a:lnTo>
                    <a:pt x="518" y="89"/>
                  </a:lnTo>
                  <a:lnTo>
                    <a:pt x="518" y="0"/>
                  </a:lnTo>
                  <a:lnTo>
                    <a:pt x="429" y="0"/>
                  </a:lnTo>
                  <a:lnTo>
                    <a:pt x="429" y="89"/>
                  </a:lnTo>
                  <a:lnTo>
                    <a:pt x="348" y="89"/>
                  </a:lnTo>
                  <a:lnTo>
                    <a:pt x="348" y="174"/>
                  </a:lnTo>
                  <a:lnTo>
                    <a:pt x="348" y="260"/>
                  </a:lnTo>
                  <a:lnTo>
                    <a:pt x="259" y="260"/>
                  </a:lnTo>
                  <a:lnTo>
                    <a:pt x="259" y="349"/>
                  </a:lnTo>
                  <a:lnTo>
                    <a:pt x="170" y="349"/>
                  </a:lnTo>
                  <a:lnTo>
                    <a:pt x="170" y="438"/>
                  </a:lnTo>
                  <a:lnTo>
                    <a:pt x="81" y="438"/>
                  </a:lnTo>
                  <a:lnTo>
                    <a:pt x="81" y="519"/>
                  </a:lnTo>
                  <a:lnTo>
                    <a:pt x="0" y="519"/>
                  </a:lnTo>
                  <a:lnTo>
                    <a:pt x="0" y="608"/>
                  </a:lnTo>
                  <a:lnTo>
                    <a:pt x="83" y="608"/>
                  </a:lnTo>
                  <a:lnTo>
                    <a:pt x="170" y="608"/>
                  </a:lnTo>
                  <a:lnTo>
                    <a:pt x="170" y="519"/>
                  </a:lnTo>
                  <a:lnTo>
                    <a:pt x="259" y="519"/>
                  </a:lnTo>
                  <a:lnTo>
                    <a:pt x="259" y="438"/>
                  </a:lnTo>
                  <a:lnTo>
                    <a:pt x="348" y="438"/>
                  </a:lnTo>
                  <a:lnTo>
                    <a:pt x="348" y="349"/>
                  </a:lnTo>
                  <a:lnTo>
                    <a:pt x="433" y="349"/>
                  </a:lnTo>
                  <a:lnTo>
                    <a:pt x="518" y="349"/>
                  </a:lnTo>
                  <a:lnTo>
                    <a:pt x="518" y="438"/>
                  </a:lnTo>
                  <a:lnTo>
                    <a:pt x="607" y="438"/>
                  </a:lnTo>
                  <a:lnTo>
                    <a:pt x="694" y="438"/>
                  </a:lnTo>
                  <a:lnTo>
                    <a:pt x="785" y="438"/>
                  </a:lnTo>
                  <a:lnTo>
                    <a:pt x="785" y="349"/>
                  </a:lnTo>
                  <a:lnTo>
                    <a:pt x="696" y="349"/>
                  </a:lnTo>
                  <a:close/>
                  <a:moveTo>
                    <a:pt x="429" y="260"/>
                  </a:moveTo>
                  <a:lnTo>
                    <a:pt x="429" y="171"/>
                  </a:lnTo>
                  <a:lnTo>
                    <a:pt x="518" y="171"/>
                  </a:lnTo>
                  <a:lnTo>
                    <a:pt x="518" y="260"/>
                  </a:lnTo>
                  <a:lnTo>
                    <a:pt x="429" y="26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5" name="Freeform 431">
              <a:extLst>
                <a:ext uri="{FF2B5EF4-FFF2-40B4-BE49-F238E27FC236}">
                  <a16:creationId xmlns:a16="http://schemas.microsoft.com/office/drawing/2014/main" id="{FB22C4B5-2C0E-4421-8AC9-9363E59DC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4" y="516"/>
              <a:ext cx="178" cy="89"/>
            </a:xfrm>
            <a:custGeom>
              <a:avLst/>
              <a:gdLst>
                <a:gd name="T0" fmla="*/ 0 w 178"/>
                <a:gd name="T1" fmla="*/ 0 h 89"/>
                <a:gd name="T2" fmla="*/ 0 w 178"/>
                <a:gd name="T3" fmla="*/ 89 h 89"/>
                <a:gd name="T4" fmla="*/ 91 w 178"/>
                <a:gd name="T5" fmla="*/ 89 h 89"/>
                <a:gd name="T6" fmla="*/ 178 w 178"/>
                <a:gd name="T7" fmla="*/ 89 h 89"/>
                <a:gd name="T8" fmla="*/ 178 w 178"/>
                <a:gd name="T9" fmla="*/ 0 h 89"/>
                <a:gd name="T10" fmla="*/ 91 w 178"/>
                <a:gd name="T11" fmla="*/ 0 h 89"/>
                <a:gd name="T12" fmla="*/ 0 w 178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89">
                  <a:moveTo>
                    <a:pt x="0" y="0"/>
                  </a:moveTo>
                  <a:lnTo>
                    <a:pt x="0" y="89"/>
                  </a:lnTo>
                  <a:lnTo>
                    <a:pt x="91" y="89"/>
                  </a:lnTo>
                  <a:lnTo>
                    <a:pt x="178" y="89"/>
                  </a:lnTo>
                  <a:lnTo>
                    <a:pt x="178" y="0"/>
                  </a:lnTo>
                  <a:lnTo>
                    <a:pt x="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6" name="Freeform 432">
              <a:extLst>
                <a:ext uri="{FF2B5EF4-FFF2-40B4-BE49-F238E27FC236}">
                  <a16:creationId xmlns:a16="http://schemas.microsoft.com/office/drawing/2014/main" id="{7CB3A303-75DD-4170-AA4B-735F9D0F9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" y="-3"/>
              <a:ext cx="518" cy="519"/>
            </a:xfrm>
            <a:custGeom>
              <a:avLst/>
              <a:gdLst>
                <a:gd name="T0" fmla="*/ 518 w 518"/>
                <a:gd name="T1" fmla="*/ 349 h 519"/>
                <a:gd name="T2" fmla="*/ 518 w 518"/>
                <a:gd name="T3" fmla="*/ 260 h 519"/>
                <a:gd name="T4" fmla="*/ 429 w 518"/>
                <a:gd name="T5" fmla="*/ 260 h 519"/>
                <a:gd name="T6" fmla="*/ 429 w 518"/>
                <a:gd name="T7" fmla="*/ 171 h 519"/>
                <a:gd name="T8" fmla="*/ 348 w 518"/>
                <a:gd name="T9" fmla="*/ 171 h 519"/>
                <a:gd name="T10" fmla="*/ 348 w 518"/>
                <a:gd name="T11" fmla="*/ 89 h 519"/>
                <a:gd name="T12" fmla="*/ 259 w 518"/>
                <a:gd name="T13" fmla="*/ 89 h 519"/>
                <a:gd name="T14" fmla="*/ 259 w 518"/>
                <a:gd name="T15" fmla="*/ 0 h 519"/>
                <a:gd name="T16" fmla="*/ 170 w 518"/>
                <a:gd name="T17" fmla="*/ 0 h 519"/>
                <a:gd name="T18" fmla="*/ 170 w 518"/>
                <a:gd name="T19" fmla="*/ 85 h 519"/>
                <a:gd name="T20" fmla="*/ 170 w 518"/>
                <a:gd name="T21" fmla="*/ 171 h 519"/>
                <a:gd name="T22" fmla="*/ 81 w 518"/>
                <a:gd name="T23" fmla="*/ 171 h 519"/>
                <a:gd name="T24" fmla="*/ 81 w 518"/>
                <a:gd name="T25" fmla="*/ 260 h 519"/>
                <a:gd name="T26" fmla="*/ 0 w 518"/>
                <a:gd name="T27" fmla="*/ 260 h 519"/>
                <a:gd name="T28" fmla="*/ 0 w 518"/>
                <a:gd name="T29" fmla="*/ 349 h 519"/>
                <a:gd name="T30" fmla="*/ 0 w 518"/>
                <a:gd name="T31" fmla="*/ 436 h 519"/>
                <a:gd name="T32" fmla="*/ 0 w 518"/>
                <a:gd name="T33" fmla="*/ 519 h 519"/>
                <a:gd name="T34" fmla="*/ 81 w 518"/>
                <a:gd name="T35" fmla="*/ 519 h 519"/>
                <a:gd name="T36" fmla="*/ 81 w 518"/>
                <a:gd name="T37" fmla="*/ 436 h 519"/>
                <a:gd name="T38" fmla="*/ 81 w 518"/>
                <a:gd name="T39" fmla="*/ 349 h 519"/>
                <a:gd name="T40" fmla="*/ 170 w 518"/>
                <a:gd name="T41" fmla="*/ 349 h 519"/>
                <a:gd name="T42" fmla="*/ 170 w 518"/>
                <a:gd name="T43" fmla="*/ 260 h 519"/>
                <a:gd name="T44" fmla="*/ 259 w 518"/>
                <a:gd name="T45" fmla="*/ 260 h 519"/>
                <a:gd name="T46" fmla="*/ 259 w 518"/>
                <a:gd name="T47" fmla="*/ 349 h 519"/>
                <a:gd name="T48" fmla="*/ 170 w 518"/>
                <a:gd name="T49" fmla="*/ 349 h 519"/>
                <a:gd name="T50" fmla="*/ 170 w 518"/>
                <a:gd name="T51" fmla="*/ 438 h 519"/>
                <a:gd name="T52" fmla="*/ 259 w 518"/>
                <a:gd name="T53" fmla="*/ 438 h 519"/>
                <a:gd name="T54" fmla="*/ 348 w 518"/>
                <a:gd name="T55" fmla="*/ 438 h 519"/>
                <a:gd name="T56" fmla="*/ 348 w 518"/>
                <a:gd name="T57" fmla="*/ 349 h 519"/>
                <a:gd name="T58" fmla="*/ 433 w 518"/>
                <a:gd name="T59" fmla="*/ 349 h 519"/>
                <a:gd name="T60" fmla="*/ 518 w 518"/>
                <a:gd name="T61" fmla="*/ 34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8" h="519">
                  <a:moveTo>
                    <a:pt x="518" y="349"/>
                  </a:moveTo>
                  <a:lnTo>
                    <a:pt x="518" y="260"/>
                  </a:lnTo>
                  <a:lnTo>
                    <a:pt x="429" y="260"/>
                  </a:lnTo>
                  <a:lnTo>
                    <a:pt x="429" y="171"/>
                  </a:lnTo>
                  <a:lnTo>
                    <a:pt x="348" y="171"/>
                  </a:lnTo>
                  <a:lnTo>
                    <a:pt x="348" y="89"/>
                  </a:lnTo>
                  <a:lnTo>
                    <a:pt x="259" y="89"/>
                  </a:lnTo>
                  <a:lnTo>
                    <a:pt x="259" y="0"/>
                  </a:lnTo>
                  <a:lnTo>
                    <a:pt x="170" y="0"/>
                  </a:lnTo>
                  <a:lnTo>
                    <a:pt x="170" y="85"/>
                  </a:lnTo>
                  <a:lnTo>
                    <a:pt x="170" y="171"/>
                  </a:lnTo>
                  <a:lnTo>
                    <a:pt x="81" y="171"/>
                  </a:lnTo>
                  <a:lnTo>
                    <a:pt x="81" y="260"/>
                  </a:lnTo>
                  <a:lnTo>
                    <a:pt x="0" y="260"/>
                  </a:lnTo>
                  <a:lnTo>
                    <a:pt x="0" y="349"/>
                  </a:lnTo>
                  <a:lnTo>
                    <a:pt x="0" y="436"/>
                  </a:lnTo>
                  <a:lnTo>
                    <a:pt x="0" y="519"/>
                  </a:lnTo>
                  <a:lnTo>
                    <a:pt x="81" y="519"/>
                  </a:lnTo>
                  <a:lnTo>
                    <a:pt x="81" y="436"/>
                  </a:lnTo>
                  <a:lnTo>
                    <a:pt x="81" y="349"/>
                  </a:lnTo>
                  <a:lnTo>
                    <a:pt x="170" y="349"/>
                  </a:lnTo>
                  <a:lnTo>
                    <a:pt x="170" y="260"/>
                  </a:lnTo>
                  <a:lnTo>
                    <a:pt x="259" y="260"/>
                  </a:lnTo>
                  <a:lnTo>
                    <a:pt x="259" y="349"/>
                  </a:lnTo>
                  <a:lnTo>
                    <a:pt x="170" y="349"/>
                  </a:lnTo>
                  <a:lnTo>
                    <a:pt x="170" y="438"/>
                  </a:lnTo>
                  <a:lnTo>
                    <a:pt x="259" y="438"/>
                  </a:lnTo>
                  <a:lnTo>
                    <a:pt x="348" y="438"/>
                  </a:lnTo>
                  <a:lnTo>
                    <a:pt x="348" y="349"/>
                  </a:lnTo>
                  <a:lnTo>
                    <a:pt x="433" y="349"/>
                  </a:lnTo>
                  <a:lnTo>
                    <a:pt x="518" y="34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7" name="Freeform 433">
              <a:extLst>
                <a:ext uri="{FF2B5EF4-FFF2-40B4-BE49-F238E27FC236}">
                  <a16:creationId xmlns:a16="http://schemas.microsoft.com/office/drawing/2014/main" id="{BBA0CAC6-DAA7-4CD1-BE04-7216EF58B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" y="86"/>
              <a:ext cx="259" cy="786"/>
            </a:xfrm>
            <a:custGeom>
              <a:avLst/>
              <a:gdLst>
                <a:gd name="T0" fmla="*/ 170 w 259"/>
                <a:gd name="T1" fmla="*/ 347 h 786"/>
                <a:gd name="T2" fmla="*/ 170 w 259"/>
                <a:gd name="T3" fmla="*/ 260 h 786"/>
                <a:gd name="T4" fmla="*/ 170 w 259"/>
                <a:gd name="T5" fmla="*/ 172 h 786"/>
                <a:gd name="T6" fmla="*/ 170 w 259"/>
                <a:gd name="T7" fmla="*/ 82 h 786"/>
                <a:gd name="T8" fmla="*/ 89 w 259"/>
                <a:gd name="T9" fmla="*/ 82 h 786"/>
                <a:gd name="T10" fmla="*/ 89 w 259"/>
                <a:gd name="T11" fmla="*/ 0 h 786"/>
                <a:gd name="T12" fmla="*/ 4 w 259"/>
                <a:gd name="T13" fmla="*/ 0 h 786"/>
                <a:gd name="T14" fmla="*/ 0 w 259"/>
                <a:gd name="T15" fmla="*/ 0 h 786"/>
                <a:gd name="T16" fmla="*/ 0 w 259"/>
                <a:gd name="T17" fmla="*/ 85 h 786"/>
                <a:gd name="T18" fmla="*/ 0 w 259"/>
                <a:gd name="T19" fmla="*/ 172 h 786"/>
                <a:gd name="T20" fmla="*/ 0 w 259"/>
                <a:gd name="T21" fmla="*/ 260 h 786"/>
                <a:gd name="T22" fmla="*/ 0 w 259"/>
                <a:gd name="T23" fmla="*/ 349 h 786"/>
                <a:gd name="T24" fmla="*/ 4 w 259"/>
                <a:gd name="T25" fmla="*/ 349 h 786"/>
                <a:gd name="T26" fmla="*/ 89 w 259"/>
                <a:gd name="T27" fmla="*/ 349 h 786"/>
                <a:gd name="T28" fmla="*/ 89 w 259"/>
                <a:gd name="T29" fmla="*/ 434 h 786"/>
                <a:gd name="T30" fmla="*/ 89 w 259"/>
                <a:gd name="T31" fmla="*/ 519 h 786"/>
                <a:gd name="T32" fmla="*/ 170 w 259"/>
                <a:gd name="T33" fmla="*/ 519 h 786"/>
                <a:gd name="T34" fmla="*/ 170 w 259"/>
                <a:gd name="T35" fmla="*/ 608 h 786"/>
                <a:gd name="T36" fmla="*/ 170 w 259"/>
                <a:gd name="T37" fmla="*/ 695 h 786"/>
                <a:gd name="T38" fmla="*/ 170 w 259"/>
                <a:gd name="T39" fmla="*/ 786 h 786"/>
                <a:gd name="T40" fmla="*/ 259 w 259"/>
                <a:gd name="T41" fmla="*/ 786 h 786"/>
                <a:gd name="T42" fmla="*/ 259 w 259"/>
                <a:gd name="T43" fmla="*/ 695 h 786"/>
                <a:gd name="T44" fmla="*/ 259 w 259"/>
                <a:gd name="T45" fmla="*/ 608 h 786"/>
                <a:gd name="T46" fmla="*/ 259 w 259"/>
                <a:gd name="T47" fmla="*/ 521 h 786"/>
                <a:gd name="T48" fmla="*/ 259 w 259"/>
                <a:gd name="T49" fmla="*/ 430 h 786"/>
                <a:gd name="T50" fmla="*/ 170 w 259"/>
                <a:gd name="T51" fmla="*/ 430 h 786"/>
                <a:gd name="T52" fmla="*/ 170 w 259"/>
                <a:gd name="T53" fmla="*/ 347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9" h="786">
                  <a:moveTo>
                    <a:pt x="170" y="347"/>
                  </a:moveTo>
                  <a:lnTo>
                    <a:pt x="170" y="260"/>
                  </a:lnTo>
                  <a:lnTo>
                    <a:pt x="170" y="172"/>
                  </a:lnTo>
                  <a:lnTo>
                    <a:pt x="170" y="82"/>
                  </a:lnTo>
                  <a:lnTo>
                    <a:pt x="89" y="82"/>
                  </a:lnTo>
                  <a:lnTo>
                    <a:pt x="89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0" y="172"/>
                  </a:lnTo>
                  <a:lnTo>
                    <a:pt x="0" y="260"/>
                  </a:lnTo>
                  <a:lnTo>
                    <a:pt x="0" y="349"/>
                  </a:lnTo>
                  <a:lnTo>
                    <a:pt x="4" y="349"/>
                  </a:lnTo>
                  <a:lnTo>
                    <a:pt x="89" y="349"/>
                  </a:lnTo>
                  <a:lnTo>
                    <a:pt x="89" y="434"/>
                  </a:lnTo>
                  <a:lnTo>
                    <a:pt x="89" y="519"/>
                  </a:lnTo>
                  <a:lnTo>
                    <a:pt x="170" y="519"/>
                  </a:lnTo>
                  <a:lnTo>
                    <a:pt x="170" y="608"/>
                  </a:lnTo>
                  <a:lnTo>
                    <a:pt x="170" y="695"/>
                  </a:lnTo>
                  <a:lnTo>
                    <a:pt x="170" y="786"/>
                  </a:lnTo>
                  <a:lnTo>
                    <a:pt x="259" y="786"/>
                  </a:lnTo>
                  <a:lnTo>
                    <a:pt x="259" y="695"/>
                  </a:lnTo>
                  <a:lnTo>
                    <a:pt x="259" y="608"/>
                  </a:lnTo>
                  <a:lnTo>
                    <a:pt x="259" y="521"/>
                  </a:lnTo>
                  <a:lnTo>
                    <a:pt x="259" y="430"/>
                  </a:lnTo>
                  <a:lnTo>
                    <a:pt x="170" y="430"/>
                  </a:lnTo>
                  <a:lnTo>
                    <a:pt x="170" y="34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09" name="Group 221">
            <a:extLst>
              <a:ext uri="{FF2B5EF4-FFF2-40B4-BE49-F238E27FC236}">
                <a16:creationId xmlns:a16="http://schemas.microsoft.com/office/drawing/2014/main" id="{5CE27E52-F628-400D-9CE9-4AE95DA9EDC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89433" y="1049684"/>
            <a:ext cx="6097486" cy="1371638"/>
            <a:chOff x="93" y="-92"/>
            <a:chExt cx="7919" cy="1830"/>
          </a:xfrm>
        </p:grpSpPr>
        <p:sp>
          <p:nvSpPr>
            <p:cNvPr id="910" name="AutoShape 220">
              <a:extLst>
                <a:ext uri="{FF2B5EF4-FFF2-40B4-BE49-F238E27FC236}">
                  <a16:creationId xmlns:a16="http://schemas.microsoft.com/office/drawing/2014/main" id="{1DA20856-9AE3-4BE2-BDCD-7EB93080535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3" y="-92"/>
              <a:ext cx="7919" cy="1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911" name="Group 422">
              <a:extLst>
                <a:ext uri="{FF2B5EF4-FFF2-40B4-BE49-F238E27FC236}">
                  <a16:creationId xmlns:a16="http://schemas.microsoft.com/office/drawing/2014/main" id="{20437F26-B04D-4336-A1C3-4EA6A80AD9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" y="168"/>
              <a:ext cx="7923" cy="1572"/>
              <a:chOff x="91" y="168"/>
              <a:chExt cx="7923" cy="1572"/>
            </a:xfrm>
          </p:grpSpPr>
          <p:sp>
            <p:nvSpPr>
              <p:cNvPr id="923" name="Rectangle 222">
                <a:extLst>
                  <a:ext uri="{FF2B5EF4-FFF2-40B4-BE49-F238E27FC236}">
                    <a16:creationId xmlns:a16="http://schemas.microsoft.com/office/drawing/2014/main" id="{708A8B0B-0207-448D-9C87-643346673F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7" y="954"/>
                <a:ext cx="89" cy="89"/>
              </a:xfrm>
              <a:prstGeom prst="rect">
                <a:avLst/>
              </a:prstGeom>
              <a:solidFill>
                <a:srgbClr val="0071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4" name="Rectangle 223">
                <a:extLst>
                  <a:ext uri="{FF2B5EF4-FFF2-40B4-BE49-F238E27FC236}">
                    <a16:creationId xmlns:a16="http://schemas.microsoft.com/office/drawing/2014/main" id="{C3CE3986-6090-473A-ABEC-07B0DAE90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1221"/>
                <a:ext cx="81" cy="81"/>
              </a:xfrm>
              <a:prstGeom prst="rect">
                <a:avLst/>
              </a:prstGeom>
              <a:solidFill>
                <a:srgbClr val="0071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5" name="Freeform 224">
                <a:extLst>
                  <a:ext uri="{FF2B5EF4-FFF2-40B4-BE49-F238E27FC236}">
                    <a16:creationId xmlns:a16="http://schemas.microsoft.com/office/drawing/2014/main" id="{A54F2B32-36F8-4829-A49D-C5B9FA3736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" y="1391"/>
                <a:ext cx="170" cy="89"/>
              </a:xfrm>
              <a:custGeom>
                <a:avLst/>
                <a:gdLst>
                  <a:gd name="T0" fmla="*/ 0 w 170"/>
                  <a:gd name="T1" fmla="*/ 0 h 89"/>
                  <a:gd name="T2" fmla="*/ 0 w 170"/>
                  <a:gd name="T3" fmla="*/ 89 h 89"/>
                  <a:gd name="T4" fmla="*/ 87 w 170"/>
                  <a:gd name="T5" fmla="*/ 89 h 89"/>
                  <a:gd name="T6" fmla="*/ 170 w 170"/>
                  <a:gd name="T7" fmla="*/ 89 h 89"/>
                  <a:gd name="T8" fmla="*/ 170 w 170"/>
                  <a:gd name="T9" fmla="*/ 0 h 89"/>
                  <a:gd name="T10" fmla="*/ 87 w 170"/>
                  <a:gd name="T11" fmla="*/ 0 h 89"/>
                  <a:gd name="T12" fmla="*/ 0 w 170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89">
                    <a:moveTo>
                      <a:pt x="0" y="0"/>
                    </a:moveTo>
                    <a:lnTo>
                      <a:pt x="0" y="89"/>
                    </a:lnTo>
                    <a:lnTo>
                      <a:pt x="87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1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6" name="Rectangle 225">
                <a:extLst>
                  <a:ext uri="{FF2B5EF4-FFF2-40B4-BE49-F238E27FC236}">
                    <a16:creationId xmlns:a16="http://schemas.microsoft.com/office/drawing/2014/main" id="{6A123A38-42ED-4EEF-B8E0-E6E24DD22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954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7" name="Freeform 226">
                <a:extLst>
                  <a:ext uri="{FF2B5EF4-FFF2-40B4-BE49-F238E27FC236}">
                    <a16:creationId xmlns:a16="http://schemas.microsoft.com/office/drawing/2014/main" id="{41BF59BD-29A2-43C4-930A-A39229B6F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" y="872"/>
                <a:ext cx="259" cy="171"/>
              </a:xfrm>
              <a:custGeom>
                <a:avLst/>
                <a:gdLst>
                  <a:gd name="T0" fmla="*/ 176 w 259"/>
                  <a:gd name="T1" fmla="*/ 0 h 171"/>
                  <a:gd name="T2" fmla="*/ 87 w 259"/>
                  <a:gd name="T3" fmla="*/ 0 h 171"/>
                  <a:gd name="T4" fmla="*/ 0 w 259"/>
                  <a:gd name="T5" fmla="*/ 0 h 171"/>
                  <a:gd name="T6" fmla="*/ 0 w 259"/>
                  <a:gd name="T7" fmla="*/ 82 h 171"/>
                  <a:gd name="T8" fmla="*/ 89 w 259"/>
                  <a:gd name="T9" fmla="*/ 82 h 171"/>
                  <a:gd name="T10" fmla="*/ 89 w 259"/>
                  <a:gd name="T11" fmla="*/ 171 h 171"/>
                  <a:gd name="T12" fmla="*/ 178 w 259"/>
                  <a:gd name="T13" fmla="*/ 171 h 171"/>
                  <a:gd name="T14" fmla="*/ 178 w 259"/>
                  <a:gd name="T15" fmla="*/ 82 h 171"/>
                  <a:gd name="T16" fmla="*/ 259 w 259"/>
                  <a:gd name="T17" fmla="*/ 82 h 171"/>
                  <a:gd name="T18" fmla="*/ 259 w 259"/>
                  <a:gd name="T19" fmla="*/ 0 h 171"/>
                  <a:gd name="T20" fmla="*/ 176 w 259"/>
                  <a:gd name="T2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171">
                    <a:moveTo>
                      <a:pt x="176" y="0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82"/>
                    </a:lnTo>
                    <a:lnTo>
                      <a:pt x="89" y="82"/>
                    </a:lnTo>
                    <a:lnTo>
                      <a:pt x="89" y="171"/>
                    </a:lnTo>
                    <a:lnTo>
                      <a:pt x="178" y="171"/>
                    </a:lnTo>
                    <a:lnTo>
                      <a:pt x="178" y="82"/>
                    </a:lnTo>
                    <a:lnTo>
                      <a:pt x="259" y="82"/>
                    </a:lnTo>
                    <a:lnTo>
                      <a:pt x="259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8" name="Rectangle 227">
                <a:extLst>
                  <a:ext uri="{FF2B5EF4-FFF2-40B4-BE49-F238E27FC236}">
                    <a16:creationId xmlns:a16="http://schemas.microsoft.com/office/drawing/2014/main" id="{8D773406-0C1A-47A0-9882-450DB0504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55" y="1221"/>
                <a:ext cx="89" cy="81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9" name="Freeform 228">
                <a:extLst>
                  <a:ext uri="{FF2B5EF4-FFF2-40B4-BE49-F238E27FC236}">
                    <a16:creationId xmlns:a16="http://schemas.microsoft.com/office/drawing/2014/main" id="{BCA63440-4866-48AD-941B-C0E23FFD1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1043"/>
                <a:ext cx="89" cy="178"/>
              </a:xfrm>
              <a:custGeom>
                <a:avLst/>
                <a:gdLst>
                  <a:gd name="T0" fmla="*/ 0 w 89"/>
                  <a:gd name="T1" fmla="*/ 89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89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89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0" name="Freeform 229">
                <a:extLst>
                  <a:ext uri="{FF2B5EF4-FFF2-40B4-BE49-F238E27FC236}">
                    <a16:creationId xmlns:a16="http://schemas.microsoft.com/office/drawing/2014/main" id="{3BA39046-ABF4-4CB4-9E8F-47DBDB37F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1" y="1132"/>
                <a:ext cx="518" cy="259"/>
              </a:xfrm>
              <a:custGeom>
                <a:avLst/>
                <a:gdLst>
                  <a:gd name="T0" fmla="*/ 348 w 518"/>
                  <a:gd name="T1" fmla="*/ 170 h 259"/>
                  <a:gd name="T2" fmla="*/ 348 w 518"/>
                  <a:gd name="T3" fmla="*/ 89 h 259"/>
                  <a:gd name="T4" fmla="*/ 259 w 518"/>
                  <a:gd name="T5" fmla="*/ 89 h 259"/>
                  <a:gd name="T6" fmla="*/ 170 w 518"/>
                  <a:gd name="T7" fmla="*/ 89 h 259"/>
                  <a:gd name="T8" fmla="*/ 170 w 518"/>
                  <a:gd name="T9" fmla="*/ 0 h 259"/>
                  <a:gd name="T10" fmla="*/ 83 w 518"/>
                  <a:gd name="T11" fmla="*/ 0 h 259"/>
                  <a:gd name="T12" fmla="*/ 0 w 518"/>
                  <a:gd name="T13" fmla="*/ 0 h 259"/>
                  <a:gd name="T14" fmla="*/ 0 w 518"/>
                  <a:gd name="T15" fmla="*/ 89 h 259"/>
                  <a:gd name="T16" fmla="*/ 81 w 518"/>
                  <a:gd name="T17" fmla="*/ 89 h 259"/>
                  <a:gd name="T18" fmla="*/ 81 w 518"/>
                  <a:gd name="T19" fmla="*/ 170 h 259"/>
                  <a:gd name="T20" fmla="*/ 172 w 518"/>
                  <a:gd name="T21" fmla="*/ 170 h 259"/>
                  <a:gd name="T22" fmla="*/ 259 w 518"/>
                  <a:gd name="T23" fmla="*/ 170 h 259"/>
                  <a:gd name="T24" fmla="*/ 259 w 518"/>
                  <a:gd name="T25" fmla="*/ 259 h 259"/>
                  <a:gd name="T26" fmla="*/ 346 w 518"/>
                  <a:gd name="T27" fmla="*/ 259 h 259"/>
                  <a:gd name="T28" fmla="*/ 433 w 518"/>
                  <a:gd name="T29" fmla="*/ 259 h 259"/>
                  <a:gd name="T30" fmla="*/ 518 w 518"/>
                  <a:gd name="T31" fmla="*/ 259 h 259"/>
                  <a:gd name="T32" fmla="*/ 518 w 518"/>
                  <a:gd name="T33" fmla="*/ 170 h 259"/>
                  <a:gd name="T34" fmla="*/ 433 w 518"/>
                  <a:gd name="T35" fmla="*/ 170 h 259"/>
                  <a:gd name="T36" fmla="*/ 348 w 518"/>
                  <a:gd name="T37" fmla="*/ 17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8" h="259">
                    <a:moveTo>
                      <a:pt x="348" y="170"/>
                    </a:moveTo>
                    <a:lnTo>
                      <a:pt x="348" y="89"/>
                    </a:ln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1" y="89"/>
                    </a:lnTo>
                    <a:lnTo>
                      <a:pt x="81" y="170"/>
                    </a:lnTo>
                    <a:lnTo>
                      <a:pt x="172" y="170"/>
                    </a:lnTo>
                    <a:lnTo>
                      <a:pt x="259" y="170"/>
                    </a:lnTo>
                    <a:lnTo>
                      <a:pt x="259" y="259"/>
                    </a:lnTo>
                    <a:lnTo>
                      <a:pt x="346" y="259"/>
                    </a:lnTo>
                    <a:lnTo>
                      <a:pt x="433" y="259"/>
                    </a:lnTo>
                    <a:lnTo>
                      <a:pt x="518" y="259"/>
                    </a:lnTo>
                    <a:lnTo>
                      <a:pt x="518" y="170"/>
                    </a:lnTo>
                    <a:lnTo>
                      <a:pt x="433" y="170"/>
                    </a:lnTo>
                    <a:lnTo>
                      <a:pt x="348" y="17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1" name="Rectangle 230">
                <a:extLst>
                  <a:ext uri="{FF2B5EF4-FFF2-40B4-BE49-F238E27FC236}">
                    <a16:creationId xmlns:a16="http://schemas.microsoft.com/office/drawing/2014/main" id="{6E7B8F70-CA36-44BF-89B8-A7718C46E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92" y="872"/>
                <a:ext cx="89" cy="82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2" name="Freeform 231">
                <a:extLst>
                  <a:ext uri="{FF2B5EF4-FFF2-40B4-BE49-F238E27FC236}">
                    <a16:creationId xmlns:a16="http://schemas.microsoft.com/office/drawing/2014/main" id="{BB6306F7-5C82-450B-9D61-1503622D8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2" y="954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91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91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91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3" name="Freeform 232">
                <a:extLst>
                  <a:ext uri="{FF2B5EF4-FFF2-40B4-BE49-F238E27FC236}">
                    <a16:creationId xmlns:a16="http://schemas.microsoft.com/office/drawing/2014/main" id="{48C5AB90-2765-4476-9809-EDA97C15C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4" y="872"/>
                <a:ext cx="178" cy="82"/>
              </a:xfrm>
              <a:custGeom>
                <a:avLst/>
                <a:gdLst>
                  <a:gd name="T0" fmla="*/ 89 w 178"/>
                  <a:gd name="T1" fmla="*/ 0 h 82"/>
                  <a:gd name="T2" fmla="*/ 0 w 178"/>
                  <a:gd name="T3" fmla="*/ 0 h 82"/>
                  <a:gd name="T4" fmla="*/ 0 w 178"/>
                  <a:gd name="T5" fmla="*/ 82 h 82"/>
                  <a:gd name="T6" fmla="*/ 89 w 178"/>
                  <a:gd name="T7" fmla="*/ 82 h 82"/>
                  <a:gd name="T8" fmla="*/ 178 w 178"/>
                  <a:gd name="T9" fmla="*/ 82 h 82"/>
                  <a:gd name="T10" fmla="*/ 178 w 178"/>
                  <a:gd name="T11" fmla="*/ 0 h 82"/>
                  <a:gd name="T12" fmla="*/ 89 w 178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2">
                    <a:moveTo>
                      <a:pt x="89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89" y="82"/>
                    </a:lnTo>
                    <a:lnTo>
                      <a:pt x="178" y="82"/>
                    </a:lnTo>
                    <a:lnTo>
                      <a:pt x="178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4" name="Freeform 233">
                <a:extLst>
                  <a:ext uri="{FF2B5EF4-FFF2-40B4-BE49-F238E27FC236}">
                    <a16:creationId xmlns:a16="http://schemas.microsoft.com/office/drawing/2014/main" id="{8662353F-5C63-4522-9B36-DCB91922B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" y="694"/>
                <a:ext cx="170" cy="178"/>
              </a:xfrm>
              <a:custGeom>
                <a:avLst/>
                <a:gdLst>
                  <a:gd name="T0" fmla="*/ 89 w 170"/>
                  <a:gd name="T1" fmla="*/ 89 h 178"/>
                  <a:gd name="T2" fmla="*/ 0 w 170"/>
                  <a:gd name="T3" fmla="*/ 89 h 178"/>
                  <a:gd name="T4" fmla="*/ 0 w 170"/>
                  <a:gd name="T5" fmla="*/ 178 h 178"/>
                  <a:gd name="T6" fmla="*/ 87 w 170"/>
                  <a:gd name="T7" fmla="*/ 178 h 178"/>
                  <a:gd name="T8" fmla="*/ 170 w 170"/>
                  <a:gd name="T9" fmla="*/ 178 h 178"/>
                  <a:gd name="T10" fmla="*/ 170 w 170"/>
                  <a:gd name="T11" fmla="*/ 87 h 178"/>
                  <a:gd name="T12" fmla="*/ 170 w 170"/>
                  <a:gd name="T13" fmla="*/ 0 h 178"/>
                  <a:gd name="T14" fmla="*/ 89 w 170"/>
                  <a:gd name="T15" fmla="*/ 0 h 178"/>
                  <a:gd name="T16" fmla="*/ 89 w 170"/>
                  <a:gd name="T1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8">
                    <a:moveTo>
                      <a:pt x="89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87" y="178"/>
                    </a:lnTo>
                    <a:lnTo>
                      <a:pt x="170" y="178"/>
                    </a:lnTo>
                    <a:lnTo>
                      <a:pt x="170" y="87"/>
                    </a:ln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5" name="Freeform 234">
                <a:extLst>
                  <a:ext uri="{FF2B5EF4-FFF2-40B4-BE49-F238E27FC236}">
                    <a16:creationId xmlns:a16="http://schemas.microsoft.com/office/drawing/2014/main" id="{6D97AB26-220B-44B8-8A33-CC2AE0896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6" y="872"/>
                <a:ext cx="259" cy="171"/>
              </a:xfrm>
              <a:custGeom>
                <a:avLst/>
                <a:gdLst>
                  <a:gd name="T0" fmla="*/ 85 w 259"/>
                  <a:gd name="T1" fmla="*/ 0 h 171"/>
                  <a:gd name="T2" fmla="*/ 0 w 259"/>
                  <a:gd name="T3" fmla="*/ 0 h 171"/>
                  <a:gd name="T4" fmla="*/ 0 w 259"/>
                  <a:gd name="T5" fmla="*/ 84 h 171"/>
                  <a:gd name="T6" fmla="*/ 0 w 259"/>
                  <a:gd name="T7" fmla="*/ 171 h 171"/>
                  <a:gd name="T8" fmla="*/ 81 w 259"/>
                  <a:gd name="T9" fmla="*/ 171 h 171"/>
                  <a:gd name="T10" fmla="*/ 81 w 259"/>
                  <a:gd name="T11" fmla="*/ 82 h 171"/>
                  <a:gd name="T12" fmla="*/ 170 w 259"/>
                  <a:gd name="T13" fmla="*/ 82 h 171"/>
                  <a:gd name="T14" fmla="*/ 170 w 259"/>
                  <a:gd name="T15" fmla="*/ 171 h 171"/>
                  <a:gd name="T16" fmla="*/ 259 w 259"/>
                  <a:gd name="T17" fmla="*/ 171 h 171"/>
                  <a:gd name="T18" fmla="*/ 259 w 259"/>
                  <a:gd name="T19" fmla="*/ 84 h 171"/>
                  <a:gd name="T20" fmla="*/ 259 w 259"/>
                  <a:gd name="T21" fmla="*/ 0 h 171"/>
                  <a:gd name="T22" fmla="*/ 172 w 259"/>
                  <a:gd name="T23" fmla="*/ 0 h 171"/>
                  <a:gd name="T24" fmla="*/ 85 w 259"/>
                  <a:gd name="T2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171">
                    <a:moveTo>
                      <a:pt x="8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81" y="171"/>
                    </a:lnTo>
                    <a:lnTo>
                      <a:pt x="81" y="82"/>
                    </a:lnTo>
                    <a:lnTo>
                      <a:pt x="170" y="82"/>
                    </a:lnTo>
                    <a:lnTo>
                      <a:pt x="170" y="171"/>
                    </a:lnTo>
                    <a:lnTo>
                      <a:pt x="259" y="171"/>
                    </a:lnTo>
                    <a:lnTo>
                      <a:pt x="259" y="84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6" name="Rectangle 235">
                <a:extLst>
                  <a:ext uri="{FF2B5EF4-FFF2-40B4-BE49-F238E27FC236}">
                    <a16:creationId xmlns:a16="http://schemas.microsoft.com/office/drawing/2014/main" id="{7587DC8C-F06A-49A8-AADC-0D57AA5EDF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9" y="605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7" name="Freeform 236">
                <a:extLst>
                  <a:ext uri="{FF2B5EF4-FFF2-40B4-BE49-F238E27FC236}">
                    <a16:creationId xmlns:a16="http://schemas.microsoft.com/office/drawing/2014/main" id="{85614A02-7586-4BE8-A93E-B528B458F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516"/>
                <a:ext cx="429" cy="267"/>
              </a:xfrm>
              <a:custGeom>
                <a:avLst/>
                <a:gdLst>
                  <a:gd name="T0" fmla="*/ 348 w 429"/>
                  <a:gd name="T1" fmla="*/ 0 h 267"/>
                  <a:gd name="T2" fmla="*/ 259 w 429"/>
                  <a:gd name="T3" fmla="*/ 0 h 267"/>
                  <a:gd name="T4" fmla="*/ 259 w 429"/>
                  <a:gd name="T5" fmla="*/ 89 h 267"/>
                  <a:gd name="T6" fmla="*/ 172 w 429"/>
                  <a:gd name="T7" fmla="*/ 89 h 267"/>
                  <a:gd name="T8" fmla="*/ 81 w 429"/>
                  <a:gd name="T9" fmla="*/ 89 h 267"/>
                  <a:gd name="T10" fmla="*/ 81 w 429"/>
                  <a:gd name="T11" fmla="*/ 0 h 267"/>
                  <a:gd name="T12" fmla="*/ 0 w 429"/>
                  <a:gd name="T13" fmla="*/ 0 h 267"/>
                  <a:gd name="T14" fmla="*/ 0 w 429"/>
                  <a:gd name="T15" fmla="*/ 91 h 267"/>
                  <a:gd name="T16" fmla="*/ 0 w 429"/>
                  <a:gd name="T17" fmla="*/ 178 h 267"/>
                  <a:gd name="T18" fmla="*/ 85 w 429"/>
                  <a:gd name="T19" fmla="*/ 178 h 267"/>
                  <a:gd name="T20" fmla="*/ 172 w 429"/>
                  <a:gd name="T21" fmla="*/ 178 h 267"/>
                  <a:gd name="T22" fmla="*/ 259 w 429"/>
                  <a:gd name="T23" fmla="*/ 178 h 267"/>
                  <a:gd name="T24" fmla="*/ 348 w 429"/>
                  <a:gd name="T25" fmla="*/ 178 h 267"/>
                  <a:gd name="T26" fmla="*/ 348 w 429"/>
                  <a:gd name="T27" fmla="*/ 267 h 267"/>
                  <a:gd name="T28" fmla="*/ 429 w 429"/>
                  <a:gd name="T29" fmla="*/ 267 h 267"/>
                  <a:gd name="T30" fmla="*/ 429 w 429"/>
                  <a:gd name="T31" fmla="*/ 178 h 267"/>
                  <a:gd name="T32" fmla="*/ 429 w 429"/>
                  <a:gd name="T33" fmla="*/ 89 h 267"/>
                  <a:gd name="T34" fmla="*/ 348 w 429"/>
                  <a:gd name="T35" fmla="*/ 89 h 267"/>
                  <a:gd name="T36" fmla="*/ 348 w 429"/>
                  <a:gd name="T3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9" h="267">
                    <a:moveTo>
                      <a:pt x="348" y="0"/>
                    </a:moveTo>
                    <a:lnTo>
                      <a:pt x="259" y="0"/>
                    </a:lnTo>
                    <a:lnTo>
                      <a:pt x="259" y="89"/>
                    </a:lnTo>
                    <a:lnTo>
                      <a:pt x="172" y="89"/>
                    </a:lnTo>
                    <a:lnTo>
                      <a:pt x="81" y="89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5" y="178"/>
                    </a:lnTo>
                    <a:lnTo>
                      <a:pt x="172" y="178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267"/>
                    </a:lnTo>
                    <a:lnTo>
                      <a:pt x="429" y="267"/>
                    </a:lnTo>
                    <a:lnTo>
                      <a:pt x="429" y="178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8" name="Freeform 237">
                <a:extLst>
                  <a:ext uri="{FF2B5EF4-FFF2-40B4-BE49-F238E27FC236}">
                    <a16:creationId xmlns:a16="http://schemas.microsoft.com/office/drawing/2014/main" id="{8A91D927-71E5-479B-9CAC-09B406AC77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2" y="516"/>
                <a:ext cx="689" cy="875"/>
              </a:xfrm>
              <a:custGeom>
                <a:avLst/>
                <a:gdLst>
                  <a:gd name="T0" fmla="*/ 600 w 689"/>
                  <a:gd name="T1" fmla="*/ 527 h 875"/>
                  <a:gd name="T2" fmla="*/ 511 w 689"/>
                  <a:gd name="T3" fmla="*/ 527 h 875"/>
                  <a:gd name="T4" fmla="*/ 511 w 689"/>
                  <a:gd name="T5" fmla="*/ 440 h 875"/>
                  <a:gd name="T6" fmla="*/ 511 w 689"/>
                  <a:gd name="T7" fmla="*/ 356 h 875"/>
                  <a:gd name="T8" fmla="*/ 422 w 689"/>
                  <a:gd name="T9" fmla="*/ 356 h 875"/>
                  <a:gd name="T10" fmla="*/ 422 w 689"/>
                  <a:gd name="T11" fmla="*/ 267 h 875"/>
                  <a:gd name="T12" fmla="*/ 341 w 689"/>
                  <a:gd name="T13" fmla="*/ 267 h 875"/>
                  <a:gd name="T14" fmla="*/ 341 w 689"/>
                  <a:gd name="T15" fmla="*/ 178 h 875"/>
                  <a:gd name="T16" fmla="*/ 258 w 689"/>
                  <a:gd name="T17" fmla="*/ 178 h 875"/>
                  <a:gd name="T18" fmla="*/ 171 w 689"/>
                  <a:gd name="T19" fmla="*/ 178 h 875"/>
                  <a:gd name="T20" fmla="*/ 171 w 689"/>
                  <a:gd name="T21" fmla="*/ 91 h 875"/>
                  <a:gd name="T22" fmla="*/ 171 w 689"/>
                  <a:gd name="T23" fmla="*/ 0 h 875"/>
                  <a:gd name="T24" fmla="*/ 84 w 689"/>
                  <a:gd name="T25" fmla="*/ 0 h 875"/>
                  <a:gd name="T26" fmla="*/ 0 w 689"/>
                  <a:gd name="T27" fmla="*/ 0 h 875"/>
                  <a:gd name="T28" fmla="*/ 0 w 689"/>
                  <a:gd name="T29" fmla="*/ 91 h 875"/>
                  <a:gd name="T30" fmla="*/ 0 w 689"/>
                  <a:gd name="T31" fmla="*/ 178 h 875"/>
                  <a:gd name="T32" fmla="*/ 0 w 689"/>
                  <a:gd name="T33" fmla="*/ 267 h 875"/>
                  <a:gd name="T34" fmla="*/ 82 w 689"/>
                  <a:gd name="T35" fmla="*/ 267 h 875"/>
                  <a:gd name="T36" fmla="*/ 82 w 689"/>
                  <a:gd name="T37" fmla="*/ 352 h 875"/>
                  <a:gd name="T38" fmla="*/ 82 w 689"/>
                  <a:gd name="T39" fmla="*/ 438 h 875"/>
                  <a:gd name="T40" fmla="*/ 171 w 689"/>
                  <a:gd name="T41" fmla="*/ 438 h 875"/>
                  <a:gd name="T42" fmla="*/ 171 w 689"/>
                  <a:gd name="T43" fmla="*/ 527 h 875"/>
                  <a:gd name="T44" fmla="*/ 260 w 689"/>
                  <a:gd name="T45" fmla="*/ 527 h 875"/>
                  <a:gd name="T46" fmla="*/ 260 w 689"/>
                  <a:gd name="T47" fmla="*/ 616 h 875"/>
                  <a:gd name="T48" fmla="*/ 341 w 689"/>
                  <a:gd name="T49" fmla="*/ 616 h 875"/>
                  <a:gd name="T50" fmla="*/ 341 w 689"/>
                  <a:gd name="T51" fmla="*/ 527 h 875"/>
                  <a:gd name="T52" fmla="*/ 422 w 689"/>
                  <a:gd name="T53" fmla="*/ 527 h 875"/>
                  <a:gd name="T54" fmla="*/ 422 w 689"/>
                  <a:gd name="T55" fmla="*/ 616 h 875"/>
                  <a:gd name="T56" fmla="*/ 511 w 689"/>
                  <a:gd name="T57" fmla="*/ 616 h 875"/>
                  <a:gd name="T58" fmla="*/ 511 w 689"/>
                  <a:gd name="T59" fmla="*/ 705 h 875"/>
                  <a:gd name="T60" fmla="*/ 600 w 689"/>
                  <a:gd name="T61" fmla="*/ 705 h 875"/>
                  <a:gd name="T62" fmla="*/ 600 w 689"/>
                  <a:gd name="T63" fmla="*/ 790 h 875"/>
                  <a:gd name="T64" fmla="*/ 600 w 689"/>
                  <a:gd name="T65" fmla="*/ 875 h 875"/>
                  <a:gd name="T66" fmla="*/ 689 w 689"/>
                  <a:gd name="T67" fmla="*/ 875 h 875"/>
                  <a:gd name="T68" fmla="*/ 689 w 689"/>
                  <a:gd name="T69" fmla="*/ 790 h 875"/>
                  <a:gd name="T70" fmla="*/ 689 w 689"/>
                  <a:gd name="T71" fmla="*/ 703 h 875"/>
                  <a:gd name="T72" fmla="*/ 689 w 689"/>
                  <a:gd name="T73" fmla="*/ 616 h 875"/>
                  <a:gd name="T74" fmla="*/ 600 w 689"/>
                  <a:gd name="T75" fmla="*/ 616 h 875"/>
                  <a:gd name="T76" fmla="*/ 600 w 689"/>
                  <a:gd name="T77" fmla="*/ 527 h 875"/>
                  <a:gd name="T78" fmla="*/ 260 w 689"/>
                  <a:gd name="T79" fmla="*/ 438 h 875"/>
                  <a:gd name="T80" fmla="*/ 260 w 689"/>
                  <a:gd name="T81" fmla="*/ 356 h 875"/>
                  <a:gd name="T82" fmla="*/ 341 w 689"/>
                  <a:gd name="T83" fmla="*/ 356 h 875"/>
                  <a:gd name="T84" fmla="*/ 341 w 689"/>
                  <a:gd name="T85" fmla="*/ 438 h 875"/>
                  <a:gd name="T86" fmla="*/ 260 w 689"/>
                  <a:gd name="T87" fmla="*/ 438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9" h="875">
                    <a:moveTo>
                      <a:pt x="600" y="527"/>
                    </a:moveTo>
                    <a:lnTo>
                      <a:pt x="511" y="527"/>
                    </a:lnTo>
                    <a:lnTo>
                      <a:pt x="511" y="440"/>
                    </a:lnTo>
                    <a:lnTo>
                      <a:pt x="511" y="356"/>
                    </a:lnTo>
                    <a:lnTo>
                      <a:pt x="422" y="356"/>
                    </a:lnTo>
                    <a:lnTo>
                      <a:pt x="422" y="267"/>
                    </a:lnTo>
                    <a:lnTo>
                      <a:pt x="341" y="267"/>
                    </a:lnTo>
                    <a:lnTo>
                      <a:pt x="341" y="178"/>
                    </a:lnTo>
                    <a:lnTo>
                      <a:pt x="258" y="178"/>
                    </a:lnTo>
                    <a:lnTo>
                      <a:pt x="171" y="178"/>
                    </a:lnTo>
                    <a:lnTo>
                      <a:pt x="171" y="91"/>
                    </a:lnTo>
                    <a:lnTo>
                      <a:pt x="171" y="0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2" y="267"/>
                    </a:lnTo>
                    <a:lnTo>
                      <a:pt x="82" y="352"/>
                    </a:lnTo>
                    <a:lnTo>
                      <a:pt x="82" y="438"/>
                    </a:lnTo>
                    <a:lnTo>
                      <a:pt x="171" y="438"/>
                    </a:lnTo>
                    <a:lnTo>
                      <a:pt x="171" y="527"/>
                    </a:lnTo>
                    <a:lnTo>
                      <a:pt x="260" y="527"/>
                    </a:lnTo>
                    <a:lnTo>
                      <a:pt x="260" y="616"/>
                    </a:lnTo>
                    <a:lnTo>
                      <a:pt x="341" y="616"/>
                    </a:lnTo>
                    <a:lnTo>
                      <a:pt x="341" y="527"/>
                    </a:lnTo>
                    <a:lnTo>
                      <a:pt x="422" y="527"/>
                    </a:lnTo>
                    <a:lnTo>
                      <a:pt x="422" y="616"/>
                    </a:lnTo>
                    <a:lnTo>
                      <a:pt x="511" y="616"/>
                    </a:lnTo>
                    <a:lnTo>
                      <a:pt x="511" y="705"/>
                    </a:lnTo>
                    <a:lnTo>
                      <a:pt x="600" y="705"/>
                    </a:lnTo>
                    <a:lnTo>
                      <a:pt x="600" y="790"/>
                    </a:lnTo>
                    <a:lnTo>
                      <a:pt x="600" y="875"/>
                    </a:lnTo>
                    <a:lnTo>
                      <a:pt x="689" y="875"/>
                    </a:lnTo>
                    <a:lnTo>
                      <a:pt x="689" y="790"/>
                    </a:lnTo>
                    <a:lnTo>
                      <a:pt x="689" y="703"/>
                    </a:lnTo>
                    <a:lnTo>
                      <a:pt x="689" y="616"/>
                    </a:lnTo>
                    <a:lnTo>
                      <a:pt x="600" y="616"/>
                    </a:lnTo>
                    <a:lnTo>
                      <a:pt x="600" y="527"/>
                    </a:lnTo>
                    <a:close/>
                    <a:moveTo>
                      <a:pt x="260" y="438"/>
                    </a:moveTo>
                    <a:lnTo>
                      <a:pt x="260" y="356"/>
                    </a:lnTo>
                    <a:lnTo>
                      <a:pt x="341" y="356"/>
                    </a:lnTo>
                    <a:lnTo>
                      <a:pt x="341" y="438"/>
                    </a:lnTo>
                    <a:lnTo>
                      <a:pt x="260" y="438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9" name="Freeform 238">
                <a:extLst>
                  <a:ext uri="{FF2B5EF4-FFF2-40B4-BE49-F238E27FC236}">
                    <a16:creationId xmlns:a16="http://schemas.microsoft.com/office/drawing/2014/main" id="{172DC4EE-46B5-43C1-A909-037A7CAFF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346"/>
                <a:ext cx="526" cy="875"/>
              </a:xfrm>
              <a:custGeom>
                <a:avLst/>
                <a:gdLst>
                  <a:gd name="T0" fmla="*/ 348 w 526"/>
                  <a:gd name="T1" fmla="*/ 608 h 875"/>
                  <a:gd name="T2" fmla="*/ 348 w 526"/>
                  <a:gd name="T3" fmla="*/ 522 h 875"/>
                  <a:gd name="T4" fmla="*/ 348 w 526"/>
                  <a:gd name="T5" fmla="*/ 435 h 875"/>
                  <a:gd name="T6" fmla="*/ 348 w 526"/>
                  <a:gd name="T7" fmla="*/ 348 h 875"/>
                  <a:gd name="T8" fmla="*/ 348 w 526"/>
                  <a:gd name="T9" fmla="*/ 259 h 875"/>
                  <a:gd name="T10" fmla="*/ 259 w 526"/>
                  <a:gd name="T11" fmla="*/ 259 h 875"/>
                  <a:gd name="T12" fmla="*/ 259 w 526"/>
                  <a:gd name="T13" fmla="*/ 174 h 875"/>
                  <a:gd name="T14" fmla="*/ 259 w 526"/>
                  <a:gd name="T15" fmla="*/ 89 h 875"/>
                  <a:gd name="T16" fmla="*/ 348 w 526"/>
                  <a:gd name="T17" fmla="*/ 89 h 875"/>
                  <a:gd name="T18" fmla="*/ 348 w 526"/>
                  <a:gd name="T19" fmla="*/ 0 h 875"/>
                  <a:gd name="T20" fmla="*/ 263 w 526"/>
                  <a:gd name="T21" fmla="*/ 0 h 875"/>
                  <a:gd name="T22" fmla="*/ 178 w 526"/>
                  <a:gd name="T23" fmla="*/ 0 h 875"/>
                  <a:gd name="T24" fmla="*/ 178 w 526"/>
                  <a:gd name="T25" fmla="*/ 89 h 875"/>
                  <a:gd name="T26" fmla="*/ 89 w 526"/>
                  <a:gd name="T27" fmla="*/ 89 h 875"/>
                  <a:gd name="T28" fmla="*/ 0 w 526"/>
                  <a:gd name="T29" fmla="*/ 89 h 875"/>
                  <a:gd name="T30" fmla="*/ 0 w 526"/>
                  <a:gd name="T31" fmla="*/ 174 h 875"/>
                  <a:gd name="T32" fmla="*/ 0 w 526"/>
                  <a:gd name="T33" fmla="*/ 261 h 875"/>
                  <a:gd name="T34" fmla="*/ 0 w 526"/>
                  <a:gd name="T35" fmla="*/ 348 h 875"/>
                  <a:gd name="T36" fmla="*/ 0 w 526"/>
                  <a:gd name="T37" fmla="*/ 437 h 875"/>
                  <a:gd name="T38" fmla="*/ 89 w 526"/>
                  <a:gd name="T39" fmla="*/ 437 h 875"/>
                  <a:gd name="T40" fmla="*/ 176 w 526"/>
                  <a:gd name="T41" fmla="*/ 437 h 875"/>
                  <a:gd name="T42" fmla="*/ 259 w 526"/>
                  <a:gd name="T43" fmla="*/ 437 h 875"/>
                  <a:gd name="T44" fmla="*/ 259 w 526"/>
                  <a:gd name="T45" fmla="*/ 522 h 875"/>
                  <a:gd name="T46" fmla="*/ 259 w 526"/>
                  <a:gd name="T47" fmla="*/ 610 h 875"/>
                  <a:gd name="T48" fmla="*/ 259 w 526"/>
                  <a:gd name="T49" fmla="*/ 697 h 875"/>
                  <a:gd name="T50" fmla="*/ 348 w 526"/>
                  <a:gd name="T51" fmla="*/ 697 h 875"/>
                  <a:gd name="T52" fmla="*/ 348 w 526"/>
                  <a:gd name="T53" fmla="*/ 786 h 875"/>
                  <a:gd name="T54" fmla="*/ 348 w 526"/>
                  <a:gd name="T55" fmla="*/ 875 h 875"/>
                  <a:gd name="T56" fmla="*/ 437 w 526"/>
                  <a:gd name="T57" fmla="*/ 875 h 875"/>
                  <a:gd name="T58" fmla="*/ 437 w 526"/>
                  <a:gd name="T59" fmla="*/ 786 h 875"/>
                  <a:gd name="T60" fmla="*/ 437 w 526"/>
                  <a:gd name="T61" fmla="*/ 697 h 875"/>
                  <a:gd name="T62" fmla="*/ 526 w 526"/>
                  <a:gd name="T63" fmla="*/ 697 h 875"/>
                  <a:gd name="T64" fmla="*/ 526 w 526"/>
                  <a:gd name="T65" fmla="*/ 608 h 875"/>
                  <a:gd name="T66" fmla="*/ 437 w 526"/>
                  <a:gd name="T67" fmla="*/ 608 h 875"/>
                  <a:gd name="T68" fmla="*/ 348 w 526"/>
                  <a:gd name="T69" fmla="*/ 608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26" h="875">
                    <a:moveTo>
                      <a:pt x="348" y="608"/>
                    </a:moveTo>
                    <a:lnTo>
                      <a:pt x="348" y="522"/>
                    </a:lnTo>
                    <a:lnTo>
                      <a:pt x="348" y="435"/>
                    </a:lnTo>
                    <a:lnTo>
                      <a:pt x="348" y="348"/>
                    </a:lnTo>
                    <a:lnTo>
                      <a:pt x="348" y="259"/>
                    </a:lnTo>
                    <a:lnTo>
                      <a:pt x="259" y="259"/>
                    </a:lnTo>
                    <a:lnTo>
                      <a:pt x="259" y="174"/>
                    </a:lnTo>
                    <a:lnTo>
                      <a:pt x="25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3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4"/>
                    </a:lnTo>
                    <a:lnTo>
                      <a:pt x="0" y="261"/>
                    </a:lnTo>
                    <a:lnTo>
                      <a:pt x="0" y="348"/>
                    </a:lnTo>
                    <a:lnTo>
                      <a:pt x="0" y="437"/>
                    </a:lnTo>
                    <a:lnTo>
                      <a:pt x="89" y="437"/>
                    </a:lnTo>
                    <a:lnTo>
                      <a:pt x="176" y="437"/>
                    </a:lnTo>
                    <a:lnTo>
                      <a:pt x="259" y="437"/>
                    </a:lnTo>
                    <a:lnTo>
                      <a:pt x="259" y="522"/>
                    </a:lnTo>
                    <a:lnTo>
                      <a:pt x="259" y="610"/>
                    </a:lnTo>
                    <a:lnTo>
                      <a:pt x="259" y="697"/>
                    </a:lnTo>
                    <a:lnTo>
                      <a:pt x="348" y="697"/>
                    </a:lnTo>
                    <a:lnTo>
                      <a:pt x="348" y="786"/>
                    </a:lnTo>
                    <a:lnTo>
                      <a:pt x="348" y="875"/>
                    </a:lnTo>
                    <a:lnTo>
                      <a:pt x="437" y="875"/>
                    </a:lnTo>
                    <a:lnTo>
                      <a:pt x="437" y="786"/>
                    </a:lnTo>
                    <a:lnTo>
                      <a:pt x="437" y="697"/>
                    </a:lnTo>
                    <a:lnTo>
                      <a:pt x="526" y="697"/>
                    </a:lnTo>
                    <a:lnTo>
                      <a:pt x="526" y="608"/>
                    </a:lnTo>
                    <a:lnTo>
                      <a:pt x="437" y="608"/>
                    </a:lnTo>
                    <a:lnTo>
                      <a:pt x="348" y="608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0" name="Freeform 239">
                <a:extLst>
                  <a:ext uri="{FF2B5EF4-FFF2-40B4-BE49-F238E27FC236}">
                    <a16:creationId xmlns:a16="http://schemas.microsoft.com/office/drawing/2014/main" id="{C434DAB0-A731-4ECF-A272-0B354B640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" y="783"/>
                <a:ext cx="526" cy="608"/>
              </a:xfrm>
              <a:custGeom>
                <a:avLst/>
                <a:gdLst>
                  <a:gd name="T0" fmla="*/ 355 w 526"/>
                  <a:gd name="T1" fmla="*/ 0 h 608"/>
                  <a:gd name="T2" fmla="*/ 355 w 526"/>
                  <a:gd name="T3" fmla="*/ 89 h 608"/>
                  <a:gd name="T4" fmla="*/ 267 w 526"/>
                  <a:gd name="T5" fmla="*/ 89 h 608"/>
                  <a:gd name="T6" fmla="*/ 267 w 526"/>
                  <a:gd name="T7" fmla="*/ 171 h 608"/>
                  <a:gd name="T8" fmla="*/ 178 w 526"/>
                  <a:gd name="T9" fmla="*/ 171 h 608"/>
                  <a:gd name="T10" fmla="*/ 178 w 526"/>
                  <a:gd name="T11" fmla="*/ 260 h 608"/>
                  <a:gd name="T12" fmla="*/ 89 w 526"/>
                  <a:gd name="T13" fmla="*/ 260 h 608"/>
                  <a:gd name="T14" fmla="*/ 89 w 526"/>
                  <a:gd name="T15" fmla="*/ 349 h 608"/>
                  <a:gd name="T16" fmla="*/ 0 w 526"/>
                  <a:gd name="T17" fmla="*/ 349 h 608"/>
                  <a:gd name="T18" fmla="*/ 0 w 526"/>
                  <a:gd name="T19" fmla="*/ 438 h 608"/>
                  <a:gd name="T20" fmla="*/ 89 w 526"/>
                  <a:gd name="T21" fmla="*/ 438 h 608"/>
                  <a:gd name="T22" fmla="*/ 89 w 526"/>
                  <a:gd name="T23" fmla="*/ 523 h 608"/>
                  <a:gd name="T24" fmla="*/ 89 w 526"/>
                  <a:gd name="T25" fmla="*/ 608 h 608"/>
                  <a:gd name="T26" fmla="*/ 178 w 526"/>
                  <a:gd name="T27" fmla="*/ 608 h 608"/>
                  <a:gd name="T28" fmla="*/ 178 w 526"/>
                  <a:gd name="T29" fmla="*/ 523 h 608"/>
                  <a:gd name="T30" fmla="*/ 178 w 526"/>
                  <a:gd name="T31" fmla="*/ 438 h 608"/>
                  <a:gd name="T32" fmla="*/ 267 w 526"/>
                  <a:gd name="T33" fmla="*/ 438 h 608"/>
                  <a:gd name="T34" fmla="*/ 267 w 526"/>
                  <a:gd name="T35" fmla="*/ 349 h 608"/>
                  <a:gd name="T36" fmla="*/ 355 w 526"/>
                  <a:gd name="T37" fmla="*/ 349 h 608"/>
                  <a:gd name="T38" fmla="*/ 355 w 526"/>
                  <a:gd name="T39" fmla="*/ 260 h 608"/>
                  <a:gd name="T40" fmla="*/ 437 w 526"/>
                  <a:gd name="T41" fmla="*/ 260 h 608"/>
                  <a:gd name="T42" fmla="*/ 437 w 526"/>
                  <a:gd name="T43" fmla="*/ 171 h 608"/>
                  <a:gd name="T44" fmla="*/ 526 w 526"/>
                  <a:gd name="T45" fmla="*/ 171 h 608"/>
                  <a:gd name="T46" fmla="*/ 526 w 526"/>
                  <a:gd name="T47" fmla="*/ 85 h 608"/>
                  <a:gd name="T48" fmla="*/ 526 w 526"/>
                  <a:gd name="T49" fmla="*/ 0 h 608"/>
                  <a:gd name="T50" fmla="*/ 439 w 526"/>
                  <a:gd name="T51" fmla="*/ 0 h 608"/>
                  <a:gd name="T52" fmla="*/ 355 w 526"/>
                  <a:gd name="T53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26" h="608">
                    <a:moveTo>
                      <a:pt x="355" y="0"/>
                    </a:moveTo>
                    <a:lnTo>
                      <a:pt x="355" y="89"/>
                    </a:lnTo>
                    <a:lnTo>
                      <a:pt x="267" y="89"/>
                    </a:lnTo>
                    <a:lnTo>
                      <a:pt x="267" y="171"/>
                    </a:lnTo>
                    <a:lnTo>
                      <a:pt x="178" y="171"/>
                    </a:lnTo>
                    <a:lnTo>
                      <a:pt x="178" y="260"/>
                    </a:lnTo>
                    <a:lnTo>
                      <a:pt x="89" y="260"/>
                    </a:lnTo>
                    <a:lnTo>
                      <a:pt x="89" y="349"/>
                    </a:lnTo>
                    <a:lnTo>
                      <a:pt x="0" y="349"/>
                    </a:lnTo>
                    <a:lnTo>
                      <a:pt x="0" y="438"/>
                    </a:lnTo>
                    <a:lnTo>
                      <a:pt x="89" y="438"/>
                    </a:lnTo>
                    <a:lnTo>
                      <a:pt x="89" y="523"/>
                    </a:lnTo>
                    <a:lnTo>
                      <a:pt x="89" y="608"/>
                    </a:lnTo>
                    <a:lnTo>
                      <a:pt x="178" y="608"/>
                    </a:lnTo>
                    <a:lnTo>
                      <a:pt x="178" y="523"/>
                    </a:lnTo>
                    <a:lnTo>
                      <a:pt x="178" y="438"/>
                    </a:lnTo>
                    <a:lnTo>
                      <a:pt x="267" y="438"/>
                    </a:lnTo>
                    <a:lnTo>
                      <a:pt x="267" y="349"/>
                    </a:lnTo>
                    <a:lnTo>
                      <a:pt x="355" y="349"/>
                    </a:lnTo>
                    <a:lnTo>
                      <a:pt x="355" y="260"/>
                    </a:lnTo>
                    <a:lnTo>
                      <a:pt x="437" y="260"/>
                    </a:lnTo>
                    <a:lnTo>
                      <a:pt x="437" y="171"/>
                    </a:lnTo>
                    <a:lnTo>
                      <a:pt x="526" y="171"/>
                    </a:lnTo>
                    <a:lnTo>
                      <a:pt x="526" y="85"/>
                    </a:lnTo>
                    <a:lnTo>
                      <a:pt x="526" y="0"/>
                    </a:lnTo>
                    <a:lnTo>
                      <a:pt x="439" y="0"/>
                    </a:lnTo>
                    <a:lnTo>
                      <a:pt x="355" y="0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1" name="Rectangle 240">
                <a:extLst>
                  <a:ext uri="{FF2B5EF4-FFF2-40B4-BE49-F238E27FC236}">
                    <a16:creationId xmlns:a16="http://schemas.microsoft.com/office/drawing/2014/main" id="{C971FF84-C6B2-4EB7-956F-C52D5DC9F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694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2" name="Rectangle 241">
                <a:extLst>
                  <a:ext uri="{FF2B5EF4-FFF2-40B4-BE49-F238E27FC236}">
                    <a16:creationId xmlns:a16="http://schemas.microsoft.com/office/drawing/2014/main" id="{D28726C9-177A-4E01-A0E5-87E43D861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783"/>
                <a:ext cx="81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3" name="Rectangle 242">
                <a:extLst>
                  <a:ext uri="{FF2B5EF4-FFF2-40B4-BE49-F238E27FC236}">
                    <a16:creationId xmlns:a16="http://schemas.microsoft.com/office/drawing/2014/main" id="{9AD40AFA-DA73-457B-9BF5-F025CB71E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872"/>
                <a:ext cx="89" cy="82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4" name="Rectangle 243">
                <a:extLst>
                  <a:ext uri="{FF2B5EF4-FFF2-40B4-BE49-F238E27FC236}">
                    <a16:creationId xmlns:a16="http://schemas.microsoft.com/office/drawing/2014/main" id="{6B8C0E99-EE92-4F51-A068-47DD9A28F7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694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5" name="Rectangle 244">
                <a:extLst>
                  <a:ext uri="{FF2B5EF4-FFF2-40B4-BE49-F238E27FC236}">
                    <a16:creationId xmlns:a16="http://schemas.microsoft.com/office/drawing/2014/main" id="{98855F3C-98EE-4005-9E7C-AC804012C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5" y="1221"/>
                <a:ext cx="81" cy="81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6" name="Rectangle 245">
                <a:extLst>
                  <a:ext uri="{FF2B5EF4-FFF2-40B4-BE49-F238E27FC236}">
                    <a16:creationId xmlns:a16="http://schemas.microsoft.com/office/drawing/2014/main" id="{4442555A-7526-4840-8D5B-49B36BCFEA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783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7" name="Rectangle 246">
                <a:extLst>
                  <a:ext uri="{FF2B5EF4-FFF2-40B4-BE49-F238E27FC236}">
                    <a16:creationId xmlns:a16="http://schemas.microsoft.com/office/drawing/2014/main" id="{37D46770-5C16-4A62-AEC5-EE162384B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8" y="1132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8" name="Freeform 247">
                <a:extLst>
                  <a:ext uri="{FF2B5EF4-FFF2-40B4-BE49-F238E27FC236}">
                    <a16:creationId xmlns:a16="http://schemas.microsoft.com/office/drawing/2014/main" id="{25A5D95D-08BE-4198-9717-0BE2C2DFF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" y="872"/>
                <a:ext cx="437" cy="430"/>
              </a:xfrm>
              <a:custGeom>
                <a:avLst/>
                <a:gdLst>
                  <a:gd name="T0" fmla="*/ 348 w 437"/>
                  <a:gd name="T1" fmla="*/ 82 h 430"/>
                  <a:gd name="T2" fmla="*/ 259 w 437"/>
                  <a:gd name="T3" fmla="*/ 82 h 430"/>
                  <a:gd name="T4" fmla="*/ 172 w 437"/>
                  <a:gd name="T5" fmla="*/ 82 h 430"/>
                  <a:gd name="T6" fmla="*/ 89 w 437"/>
                  <a:gd name="T7" fmla="*/ 82 h 430"/>
                  <a:gd name="T8" fmla="*/ 89 w 437"/>
                  <a:gd name="T9" fmla="*/ 171 h 430"/>
                  <a:gd name="T10" fmla="*/ 0 w 437"/>
                  <a:gd name="T11" fmla="*/ 171 h 430"/>
                  <a:gd name="T12" fmla="*/ 0 w 437"/>
                  <a:gd name="T13" fmla="*/ 260 h 430"/>
                  <a:gd name="T14" fmla="*/ 0 w 437"/>
                  <a:gd name="T15" fmla="*/ 349 h 430"/>
                  <a:gd name="T16" fmla="*/ 85 w 437"/>
                  <a:gd name="T17" fmla="*/ 349 h 430"/>
                  <a:gd name="T18" fmla="*/ 170 w 437"/>
                  <a:gd name="T19" fmla="*/ 349 h 430"/>
                  <a:gd name="T20" fmla="*/ 170 w 437"/>
                  <a:gd name="T21" fmla="*/ 260 h 430"/>
                  <a:gd name="T22" fmla="*/ 170 w 437"/>
                  <a:gd name="T23" fmla="*/ 171 h 430"/>
                  <a:gd name="T24" fmla="*/ 259 w 437"/>
                  <a:gd name="T25" fmla="*/ 171 h 430"/>
                  <a:gd name="T26" fmla="*/ 259 w 437"/>
                  <a:gd name="T27" fmla="*/ 260 h 430"/>
                  <a:gd name="T28" fmla="*/ 259 w 437"/>
                  <a:gd name="T29" fmla="*/ 347 h 430"/>
                  <a:gd name="T30" fmla="*/ 259 w 437"/>
                  <a:gd name="T31" fmla="*/ 430 h 430"/>
                  <a:gd name="T32" fmla="*/ 348 w 437"/>
                  <a:gd name="T33" fmla="*/ 430 h 430"/>
                  <a:gd name="T34" fmla="*/ 348 w 437"/>
                  <a:gd name="T35" fmla="*/ 347 h 430"/>
                  <a:gd name="T36" fmla="*/ 348 w 437"/>
                  <a:gd name="T37" fmla="*/ 260 h 430"/>
                  <a:gd name="T38" fmla="*/ 348 w 437"/>
                  <a:gd name="T39" fmla="*/ 171 h 430"/>
                  <a:gd name="T40" fmla="*/ 437 w 437"/>
                  <a:gd name="T41" fmla="*/ 171 h 430"/>
                  <a:gd name="T42" fmla="*/ 437 w 437"/>
                  <a:gd name="T43" fmla="*/ 84 h 430"/>
                  <a:gd name="T44" fmla="*/ 437 w 437"/>
                  <a:gd name="T45" fmla="*/ 0 h 430"/>
                  <a:gd name="T46" fmla="*/ 348 w 437"/>
                  <a:gd name="T47" fmla="*/ 0 h 430"/>
                  <a:gd name="T48" fmla="*/ 348 w 437"/>
                  <a:gd name="T49" fmla="*/ 82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430">
                    <a:moveTo>
                      <a:pt x="348" y="82"/>
                    </a:moveTo>
                    <a:lnTo>
                      <a:pt x="259" y="82"/>
                    </a:lnTo>
                    <a:lnTo>
                      <a:pt x="172" y="82"/>
                    </a:lnTo>
                    <a:lnTo>
                      <a:pt x="89" y="82"/>
                    </a:lnTo>
                    <a:lnTo>
                      <a:pt x="89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85" y="349"/>
                    </a:lnTo>
                    <a:lnTo>
                      <a:pt x="170" y="349"/>
                    </a:lnTo>
                    <a:lnTo>
                      <a:pt x="170" y="260"/>
                    </a:lnTo>
                    <a:lnTo>
                      <a:pt x="170" y="171"/>
                    </a:lnTo>
                    <a:lnTo>
                      <a:pt x="259" y="171"/>
                    </a:lnTo>
                    <a:lnTo>
                      <a:pt x="259" y="260"/>
                    </a:lnTo>
                    <a:lnTo>
                      <a:pt x="259" y="347"/>
                    </a:lnTo>
                    <a:lnTo>
                      <a:pt x="259" y="430"/>
                    </a:lnTo>
                    <a:lnTo>
                      <a:pt x="348" y="430"/>
                    </a:lnTo>
                    <a:lnTo>
                      <a:pt x="348" y="347"/>
                    </a:lnTo>
                    <a:lnTo>
                      <a:pt x="348" y="260"/>
                    </a:lnTo>
                    <a:lnTo>
                      <a:pt x="348" y="171"/>
                    </a:lnTo>
                    <a:lnTo>
                      <a:pt x="437" y="171"/>
                    </a:lnTo>
                    <a:lnTo>
                      <a:pt x="437" y="84"/>
                    </a:lnTo>
                    <a:lnTo>
                      <a:pt x="437" y="0"/>
                    </a:lnTo>
                    <a:lnTo>
                      <a:pt x="348" y="0"/>
                    </a:lnTo>
                    <a:lnTo>
                      <a:pt x="348" y="82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9" name="Rectangle 248">
                <a:extLst>
                  <a:ext uri="{FF2B5EF4-FFF2-40B4-BE49-F238E27FC236}">
                    <a16:creationId xmlns:a16="http://schemas.microsoft.com/office/drawing/2014/main" id="{1E29FB62-2DD4-4D88-985A-77DE63478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3" y="605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0" name="Freeform 249">
                <a:extLst>
                  <a:ext uri="{FF2B5EF4-FFF2-40B4-BE49-F238E27FC236}">
                    <a16:creationId xmlns:a16="http://schemas.microsoft.com/office/drawing/2014/main" id="{872F86D2-903B-45CB-861B-3BB8716A6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" y="605"/>
                <a:ext cx="429" cy="267"/>
              </a:xfrm>
              <a:custGeom>
                <a:avLst/>
                <a:gdLst>
                  <a:gd name="T0" fmla="*/ 348 w 429"/>
                  <a:gd name="T1" fmla="*/ 89 h 267"/>
                  <a:gd name="T2" fmla="*/ 259 w 429"/>
                  <a:gd name="T3" fmla="*/ 89 h 267"/>
                  <a:gd name="T4" fmla="*/ 170 w 429"/>
                  <a:gd name="T5" fmla="*/ 89 h 267"/>
                  <a:gd name="T6" fmla="*/ 170 w 429"/>
                  <a:gd name="T7" fmla="*/ 178 h 267"/>
                  <a:gd name="T8" fmla="*/ 85 w 429"/>
                  <a:gd name="T9" fmla="*/ 178 h 267"/>
                  <a:gd name="T10" fmla="*/ 0 w 429"/>
                  <a:gd name="T11" fmla="*/ 178 h 267"/>
                  <a:gd name="T12" fmla="*/ 0 w 429"/>
                  <a:gd name="T13" fmla="*/ 267 h 267"/>
                  <a:gd name="T14" fmla="*/ 85 w 429"/>
                  <a:gd name="T15" fmla="*/ 267 h 267"/>
                  <a:gd name="T16" fmla="*/ 172 w 429"/>
                  <a:gd name="T17" fmla="*/ 267 h 267"/>
                  <a:gd name="T18" fmla="*/ 259 w 429"/>
                  <a:gd name="T19" fmla="*/ 267 h 267"/>
                  <a:gd name="T20" fmla="*/ 348 w 429"/>
                  <a:gd name="T21" fmla="*/ 267 h 267"/>
                  <a:gd name="T22" fmla="*/ 348 w 429"/>
                  <a:gd name="T23" fmla="*/ 178 h 267"/>
                  <a:gd name="T24" fmla="*/ 429 w 429"/>
                  <a:gd name="T25" fmla="*/ 178 h 267"/>
                  <a:gd name="T26" fmla="*/ 429 w 429"/>
                  <a:gd name="T27" fmla="*/ 89 h 267"/>
                  <a:gd name="T28" fmla="*/ 429 w 429"/>
                  <a:gd name="T29" fmla="*/ 0 h 267"/>
                  <a:gd name="T30" fmla="*/ 348 w 429"/>
                  <a:gd name="T31" fmla="*/ 0 h 267"/>
                  <a:gd name="T32" fmla="*/ 348 w 429"/>
                  <a:gd name="T33" fmla="*/ 8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9" h="267">
                    <a:moveTo>
                      <a:pt x="348" y="89"/>
                    </a:move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178"/>
                    </a:lnTo>
                    <a:lnTo>
                      <a:pt x="85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5" y="267"/>
                    </a:lnTo>
                    <a:lnTo>
                      <a:pt x="172" y="267"/>
                    </a:lnTo>
                    <a:lnTo>
                      <a:pt x="259" y="267"/>
                    </a:lnTo>
                    <a:lnTo>
                      <a:pt x="348" y="267"/>
                    </a:lnTo>
                    <a:lnTo>
                      <a:pt x="348" y="178"/>
                    </a:lnTo>
                    <a:lnTo>
                      <a:pt x="429" y="178"/>
                    </a:lnTo>
                    <a:lnTo>
                      <a:pt x="429" y="89"/>
                    </a:lnTo>
                    <a:lnTo>
                      <a:pt x="429" y="0"/>
                    </a:lnTo>
                    <a:lnTo>
                      <a:pt x="348" y="0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1" name="Rectangle 250">
                <a:extLst>
                  <a:ext uri="{FF2B5EF4-FFF2-40B4-BE49-F238E27FC236}">
                    <a16:creationId xmlns:a16="http://schemas.microsoft.com/office/drawing/2014/main" id="{4EBAC124-05B8-4109-82FE-01E73243E2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5" y="1302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2" name="Rectangle 251">
                <a:extLst>
                  <a:ext uri="{FF2B5EF4-FFF2-40B4-BE49-F238E27FC236}">
                    <a16:creationId xmlns:a16="http://schemas.microsoft.com/office/drawing/2014/main" id="{867D5AFB-C6DE-4787-9F22-D4649D36F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" y="1221"/>
                <a:ext cx="89" cy="81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3" name="Rectangle 252">
                <a:extLst>
                  <a:ext uri="{FF2B5EF4-FFF2-40B4-BE49-F238E27FC236}">
                    <a16:creationId xmlns:a16="http://schemas.microsoft.com/office/drawing/2014/main" id="{E1A14B24-1639-417A-8232-459A30739A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" y="1132"/>
                <a:ext cx="89" cy="89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4" name="Rectangle 253">
                <a:extLst>
                  <a:ext uri="{FF2B5EF4-FFF2-40B4-BE49-F238E27FC236}">
                    <a16:creationId xmlns:a16="http://schemas.microsoft.com/office/drawing/2014/main" id="{AD99C6EB-8ECF-418A-83A6-7FB4054F4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" y="872"/>
                <a:ext cx="89" cy="82"/>
              </a:xfrm>
              <a:prstGeom prst="rect">
                <a:avLst/>
              </a:prstGeom>
              <a:solidFill>
                <a:srgbClr val="78D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5" name="Freeform 254">
                <a:extLst>
                  <a:ext uri="{FF2B5EF4-FFF2-40B4-BE49-F238E27FC236}">
                    <a16:creationId xmlns:a16="http://schemas.microsoft.com/office/drawing/2014/main" id="{F1CDA601-4AD0-4DA7-B6CE-BA2093E82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" y="954"/>
                <a:ext cx="518" cy="615"/>
              </a:xfrm>
              <a:custGeom>
                <a:avLst/>
                <a:gdLst>
                  <a:gd name="T0" fmla="*/ 429 w 518"/>
                  <a:gd name="T1" fmla="*/ 178 h 615"/>
                  <a:gd name="T2" fmla="*/ 429 w 518"/>
                  <a:gd name="T3" fmla="*/ 267 h 615"/>
                  <a:gd name="T4" fmla="*/ 348 w 518"/>
                  <a:gd name="T5" fmla="*/ 267 h 615"/>
                  <a:gd name="T6" fmla="*/ 348 w 518"/>
                  <a:gd name="T7" fmla="*/ 348 h 615"/>
                  <a:gd name="T8" fmla="*/ 429 w 518"/>
                  <a:gd name="T9" fmla="*/ 348 h 615"/>
                  <a:gd name="T10" fmla="*/ 429 w 518"/>
                  <a:gd name="T11" fmla="*/ 437 h 615"/>
                  <a:gd name="T12" fmla="*/ 348 w 518"/>
                  <a:gd name="T13" fmla="*/ 437 h 615"/>
                  <a:gd name="T14" fmla="*/ 348 w 518"/>
                  <a:gd name="T15" fmla="*/ 348 h 615"/>
                  <a:gd name="T16" fmla="*/ 259 w 518"/>
                  <a:gd name="T17" fmla="*/ 348 h 615"/>
                  <a:gd name="T18" fmla="*/ 259 w 518"/>
                  <a:gd name="T19" fmla="*/ 265 h 615"/>
                  <a:gd name="T20" fmla="*/ 259 w 518"/>
                  <a:gd name="T21" fmla="*/ 178 h 615"/>
                  <a:gd name="T22" fmla="*/ 259 w 518"/>
                  <a:gd name="T23" fmla="*/ 91 h 615"/>
                  <a:gd name="T24" fmla="*/ 259 w 518"/>
                  <a:gd name="T25" fmla="*/ 0 h 615"/>
                  <a:gd name="T26" fmla="*/ 170 w 518"/>
                  <a:gd name="T27" fmla="*/ 0 h 615"/>
                  <a:gd name="T28" fmla="*/ 83 w 518"/>
                  <a:gd name="T29" fmla="*/ 0 h 615"/>
                  <a:gd name="T30" fmla="*/ 0 w 518"/>
                  <a:gd name="T31" fmla="*/ 0 h 615"/>
                  <a:gd name="T32" fmla="*/ 0 w 518"/>
                  <a:gd name="T33" fmla="*/ 91 h 615"/>
                  <a:gd name="T34" fmla="*/ 0 w 518"/>
                  <a:gd name="T35" fmla="*/ 178 h 615"/>
                  <a:gd name="T36" fmla="*/ 81 w 518"/>
                  <a:gd name="T37" fmla="*/ 178 h 615"/>
                  <a:gd name="T38" fmla="*/ 81 w 518"/>
                  <a:gd name="T39" fmla="*/ 89 h 615"/>
                  <a:gd name="T40" fmla="*/ 170 w 518"/>
                  <a:gd name="T41" fmla="*/ 89 h 615"/>
                  <a:gd name="T42" fmla="*/ 170 w 518"/>
                  <a:gd name="T43" fmla="*/ 178 h 615"/>
                  <a:gd name="T44" fmla="*/ 170 w 518"/>
                  <a:gd name="T45" fmla="*/ 265 h 615"/>
                  <a:gd name="T46" fmla="*/ 170 w 518"/>
                  <a:gd name="T47" fmla="*/ 352 h 615"/>
                  <a:gd name="T48" fmla="*/ 170 w 518"/>
                  <a:gd name="T49" fmla="*/ 437 h 615"/>
                  <a:gd name="T50" fmla="*/ 259 w 518"/>
                  <a:gd name="T51" fmla="*/ 437 h 615"/>
                  <a:gd name="T52" fmla="*/ 259 w 518"/>
                  <a:gd name="T53" fmla="*/ 526 h 615"/>
                  <a:gd name="T54" fmla="*/ 348 w 518"/>
                  <a:gd name="T55" fmla="*/ 526 h 615"/>
                  <a:gd name="T56" fmla="*/ 348 w 518"/>
                  <a:gd name="T57" fmla="*/ 615 h 615"/>
                  <a:gd name="T58" fmla="*/ 429 w 518"/>
                  <a:gd name="T59" fmla="*/ 615 h 615"/>
                  <a:gd name="T60" fmla="*/ 429 w 518"/>
                  <a:gd name="T61" fmla="*/ 526 h 615"/>
                  <a:gd name="T62" fmla="*/ 518 w 518"/>
                  <a:gd name="T63" fmla="*/ 526 h 615"/>
                  <a:gd name="T64" fmla="*/ 518 w 518"/>
                  <a:gd name="T65" fmla="*/ 439 h 615"/>
                  <a:gd name="T66" fmla="*/ 518 w 518"/>
                  <a:gd name="T67" fmla="*/ 352 h 615"/>
                  <a:gd name="T68" fmla="*/ 518 w 518"/>
                  <a:gd name="T69" fmla="*/ 265 h 615"/>
                  <a:gd name="T70" fmla="*/ 518 w 518"/>
                  <a:gd name="T71" fmla="*/ 178 h 615"/>
                  <a:gd name="T72" fmla="*/ 429 w 518"/>
                  <a:gd name="T73" fmla="*/ 178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18" h="615">
                    <a:moveTo>
                      <a:pt x="429" y="178"/>
                    </a:moveTo>
                    <a:lnTo>
                      <a:pt x="429" y="267"/>
                    </a:lnTo>
                    <a:lnTo>
                      <a:pt x="348" y="267"/>
                    </a:lnTo>
                    <a:lnTo>
                      <a:pt x="348" y="348"/>
                    </a:lnTo>
                    <a:lnTo>
                      <a:pt x="429" y="348"/>
                    </a:lnTo>
                    <a:lnTo>
                      <a:pt x="429" y="437"/>
                    </a:lnTo>
                    <a:lnTo>
                      <a:pt x="348" y="437"/>
                    </a:lnTo>
                    <a:lnTo>
                      <a:pt x="348" y="348"/>
                    </a:lnTo>
                    <a:lnTo>
                      <a:pt x="259" y="348"/>
                    </a:lnTo>
                    <a:lnTo>
                      <a:pt x="259" y="265"/>
                    </a:lnTo>
                    <a:lnTo>
                      <a:pt x="259" y="178"/>
                    </a:lnTo>
                    <a:lnTo>
                      <a:pt x="259" y="91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1" y="178"/>
                    </a:lnTo>
                    <a:lnTo>
                      <a:pt x="81" y="89"/>
                    </a:lnTo>
                    <a:lnTo>
                      <a:pt x="170" y="89"/>
                    </a:lnTo>
                    <a:lnTo>
                      <a:pt x="170" y="178"/>
                    </a:lnTo>
                    <a:lnTo>
                      <a:pt x="170" y="265"/>
                    </a:lnTo>
                    <a:lnTo>
                      <a:pt x="170" y="352"/>
                    </a:lnTo>
                    <a:lnTo>
                      <a:pt x="170" y="437"/>
                    </a:lnTo>
                    <a:lnTo>
                      <a:pt x="259" y="437"/>
                    </a:lnTo>
                    <a:lnTo>
                      <a:pt x="259" y="526"/>
                    </a:lnTo>
                    <a:lnTo>
                      <a:pt x="348" y="526"/>
                    </a:lnTo>
                    <a:lnTo>
                      <a:pt x="348" y="615"/>
                    </a:lnTo>
                    <a:lnTo>
                      <a:pt x="429" y="615"/>
                    </a:lnTo>
                    <a:lnTo>
                      <a:pt x="429" y="526"/>
                    </a:lnTo>
                    <a:lnTo>
                      <a:pt x="518" y="526"/>
                    </a:lnTo>
                    <a:lnTo>
                      <a:pt x="518" y="439"/>
                    </a:lnTo>
                    <a:lnTo>
                      <a:pt x="518" y="352"/>
                    </a:lnTo>
                    <a:lnTo>
                      <a:pt x="518" y="265"/>
                    </a:lnTo>
                    <a:lnTo>
                      <a:pt x="518" y="178"/>
                    </a:lnTo>
                    <a:lnTo>
                      <a:pt x="429" y="17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6" name="Rectangle 255">
                <a:extLst>
                  <a:ext uri="{FF2B5EF4-FFF2-40B4-BE49-F238E27FC236}">
                    <a16:creationId xmlns:a16="http://schemas.microsoft.com/office/drawing/2014/main" id="{9C21ACBE-BE11-4C56-A129-31851544C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4" y="694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7" name="Rectangle 256">
                <a:extLst>
                  <a:ext uri="{FF2B5EF4-FFF2-40B4-BE49-F238E27FC236}">
                    <a16:creationId xmlns:a16="http://schemas.microsoft.com/office/drawing/2014/main" id="{05D0EFE3-6091-4F6E-A4C5-6C6C0ED5A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6" y="694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8" name="Freeform 257">
                <a:extLst>
                  <a:ext uri="{FF2B5EF4-FFF2-40B4-BE49-F238E27FC236}">
                    <a16:creationId xmlns:a16="http://schemas.microsoft.com/office/drawing/2014/main" id="{B0CB11E6-2081-47B4-B284-16A5662E5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2" y="954"/>
                <a:ext cx="704" cy="615"/>
              </a:xfrm>
              <a:custGeom>
                <a:avLst/>
                <a:gdLst>
                  <a:gd name="T0" fmla="*/ 615 w 704"/>
                  <a:gd name="T1" fmla="*/ 348 h 615"/>
                  <a:gd name="T2" fmla="*/ 526 w 704"/>
                  <a:gd name="T3" fmla="*/ 348 h 615"/>
                  <a:gd name="T4" fmla="*/ 526 w 704"/>
                  <a:gd name="T5" fmla="*/ 267 h 615"/>
                  <a:gd name="T6" fmla="*/ 439 w 704"/>
                  <a:gd name="T7" fmla="*/ 267 h 615"/>
                  <a:gd name="T8" fmla="*/ 348 w 704"/>
                  <a:gd name="T9" fmla="*/ 267 h 615"/>
                  <a:gd name="T10" fmla="*/ 348 w 704"/>
                  <a:gd name="T11" fmla="*/ 178 h 615"/>
                  <a:gd name="T12" fmla="*/ 348 w 704"/>
                  <a:gd name="T13" fmla="*/ 89 h 615"/>
                  <a:gd name="T14" fmla="*/ 265 w 704"/>
                  <a:gd name="T15" fmla="*/ 89 h 615"/>
                  <a:gd name="T16" fmla="*/ 178 w 704"/>
                  <a:gd name="T17" fmla="*/ 89 h 615"/>
                  <a:gd name="T18" fmla="*/ 178 w 704"/>
                  <a:gd name="T19" fmla="*/ 0 h 615"/>
                  <a:gd name="T20" fmla="*/ 91 w 704"/>
                  <a:gd name="T21" fmla="*/ 0 h 615"/>
                  <a:gd name="T22" fmla="*/ 0 w 704"/>
                  <a:gd name="T23" fmla="*/ 0 h 615"/>
                  <a:gd name="T24" fmla="*/ 0 w 704"/>
                  <a:gd name="T25" fmla="*/ 91 h 615"/>
                  <a:gd name="T26" fmla="*/ 0 w 704"/>
                  <a:gd name="T27" fmla="*/ 178 h 615"/>
                  <a:gd name="T28" fmla="*/ 91 w 704"/>
                  <a:gd name="T29" fmla="*/ 178 h 615"/>
                  <a:gd name="T30" fmla="*/ 178 w 704"/>
                  <a:gd name="T31" fmla="*/ 178 h 615"/>
                  <a:gd name="T32" fmla="*/ 178 w 704"/>
                  <a:gd name="T33" fmla="*/ 267 h 615"/>
                  <a:gd name="T34" fmla="*/ 267 w 704"/>
                  <a:gd name="T35" fmla="*/ 267 h 615"/>
                  <a:gd name="T36" fmla="*/ 267 w 704"/>
                  <a:gd name="T37" fmla="*/ 348 h 615"/>
                  <a:gd name="T38" fmla="*/ 352 w 704"/>
                  <a:gd name="T39" fmla="*/ 348 h 615"/>
                  <a:gd name="T40" fmla="*/ 437 w 704"/>
                  <a:gd name="T41" fmla="*/ 348 h 615"/>
                  <a:gd name="T42" fmla="*/ 437 w 704"/>
                  <a:gd name="T43" fmla="*/ 437 h 615"/>
                  <a:gd name="T44" fmla="*/ 526 w 704"/>
                  <a:gd name="T45" fmla="*/ 437 h 615"/>
                  <a:gd name="T46" fmla="*/ 526 w 704"/>
                  <a:gd name="T47" fmla="*/ 526 h 615"/>
                  <a:gd name="T48" fmla="*/ 615 w 704"/>
                  <a:gd name="T49" fmla="*/ 526 h 615"/>
                  <a:gd name="T50" fmla="*/ 615 w 704"/>
                  <a:gd name="T51" fmla="*/ 615 h 615"/>
                  <a:gd name="T52" fmla="*/ 704 w 704"/>
                  <a:gd name="T53" fmla="*/ 615 h 615"/>
                  <a:gd name="T54" fmla="*/ 704 w 704"/>
                  <a:gd name="T55" fmla="*/ 526 h 615"/>
                  <a:gd name="T56" fmla="*/ 704 w 704"/>
                  <a:gd name="T57" fmla="*/ 437 h 615"/>
                  <a:gd name="T58" fmla="*/ 615 w 704"/>
                  <a:gd name="T59" fmla="*/ 437 h 615"/>
                  <a:gd name="T60" fmla="*/ 615 w 704"/>
                  <a:gd name="T61" fmla="*/ 348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04" h="615">
                    <a:moveTo>
                      <a:pt x="615" y="348"/>
                    </a:moveTo>
                    <a:lnTo>
                      <a:pt x="526" y="348"/>
                    </a:lnTo>
                    <a:lnTo>
                      <a:pt x="526" y="267"/>
                    </a:lnTo>
                    <a:lnTo>
                      <a:pt x="439" y="267"/>
                    </a:lnTo>
                    <a:lnTo>
                      <a:pt x="348" y="267"/>
                    </a:lnTo>
                    <a:lnTo>
                      <a:pt x="348" y="178"/>
                    </a:lnTo>
                    <a:lnTo>
                      <a:pt x="348" y="89"/>
                    </a:lnTo>
                    <a:lnTo>
                      <a:pt x="265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91" y="178"/>
                    </a:lnTo>
                    <a:lnTo>
                      <a:pt x="178" y="178"/>
                    </a:lnTo>
                    <a:lnTo>
                      <a:pt x="178" y="267"/>
                    </a:lnTo>
                    <a:lnTo>
                      <a:pt x="267" y="267"/>
                    </a:lnTo>
                    <a:lnTo>
                      <a:pt x="267" y="348"/>
                    </a:lnTo>
                    <a:lnTo>
                      <a:pt x="352" y="348"/>
                    </a:lnTo>
                    <a:lnTo>
                      <a:pt x="437" y="348"/>
                    </a:lnTo>
                    <a:lnTo>
                      <a:pt x="437" y="437"/>
                    </a:lnTo>
                    <a:lnTo>
                      <a:pt x="526" y="437"/>
                    </a:lnTo>
                    <a:lnTo>
                      <a:pt x="526" y="526"/>
                    </a:lnTo>
                    <a:lnTo>
                      <a:pt x="615" y="526"/>
                    </a:lnTo>
                    <a:lnTo>
                      <a:pt x="615" y="615"/>
                    </a:lnTo>
                    <a:lnTo>
                      <a:pt x="704" y="615"/>
                    </a:lnTo>
                    <a:lnTo>
                      <a:pt x="704" y="526"/>
                    </a:lnTo>
                    <a:lnTo>
                      <a:pt x="704" y="437"/>
                    </a:lnTo>
                    <a:lnTo>
                      <a:pt x="615" y="437"/>
                    </a:lnTo>
                    <a:lnTo>
                      <a:pt x="615" y="34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9" name="Freeform 258">
                <a:extLst>
                  <a:ext uri="{FF2B5EF4-FFF2-40B4-BE49-F238E27FC236}">
                    <a16:creationId xmlns:a16="http://schemas.microsoft.com/office/drawing/2014/main" id="{12C3D319-BD63-4121-A586-FC781475B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" y="1480"/>
                <a:ext cx="170" cy="178"/>
              </a:xfrm>
              <a:custGeom>
                <a:avLst/>
                <a:gdLst>
                  <a:gd name="T0" fmla="*/ 0 w 170"/>
                  <a:gd name="T1" fmla="*/ 0 h 178"/>
                  <a:gd name="T2" fmla="*/ 0 w 170"/>
                  <a:gd name="T3" fmla="*/ 87 h 178"/>
                  <a:gd name="T4" fmla="*/ 0 w 170"/>
                  <a:gd name="T5" fmla="*/ 178 h 178"/>
                  <a:gd name="T6" fmla="*/ 87 w 170"/>
                  <a:gd name="T7" fmla="*/ 178 h 178"/>
                  <a:gd name="T8" fmla="*/ 170 w 170"/>
                  <a:gd name="T9" fmla="*/ 178 h 178"/>
                  <a:gd name="T10" fmla="*/ 170 w 170"/>
                  <a:gd name="T11" fmla="*/ 87 h 178"/>
                  <a:gd name="T12" fmla="*/ 170 w 170"/>
                  <a:gd name="T13" fmla="*/ 0 h 178"/>
                  <a:gd name="T14" fmla="*/ 87 w 170"/>
                  <a:gd name="T15" fmla="*/ 0 h 178"/>
                  <a:gd name="T16" fmla="*/ 0 w 170"/>
                  <a:gd name="T1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8">
                    <a:moveTo>
                      <a:pt x="0" y="0"/>
                    </a:moveTo>
                    <a:lnTo>
                      <a:pt x="0" y="87"/>
                    </a:lnTo>
                    <a:lnTo>
                      <a:pt x="0" y="178"/>
                    </a:lnTo>
                    <a:lnTo>
                      <a:pt x="87" y="178"/>
                    </a:lnTo>
                    <a:lnTo>
                      <a:pt x="170" y="178"/>
                    </a:lnTo>
                    <a:lnTo>
                      <a:pt x="170" y="87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0" name="Freeform 259">
                <a:extLst>
                  <a:ext uri="{FF2B5EF4-FFF2-40B4-BE49-F238E27FC236}">
                    <a16:creationId xmlns:a16="http://schemas.microsoft.com/office/drawing/2014/main" id="{36B703DC-767E-412A-AE92-9F1A37923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2" y="1569"/>
                <a:ext cx="170" cy="89"/>
              </a:xfrm>
              <a:custGeom>
                <a:avLst/>
                <a:gdLst>
                  <a:gd name="T0" fmla="*/ 0 w 170"/>
                  <a:gd name="T1" fmla="*/ 0 h 89"/>
                  <a:gd name="T2" fmla="*/ 0 w 170"/>
                  <a:gd name="T3" fmla="*/ 89 h 89"/>
                  <a:gd name="T4" fmla="*/ 85 w 170"/>
                  <a:gd name="T5" fmla="*/ 89 h 89"/>
                  <a:gd name="T6" fmla="*/ 170 w 170"/>
                  <a:gd name="T7" fmla="*/ 89 h 89"/>
                  <a:gd name="T8" fmla="*/ 170 w 170"/>
                  <a:gd name="T9" fmla="*/ 0 h 89"/>
                  <a:gd name="T10" fmla="*/ 85 w 170"/>
                  <a:gd name="T11" fmla="*/ 0 h 89"/>
                  <a:gd name="T12" fmla="*/ 0 w 170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89">
                    <a:moveTo>
                      <a:pt x="0" y="0"/>
                    </a:move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1" name="Rectangle 260">
                <a:extLst>
                  <a:ext uri="{FF2B5EF4-FFF2-40B4-BE49-F238E27FC236}">
                    <a16:creationId xmlns:a16="http://schemas.microsoft.com/office/drawing/2014/main" id="{AD34CA3C-CF86-4A05-A03A-899841CAC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2" y="1221"/>
                <a:ext cx="89" cy="81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2" name="Freeform 261">
                <a:extLst>
                  <a:ext uri="{FF2B5EF4-FFF2-40B4-BE49-F238E27FC236}">
                    <a16:creationId xmlns:a16="http://schemas.microsoft.com/office/drawing/2014/main" id="{A8DF95AA-B25E-411B-8065-CB8456114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" y="694"/>
                <a:ext cx="437" cy="527"/>
              </a:xfrm>
              <a:custGeom>
                <a:avLst/>
                <a:gdLst>
                  <a:gd name="T0" fmla="*/ 437 w 437"/>
                  <a:gd name="T1" fmla="*/ 438 h 527"/>
                  <a:gd name="T2" fmla="*/ 437 w 437"/>
                  <a:gd name="T3" fmla="*/ 351 h 527"/>
                  <a:gd name="T4" fmla="*/ 437 w 437"/>
                  <a:gd name="T5" fmla="*/ 260 h 527"/>
                  <a:gd name="T6" fmla="*/ 348 w 437"/>
                  <a:gd name="T7" fmla="*/ 260 h 527"/>
                  <a:gd name="T8" fmla="*/ 259 w 437"/>
                  <a:gd name="T9" fmla="*/ 260 h 527"/>
                  <a:gd name="T10" fmla="*/ 259 w 437"/>
                  <a:gd name="T11" fmla="*/ 178 h 527"/>
                  <a:gd name="T12" fmla="*/ 348 w 437"/>
                  <a:gd name="T13" fmla="*/ 178 h 527"/>
                  <a:gd name="T14" fmla="*/ 348 w 437"/>
                  <a:gd name="T15" fmla="*/ 87 h 527"/>
                  <a:gd name="T16" fmla="*/ 348 w 437"/>
                  <a:gd name="T17" fmla="*/ 0 h 527"/>
                  <a:gd name="T18" fmla="*/ 259 w 437"/>
                  <a:gd name="T19" fmla="*/ 0 h 527"/>
                  <a:gd name="T20" fmla="*/ 259 w 437"/>
                  <a:gd name="T21" fmla="*/ 89 h 527"/>
                  <a:gd name="T22" fmla="*/ 170 w 437"/>
                  <a:gd name="T23" fmla="*/ 89 h 527"/>
                  <a:gd name="T24" fmla="*/ 170 w 437"/>
                  <a:gd name="T25" fmla="*/ 174 h 527"/>
                  <a:gd name="T26" fmla="*/ 170 w 437"/>
                  <a:gd name="T27" fmla="*/ 260 h 527"/>
                  <a:gd name="T28" fmla="*/ 89 w 437"/>
                  <a:gd name="T29" fmla="*/ 260 h 527"/>
                  <a:gd name="T30" fmla="*/ 89 w 437"/>
                  <a:gd name="T31" fmla="*/ 349 h 527"/>
                  <a:gd name="T32" fmla="*/ 170 w 437"/>
                  <a:gd name="T33" fmla="*/ 349 h 527"/>
                  <a:gd name="T34" fmla="*/ 170 w 437"/>
                  <a:gd name="T35" fmla="*/ 438 h 527"/>
                  <a:gd name="T36" fmla="*/ 87 w 437"/>
                  <a:gd name="T37" fmla="*/ 438 h 527"/>
                  <a:gd name="T38" fmla="*/ 0 w 437"/>
                  <a:gd name="T39" fmla="*/ 438 h 527"/>
                  <a:gd name="T40" fmla="*/ 0 w 437"/>
                  <a:gd name="T41" fmla="*/ 527 h 527"/>
                  <a:gd name="T42" fmla="*/ 87 w 437"/>
                  <a:gd name="T43" fmla="*/ 527 h 527"/>
                  <a:gd name="T44" fmla="*/ 174 w 437"/>
                  <a:gd name="T45" fmla="*/ 527 h 527"/>
                  <a:gd name="T46" fmla="*/ 259 w 437"/>
                  <a:gd name="T47" fmla="*/ 527 h 527"/>
                  <a:gd name="T48" fmla="*/ 259 w 437"/>
                  <a:gd name="T49" fmla="*/ 438 h 527"/>
                  <a:gd name="T50" fmla="*/ 259 w 437"/>
                  <a:gd name="T51" fmla="*/ 349 h 527"/>
                  <a:gd name="T52" fmla="*/ 348 w 437"/>
                  <a:gd name="T53" fmla="*/ 349 h 527"/>
                  <a:gd name="T54" fmla="*/ 348 w 437"/>
                  <a:gd name="T55" fmla="*/ 438 h 527"/>
                  <a:gd name="T56" fmla="*/ 437 w 437"/>
                  <a:gd name="T57" fmla="*/ 438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7" h="527">
                    <a:moveTo>
                      <a:pt x="437" y="438"/>
                    </a:moveTo>
                    <a:lnTo>
                      <a:pt x="437" y="351"/>
                    </a:lnTo>
                    <a:lnTo>
                      <a:pt x="437" y="260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87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174"/>
                    </a:lnTo>
                    <a:lnTo>
                      <a:pt x="170" y="260"/>
                    </a:lnTo>
                    <a:lnTo>
                      <a:pt x="89" y="260"/>
                    </a:lnTo>
                    <a:lnTo>
                      <a:pt x="8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7" y="438"/>
                    </a:lnTo>
                    <a:lnTo>
                      <a:pt x="0" y="438"/>
                    </a:lnTo>
                    <a:lnTo>
                      <a:pt x="0" y="527"/>
                    </a:lnTo>
                    <a:lnTo>
                      <a:pt x="87" y="527"/>
                    </a:lnTo>
                    <a:lnTo>
                      <a:pt x="174" y="527"/>
                    </a:lnTo>
                    <a:lnTo>
                      <a:pt x="259" y="527"/>
                    </a:lnTo>
                    <a:lnTo>
                      <a:pt x="259" y="438"/>
                    </a:lnTo>
                    <a:lnTo>
                      <a:pt x="259" y="349"/>
                    </a:lnTo>
                    <a:lnTo>
                      <a:pt x="348" y="349"/>
                    </a:lnTo>
                    <a:lnTo>
                      <a:pt x="348" y="438"/>
                    </a:lnTo>
                    <a:lnTo>
                      <a:pt x="437" y="43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3" name="Freeform 262">
                <a:extLst>
                  <a:ext uri="{FF2B5EF4-FFF2-40B4-BE49-F238E27FC236}">
                    <a16:creationId xmlns:a16="http://schemas.microsoft.com/office/drawing/2014/main" id="{F8A06390-DBF8-4129-9D55-5B1CC3CF1E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1221"/>
                <a:ext cx="696" cy="437"/>
              </a:xfrm>
              <a:custGeom>
                <a:avLst/>
                <a:gdLst>
                  <a:gd name="T0" fmla="*/ 522 w 696"/>
                  <a:gd name="T1" fmla="*/ 0 h 437"/>
                  <a:gd name="T2" fmla="*/ 437 w 696"/>
                  <a:gd name="T3" fmla="*/ 0 h 437"/>
                  <a:gd name="T4" fmla="*/ 437 w 696"/>
                  <a:gd name="T5" fmla="*/ 81 h 437"/>
                  <a:gd name="T6" fmla="*/ 346 w 696"/>
                  <a:gd name="T7" fmla="*/ 81 h 437"/>
                  <a:gd name="T8" fmla="*/ 259 w 696"/>
                  <a:gd name="T9" fmla="*/ 81 h 437"/>
                  <a:gd name="T10" fmla="*/ 259 w 696"/>
                  <a:gd name="T11" fmla="*/ 170 h 437"/>
                  <a:gd name="T12" fmla="*/ 348 w 696"/>
                  <a:gd name="T13" fmla="*/ 170 h 437"/>
                  <a:gd name="T14" fmla="*/ 348 w 696"/>
                  <a:gd name="T15" fmla="*/ 259 h 437"/>
                  <a:gd name="T16" fmla="*/ 259 w 696"/>
                  <a:gd name="T17" fmla="*/ 259 h 437"/>
                  <a:gd name="T18" fmla="*/ 170 w 696"/>
                  <a:gd name="T19" fmla="*/ 259 h 437"/>
                  <a:gd name="T20" fmla="*/ 170 w 696"/>
                  <a:gd name="T21" fmla="*/ 348 h 437"/>
                  <a:gd name="T22" fmla="*/ 85 w 696"/>
                  <a:gd name="T23" fmla="*/ 348 h 437"/>
                  <a:gd name="T24" fmla="*/ 0 w 696"/>
                  <a:gd name="T25" fmla="*/ 348 h 437"/>
                  <a:gd name="T26" fmla="*/ 0 w 696"/>
                  <a:gd name="T27" fmla="*/ 437 h 437"/>
                  <a:gd name="T28" fmla="*/ 85 w 696"/>
                  <a:gd name="T29" fmla="*/ 437 h 437"/>
                  <a:gd name="T30" fmla="*/ 172 w 696"/>
                  <a:gd name="T31" fmla="*/ 437 h 437"/>
                  <a:gd name="T32" fmla="*/ 259 w 696"/>
                  <a:gd name="T33" fmla="*/ 437 h 437"/>
                  <a:gd name="T34" fmla="*/ 259 w 696"/>
                  <a:gd name="T35" fmla="*/ 348 h 437"/>
                  <a:gd name="T36" fmla="*/ 346 w 696"/>
                  <a:gd name="T37" fmla="*/ 348 h 437"/>
                  <a:gd name="T38" fmla="*/ 437 w 696"/>
                  <a:gd name="T39" fmla="*/ 348 h 437"/>
                  <a:gd name="T40" fmla="*/ 437 w 696"/>
                  <a:gd name="T41" fmla="*/ 259 h 437"/>
                  <a:gd name="T42" fmla="*/ 518 w 696"/>
                  <a:gd name="T43" fmla="*/ 259 h 437"/>
                  <a:gd name="T44" fmla="*/ 518 w 696"/>
                  <a:gd name="T45" fmla="*/ 172 h 437"/>
                  <a:gd name="T46" fmla="*/ 518 w 696"/>
                  <a:gd name="T47" fmla="*/ 81 h 437"/>
                  <a:gd name="T48" fmla="*/ 609 w 696"/>
                  <a:gd name="T49" fmla="*/ 81 h 437"/>
                  <a:gd name="T50" fmla="*/ 696 w 696"/>
                  <a:gd name="T51" fmla="*/ 81 h 437"/>
                  <a:gd name="T52" fmla="*/ 696 w 696"/>
                  <a:gd name="T53" fmla="*/ 0 h 437"/>
                  <a:gd name="T54" fmla="*/ 609 w 696"/>
                  <a:gd name="T55" fmla="*/ 0 h 437"/>
                  <a:gd name="T56" fmla="*/ 522 w 696"/>
                  <a:gd name="T57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6" h="437">
                    <a:moveTo>
                      <a:pt x="522" y="0"/>
                    </a:moveTo>
                    <a:lnTo>
                      <a:pt x="437" y="0"/>
                    </a:lnTo>
                    <a:lnTo>
                      <a:pt x="437" y="81"/>
                    </a:lnTo>
                    <a:lnTo>
                      <a:pt x="346" y="81"/>
                    </a:lnTo>
                    <a:lnTo>
                      <a:pt x="259" y="81"/>
                    </a:lnTo>
                    <a:lnTo>
                      <a:pt x="259" y="170"/>
                    </a:lnTo>
                    <a:lnTo>
                      <a:pt x="348" y="170"/>
                    </a:lnTo>
                    <a:lnTo>
                      <a:pt x="348" y="259"/>
                    </a:lnTo>
                    <a:lnTo>
                      <a:pt x="259" y="259"/>
                    </a:lnTo>
                    <a:lnTo>
                      <a:pt x="170" y="259"/>
                    </a:lnTo>
                    <a:lnTo>
                      <a:pt x="170" y="348"/>
                    </a:lnTo>
                    <a:lnTo>
                      <a:pt x="85" y="348"/>
                    </a:lnTo>
                    <a:lnTo>
                      <a:pt x="0" y="348"/>
                    </a:lnTo>
                    <a:lnTo>
                      <a:pt x="0" y="437"/>
                    </a:lnTo>
                    <a:lnTo>
                      <a:pt x="85" y="437"/>
                    </a:lnTo>
                    <a:lnTo>
                      <a:pt x="172" y="437"/>
                    </a:lnTo>
                    <a:lnTo>
                      <a:pt x="259" y="437"/>
                    </a:lnTo>
                    <a:lnTo>
                      <a:pt x="259" y="348"/>
                    </a:lnTo>
                    <a:lnTo>
                      <a:pt x="346" y="348"/>
                    </a:lnTo>
                    <a:lnTo>
                      <a:pt x="437" y="348"/>
                    </a:lnTo>
                    <a:lnTo>
                      <a:pt x="437" y="259"/>
                    </a:lnTo>
                    <a:lnTo>
                      <a:pt x="518" y="259"/>
                    </a:lnTo>
                    <a:lnTo>
                      <a:pt x="518" y="172"/>
                    </a:lnTo>
                    <a:lnTo>
                      <a:pt x="518" y="81"/>
                    </a:lnTo>
                    <a:lnTo>
                      <a:pt x="609" y="81"/>
                    </a:lnTo>
                    <a:lnTo>
                      <a:pt x="696" y="81"/>
                    </a:lnTo>
                    <a:lnTo>
                      <a:pt x="696" y="0"/>
                    </a:lnTo>
                    <a:lnTo>
                      <a:pt x="609" y="0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4" name="Rectangle 263">
                <a:extLst>
                  <a:ext uri="{FF2B5EF4-FFF2-40B4-BE49-F238E27FC236}">
                    <a16:creationId xmlns:a16="http://schemas.microsoft.com/office/drawing/2014/main" id="{A9ACE136-A764-45AB-86D0-2B11B401D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7" y="872"/>
                <a:ext cx="89" cy="82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5" name="Rectangle 264">
                <a:extLst>
                  <a:ext uri="{FF2B5EF4-FFF2-40B4-BE49-F238E27FC236}">
                    <a16:creationId xmlns:a16="http://schemas.microsoft.com/office/drawing/2014/main" id="{24B32E65-826B-4311-8E8C-3ADD7FF957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8" y="605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6" name="Freeform 265">
                <a:extLst>
                  <a:ext uri="{FF2B5EF4-FFF2-40B4-BE49-F238E27FC236}">
                    <a16:creationId xmlns:a16="http://schemas.microsoft.com/office/drawing/2014/main" id="{7B135389-AC10-44CE-8387-312BF41D8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" y="605"/>
                <a:ext cx="178" cy="178"/>
              </a:xfrm>
              <a:custGeom>
                <a:avLst/>
                <a:gdLst>
                  <a:gd name="T0" fmla="*/ 178 w 178"/>
                  <a:gd name="T1" fmla="*/ 178 h 178"/>
                  <a:gd name="T2" fmla="*/ 178 w 178"/>
                  <a:gd name="T3" fmla="*/ 89 h 178"/>
                  <a:gd name="T4" fmla="*/ 89 w 178"/>
                  <a:gd name="T5" fmla="*/ 89 h 178"/>
                  <a:gd name="T6" fmla="*/ 89 w 178"/>
                  <a:gd name="T7" fmla="*/ 0 h 178"/>
                  <a:gd name="T8" fmla="*/ 0 w 178"/>
                  <a:gd name="T9" fmla="*/ 0 h 178"/>
                  <a:gd name="T10" fmla="*/ 0 w 178"/>
                  <a:gd name="T11" fmla="*/ 89 h 178"/>
                  <a:gd name="T12" fmla="*/ 0 w 178"/>
                  <a:gd name="T13" fmla="*/ 178 h 178"/>
                  <a:gd name="T14" fmla="*/ 91 w 178"/>
                  <a:gd name="T15" fmla="*/ 178 h 178"/>
                  <a:gd name="T16" fmla="*/ 178 w 178"/>
                  <a:gd name="T1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178" y="178"/>
                    </a:move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91" y="178"/>
                    </a:lnTo>
                    <a:lnTo>
                      <a:pt x="178" y="17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7" name="Rectangle 266">
                <a:extLst>
                  <a:ext uri="{FF2B5EF4-FFF2-40B4-BE49-F238E27FC236}">
                    <a16:creationId xmlns:a16="http://schemas.microsoft.com/office/drawing/2014/main" id="{AA51F193-1668-41DE-A004-E254DE3157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9" y="516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8" name="Rectangle 267">
                <a:extLst>
                  <a:ext uri="{FF2B5EF4-FFF2-40B4-BE49-F238E27FC236}">
                    <a16:creationId xmlns:a16="http://schemas.microsoft.com/office/drawing/2014/main" id="{C4E1FDB8-1D3A-4D41-A5AF-90B54AFCF1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783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9" name="Freeform 268">
                <a:extLst>
                  <a:ext uri="{FF2B5EF4-FFF2-40B4-BE49-F238E27FC236}">
                    <a16:creationId xmlns:a16="http://schemas.microsoft.com/office/drawing/2014/main" id="{57D61275-98E5-4C65-BB00-0A12A935D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2" y="872"/>
                <a:ext cx="785" cy="519"/>
              </a:xfrm>
              <a:custGeom>
                <a:avLst/>
                <a:gdLst>
                  <a:gd name="T0" fmla="*/ 437 w 785"/>
                  <a:gd name="T1" fmla="*/ 434 h 519"/>
                  <a:gd name="T2" fmla="*/ 437 w 785"/>
                  <a:gd name="T3" fmla="*/ 349 h 519"/>
                  <a:gd name="T4" fmla="*/ 518 w 785"/>
                  <a:gd name="T5" fmla="*/ 349 h 519"/>
                  <a:gd name="T6" fmla="*/ 518 w 785"/>
                  <a:gd name="T7" fmla="*/ 260 h 519"/>
                  <a:gd name="T8" fmla="*/ 609 w 785"/>
                  <a:gd name="T9" fmla="*/ 260 h 519"/>
                  <a:gd name="T10" fmla="*/ 696 w 785"/>
                  <a:gd name="T11" fmla="*/ 260 h 519"/>
                  <a:gd name="T12" fmla="*/ 785 w 785"/>
                  <a:gd name="T13" fmla="*/ 260 h 519"/>
                  <a:gd name="T14" fmla="*/ 785 w 785"/>
                  <a:gd name="T15" fmla="*/ 173 h 519"/>
                  <a:gd name="T16" fmla="*/ 785 w 785"/>
                  <a:gd name="T17" fmla="*/ 82 h 519"/>
                  <a:gd name="T18" fmla="*/ 696 w 785"/>
                  <a:gd name="T19" fmla="*/ 82 h 519"/>
                  <a:gd name="T20" fmla="*/ 696 w 785"/>
                  <a:gd name="T21" fmla="*/ 171 h 519"/>
                  <a:gd name="T22" fmla="*/ 607 w 785"/>
                  <a:gd name="T23" fmla="*/ 171 h 519"/>
                  <a:gd name="T24" fmla="*/ 607 w 785"/>
                  <a:gd name="T25" fmla="*/ 82 h 519"/>
                  <a:gd name="T26" fmla="*/ 518 w 785"/>
                  <a:gd name="T27" fmla="*/ 82 h 519"/>
                  <a:gd name="T28" fmla="*/ 518 w 785"/>
                  <a:gd name="T29" fmla="*/ 171 h 519"/>
                  <a:gd name="T30" fmla="*/ 435 w 785"/>
                  <a:gd name="T31" fmla="*/ 171 h 519"/>
                  <a:gd name="T32" fmla="*/ 348 w 785"/>
                  <a:gd name="T33" fmla="*/ 171 h 519"/>
                  <a:gd name="T34" fmla="*/ 259 w 785"/>
                  <a:gd name="T35" fmla="*/ 171 h 519"/>
                  <a:gd name="T36" fmla="*/ 259 w 785"/>
                  <a:gd name="T37" fmla="*/ 82 h 519"/>
                  <a:gd name="T38" fmla="*/ 174 w 785"/>
                  <a:gd name="T39" fmla="*/ 82 h 519"/>
                  <a:gd name="T40" fmla="*/ 89 w 785"/>
                  <a:gd name="T41" fmla="*/ 82 h 519"/>
                  <a:gd name="T42" fmla="*/ 89 w 785"/>
                  <a:gd name="T43" fmla="*/ 0 h 519"/>
                  <a:gd name="T44" fmla="*/ 0 w 785"/>
                  <a:gd name="T45" fmla="*/ 0 h 519"/>
                  <a:gd name="T46" fmla="*/ 0 w 785"/>
                  <a:gd name="T47" fmla="*/ 84 h 519"/>
                  <a:gd name="T48" fmla="*/ 0 w 785"/>
                  <a:gd name="T49" fmla="*/ 171 h 519"/>
                  <a:gd name="T50" fmla="*/ 87 w 785"/>
                  <a:gd name="T51" fmla="*/ 171 h 519"/>
                  <a:gd name="T52" fmla="*/ 170 w 785"/>
                  <a:gd name="T53" fmla="*/ 171 h 519"/>
                  <a:gd name="T54" fmla="*/ 170 w 785"/>
                  <a:gd name="T55" fmla="*/ 260 h 519"/>
                  <a:gd name="T56" fmla="*/ 259 w 785"/>
                  <a:gd name="T57" fmla="*/ 260 h 519"/>
                  <a:gd name="T58" fmla="*/ 259 w 785"/>
                  <a:gd name="T59" fmla="*/ 349 h 519"/>
                  <a:gd name="T60" fmla="*/ 348 w 785"/>
                  <a:gd name="T61" fmla="*/ 349 h 519"/>
                  <a:gd name="T62" fmla="*/ 348 w 785"/>
                  <a:gd name="T63" fmla="*/ 430 h 519"/>
                  <a:gd name="T64" fmla="*/ 259 w 785"/>
                  <a:gd name="T65" fmla="*/ 430 h 519"/>
                  <a:gd name="T66" fmla="*/ 259 w 785"/>
                  <a:gd name="T67" fmla="*/ 519 h 519"/>
                  <a:gd name="T68" fmla="*/ 348 w 785"/>
                  <a:gd name="T69" fmla="*/ 519 h 519"/>
                  <a:gd name="T70" fmla="*/ 437 w 785"/>
                  <a:gd name="T71" fmla="*/ 519 h 519"/>
                  <a:gd name="T72" fmla="*/ 437 w 785"/>
                  <a:gd name="T73" fmla="*/ 434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85" h="519">
                    <a:moveTo>
                      <a:pt x="437" y="434"/>
                    </a:moveTo>
                    <a:lnTo>
                      <a:pt x="437" y="349"/>
                    </a:lnTo>
                    <a:lnTo>
                      <a:pt x="518" y="349"/>
                    </a:lnTo>
                    <a:lnTo>
                      <a:pt x="518" y="260"/>
                    </a:lnTo>
                    <a:lnTo>
                      <a:pt x="609" y="260"/>
                    </a:lnTo>
                    <a:lnTo>
                      <a:pt x="696" y="260"/>
                    </a:lnTo>
                    <a:lnTo>
                      <a:pt x="785" y="260"/>
                    </a:lnTo>
                    <a:lnTo>
                      <a:pt x="785" y="173"/>
                    </a:lnTo>
                    <a:lnTo>
                      <a:pt x="785" y="82"/>
                    </a:lnTo>
                    <a:lnTo>
                      <a:pt x="696" y="82"/>
                    </a:lnTo>
                    <a:lnTo>
                      <a:pt x="696" y="171"/>
                    </a:lnTo>
                    <a:lnTo>
                      <a:pt x="607" y="171"/>
                    </a:lnTo>
                    <a:lnTo>
                      <a:pt x="607" y="82"/>
                    </a:lnTo>
                    <a:lnTo>
                      <a:pt x="518" y="82"/>
                    </a:lnTo>
                    <a:lnTo>
                      <a:pt x="518" y="171"/>
                    </a:lnTo>
                    <a:lnTo>
                      <a:pt x="435" y="171"/>
                    </a:lnTo>
                    <a:lnTo>
                      <a:pt x="348" y="171"/>
                    </a:lnTo>
                    <a:lnTo>
                      <a:pt x="259" y="171"/>
                    </a:lnTo>
                    <a:lnTo>
                      <a:pt x="259" y="82"/>
                    </a:lnTo>
                    <a:lnTo>
                      <a:pt x="174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87" y="171"/>
                    </a:lnTo>
                    <a:lnTo>
                      <a:pt x="170" y="171"/>
                    </a:lnTo>
                    <a:lnTo>
                      <a:pt x="170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348" y="349"/>
                    </a:lnTo>
                    <a:lnTo>
                      <a:pt x="348" y="430"/>
                    </a:lnTo>
                    <a:lnTo>
                      <a:pt x="259" y="430"/>
                    </a:lnTo>
                    <a:lnTo>
                      <a:pt x="259" y="519"/>
                    </a:lnTo>
                    <a:lnTo>
                      <a:pt x="348" y="519"/>
                    </a:lnTo>
                    <a:lnTo>
                      <a:pt x="437" y="519"/>
                    </a:lnTo>
                    <a:lnTo>
                      <a:pt x="437" y="434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0" name="Rectangle 269">
                <a:extLst>
                  <a:ext uri="{FF2B5EF4-FFF2-40B4-BE49-F238E27FC236}">
                    <a16:creationId xmlns:a16="http://schemas.microsoft.com/office/drawing/2014/main" id="{4251D7C3-3716-453B-B448-2E878A4C29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2" y="1221"/>
                <a:ext cx="89" cy="81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1" name="Freeform 270">
                <a:extLst>
                  <a:ext uri="{FF2B5EF4-FFF2-40B4-BE49-F238E27FC236}">
                    <a16:creationId xmlns:a16="http://schemas.microsoft.com/office/drawing/2014/main" id="{1FC6D388-C7CC-4CEC-830B-42ED8F1E37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694"/>
                <a:ext cx="348" cy="178"/>
              </a:xfrm>
              <a:custGeom>
                <a:avLst/>
                <a:gdLst>
                  <a:gd name="T0" fmla="*/ 81 w 348"/>
                  <a:gd name="T1" fmla="*/ 178 h 178"/>
                  <a:gd name="T2" fmla="*/ 170 w 348"/>
                  <a:gd name="T3" fmla="*/ 178 h 178"/>
                  <a:gd name="T4" fmla="*/ 170 w 348"/>
                  <a:gd name="T5" fmla="*/ 89 h 178"/>
                  <a:gd name="T6" fmla="*/ 259 w 348"/>
                  <a:gd name="T7" fmla="*/ 89 h 178"/>
                  <a:gd name="T8" fmla="*/ 348 w 348"/>
                  <a:gd name="T9" fmla="*/ 89 h 178"/>
                  <a:gd name="T10" fmla="*/ 348 w 348"/>
                  <a:gd name="T11" fmla="*/ 0 h 178"/>
                  <a:gd name="T12" fmla="*/ 259 w 348"/>
                  <a:gd name="T13" fmla="*/ 0 h 178"/>
                  <a:gd name="T14" fmla="*/ 172 w 348"/>
                  <a:gd name="T15" fmla="*/ 0 h 178"/>
                  <a:gd name="T16" fmla="*/ 85 w 348"/>
                  <a:gd name="T17" fmla="*/ 0 h 178"/>
                  <a:gd name="T18" fmla="*/ 0 w 348"/>
                  <a:gd name="T19" fmla="*/ 0 h 178"/>
                  <a:gd name="T20" fmla="*/ 0 w 348"/>
                  <a:gd name="T21" fmla="*/ 89 h 178"/>
                  <a:gd name="T22" fmla="*/ 81 w 348"/>
                  <a:gd name="T23" fmla="*/ 89 h 178"/>
                  <a:gd name="T24" fmla="*/ 81 w 348"/>
                  <a:gd name="T25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8" h="178">
                    <a:moveTo>
                      <a:pt x="81" y="178"/>
                    </a:moveTo>
                    <a:lnTo>
                      <a:pt x="170" y="178"/>
                    </a:lnTo>
                    <a:lnTo>
                      <a:pt x="170" y="89"/>
                    </a:lnTo>
                    <a:lnTo>
                      <a:pt x="25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1" y="89"/>
                    </a:lnTo>
                    <a:lnTo>
                      <a:pt x="81" y="178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2" name="Freeform 271">
                <a:extLst>
                  <a:ext uri="{FF2B5EF4-FFF2-40B4-BE49-F238E27FC236}">
                    <a16:creationId xmlns:a16="http://schemas.microsoft.com/office/drawing/2014/main" id="{F04EF21D-2ED8-4EAC-978D-79A9E3DF3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" y="1391"/>
                <a:ext cx="859" cy="349"/>
              </a:xfrm>
              <a:custGeom>
                <a:avLst/>
                <a:gdLst>
                  <a:gd name="T0" fmla="*/ 687 w 859"/>
                  <a:gd name="T1" fmla="*/ 0 h 349"/>
                  <a:gd name="T2" fmla="*/ 600 w 859"/>
                  <a:gd name="T3" fmla="*/ 0 h 349"/>
                  <a:gd name="T4" fmla="*/ 511 w 859"/>
                  <a:gd name="T5" fmla="*/ 0 h 349"/>
                  <a:gd name="T6" fmla="*/ 511 w 859"/>
                  <a:gd name="T7" fmla="*/ 89 h 349"/>
                  <a:gd name="T8" fmla="*/ 511 w 859"/>
                  <a:gd name="T9" fmla="*/ 178 h 349"/>
                  <a:gd name="T10" fmla="*/ 424 w 859"/>
                  <a:gd name="T11" fmla="*/ 178 h 349"/>
                  <a:gd name="T12" fmla="*/ 337 w 859"/>
                  <a:gd name="T13" fmla="*/ 178 h 349"/>
                  <a:gd name="T14" fmla="*/ 258 w 859"/>
                  <a:gd name="T15" fmla="*/ 178 h 349"/>
                  <a:gd name="T16" fmla="*/ 171 w 859"/>
                  <a:gd name="T17" fmla="*/ 178 h 349"/>
                  <a:gd name="T18" fmla="*/ 84 w 859"/>
                  <a:gd name="T19" fmla="*/ 178 h 349"/>
                  <a:gd name="T20" fmla="*/ 0 w 859"/>
                  <a:gd name="T21" fmla="*/ 178 h 349"/>
                  <a:gd name="T22" fmla="*/ 0 w 859"/>
                  <a:gd name="T23" fmla="*/ 267 h 349"/>
                  <a:gd name="T24" fmla="*/ 84 w 859"/>
                  <a:gd name="T25" fmla="*/ 267 h 349"/>
                  <a:gd name="T26" fmla="*/ 171 w 859"/>
                  <a:gd name="T27" fmla="*/ 267 h 349"/>
                  <a:gd name="T28" fmla="*/ 260 w 859"/>
                  <a:gd name="T29" fmla="*/ 267 h 349"/>
                  <a:gd name="T30" fmla="*/ 260 w 859"/>
                  <a:gd name="T31" fmla="*/ 349 h 349"/>
                  <a:gd name="T32" fmla="*/ 341 w 859"/>
                  <a:gd name="T33" fmla="*/ 349 h 349"/>
                  <a:gd name="T34" fmla="*/ 341 w 859"/>
                  <a:gd name="T35" fmla="*/ 267 h 349"/>
                  <a:gd name="T36" fmla="*/ 424 w 859"/>
                  <a:gd name="T37" fmla="*/ 267 h 349"/>
                  <a:gd name="T38" fmla="*/ 511 w 859"/>
                  <a:gd name="T39" fmla="*/ 267 h 349"/>
                  <a:gd name="T40" fmla="*/ 600 w 859"/>
                  <a:gd name="T41" fmla="*/ 267 h 349"/>
                  <a:gd name="T42" fmla="*/ 600 w 859"/>
                  <a:gd name="T43" fmla="*/ 178 h 349"/>
                  <a:gd name="T44" fmla="*/ 689 w 859"/>
                  <a:gd name="T45" fmla="*/ 178 h 349"/>
                  <a:gd name="T46" fmla="*/ 689 w 859"/>
                  <a:gd name="T47" fmla="*/ 89 h 349"/>
                  <a:gd name="T48" fmla="*/ 774 w 859"/>
                  <a:gd name="T49" fmla="*/ 89 h 349"/>
                  <a:gd name="T50" fmla="*/ 859 w 859"/>
                  <a:gd name="T51" fmla="*/ 89 h 349"/>
                  <a:gd name="T52" fmla="*/ 859 w 859"/>
                  <a:gd name="T53" fmla="*/ 0 h 349"/>
                  <a:gd name="T54" fmla="*/ 774 w 859"/>
                  <a:gd name="T55" fmla="*/ 0 h 349"/>
                  <a:gd name="T56" fmla="*/ 687 w 859"/>
                  <a:gd name="T57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9" h="349">
                    <a:moveTo>
                      <a:pt x="687" y="0"/>
                    </a:moveTo>
                    <a:lnTo>
                      <a:pt x="600" y="0"/>
                    </a:lnTo>
                    <a:lnTo>
                      <a:pt x="511" y="0"/>
                    </a:lnTo>
                    <a:lnTo>
                      <a:pt x="511" y="89"/>
                    </a:lnTo>
                    <a:lnTo>
                      <a:pt x="511" y="178"/>
                    </a:lnTo>
                    <a:lnTo>
                      <a:pt x="424" y="178"/>
                    </a:lnTo>
                    <a:lnTo>
                      <a:pt x="337" y="178"/>
                    </a:lnTo>
                    <a:lnTo>
                      <a:pt x="258" y="178"/>
                    </a:lnTo>
                    <a:lnTo>
                      <a:pt x="171" y="178"/>
                    </a:lnTo>
                    <a:lnTo>
                      <a:pt x="84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4" y="267"/>
                    </a:lnTo>
                    <a:lnTo>
                      <a:pt x="171" y="267"/>
                    </a:lnTo>
                    <a:lnTo>
                      <a:pt x="260" y="267"/>
                    </a:lnTo>
                    <a:lnTo>
                      <a:pt x="260" y="349"/>
                    </a:lnTo>
                    <a:lnTo>
                      <a:pt x="341" y="349"/>
                    </a:lnTo>
                    <a:lnTo>
                      <a:pt x="341" y="267"/>
                    </a:lnTo>
                    <a:lnTo>
                      <a:pt x="424" y="267"/>
                    </a:lnTo>
                    <a:lnTo>
                      <a:pt x="511" y="267"/>
                    </a:lnTo>
                    <a:lnTo>
                      <a:pt x="600" y="267"/>
                    </a:lnTo>
                    <a:lnTo>
                      <a:pt x="600" y="178"/>
                    </a:lnTo>
                    <a:lnTo>
                      <a:pt x="689" y="178"/>
                    </a:lnTo>
                    <a:lnTo>
                      <a:pt x="689" y="89"/>
                    </a:lnTo>
                    <a:lnTo>
                      <a:pt x="774" y="89"/>
                    </a:lnTo>
                    <a:lnTo>
                      <a:pt x="859" y="89"/>
                    </a:lnTo>
                    <a:lnTo>
                      <a:pt x="859" y="0"/>
                    </a:lnTo>
                    <a:lnTo>
                      <a:pt x="774" y="0"/>
                    </a:lnTo>
                    <a:lnTo>
                      <a:pt x="687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3" name="Rectangle 272">
                <a:extLst>
                  <a:ext uri="{FF2B5EF4-FFF2-40B4-BE49-F238E27FC236}">
                    <a16:creationId xmlns:a16="http://schemas.microsoft.com/office/drawing/2014/main" id="{36C7C64C-F3DB-4417-B121-6B86BA167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3" y="78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4" name="Freeform 273">
                <a:extLst>
                  <a:ext uri="{FF2B5EF4-FFF2-40B4-BE49-F238E27FC236}">
                    <a16:creationId xmlns:a16="http://schemas.microsoft.com/office/drawing/2014/main" id="{CF61AD1D-0060-4E43-B47D-F53CE02C1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3" y="1043"/>
                <a:ext cx="170" cy="259"/>
              </a:xfrm>
              <a:custGeom>
                <a:avLst/>
                <a:gdLst>
                  <a:gd name="T0" fmla="*/ 170 w 170"/>
                  <a:gd name="T1" fmla="*/ 259 h 259"/>
                  <a:gd name="T2" fmla="*/ 170 w 170"/>
                  <a:gd name="T3" fmla="*/ 178 h 259"/>
                  <a:gd name="T4" fmla="*/ 81 w 170"/>
                  <a:gd name="T5" fmla="*/ 178 h 259"/>
                  <a:gd name="T6" fmla="*/ 81 w 170"/>
                  <a:gd name="T7" fmla="*/ 89 h 259"/>
                  <a:gd name="T8" fmla="*/ 81 w 170"/>
                  <a:gd name="T9" fmla="*/ 0 h 259"/>
                  <a:gd name="T10" fmla="*/ 0 w 170"/>
                  <a:gd name="T11" fmla="*/ 0 h 259"/>
                  <a:gd name="T12" fmla="*/ 0 w 170"/>
                  <a:gd name="T13" fmla="*/ 89 h 259"/>
                  <a:gd name="T14" fmla="*/ 0 w 170"/>
                  <a:gd name="T15" fmla="*/ 176 h 259"/>
                  <a:gd name="T16" fmla="*/ 0 w 170"/>
                  <a:gd name="T17" fmla="*/ 259 h 259"/>
                  <a:gd name="T18" fmla="*/ 83 w 170"/>
                  <a:gd name="T19" fmla="*/ 259 h 259"/>
                  <a:gd name="T20" fmla="*/ 170 w 170"/>
                  <a:gd name="T2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259">
                    <a:moveTo>
                      <a:pt x="170" y="259"/>
                    </a:moveTo>
                    <a:lnTo>
                      <a:pt x="170" y="178"/>
                    </a:lnTo>
                    <a:lnTo>
                      <a:pt x="81" y="178"/>
                    </a:lnTo>
                    <a:lnTo>
                      <a:pt x="81" y="89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59"/>
                    </a:lnTo>
                    <a:lnTo>
                      <a:pt x="83" y="259"/>
                    </a:lnTo>
                    <a:lnTo>
                      <a:pt x="170" y="25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5" name="Freeform 274">
                <a:extLst>
                  <a:ext uri="{FF2B5EF4-FFF2-40B4-BE49-F238E27FC236}">
                    <a16:creationId xmlns:a16="http://schemas.microsoft.com/office/drawing/2014/main" id="{5FC21D34-3928-42BE-938A-7DBAA2B3D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1043"/>
                <a:ext cx="259" cy="259"/>
              </a:xfrm>
              <a:custGeom>
                <a:avLst/>
                <a:gdLst>
                  <a:gd name="T0" fmla="*/ 259 w 259"/>
                  <a:gd name="T1" fmla="*/ 259 h 259"/>
                  <a:gd name="T2" fmla="*/ 259 w 259"/>
                  <a:gd name="T3" fmla="*/ 178 h 259"/>
                  <a:gd name="T4" fmla="*/ 177 w 259"/>
                  <a:gd name="T5" fmla="*/ 178 h 259"/>
                  <a:gd name="T6" fmla="*/ 177 w 259"/>
                  <a:gd name="T7" fmla="*/ 89 h 259"/>
                  <a:gd name="T8" fmla="*/ 89 w 259"/>
                  <a:gd name="T9" fmla="*/ 89 h 259"/>
                  <a:gd name="T10" fmla="*/ 89 w 259"/>
                  <a:gd name="T11" fmla="*/ 0 h 259"/>
                  <a:gd name="T12" fmla="*/ 0 w 259"/>
                  <a:gd name="T13" fmla="*/ 0 h 259"/>
                  <a:gd name="T14" fmla="*/ 0 w 259"/>
                  <a:gd name="T15" fmla="*/ 89 h 259"/>
                  <a:gd name="T16" fmla="*/ 0 w 259"/>
                  <a:gd name="T17" fmla="*/ 176 h 259"/>
                  <a:gd name="T18" fmla="*/ 0 w 259"/>
                  <a:gd name="T19" fmla="*/ 259 h 259"/>
                  <a:gd name="T20" fmla="*/ 87 w 259"/>
                  <a:gd name="T21" fmla="*/ 259 h 259"/>
                  <a:gd name="T22" fmla="*/ 174 w 259"/>
                  <a:gd name="T23" fmla="*/ 259 h 259"/>
                  <a:gd name="T24" fmla="*/ 259 w 259"/>
                  <a:gd name="T25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59">
                    <a:moveTo>
                      <a:pt x="259" y="259"/>
                    </a:moveTo>
                    <a:lnTo>
                      <a:pt x="259" y="178"/>
                    </a:lnTo>
                    <a:lnTo>
                      <a:pt x="177" y="178"/>
                    </a:lnTo>
                    <a:lnTo>
                      <a:pt x="177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59"/>
                    </a:lnTo>
                    <a:lnTo>
                      <a:pt x="87" y="259"/>
                    </a:lnTo>
                    <a:lnTo>
                      <a:pt x="174" y="259"/>
                    </a:lnTo>
                    <a:lnTo>
                      <a:pt x="259" y="25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6" name="Freeform 275">
                <a:extLst>
                  <a:ext uri="{FF2B5EF4-FFF2-40B4-BE49-F238E27FC236}">
                    <a16:creationId xmlns:a16="http://schemas.microsoft.com/office/drawing/2014/main" id="{496221BF-7CAD-4C9A-AB81-48226D215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435"/>
                <a:ext cx="267" cy="519"/>
              </a:xfrm>
              <a:custGeom>
                <a:avLst/>
                <a:gdLst>
                  <a:gd name="T0" fmla="*/ 89 w 267"/>
                  <a:gd name="T1" fmla="*/ 259 h 519"/>
                  <a:gd name="T2" fmla="*/ 89 w 267"/>
                  <a:gd name="T3" fmla="*/ 346 h 519"/>
                  <a:gd name="T4" fmla="*/ 89 w 267"/>
                  <a:gd name="T5" fmla="*/ 433 h 519"/>
                  <a:gd name="T6" fmla="*/ 89 w 267"/>
                  <a:gd name="T7" fmla="*/ 519 h 519"/>
                  <a:gd name="T8" fmla="*/ 178 w 267"/>
                  <a:gd name="T9" fmla="*/ 519 h 519"/>
                  <a:gd name="T10" fmla="*/ 267 w 267"/>
                  <a:gd name="T11" fmla="*/ 519 h 519"/>
                  <a:gd name="T12" fmla="*/ 267 w 267"/>
                  <a:gd name="T13" fmla="*/ 433 h 519"/>
                  <a:gd name="T14" fmla="*/ 267 w 267"/>
                  <a:gd name="T15" fmla="*/ 346 h 519"/>
                  <a:gd name="T16" fmla="*/ 267 w 267"/>
                  <a:gd name="T17" fmla="*/ 259 h 519"/>
                  <a:gd name="T18" fmla="*/ 178 w 267"/>
                  <a:gd name="T19" fmla="*/ 259 h 519"/>
                  <a:gd name="T20" fmla="*/ 178 w 267"/>
                  <a:gd name="T21" fmla="*/ 172 h 519"/>
                  <a:gd name="T22" fmla="*/ 178 w 267"/>
                  <a:gd name="T23" fmla="*/ 81 h 519"/>
                  <a:gd name="T24" fmla="*/ 89 w 267"/>
                  <a:gd name="T25" fmla="*/ 81 h 519"/>
                  <a:gd name="T26" fmla="*/ 89 w 267"/>
                  <a:gd name="T27" fmla="*/ 0 h 519"/>
                  <a:gd name="T28" fmla="*/ 0 w 267"/>
                  <a:gd name="T29" fmla="*/ 0 h 519"/>
                  <a:gd name="T30" fmla="*/ 0 w 267"/>
                  <a:gd name="T31" fmla="*/ 85 h 519"/>
                  <a:gd name="T32" fmla="*/ 0 w 267"/>
                  <a:gd name="T33" fmla="*/ 170 h 519"/>
                  <a:gd name="T34" fmla="*/ 89 w 267"/>
                  <a:gd name="T35" fmla="*/ 170 h 519"/>
                  <a:gd name="T36" fmla="*/ 89 w 267"/>
                  <a:gd name="T37" fmla="*/ 25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7" h="519">
                    <a:moveTo>
                      <a:pt x="89" y="259"/>
                    </a:moveTo>
                    <a:lnTo>
                      <a:pt x="89" y="346"/>
                    </a:lnTo>
                    <a:lnTo>
                      <a:pt x="89" y="433"/>
                    </a:lnTo>
                    <a:lnTo>
                      <a:pt x="89" y="519"/>
                    </a:lnTo>
                    <a:lnTo>
                      <a:pt x="178" y="519"/>
                    </a:lnTo>
                    <a:lnTo>
                      <a:pt x="267" y="519"/>
                    </a:lnTo>
                    <a:lnTo>
                      <a:pt x="267" y="433"/>
                    </a:lnTo>
                    <a:lnTo>
                      <a:pt x="267" y="346"/>
                    </a:lnTo>
                    <a:lnTo>
                      <a:pt x="267" y="259"/>
                    </a:lnTo>
                    <a:lnTo>
                      <a:pt x="178" y="259"/>
                    </a:lnTo>
                    <a:lnTo>
                      <a:pt x="178" y="172"/>
                    </a:lnTo>
                    <a:lnTo>
                      <a:pt x="178" y="81"/>
                    </a:lnTo>
                    <a:lnTo>
                      <a:pt x="89" y="81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89" y="170"/>
                    </a:lnTo>
                    <a:lnTo>
                      <a:pt x="89" y="25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7" name="Freeform 276">
                <a:extLst>
                  <a:ext uri="{FF2B5EF4-FFF2-40B4-BE49-F238E27FC236}">
                    <a16:creationId xmlns:a16="http://schemas.microsoft.com/office/drawing/2014/main" id="{EC97964D-0A09-45CB-8F75-2245B6AEC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6" y="783"/>
                <a:ext cx="259" cy="786"/>
              </a:xfrm>
              <a:custGeom>
                <a:avLst/>
                <a:gdLst>
                  <a:gd name="T0" fmla="*/ 170 w 259"/>
                  <a:gd name="T1" fmla="*/ 610 h 786"/>
                  <a:gd name="T2" fmla="*/ 170 w 259"/>
                  <a:gd name="T3" fmla="*/ 523 h 786"/>
                  <a:gd name="T4" fmla="*/ 170 w 259"/>
                  <a:gd name="T5" fmla="*/ 438 h 786"/>
                  <a:gd name="T6" fmla="*/ 81 w 259"/>
                  <a:gd name="T7" fmla="*/ 438 h 786"/>
                  <a:gd name="T8" fmla="*/ 81 w 259"/>
                  <a:gd name="T9" fmla="*/ 349 h 786"/>
                  <a:gd name="T10" fmla="*/ 81 w 259"/>
                  <a:gd name="T11" fmla="*/ 262 h 786"/>
                  <a:gd name="T12" fmla="*/ 81 w 259"/>
                  <a:gd name="T13" fmla="*/ 173 h 786"/>
                  <a:gd name="T14" fmla="*/ 81 w 259"/>
                  <a:gd name="T15" fmla="*/ 85 h 786"/>
                  <a:gd name="T16" fmla="*/ 81 w 259"/>
                  <a:gd name="T17" fmla="*/ 0 h 786"/>
                  <a:gd name="T18" fmla="*/ 0 w 259"/>
                  <a:gd name="T19" fmla="*/ 0 h 786"/>
                  <a:gd name="T20" fmla="*/ 0 w 259"/>
                  <a:gd name="T21" fmla="*/ 85 h 786"/>
                  <a:gd name="T22" fmla="*/ 0 w 259"/>
                  <a:gd name="T23" fmla="*/ 173 h 786"/>
                  <a:gd name="T24" fmla="*/ 0 w 259"/>
                  <a:gd name="T25" fmla="*/ 262 h 786"/>
                  <a:gd name="T26" fmla="*/ 0 w 259"/>
                  <a:gd name="T27" fmla="*/ 349 h 786"/>
                  <a:gd name="T28" fmla="*/ 0 w 259"/>
                  <a:gd name="T29" fmla="*/ 436 h 786"/>
                  <a:gd name="T30" fmla="*/ 0 w 259"/>
                  <a:gd name="T31" fmla="*/ 523 h 786"/>
                  <a:gd name="T32" fmla="*/ 0 w 259"/>
                  <a:gd name="T33" fmla="*/ 608 h 786"/>
                  <a:gd name="T34" fmla="*/ 81 w 259"/>
                  <a:gd name="T35" fmla="*/ 608 h 786"/>
                  <a:gd name="T36" fmla="*/ 81 w 259"/>
                  <a:gd name="T37" fmla="*/ 697 h 786"/>
                  <a:gd name="T38" fmla="*/ 81 w 259"/>
                  <a:gd name="T39" fmla="*/ 786 h 786"/>
                  <a:gd name="T40" fmla="*/ 172 w 259"/>
                  <a:gd name="T41" fmla="*/ 786 h 786"/>
                  <a:gd name="T42" fmla="*/ 259 w 259"/>
                  <a:gd name="T43" fmla="*/ 786 h 786"/>
                  <a:gd name="T44" fmla="*/ 259 w 259"/>
                  <a:gd name="T45" fmla="*/ 697 h 786"/>
                  <a:gd name="T46" fmla="*/ 170 w 259"/>
                  <a:gd name="T47" fmla="*/ 697 h 786"/>
                  <a:gd name="T48" fmla="*/ 170 w 259"/>
                  <a:gd name="T49" fmla="*/ 61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786">
                    <a:moveTo>
                      <a:pt x="170" y="610"/>
                    </a:moveTo>
                    <a:lnTo>
                      <a:pt x="170" y="523"/>
                    </a:lnTo>
                    <a:lnTo>
                      <a:pt x="170" y="438"/>
                    </a:lnTo>
                    <a:lnTo>
                      <a:pt x="81" y="438"/>
                    </a:lnTo>
                    <a:lnTo>
                      <a:pt x="81" y="349"/>
                    </a:lnTo>
                    <a:lnTo>
                      <a:pt x="81" y="262"/>
                    </a:lnTo>
                    <a:lnTo>
                      <a:pt x="81" y="173"/>
                    </a:lnTo>
                    <a:lnTo>
                      <a:pt x="81" y="85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3"/>
                    </a:lnTo>
                    <a:lnTo>
                      <a:pt x="0" y="262"/>
                    </a:lnTo>
                    <a:lnTo>
                      <a:pt x="0" y="349"/>
                    </a:lnTo>
                    <a:lnTo>
                      <a:pt x="0" y="436"/>
                    </a:lnTo>
                    <a:lnTo>
                      <a:pt x="0" y="523"/>
                    </a:lnTo>
                    <a:lnTo>
                      <a:pt x="0" y="608"/>
                    </a:lnTo>
                    <a:lnTo>
                      <a:pt x="81" y="608"/>
                    </a:lnTo>
                    <a:lnTo>
                      <a:pt x="81" y="697"/>
                    </a:lnTo>
                    <a:lnTo>
                      <a:pt x="81" y="786"/>
                    </a:lnTo>
                    <a:lnTo>
                      <a:pt x="172" y="786"/>
                    </a:lnTo>
                    <a:lnTo>
                      <a:pt x="259" y="786"/>
                    </a:lnTo>
                    <a:lnTo>
                      <a:pt x="259" y="697"/>
                    </a:lnTo>
                    <a:lnTo>
                      <a:pt x="170" y="697"/>
                    </a:lnTo>
                    <a:lnTo>
                      <a:pt x="170" y="61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8" name="Rectangle 277">
                <a:extLst>
                  <a:ext uri="{FF2B5EF4-FFF2-40B4-BE49-F238E27FC236}">
                    <a16:creationId xmlns:a16="http://schemas.microsoft.com/office/drawing/2014/main" id="{DB962D73-619E-4E9B-9E1B-C52B96856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6" y="1569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9" name="Rectangle 278">
                <a:extLst>
                  <a:ext uri="{FF2B5EF4-FFF2-40B4-BE49-F238E27FC236}">
                    <a16:creationId xmlns:a16="http://schemas.microsoft.com/office/drawing/2014/main" id="{2689B5E8-FF96-47BE-A84E-3649AD6FF2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1221"/>
                <a:ext cx="89" cy="81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0" name="Freeform 279">
                <a:extLst>
                  <a:ext uri="{FF2B5EF4-FFF2-40B4-BE49-F238E27FC236}">
                    <a16:creationId xmlns:a16="http://schemas.microsoft.com/office/drawing/2014/main" id="{B5AC3639-839E-4660-9C27-E1EEF995D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1569"/>
                <a:ext cx="170" cy="89"/>
              </a:xfrm>
              <a:custGeom>
                <a:avLst/>
                <a:gdLst>
                  <a:gd name="T0" fmla="*/ 0 w 170"/>
                  <a:gd name="T1" fmla="*/ 0 h 89"/>
                  <a:gd name="T2" fmla="*/ 0 w 170"/>
                  <a:gd name="T3" fmla="*/ 89 h 89"/>
                  <a:gd name="T4" fmla="*/ 85 w 170"/>
                  <a:gd name="T5" fmla="*/ 89 h 89"/>
                  <a:gd name="T6" fmla="*/ 170 w 170"/>
                  <a:gd name="T7" fmla="*/ 89 h 89"/>
                  <a:gd name="T8" fmla="*/ 170 w 170"/>
                  <a:gd name="T9" fmla="*/ 0 h 89"/>
                  <a:gd name="T10" fmla="*/ 85 w 170"/>
                  <a:gd name="T11" fmla="*/ 0 h 89"/>
                  <a:gd name="T12" fmla="*/ 0 w 170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89">
                    <a:moveTo>
                      <a:pt x="0" y="0"/>
                    </a:move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1" name="Freeform 280">
                <a:extLst>
                  <a:ext uri="{FF2B5EF4-FFF2-40B4-BE49-F238E27FC236}">
                    <a16:creationId xmlns:a16="http://schemas.microsoft.com/office/drawing/2014/main" id="{FCD800FC-F85C-4E4F-AA36-5EED3A1F3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0" y="1221"/>
                <a:ext cx="259" cy="170"/>
              </a:xfrm>
              <a:custGeom>
                <a:avLst/>
                <a:gdLst>
                  <a:gd name="T0" fmla="*/ 89 w 259"/>
                  <a:gd name="T1" fmla="*/ 0 h 170"/>
                  <a:gd name="T2" fmla="*/ 89 w 259"/>
                  <a:gd name="T3" fmla="*/ 81 h 170"/>
                  <a:gd name="T4" fmla="*/ 0 w 259"/>
                  <a:gd name="T5" fmla="*/ 81 h 170"/>
                  <a:gd name="T6" fmla="*/ 0 w 259"/>
                  <a:gd name="T7" fmla="*/ 170 h 170"/>
                  <a:gd name="T8" fmla="*/ 87 w 259"/>
                  <a:gd name="T9" fmla="*/ 170 h 170"/>
                  <a:gd name="T10" fmla="*/ 177 w 259"/>
                  <a:gd name="T11" fmla="*/ 170 h 170"/>
                  <a:gd name="T12" fmla="*/ 177 w 259"/>
                  <a:gd name="T13" fmla="*/ 81 h 170"/>
                  <a:gd name="T14" fmla="*/ 259 w 259"/>
                  <a:gd name="T15" fmla="*/ 81 h 170"/>
                  <a:gd name="T16" fmla="*/ 259 w 259"/>
                  <a:gd name="T17" fmla="*/ 0 h 170"/>
                  <a:gd name="T18" fmla="*/ 174 w 259"/>
                  <a:gd name="T19" fmla="*/ 0 h 170"/>
                  <a:gd name="T20" fmla="*/ 89 w 259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170">
                    <a:moveTo>
                      <a:pt x="89" y="0"/>
                    </a:moveTo>
                    <a:lnTo>
                      <a:pt x="89" y="81"/>
                    </a:lnTo>
                    <a:lnTo>
                      <a:pt x="0" y="81"/>
                    </a:lnTo>
                    <a:lnTo>
                      <a:pt x="0" y="170"/>
                    </a:lnTo>
                    <a:lnTo>
                      <a:pt x="87" y="170"/>
                    </a:lnTo>
                    <a:lnTo>
                      <a:pt x="177" y="170"/>
                    </a:lnTo>
                    <a:lnTo>
                      <a:pt x="177" y="81"/>
                    </a:lnTo>
                    <a:lnTo>
                      <a:pt x="259" y="81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2" name="Rectangle 281">
                <a:extLst>
                  <a:ext uri="{FF2B5EF4-FFF2-40B4-BE49-F238E27FC236}">
                    <a16:creationId xmlns:a16="http://schemas.microsoft.com/office/drawing/2014/main" id="{E42BE663-77F8-49E5-BDA7-773A020B0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1" y="694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3" name="Rectangle 282">
                <a:extLst>
                  <a:ext uri="{FF2B5EF4-FFF2-40B4-BE49-F238E27FC236}">
                    <a16:creationId xmlns:a16="http://schemas.microsoft.com/office/drawing/2014/main" id="{6552424F-7DA4-48A9-84D1-285DC4C64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480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4" name="Rectangle 283">
                <a:extLst>
                  <a:ext uri="{FF2B5EF4-FFF2-40B4-BE49-F238E27FC236}">
                    <a16:creationId xmlns:a16="http://schemas.microsoft.com/office/drawing/2014/main" id="{5A4B3EAA-5370-4F4B-9011-F2A655B37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78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5" name="Rectangle 284">
                <a:extLst>
                  <a:ext uri="{FF2B5EF4-FFF2-40B4-BE49-F238E27FC236}">
                    <a16:creationId xmlns:a16="http://schemas.microsoft.com/office/drawing/2014/main" id="{EB63154A-D6CF-484E-82A1-7D37DCC6B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1302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6" name="Rectangle 285">
                <a:extLst>
                  <a:ext uri="{FF2B5EF4-FFF2-40B4-BE49-F238E27FC236}">
                    <a16:creationId xmlns:a16="http://schemas.microsoft.com/office/drawing/2014/main" id="{F845940C-121D-4849-A01C-99CE383785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872"/>
                <a:ext cx="81" cy="82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7" name="Freeform 286">
                <a:extLst>
                  <a:ext uri="{FF2B5EF4-FFF2-40B4-BE49-F238E27FC236}">
                    <a16:creationId xmlns:a16="http://schemas.microsoft.com/office/drawing/2014/main" id="{EDF51690-2C6A-4211-A0D4-F34162D083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6" y="1043"/>
                <a:ext cx="866" cy="697"/>
              </a:xfrm>
              <a:custGeom>
                <a:avLst/>
                <a:gdLst>
                  <a:gd name="T0" fmla="*/ 785 w 866"/>
                  <a:gd name="T1" fmla="*/ 524 h 697"/>
                  <a:gd name="T2" fmla="*/ 785 w 866"/>
                  <a:gd name="T3" fmla="*/ 437 h 697"/>
                  <a:gd name="T4" fmla="*/ 696 w 866"/>
                  <a:gd name="T5" fmla="*/ 437 h 697"/>
                  <a:gd name="T6" fmla="*/ 696 w 866"/>
                  <a:gd name="T7" fmla="*/ 348 h 697"/>
                  <a:gd name="T8" fmla="*/ 607 w 866"/>
                  <a:gd name="T9" fmla="*/ 348 h 697"/>
                  <a:gd name="T10" fmla="*/ 607 w 866"/>
                  <a:gd name="T11" fmla="*/ 437 h 697"/>
                  <a:gd name="T12" fmla="*/ 518 w 866"/>
                  <a:gd name="T13" fmla="*/ 437 h 697"/>
                  <a:gd name="T14" fmla="*/ 518 w 866"/>
                  <a:gd name="T15" fmla="*/ 348 h 697"/>
                  <a:gd name="T16" fmla="*/ 435 w 866"/>
                  <a:gd name="T17" fmla="*/ 348 h 697"/>
                  <a:gd name="T18" fmla="*/ 348 w 866"/>
                  <a:gd name="T19" fmla="*/ 348 h 697"/>
                  <a:gd name="T20" fmla="*/ 348 w 866"/>
                  <a:gd name="T21" fmla="*/ 259 h 697"/>
                  <a:gd name="T22" fmla="*/ 259 w 866"/>
                  <a:gd name="T23" fmla="*/ 259 h 697"/>
                  <a:gd name="T24" fmla="*/ 259 w 866"/>
                  <a:gd name="T25" fmla="*/ 176 h 697"/>
                  <a:gd name="T26" fmla="*/ 259 w 866"/>
                  <a:gd name="T27" fmla="*/ 89 h 697"/>
                  <a:gd name="T28" fmla="*/ 259 w 866"/>
                  <a:gd name="T29" fmla="*/ 0 h 697"/>
                  <a:gd name="T30" fmla="*/ 172 w 866"/>
                  <a:gd name="T31" fmla="*/ 0 h 697"/>
                  <a:gd name="T32" fmla="*/ 89 w 866"/>
                  <a:gd name="T33" fmla="*/ 0 h 697"/>
                  <a:gd name="T34" fmla="*/ 89 w 866"/>
                  <a:gd name="T35" fmla="*/ 89 h 697"/>
                  <a:gd name="T36" fmla="*/ 170 w 866"/>
                  <a:gd name="T37" fmla="*/ 89 h 697"/>
                  <a:gd name="T38" fmla="*/ 170 w 866"/>
                  <a:gd name="T39" fmla="*/ 176 h 697"/>
                  <a:gd name="T40" fmla="*/ 170 w 866"/>
                  <a:gd name="T41" fmla="*/ 259 h 697"/>
                  <a:gd name="T42" fmla="*/ 89 w 866"/>
                  <a:gd name="T43" fmla="*/ 259 h 697"/>
                  <a:gd name="T44" fmla="*/ 89 w 866"/>
                  <a:gd name="T45" fmla="*/ 178 h 697"/>
                  <a:gd name="T46" fmla="*/ 0 w 866"/>
                  <a:gd name="T47" fmla="*/ 178 h 697"/>
                  <a:gd name="T48" fmla="*/ 0 w 866"/>
                  <a:gd name="T49" fmla="*/ 263 h 697"/>
                  <a:gd name="T50" fmla="*/ 0 w 866"/>
                  <a:gd name="T51" fmla="*/ 350 h 697"/>
                  <a:gd name="T52" fmla="*/ 0 w 866"/>
                  <a:gd name="T53" fmla="*/ 437 h 697"/>
                  <a:gd name="T54" fmla="*/ 0 w 866"/>
                  <a:gd name="T55" fmla="*/ 526 h 697"/>
                  <a:gd name="T56" fmla="*/ 89 w 866"/>
                  <a:gd name="T57" fmla="*/ 526 h 697"/>
                  <a:gd name="T58" fmla="*/ 89 w 866"/>
                  <a:gd name="T59" fmla="*/ 437 h 697"/>
                  <a:gd name="T60" fmla="*/ 170 w 866"/>
                  <a:gd name="T61" fmla="*/ 437 h 697"/>
                  <a:gd name="T62" fmla="*/ 170 w 866"/>
                  <a:gd name="T63" fmla="*/ 524 h 697"/>
                  <a:gd name="T64" fmla="*/ 170 w 866"/>
                  <a:gd name="T65" fmla="*/ 615 h 697"/>
                  <a:gd name="T66" fmla="*/ 259 w 866"/>
                  <a:gd name="T67" fmla="*/ 615 h 697"/>
                  <a:gd name="T68" fmla="*/ 348 w 866"/>
                  <a:gd name="T69" fmla="*/ 615 h 697"/>
                  <a:gd name="T70" fmla="*/ 348 w 866"/>
                  <a:gd name="T71" fmla="*/ 697 h 697"/>
                  <a:gd name="T72" fmla="*/ 435 w 866"/>
                  <a:gd name="T73" fmla="*/ 697 h 697"/>
                  <a:gd name="T74" fmla="*/ 522 w 866"/>
                  <a:gd name="T75" fmla="*/ 697 h 697"/>
                  <a:gd name="T76" fmla="*/ 609 w 866"/>
                  <a:gd name="T77" fmla="*/ 697 h 697"/>
                  <a:gd name="T78" fmla="*/ 696 w 866"/>
                  <a:gd name="T79" fmla="*/ 697 h 697"/>
                  <a:gd name="T80" fmla="*/ 783 w 866"/>
                  <a:gd name="T81" fmla="*/ 697 h 697"/>
                  <a:gd name="T82" fmla="*/ 866 w 866"/>
                  <a:gd name="T83" fmla="*/ 697 h 697"/>
                  <a:gd name="T84" fmla="*/ 866 w 866"/>
                  <a:gd name="T85" fmla="*/ 615 h 697"/>
                  <a:gd name="T86" fmla="*/ 785 w 866"/>
                  <a:gd name="T87" fmla="*/ 615 h 697"/>
                  <a:gd name="T88" fmla="*/ 785 w 866"/>
                  <a:gd name="T89" fmla="*/ 524 h 697"/>
                  <a:gd name="T90" fmla="*/ 259 w 866"/>
                  <a:gd name="T91" fmla="*/ 526 h 697"/>
                  <a:gd name="T92" fmla="*/ 259 w 866"/>
                  <a:gd name="T93" fmla="*/ 437 h 697"/>
                  <a:gd name="T94" fmla="*/ 348 w 866"/>
                  <a:gd name="T95" fmla="*/ 437 h 697"/>
                  <a:gd name="T96" fmla="*/ 348 w 866"/>
                  <a:gd name="T97" fmla="*/ 526 h 697"/>
                  <a:gd name="T98" fmla="*/ 259 w 866"/>
                  <a:gd name="T99" fmla="*/ 526 h 697"/>
                  <a:gd name="T100" fmla="*/ 437 w 866"/>
                  <a:gd name="T101" fmla="*/ 615 h 697"/>
                  <a:gd name="T102" fmla="*/ 437 w 866"/>
                  <a:gd name="T103" fmla="*/ 526 h 697"/>
                  <a:gd name="T104" fmla="*/ 518 w 866"/>
                  <a:gd name="T105" fmla="*/ 526 h 697"/>
                  <a:gd name="T106" fmla="*/ 518 w 866"/>
                  <a:gd name="T107" fmla="*/ 615 h 697"/>
                  <a:gd name="T108" fmla="*/ 437 w 866"/>
                  <a:gd name="T109" fmla="*/ 615 h 697"/>
                  <a:gd name="T110" fmla="*/ 607 w 866"/>
                  <a:gd name="T111" fmla="*/ 615 h 697"/>
                  <a:gd name="T112" fmla="*/ 607 w 866"/>
                  <a:gd name="T113" fmla="*/ 526 h 697"/>
                  <a:gd name="T114" fmla="*/ 696 w 866"/>
                  <a:gd name="T115" fmla="*/ 526 h 697"/>
                  <a:gd name="T116" fmla="*/ 696 w 866"/>
                  <a:gd name="T117" fmla="*/ 615 h 697"/>
                  <a:gd name="T118" fmla="*/ 607 w 866"/>
                  <a:gd name="T119" fmla="*/ 615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6" h="697">
                    <a:moveTo>
                      <a:pt x="785" y="524"/>
                    </a:moveTo>
                    <a:lnTo>
                      <a:pt x="785" y="437"/>
                    </a:lnTo>
                    <a:lnTo>
                      <a:pt x="696" y="437"/>
                    </a:lnTo>
                    <a:lnTo>
                      <a:pt x="696" y="348"/>
                    </a:lnTo>
                    <a:lnTo>
                      <a:pt x="607" y="348"/>
                    </a:lnTo>
                    <a:lnTo>
                      <a:pt x="607" y="437"/>
                    </a:lnTo>
                    <a:lnTo>
                      <a:pt x="518" y="437"/>
                    </a:lnTo>
                    <a:lnTo>
                      <a:pt x="518" y="348"/>
                    </a:lnTo>
                    <a:lnTo>
                      <a:pt x="435" y="348"/>
                    </a:lnTo>
                    <a:lnTo>
                      <a:pt x="348" y="348"/>
                    </a:lnTo>
                    <a:lnTo>
                      <a:pt x="348" y="259"/>
                    </a:lnTo>
                    <a:lnTo>
                      <a:pt x="259" y="259"/>
                    </a:lnTo>
                    <a:lnTo>
                      <a:pt x="259" y="176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170" y="89"/>
                    </a:lnTo>
                    <a:lnTo>
                      <a:pt x="170" y="176"/>
                    </a:lnTo>
                    <a:lnTo>
                      <a:pt x="170" y="259"/>
                    </a:lnTo>
                    <a:lnTo>
                      <a:pt x="89" y="25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3"/>
                    </a:lnTo>
                    <a:lnTo>
                      <a:pt x="0" y="350"/>
                    </a:lnTo>
                    <a:lnTo>
                      <a:pt x="0" y="437"/>
                    </a:lnTo>
                    <a:lnTo>
                      <a:pt x="0" y="526"/>
                    </a:lnTo>
                    <a:lnTo>
                      <a:pt x="89" y="526"/>
                    </a:lnTo>
                    <a:lnTo>
                      <a:pt x="89" y="437"/>
                    </a:lnTo>
                    <a:lnTo>
                      <a:pt x="170" y="437"/>
                    </a:lnTo>
                    <a:lnTo>
                      <a:pt x="170" y="524"/>
                    </a:lnTo>
                    <a:lnTo>
                      <a:pt x="170" y="615"/>
                    </a:lnTo>
                    <a:lnTo>
                      <a:pt x="259" y="615"/>
                    </a:lnTo>
                    <a:lnTo>
                      <a:pt x="348" y="615"/>
                    </a:lnTo>
                    <a:lnTo>
                      <a:pt x="348" y="697"/>
                    </a:lnTo>
                    <a:lnTo>
                      <a:pt x="435" y="697"/>
                    </a:lnTo>
                    <a:lnTo>
                      <a:pt x="522" y="697"/>
                    </a:lnTo>
                    <a:lnTo>
                      <a:pt x="609" y="697"/>
                    </a:lnTo>
                    <a:lnTo>
                      <a:pt x="696" y="697"/>
                    </a:lnTo>
                    <a:lnTo>
                      <a:pt x="783" y="697"/>
                    </a:lnTo>
                    <a:lnTo>
                      <a:pt x="866" y="697"/>
                    </a:lnTo>
                    <a:lnTo>
                      <a:pt x="866" y="615"/>
                    </a:lnTo>
                    <a:lnTo>
                      <a:pt x="785" y="615"/>
                    </a:lnTo>
                    <a:lnTo>
                      <a:pt x="785" y="524"/>
                    </a:lnTo>
                    <a:close/>
                    <a:moveTo>
                      <a:pt x="259" y="526"/>
                    </a:moveTo>
                    <a:lnTo>
                      <a:pt x="259" y="437"/>
                    </a:lnTo>
                    <a:lnTo>
                      <a:pt x="348" y="437"/>
                    </a:lnTo>
                    <a:lnTo>
                      <a:pt x="348" y="526"/>
                    </a:lnTo>
                    <a:lnTo>
                      <a:pt x="259" y="526"/>
                    </a:lnTo>
                    <a:close/>
                    <a:moveTo>
                      <a:pt x="437" y="615"/>
                    </a:moveTo>
                    <a:lnTo>
                      <a:pt x="437" y="526"/>
                    </a:lnTo>
                    <a:lnTo>
                      <a:pt x="518" y="526"/>
                    </a:lnTo>
                    <a:lnTo>
                      <a:pt x="518" y="615"/>
                    </a:lnTo>
                    <a:lnTo>
                      <a:pt x="437" y="615"/>
                    </a:lnTo>
                    <a:close/>
                    <a:moveTo>
                      <a:pt x="607" y="615"/>
                    </a:moveTo>
                    <a:lnTo>
                      <a:pt x="607" y="526"/>
                    </a:lnTo>
                    <a:lnTo>
                      <a:pt x="696" y="526"/>
                    </a:lnTo>
                    <a:lnTo>
                      <a:pt x="696" y="615"/>
                    </a:lnTo>
                    <a:lnTo>
                      <a:pt x="607" y="615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8" name="Freeform 287">
                <a:extLst>
                  <a:ext uri="{FF2B5EF4-FFF2-40B4-BE49-F238E27FC236}">
                    <a16:creationId xmlns:a16="http://schemas.microsoft.com/office/drawing/2014/main" id="{C8B9B55C-46D5-483A-9959-171CFF864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4" y="783"/>
                <a:ext cx="267" cy="171"/>
              </a:xfrm>
              <a:custGeom>
                <a:avLst/>
                <a:gdLst>
                  <a:gd name="T0" fmla="*/ 178 w 267"/>
                  <a:gd name="T1" fmla="*/ 0 h 171"/>
                  <a:gd name="T2" fmla="*/ 89 w 267"/>
                  <a:gd name="T3" fmla="*/ 0 h 171"/>
                  <a:gd name="T4" fmla="*/ 89 w 267"/>
                  <a:gd name="T5" fmla="*/ 89 h 171"/>
                  <a:gd name="T6" fmla="*/ 0 w 267"/>
                  <a:gd name="T7" fmla="*/ 89 h 171"/>
                  <a:gd name="T8" fmla="*/ 0 w 267"/>
                  <a:gd name="T9" fmla="*/ 171 h 171"/>
                  <a:gd name="T10" fmla="*/ 91 w 267"/>
                  <a:gd name="T11" fmla="*/ 171 h 171"/>
                  <a:gd name="T12" fmla="*/ 178 w 267"/>
                  <a:gd name="T13" fmla="*/ 171 h 171"/>
                  <a:gd name="T14" fmla="*/ 178 w 267"/>
                  <a:gd name="T15" fmla="*/ 89 h 171"/>
                  <a:gd name="T16" fmla="*/ 267 w 267"/>
                  <a:gd name="T17" fmla="*/ 89 h 171"/>
                  <a:gd name="T18" fmla="*/ 267 w 267"/>
                  <a:gd name="T19" fmla="*/ 0 h 171"/>
                  <a:gd name="T20" fmla="*/ 178 w 267"/>
                  <a:gd name="T2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1">
                    <a:moveTo>
                      <a:pt x="178" y="0"/>
                    </a:moveTo>
                    <a:lnTo>
                      <a:pt x="89" y="0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1"/>
                    </a:lnTo>
                    <a:lnTo>
                      <a:pt x="91" y="171"/>
                    </a:lnTo>
                    <a:lnTo>
                      <a:pt x="178" y="171"/>
                    </a:lnTo>
                    <a:lnTo>
                      <a:pt x="178" y="89"/>
                    </a:lnTo>
                    <a:lnTo>
                      <a:pt x="267" y="89"/>
                    </a:lnTo>
                    <a:lnTo>
                      <a:pt x="267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9" name="Rectangle 288">
                <a:extLst>
                  <a:ext uri="{FF2B5EF4-FFF2-40B4-BE49-F238E27FC236}">
                    <a16:creationId xmlns:a16="http://schemas.microsoft.com/office/drawing/2014/main" id="{CF95B7AB-75B8-44B4-A1C2-041AFD58F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4" y="104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0" name="Rectangle 289">
                <a:extLst>
                  <a:ext uri="{FF2B5EF4-FFF2-40B4-BE49-F238E27FC236}">
                    <a16:creationId xmlns:a16="http://schemas.microsoft.com/office/drawing/2014/main" id="{5DCDC51E-2AB7-4A2E-8214-F64D46A19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5" y="783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1" name="Freeform 290">
                <a:extLst>
                  <a:ext uri="{FF2B5EF4-FFF2-40B4-BE49-F238E27FC236}">
                    <a16:creationId xmlns:a16="http://schemas.microsoft.com/office/drawing/2014/main" id="{5E0F033E-9611-49AD-8AA3-D52BF8C50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8" y="1569"/>
                <a:ext cx="437" cy="171"/>
              </a:xfrm>
              <a:custGeom>
                <a:avLst/>
                <a:gdLst>
                  <a:gd name="T0" fmla="*/ 259 w 437"/>
                  <a:gd name="T1" fmla="*/ 89 h 171"/>
                  <a:gd name="T2" fmla="*/ 259 w 437"/>
                  <a:gd name="T3" fmla="*/ 0 h 171"/>
                  <a:gd name="T4" fmla="*/ 172 w 437"/>
                  <a:gd name="T5" fmla="*/ 0 h 171"/>
                  <a:gd name="T6" fmla="*/ 85 w 437"/>
                  <a:gd name="T7" fmla="*/ 0 h 171"/>
                  <a:gd name="T8" fmla="*/ 0 w 437"/>
                  <a:gd name="T9" fmla="*/ 0 h 171"/>
                  <a:gd name="T10" fmla="*/ 0 w 437"/>
                  <a:gd name="T11" fmla="*/ 89 h 171"/>
                  <a:gd name="T12" fmla="*/ 81 w 437"/>
                  <a:gd name="T13" fmla="*/ 89 h 171"/>
                  <a:gd name="T14" fmla="*/ 81 w 437"/>
                  <a:gd name="T15" fmla="*/ 171 h 171"/>
                  <a:gd name="T16" fmla="*/ 172 w 437"/>
                  <a:gd name="T17" fmla="*/ 171 h 171"/>
                  <a:gd name="T18" fmla="*/ 259 w 437"/>
                  <a:gd name="T19" fmla="*/ 171 h 171"/>
                  <a:gd name="T20" fmla="*/ 346 w 437"/>
                  <a:gd name="T21" fmla="*/ 171 h 171"/>
                  <a:gd name="T22" fmla="*/ 437 w 437"/>
                  <a:gd name="T23" fmla="*/ 171 h 171"/>
                  <a:gd name="T24" fmla="*/ 437 w 437"/>
                  <a:gd name="T25" fmla="*/ 89 h 171"/>
                  <a:gd name="T26" fmla="*/ 346 w 437"/>
                  <a:gd name="T27" fmla="*/ 89 h 171"/>
                  <a:gd name="T28" fmla="*/ 259 w 437"/>
                  <a:gd name="T29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7" h="171">
                    <a:moveTo>
                      <a:pt x="259" y="89"/>
                    </a:move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1" y="89"/>
                    </a:lnTo>
                    <a:lnTo>
                      <a:pt x="81" y="171"/>
                    </a:lnTo>
                    <a:lnTo>
                      <a:pt x="172" y="171"/>
                    </a:lnTo>
                    <a:lnTo>
                      <a:pt x="259" y="171"/>
                    </a:lnTo>
                    <a:lnTo>
                      <a:pt x="346" y="171"/>
                    </a:lnTo>
                    <a:lnTo>
                      <a:pt x="437" y="171"/>
                    </a:lnTo>
                    <a:lnTo>
                      <a:pt x="437" y="89"/>
                    </a:lnTo>
                    <a:lnTo>
                      <a:pt x="346" y="89"/>
                    </a:lnTo>
                    <a:lnTo>
                      <a:pt x="259" y="89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2" name="Freeform 291">
                <a:extLst>
                  <a:ext uri="{FF2B5EF4-FFF2-40B4-BE49-F238E27FC236}">
                    <a16:creationId xmlns:a16="http://schemas.microsoft.com/office/drawing/2014/main" id="{D219E872-573C-4BF2-929B-3B3D46A49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043"/>
                <a:ext cx="267" cy="437"/>
              </a:xfrm>
              <a:custGeom>
                <a:avLst/>
                <a:gdLst>
                  <a:gd name="T0" fmla="*/ 267 w 267"/>
                  <a:gd name="T1" fmla="*/ 0 h 437"/>
                  <a:gd name="T2" fmla="*/ 178 w 267"/>
                  <a:gd name="T3" fmla="*/ 0 h 437"/>
                  <a:gd name="T4" fmla="*/ 91 w 267"/>
                  <a:gd name="T5" fmla="*/ 0 h 437"/>
                  <a:gd name="T6" fmla="*/ 0 w 267"/>
                  <a:gd name="T7" fmla="*/ 0 h 437"/>
                  <a:gd name="T8" fmla="*/ 0 w 267"/>
                  <a:gd name="T9" fmla="*/ 89 h 437"/>
                  <a:gd name="T10" fmla="*/ 0 w 267"/>
                  <a:gd name="T11" fmla="*/ 176 h 437"/>
                  <a:gd name="T12" fmla="*/ 0 w 267"/>
                  <a:gd name="T13" fmla="*/ 263 h 437"/>
                  <a:gd name="T14" fmla="*/ 0 w 267"/>
                  <a:gd name="T15" fmla="*/ 350 h 437"/>
                  <a:gd name="T16" fmla="*/ 0 w 267"/>
                  <a:gd name="T17" fmla="*/ 437 h 437"/>
                  <a:gd name="T18" fmla="*/ 91 w 267"/>
                  <a:gd name="T19" fmla="*/ 437 h 437"/>
                  <a:gd name="T20" fmla="*/ 178 w 267"/>
                  <a:gd name="T21" fmla="*/ 437 h 437"/>
                  <a:gd name="T22" fmla="*/ 178 w 267"/>
                  <a:gd name="T23" fmla="*/ 348 h 437"/>
                  <a:gd name="T24" fmla="*/ 89 w 267"/>
                  <a:gd name="T25" fmla="*/ 348 h 437"/>
                  <a:gd name="T26" fmla="*/ 89 w 267"/>
                  <a:gd name="T27" fmla="*/ 263 h 437"/>
                  <a:gd name="T28" fmla="*/ 89 w 267"/>
                  <a:gd name="T29" fmla="*/ 176 h 437"/>
                  <a:gd name="T30" fmla="*/ 89 w 267"/>
                  <a:gd name="T31" fmla="*/ 89 h 437"/>
                  <a:gd name="T32" fmla="*/ 178 w 267"/>
                  <a:gd name="T33" fmla="*/ 89 h 437"/>
                  <a:gd name="T34" fmla="*/ 178 w 267"/>
                  <a:gd name="T35" fmla="*/ 178 h 437"/>
                  <a:gd name="T36" fmla="*/ 267 w 267"/>
                  <a:gd name="T37" fmla="*/ 178 h 437"/>
                  <a:gd name="T38" fmla="*/ 267 w 267"/>
                  <a:gd name="T39" fmla="*/ 89 h 437"/>
                  <a:gd name="T40" fmla="*/ 267 w 267"/>
                  <a:gd name="T41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7" h="437">
                    <a:moveTo>
                      <a:pt x="267" y="0"/>
                    </a:move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3"/>
                    </a:lnTo>
                    <a:lnTo>
                      <a:pt x="0" y="350"/>
                    </a:lnTo>
                    <a:lnTo>
                      <a:pt x="0" y="437"/>
                    </a:lnTo>
                    <a:lnTo>
                      <a:pt x="91" y="437"/>
                    </a:lnTo>
                    <a:lnTo>
                      <a:pt x="178" y="437"/>
                    </a:lnTo>
                    <a:lnTo>
                      <a:pt x="178" y="348"/>
                    </a:lnTo>
                    <a:lnTo>
                      <a:pt x="89" y="348"/>
                    </a:lnTo>
                    <a:lnTo>
                      <a:pt x="89" y="263"/>
                    </a:lnTo>
                    <a:lnTo>
                      <a:pt x="89" y="176"/>
                    </a:lnTo>
                    <a:lnTo>
                      <a:pt x="89" y="89"/>
                    </a:lnTo>
                    <a:lnTo>
                      <a:pt x="178" y="89"/>
                    </a:lnTo>
                    <a:lnTo>
                      <a:pt x="178" y="178"/>
                    </a:lnTo>
                    <a:lnTo>
                      <a:pt x="267" y="178"/>
                    </a:lnTo>
                    <a:lnTo>
                      <a:pt x="267" y="89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3" name="Freeform 292">
                <a:extLst>
                  <a:ext uri="{FF2B5EF4-FFF2-40B4-BE49-F238E27FC236}">
                    <a16:creationId xmlns:a16="http://schemas.microsoft.com/office/drawing/2014/main" id="{09907F5F-5374-4650-AA84-B3DF651F2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" y="783"/>
                <a:ext cx="267" cy="171"/>
              </a:xfrm>
              <a:custGeom>
                <a:avLst/>
                <a:gdLst>
                  <a:gd name="T0" fmla="*/ 176 w 267"/>
                  <a:gd name="T1" fmla="*/ 171 h 171"/>
                  <a:gd name="T2" fmla="*/ 267 w 267"/>
                  <a:gd name="T3" fmla="*/ 171 h 171"/>
                  <a:gd name="T4" fmla="*/ 267 w 267"/>
                  <a:gd name="T5" fmla="*/ 89 h 171"/>
                  <a:gd name="T6" fmla="*/ 176 w 267"/>
                  <a:gd name="T7" fmla="*/ 89 h 171"/>
                  <a:gd name="T8" fmla="*/ 89 w 267"/>
                  <a:gd name="T9" fmla="*/ 89 h 171"/>
                  <a:gd name="T10" fmla="*/ 89 w 267"/>
                  <a:gd name="T11" fmla="*/ 0 h 171"/>
                  <a:gd name="T12" fmla="*/ 0 w 267"/>
                  <a:gd name="T13" fmla="*/ 0 h 171"/>
                  <a:gd name="T14" fmla="*/ 0 w 267"/>
                  <a:gd name="T15" fmla="*/ 85 h 171"/>
                  <a:gd name="T16" fmla="*/ 0 w 267"/>
                  <a:gd name="T17" fmla="*/ 171 h 171"/>
                  <a:gd name="T18" fmla="*/ 89 w 267"/>
                  <a:gd name="T19" fmla="*/ 171 h 171"/>
                  <a:gd name="T20" fmla="*/ 176 w 267"/>
                  <a:gd name="T21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1">
                    <a:moveTo>
                      <a:pt x="176" y="171"/>
                    </a:moveTo>
                    <a:lnTo>
                      <a:pt x="267" y="171"/>
                    </a:lnTo>
                    <a:lnTo>
                      <a:pt x="267" y="89"/>
                    </a:lnTo>
                    <a:lnTo>
                      <a:pt x="176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176" y="171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4" name="Freeform 293">
                <a:extLst>
                  <a:ext uri="{FF2B5EF4-FFF2-40B4-BE49-F238E27FC236}">
                    <a16:creationId xmlns:a16="http://schemas.microsoft.com/office/drawing/2014/main" id="{2563B2D8-BE77-47EE-BF14-6B03A8965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1391"/>
                <a:ext cx="696" cy="349"/>
              </a:xfrm>
              <a:custGeom>
                <a:avLst/>
                <a:gdLst>
                  <a:gd name="T0" fmla="*/ 526 w 696"/>
                  <a:gd name="T1" fmla="*/ 0 h 349"/>
                  <a:gd name="T2" fmla="*/ 526 w 696"/>
                  <a:gd name="T3" fmla="*/ 89 h 349"/>
                  <a:gd name="T4" fmla="*/ 437 w 696"/>
                  <a:gd name="T5" fmla="*/ 89 h 349"/>
                  <a:gd name="T6" fmla="*/ 348 w 696"/>
                  <a:gd name="T7" fmla="*/ 89 h 349"/>
                  <a:gd name="T8" fmla="*/ 348 w 696"/>
                  <a:gd name="T9" fmla="*/ 178 h 349"/>
                  <a:gd name="T10" fmla="*/ 259 w 696"/>
                  <a:gd name="T11" fmla="*/ 178 h 349"/>
                  <a:gd name="T12" fmla="*/ 259 w 696"/>
                  <a:gd name="T13" fmla="*/ 89 h 349"/>
                  <a:gd name="T14" fmla="*/ 176 w 696"/>
                  <a:gd name="T15" fmla="*/ 89 h 349"/>
                  <a:gd name="T16" fmla="*/ 89 w 696"/>
                  <a:gd name="T17" fmla="*/ 89 h 349"/>
                  <a:gd name="T18" fmla="*/ 89 w 696"/>
                  <a:gd name="T19" fmla="*/ 178 h 349"/>
                  <a:gd name="T20" fmla="*/ 0 w 696"/>
                  <a:gd name="T21" fmla="*/ 178 h 349"/>
                  <a:gd name="T22" fmla="*/ 0 w 696"/>
                  <a:gd name="T23" fmla="*/ 264 h 349"/>
                  <a:gd name="T24" fmla="*/ 0 w 696"/>
                  <a:gd name="T25" fmla="*/ 349 h 349"/>
                  <a:gd name="T26" fmla="*/ 89 w 696"/>
                  <a:gd name="T27" fmla="*/ 349 h 349"/>
                  <a:gd name="T28" fmla="*/ 178 w 696"/>
                  <a:gd name="T29" fmla="*/ 349 h 349"/>
                  <a:gd name="T30" fmla="*/ 178 w 696"/>
                  <a:gd name="T31" fmla="*/ 267 h 349"/>
                  <a:gd name="T32" fmla="*/ 263 w 696"/>
                  <a:gd name="T33" fmla="*/ 267 h 349"/>
                  <a:gd name="T34" fmla="*/ 350 w 696"/>
                  <a:gd name="T35" fmla="*/ 267 h 349"/>
                  <a:gd name="T36" fmla="*/ 437 w 696"/>
                  <a:gd name="T37" fmla="*/ 267 h 349"/>
                  <a:gd name="T38" fmla="*/ 524 w 696"/>
                  <a:gd name="T39" fmla="*/ 267 h 349"/>
                  <a:gd name="T40" fmla="*/ 615 w 696"/>
                  <a:gd name="T41" fmla="*/ 267 h 349"/>
                  <a:gd name="T42" fmla="*/ 615 w 696"/>
                  <a:gd name="T43" fmla="*/ 178 h 349"/>
                  <a:gd name="T44" fmla="*/ 696 w 696"/>
                  <a:gd name="T45" fmla="*/ 178 h 349"/>
                  <a:gd name="T46" fmla="*/ 696 w 696"/>
                  <a:gd name="T47" fmla="*/ 89 h 349"/>
                  <a:gd name="T48" fmla="*/ 696 w 696"/>
                  <a:gd name="T49" fmla="*/ 0 h 349"/>
                  <a:gd name="T50" fmla="*/ 611 w 696"/>
                  <a:gd name="T51" fmla="*/ 0 h 349"/>
                  <a:gd name="T52" fmla="*/ 526 w 696"/>
                  <a:gd name="T53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6" h="349">
                    <a:moveTo>
                      <a:pt x="526" y="0"/>
                    </a:moveTo>
                    <a:lnTo>
                      <a:pt x="526" y="89"/>
                    </a:lnTo>
                    <a:lnTo>
                      <a:pt x="437" y="89"/>
                    </a:lnTo>
                    <a:lnTo>
                      <a:pt x="348" y="89"/>
                    </a:lnTo>
                    <a:lnTo>
                      <a:pt x="348" y="178"/>
                    </a:lnTo>
                    <a:lnTo>
                      <a:pt x="259" y="178"/>
                    </a:lnTo>
                    <a:lnTo>
                      <a:pt x="259" y="89"/>
                    </a:lnTo>
                    <a:lnTo>
                      <a:pt x="176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4"/>
                    </a:lnTo>
                    <a:lnTo>
                      <a:pt x="0" y="349"/>
                    </a:lnTo>
                    <a:lnTo>
                      <a:pt x="89" y="349"/>
                    </a:lnTo>
                    <a:lnTo>
                      <a:pt x="178" y="349"/>
                    </a:lnTo>
                    <a:lnTo>
                      <a:pt x="178" y="267"/>
                    </a:lnTo>
                    <a:lnTo>
                      <a:pt x="263" y="267"/>
                    </a:lnTo>
                    <a:lnTo>
                      <a:pt x="350" y="267"/>
                    </a:lnTo>
                    <a:lnTo>
                      <a:pt x="437" y="267"/>
                    </a:lnTo>
                    <a:lnTo>
                      <a:pt x="524" y="267"/>
                    </a:lnTo>
                    <a:lnTo>
                      <a:pt x="615" y="267"/>
                    </a:lnTo>
                    <a:lnTo>
                      <a:pt x="615" y="178"/>
                    </a:lnTo>
                    <a:lnTo>
                      <a:pt x="696" y="178"/>
                    </a:lnTo>
                    <a:lnTo>
                      <a:pt x="696" y="89"/>
                    </a:lnTo>
                    <a:lnTo>
                      <a:pt x="696" y="0"/>
                    </a:lnTo>
                    <a:lnTo>
                      <a:pt x="611" y="0"/>
                    </a:lnTo>
                    <a:lnTo>
                      <a:pt x="526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5" name="Rectangle 294">
                <a:extLst>
                  <a:ext uri="{FF2B5EF4-FFF2-40B4-BE49-F238E27FC236}">
                    <a16:creationId xmlns:a16="http://schemas.microsoft.com/office/drawing/2014/main" id="{F78BB743-301C-40B4-93B2-E9CB9A95F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1043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6" name="Rectangle 295">
                <a:extLst>
                  <a:ext uri="{FF2B5EF4-FFF2-40B4-BE49-F238E27FC236}">
                    <a16:creationId xmlns:a16="http://schemas.microsoft.com/office/drawing/2014/main" id="{145BEA85-838A-47F0-9800-8951667B6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4" y="1302"/>
                <a:ext cx="89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7" name="Freeform 296">
                <a:extLst>
                  <a:ext uri="{FF2B5EF4-FFF2-40B4-BE49-F238E27FC236}">
                    <a16:creationId xmlns:a16="http://schemas.microsoft.com/office/drawing/2014/main" id="{84E02FDC-F0C5-4150-BB4D-AE3B62D3A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516"/>
                <a:ext cx="615" cy="875"/>
              </a:xfrm>
              <a:custGeom>
                <a:avLst/>
                <a:gdLst>
                  <a:gd name="T0" fmla="*/ 89 w 615"/>
                  <a:gd name="T1" fmla="*/ 790 h 875"/>
                  <a:gd name="T2" fmla="*/ 89 w 615"/>
                  <a:gd name="T3" fmla="*/ 875 h 875"/>
                  <a:gd name="T4" fmla="*/ 178 w 615"/>
                  <a:gd name="T5" fmla="*/ 875 h 875"/>
                  <a:gd name="T6" fmla="*/ 178 w 615"/>
                  <a:gd name="T7" fmla="*/ 790 h 875"/>
                  <a:gd name="T8" fmla="*/ 178 w 615"/>
                  <a:gd name="T9" fmla="*/ 705 h 875"/>
                  <a:gd name="T10" fmla="*/ 259 w 615"/>
                  <a:gd name="T11" fmla="*/ 705 h 875"/>
                  <a:gd name="T12" fmla="*/ 259 w 615"/>
                  <a:gd name="T13" fmla="*/ 616 h 875"/>
                  <a:gd name="T14" fmla="*/ 259 w 615"/>
                  <a:gd name="T15" fmla="*/ 527 h 875"/>
                  <a:gd name="T16" fmla="*/ 348 w 615"/>
                  <a:gd name="T17" fmla="*/ 527 h 875"/>
                  <a:gd name="T18" fmla="*/ 348 w 615"/>
                  <a:gd name="T19" fmla="*/ 438 h 875"/>
                  <a:gd name="T20" fmla="*/ 437 w 615"/>
                  <a:gd name="T21" fmla="*/ 438 h 875"/>
                  <a:gd name="T22" fmla="*/ 437 w 615"/>
                  <a:gd name="T23" fmla="*/ 352 h 875"/>
                  <a:gd name="T24" fmla="*/ 437 w 615"/>
                  <a:gd name="T25" fmla="*/ 267 h 875"/>
                  <a:gd name="T26" fmla="*/ 526 w 615"/>
                  <a:gd name="T27" fmla="*/ 267 h 875"/>
                  <a:gd name="T28" fmla="*/ 526 w 615"/>
                  <a:gd name="T29" fmla="*/ 178 h 875"/>
                  <a:gd name="T30" fmla="*/ 615 w 615"/>
                  <a:gd name="T31" fmla="*/ 178 h 875"/>
                  <a:gd name="T32" fmla="*/ 615 w 615"/>
                  <a:gd name="T33" fmla="*/ 91 h 875"/>
                  <a:gd name="T34" fmla="*/ 615 w 615"/>
                  <a:gd name="T35" fmla="*/ 0 h 875"/>
                  <a:gd name="T36" fmla="*/ 526 w 615"/>
                  <a:gd name="T37" fmla="*/ 0 h 875"/>
                  <a:gd name="T38" fmla="*/ 526 w 615"/>
                  <a:gd name="T39" fmla="*/ 89 h 875"/>
                  <a:gd name="T40" fmla="*/ 437 w 615"/>
                  <a:gd name="T41" fmla="*/ 89 h 875"/>
                  <a:gd name="T42" fmla="*/ 437 w 615"/>
                  <a:gd name="T43" fmla="*/ 178 h 875"/>
                  <a:gd name="T44" fmla="*/ 348 w 615"/>
                  <a:gd name="T45" fmla="*/ 178 h 875"/>
                  <a:gd name="T46" fmla="*/ 348 w 615"/>
                  <a:gd name="T47" fmla="*/ 265 h 875"/>
                  <a:gd name="T48" fmla="*/ 348 w 615"/>
                  <a:gd name="T49" fmla="*/ 356 h 875"/>
                  <a:gd name="T50" fmla="*/ 259 w 615"/>
                  <a:gd name="T51" fmla="*/ 356 h 875"/>
                  <a:gd name="T52" fmla="*/ 259 w 615"/>
                  <a:gd name="T53" fmla="*/ 438 h 875"/>
                  <a:gd name="T54" fmla="*/ 178 w 615"/>
                  <a:gd name="T55" fmla="*/ 438 h 875"/>
                  <a:gd name="T56" fmla="*/ 178 w 615"/>
                  <a:gd name="T57" fmla="*/ 529 h 875"/>
                  <a:gd name="T58" fmla="*/ 178 w 615"/>
                  <a:gd name="T59" fmla="*/ 616 h 875"/>
                  <a:gd name="T60" fmla="*/ 89 w 615"/>
                  <a:gd name="T61" fmla="*/ 616 h 875"/>
                  <a:gd name="T62" fmla="*/ 89 w 615"/>
                  <a:gd name="T63" fmla="*/ 527 h 875"/>
                  <a:gd name="T64" fmla="*/ 0 w 615"/>
                  <a:gd name="T65" fmla="*/ 527 h 875"/>
                  <a:gd name="T66" fmla="*/ 0 w 615"/>
                  <a:gd name="T67" fmla="*/ 616 h 875"/>
                  <a:gd name="T68" fmla="*/ 0 w 615"/>
                  <a:gd name="T69" fmla="*/ 705 h 875"/>
                  <a:gd name="T70" fmla="*/ 89 w 615"/>
                  <a:gd name="T71" fmla="*/ 705 h 875"/>
                  <a:gd name="T72" fmla="*/ 89 w 615"/>
                  <a:gd name="T73" fmla="*/ 79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15" h="875">
                    <a:moveTo>
                      <a:pt x="89" y="790"/>
                    </a:moveTo>
                    <a:lnTo>
                      <a:pt x="89" y="875"/>
                    </a:lnTo>
                    <a:lnTo>
                      <a:pt x="178" y="875"/>
                    </a:lnTo>
                    <a:lnTo>
                      <a:pt x="178" y="790"/>
                    </a:lnTo>
                    <a:lnTo>
                      <a:pt x="178" y="705"/>
                    </a:lnTo>
                    <a:lnTo>
                      <a:pt x="259" y="705"/>
                    </a:lnTo>
                    <a:lnTo>
                      <a:pt x="259" y="616"/>
                    </a:lnTo>
                    <a:lnTo>
                      <a:pt x="259" y="527"/>
                    </a:lnTo>
                    <a:lnTo>
                      <a:pt x="348" y="527"/>
                    </a:lnTo>
                    <a:lnTo>
                      <a:pt x="348" y="438"/>
                    </a:lnTo>
                    <a:lnTo>
                      <a:pt x="437" y="438"/>
                    </a:lnTo>
                    <a:lnTo>
                      <a:pt x="437" y="352"/>
                    </a:lnTo>
                    <a:lnTo>
                      <a:pt x="437" y="267"/>
                    </a:lnTo>
                    <a:lnTo>
                      <a:pt x="526" y="267"/>
                    </a:lnTo>
                    <a:lnTo>
                      <a:pt x="526" y="178"/>
                    </a:lnTo>
                    <a:lnTo>
                      <a:pt x="615" y="178"/>
                    </a:lnTo>
                    <a:lnTo>
                      <a:pt x="615" y="91"/>
                    </a:lnTo>
                    <a:lnTo>
                      <a:pt x="615" y="0"/>
                    </a:lnTo>
                    <a:lnTo>
                      <a:pt x="526" y="0"/>
                    </a:lnTo>
                    <a:lnTo>
                      <a:pt x="526" y="89"/>
                    </a:lnTo>
                    <a:lnTo>
                      <a:pt x="437" y="89"/>
                    </a:lnTo>
                    <a:lnTo>
                      <a:pt x="437" y="178"/>
                    </a:lnTo>
                    <a:lnTo>
                      <a:pt x="348" y="178"/>
                    </a:lnTo>
                    <a:lnTo>
                      <a:pt x="348" y="265"/>
                    </a:lnTo>
                    <a:lnTo>
                      <a:pt x="348" y="356"/>
                    </a:lnTo>
                    <a:lnTo>
                      <a:pt x="259" y="356"/>
                    </a:lnTo>
                    <a:lnTo>
                      <a:pt x="259" y="438"/>
                    </a:lnTo>
                    <a:lnTo>
                      <a:pt x="178" y="438"/>
                    </a:lnTo>
                    <a:lnTo>
                      <a:pt x="178" y="529"/>
                    </a:lnTo>
                    <a:lnTo>
                      <a:pt x="178" y="616"/>
                    </a:lnTo>
                    <a:lnTo>
                      <a:pt x="89" y="616"/>
                    </a:lnTo>
                    <a:lnTo>
                      <a:pt x="89" y="527"/>
                    </a:lnTo>
                    <a:lnTo>
                      <a:pt x="0" y="527"/>
                    </a:lnTo>
                    <a:lnTo>
                      <a:pt x="0" y="616"/>
                    </a:lnTo>
                    <a:lnTo>
                      <a:pt x="0" y="705"/>
                    </a:lnTo>
                    <a:lnTo>
                      <a:pt x="89" y="705"/>
                    </a:lnTo>
                    <a:lnTo>
                      <a:pt x="89" y="79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8" name="Freeform 297">
                <a:extLst>
                  <a:ext uri="{FF2B5EF4-FFF2-40B4-BE49-F238E27FC236}">
                    <a16:creationId xmlns:a16="http://schemas.microsoft.com/office/drawing/2014/main" id="{6508797B-1D5A-4308-B6A2-3C124C9DE1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" y="1391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89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89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9" name="Rectangle 298">
                <a:extLst>
                  <a:ext uri="{FF2B5EF4-FFF2-40B4-BE49-F238E27FC236}">
                    <a16:creationId xmlns:a16="http://schemas.microsoft.com/office/drawing/2014/main" id="{82625C6F-8A4F-4E59-9EA1-B49879559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5" y="1569"/>
                <a:ext cx="81" cy="89"/>
              </a:xfrm>
              <a:prstGeom prst="rect">
                <a:avLst/>
              </a:pr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0" name="Freeform 299">
                <a:extLst>
                  <a:ext uri="{FF2B5EF4-FFF2-40B4-BE49-F238E27FC236}">
                    <a16:creationId xmlns:a16="http://schemas.microsoft.com/office/drawing/2014/main" id="{0583D516-62CC-4615-BA0F-80F933197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" y="1569"/>
                <a:ext cx="89" cy="171"/>
              </a:xfrm>
              <a:custGeom>
                <a:avLst/>
                <a:gdLst>
                  <a:gd name="T0" fmla="*/ 0 w 89"/>
                  <a:gd name="T1" fmla="*/ 86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6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6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6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1" name="Freeform 300">
                <a:extLst>
                  <a:ext uri="{FF2B5EF4-FFF2-40B4-BE49-F238E27FC236}">
                    <a16:creationId xmlns:a16="http://schemas.microsoft.com/office/drawing/2014/main" id="{0D0064E1-2D72-4528-95D4-C8A71793C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" y="1302"/>
                <a:ext cx="267" cy="178"/>
              </a:xfrm>
              <a:custGeom>
                <a:avLst/>
                <a:gdLst>
                  <a:gd name="T0" fmla="*/ 178 w 267"/>
                  <a:gd name="T1" fmla="*/ 0 h 178"/>
                  <a:gd name="T2" fmla="*/ 91 w 267"/>
                  <a:gd name="T3" fmla="*/ 0 h 178"/>
                  <a:gd name="T4" fmla="*/ 0 w 267"/>
                  <a:gd name="T5" fmla="*/ 0 h 178"/>
                  <a:gd name="T6" fmla="*/ 0 w 267"/>
                  <a:gd name="T7" fmla="*/ 89 h 178"/>
                  <a:gd name="T8" fmla="*/ 89 w 267"/>
                  <a:gd name="T9" fmla="*/ 89 h 178"/>
                  <a:gd name="T10" fmla="*/ 89 w 267"/>
                  <a:gd name="T11" fmla="*/ 178 h 178"/>
                  <a:gd name="T12" fmla="*/ 178 w 267"/>
                  <a:gd name="T13" fmla="*/ 178 h 178"/>
                  <a:gd name="T14" fmla="*/ 267 w 267"/>
                  <a:gd name="T15" fmla="*/ 178 h 178"/>
                  <a:gd name="T16" fmla="*/ 267 w 267"/>
                  <a:gd name="T17" fmla="*/ 89 h 178"/>
                  <a:gd name="T18" fmla="*/ 178 w 267"/>
                  <a:gd name="T19" fmla="*/ 89 h 178"/>
                  <a:gd name="T20" fmla="*/ 178 w 267"/>
                  <a:gd name="T2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8">
                    <a:moveTo>
                      <a:pt x="178" y="0"/>
                    </a:moveTo>
                    <a:lnTo>
                      <a:pt x="91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267" y="178"/>
                    </a:lnTo>
                    <a:lnTo>
                      <a:pt x="267" y="89"/>
                    </a:lnTo>
                    <a:lnTo>
                      <a:pt x="178" y="89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2" name="Freeform 301">
                <a:extLst>
                  <a:ext uri="{FF2B5EF4-FFF2-40B4-BE49-F238E27FC236}">
                    <a16:creationId xmlns:a16="http://schemas.microsoft.com/office/drawing/2014/main" id="{4759AC99-A6F6-4AB5-90E4-7DB2EF359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1221"/>
                <a:ext cx="437" cy="519"/>
              </a:xfrm>
              <a:custGeom>
                <a:avLst/>
                <a:gdLst>
                  <a:gd name="T0" fmla="*/ 348 w 437"/>
                  <a:gd name="T1" fmla="*/ 346 h 519"/>
                  <a:gd name="T2" fmla="*/ 348 w 437"/>
                  <a:gd name="T3" fmla="*/ 259 h 519"/>
                  <a:gd name="T4" fmla="*/ 259 w 437"/>
                  <a:gd name="T5" fmla="*/ 259 h 519"/>
                  <a:gd name="T6" fmla="*/ 259 w 437"/>
                  <a:gd name="T7" fmla="*/ 170 h 519"/>
                  <a:gd name="T8" fmla="*/ 170 w 437"/>
                  <a:gd name="T9" fmla="*/ 170 h 519"/>
                  <a:gd name="T10" fmla="*/ 170 w 437"/>
                  <a:gd name="T11" fmla="*/ 81 h 519"/>
                  <a:gd name="T12" fmla="*/ 89 w 437"/>
                  <a:gd name="T13" fmla="*/ 81 h 519"/>
                  <a:gd name="T14" fmla="*/ 89 w 437"/>
                  <a:gd name="T15" fmla="*/ 0 h 519"/>
                  <a:gd name="T16" fmla="*/ 4 w 437"/>
                  <a:gd name="T17" fmla="*/ 0 h 519"/>
                  <a:gd name="T18" fmla="*/ 0 w 437"/>
                  <a:gd name="T19" fmla="*/ 0 h 519"/>
                  <a:gd name="T20" fmla="*/ 0 w 437"/>
                  <a:gd name="T21" fmla="*/ 85 h 519"/>
                  <a:gd name="T22" fmla="*/ 0 w 437"/>
                  <a:gd name="T23" fmla="*/ 170 h 519"/>
                  <a:gd name="T24" fmla="*/ 4 w 437"/>
                  <a:gd name="T25" fmla="*/ 170 h 519"/>
                  <a:gd name="T26" fmla="*/ 89 w 437"/>
                  <a:gd name="T27" fmla="*/ 170 h 519"/>
                  <a:gd name="T28" fmla="*/ 89 w 437"/>
                  <a:gd name="T29" fmla="*/ 259 h 519"/>
                  <a:gd name="T30" fmla="*/ 170 w 437"/>
                  <a:gd name="T31" fmla="*/ 259 h 519"/>
                  <a:gd name="T32" fmla="*/ 170 w 437"/>
                  <a:gd name="T33" fmla="*/ 348 h 519"/>
                  <a:gd name="T34" fmla="*/ 259 w 437"/>
                  <a:gd name="T35" fmla="*/ 348 h 519"/>
                  <a:gd name="T36" fmla="*/ 259 w 437"/>
                  <a:gd name="T37" fmla="*/ 434 h 519"/>
                  <a:gd name="T38" fmla="*/ 259 w 437"/>
                  <a:gd name="T39" fmla="*/ 519 h 519"/>
                  <a:gd name="T40" fmla="*/ 348 w 437"/>
                  <a:gd name="T41" fmla="*/ 519 h 519"/>
                  <a:gd name="T42" fmla="*/ 437 w 437"/>
                  <a:gd name="T43" fmla="*/ 519 h 519"/>
                  <a:gd name="T44" fmla="*/ 437 w 437"/>
                  <a:gd name="T45" fmla="*/ 437 h 519"/>
                  <a:gd name="T46" fmla="*/ 348 w 437"/>
                  <a:gd name="T47" fmla="*/ 437 h 519"/>
                  <a:gd name="T48" fmla="*/ 348 w 437"/>
                  <a:gd name="T49" fmla="*/ 346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519">
                    <a:moveTo>
                      <a:pt x="348" y="346"/>
                    </a:moveTo>
                    <a:lnTo>
                      <a:pt x="348" y="259"/>
                    </a:lnTo>
                    <a:lnTo>
                      <a:pt x="259" y="259"/>
                    </a:lnTo>
                    <a:lnTo>
                      <a:pt x="259" y="170"/>
                    </a:lnTo>
                    <a:lnTo>
                      <a:pt x="170" y="170"/>
                    </a:lnTo>
                    <a:lnTo>
                      <a:pt x="170" y="81"/>
                    </a:lnTo>
                    <a:lnTo>
                      <a:pt x="89" y="81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4" y="170"/>
                    </a:lnTo>
                    <a:lnTo>
                      <a:pt x="89" y="170"/>
                    </a:lnTo>
                    <a:lnTo>
                      <a:pt x="89" y="259"/>
                    </a:lnTo>
                    <a:lnTo>
                      <a:pt x="170" y="259"/>
                    </a:lnTo>
                    <a:lnTo>
                      <a:pt x="170" y="348"/>
                    </a:lnTo>
                    <a:lnTo>
                      <a:pt x="259" y="348"/>
                    </a:lnTo>
                    <a:lnTo>
                      <a:pt x="259" y="434"/>
                    </a:lnTo>
                    <a:lnTo>
                      <a:pt x="259" y="519"/>
                    </a:lnTo>
                    <a:lnTo>
                      <a:pt x="348" y="519"/>
                    </a:lnTo>
                    <a:lnTo>
                      <a:pt x="437" y="519"/>
                    </a:lnTo>
                    <a:lnTo>
                      <a:pt x="437" y="437"/>
                    </a:lnTo>
                    <a:lnTo>
                      <a:pt x="348" y="437"/>
                    </a:lnTo>
                    <a:lnTo>
                      <a:pt x="348" y="346"/>
                    </a:lnTo>
                    <a:close/>
                  </a:path>
                </a:pathLst>
              </a:custGeom>
              <a:solidFill>
                <a:srgbClr val="035B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3" name="Freeform 302">
                <a:extLst>
                  <a:ext uri="{FF2B5EF4-FFF2-40B4-BE49-F238E27FC236}">
                    <a16:creationId xmlns:a16="http://schemas.microsoft.com/office/drawing/2014/main" id="{9F716573-9CCA-4E46-8A9E-8F5E92AB46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3" y="872"/>
                <a:ext cx="3221" cy="868"/>
              </a:xfrm>
              <a:custGeom>
                <a:avLst/>
                <a:gdLst>
                  <a:gd name="T0" fmla="*/ 3051 w 3221"/>
                  <a:gd name="T1" fmla="*/ 608 h 868"/>
                  <a:gd name="T2" fmla="*/ 2873 w 3221"/>
                  <a:gd name="T3" fmla="*/ 697 h 868"/>
                  <a:gd name="T4" fmla="*/ 2873 w 3221"/>
                  <a:gd name="T5" fmla="*/ 608 h 868"/>
                  <a:gd name="T6" fmla="*/ 2784 w 3221"/>
                  <a:gd name="T7" fmla="*/ 430 h 868"/>
                  <a:gd name="T8" fmla="*/ 2614 w 3221"/>
                  <a:gd name="T9" fmla="*/ 349 h 868"/>
                  <a:gd name="T10" fmla="*/ 2525 w 3221"/>
                  <a:gd name="T11" fmla="*/ 173 h 868"/>
                  <a:gd name="T12" fmla="*/ 2436 w 3221"/>
                  <a:gd name="T13" fmla="*/ 0 h 868"/>
                  <a:gd name="T14" fmla="*/ 2347 w 3221"/>
                  <a:gd name="T15" fmla="*/ 171 h 868"/>
                  <a:gd name="T16" fmla="*/ 2436 w 3221"/>
                  <a:gd name="T17" fmla="*/ 349 h 868"/>
                  <a:gd name="T18" fmla="*/ 2614 w 3221"/>
                  <a:gd name="T19" fmla="*/ 430 h 868"/>
                  <a:gd name="T20" fmla="*/ 2703 w 3221"/>
                  <a:gd name="T21" fmla="*/ 608 h 868"/>
                  <a:gd name="T22" fmla="*/ 2614 w 3221"/>
                  <a:gd name="T23" fmla="*/ 608 h 868"/>
                  <a:gd name="T24" fmla="*/ 2436 w 3221"/>
                  <a:gd name="T25" fmla="*/ 519 h 868"/>
                  <a:gd name="T26" fmla="*/ 2347 w 3221"/>
                  <a:gd name="T27" fmla="*/ 695 h 868"/>
                  <a:gd name="T28" fmla="*/ 2177 w 3221"/>
                  <a:gd name="T29" fmla="*/ 786 h 868"/>
                  <a:gd name="T30" fmla="*/ 2264 w 3221"/>
                  <a:gd name="T31" fmla="*/ 608 h 868"/>
                  <a:gd name="T32" fmla="*/ 2264 w 3221"/>
                  <a:gd name="T33" fmla="*/ 519 h 868"/>
                  <a:gd name="T34" fmla="*/ 2090 w 3221"/>
                  <a:gd name="T35" fmla="*/ 430 h 868"/>
                  <a:gd name="T36" fmla="*/ 1918 w 3221"/>
                  <a:gd name="T37" fmla="*/ 349 h 868"/>
                  <a:gd name="T38" fmla="*/ 1829 w 3221"/>
                  <a:gd name="T39" fmla="*/ 349 h 868"/>
                  <a:gd name="T40" fmla="*/ 1827 w 3221"/>
                  <a:gd name="T41" fmla="*/ 260 h 868"/>
                  <a:gd name="T42" fmla="*/ 1651 w 3221"/>
                  <a:gd name="T43" fmla="*/ 171 h 868"/>
                  <a:gd name="T44" fmla="*/ 1566 w 3221"/>
                  <a:gd name="T45" fmla="*/ 349 h 868"/>
                  <a:gd name="T46" fmla="*/ 1392 w 3221"/>
                  <a:gd name="T47" fmla="*/ 430 h 868"/>
                  <a:gd name="T48" fmla="*/ 1214 w 3221"/>
                  <a:gd name="T49" fmla="*/ 521 h 868"/>
                  <a:gd name="T50" fmla="*/ 1133 w 3221"/>
                  <a:gd name="T51" fmla="*/ 697 h 868"/>
                  <a:gd name="T52" fmla="*/ 955 w 3221"/>
                  <a:gd name="T53" fmla="*/ 786 h 868"/>
                  <a:gd name="T54" fmla="*/ 696 w 3221"/>
                  <a:gd name="T55" fmla="*/ 786 h 868"/>
                  <a:gd name="T56" fmla="*/ 866 w 3221"/>
                  <a:gd name="T57" fmla="*/ 697 h 868"/>
                  <a:gd name="T58" fmla="*/ 955 w 3221"/>
                  <a:gd name="T59" fmla="*/ 519 h 868"/>
                  <a:gd name="T60" fmla="*/ 1044 w 3221"/>
                  <a:gd name="T61" fmla="*/ 349 h 868"/>
                  <a:gd name="T62" fmla="*/ 1214 w 3221"/>
                  <a:gd name="T63" fmla="*/ 260 h 868"/>
                  <a:gd name="T64" fmla="*/ 1133 w 3221"/>
                  <a:gd name="T65" fmla="*/ 260 h 868"/>
                  <a:gd name="T66" fmla="*/ 955 w 3221"/>
                  <a:gd name="T67" fmla="*/ 349 h 868"/>
                  <a:gd name="T68" fmla="*/ 777 w 3221"/>
                  <a:gd name="T69" fmla="*/ 430 h 868"/>
                  <a:gd name="T70" fmla="*/ 694 w 3221"/>
                  <a:gd name="T71" fmla="*/ 608 h 868"/>
                  <a:gd name="T72" fmla="*/ 433 w 3221"/>
                  <a:gd name="T73" fmla="*/ 608 h 868"/>
                  <a:gd name="T74" fmla="*/ 259 w 3221"/>
                  <a:gd name="T75" fmla="*/ 697 h 868"/>
                  <a:gd name="T76" fmla="*/ 83 w 3221"/>
                  <a:gd name="T77" fmla="*/ 786 h 868"/>
                  <a:gd name="T78" fmla="*/ 83 w 3221"/>
                  <a:gd name="T79" fmla="*/ 868 h 868"/>
                  <a:gd name="T80" fmla="*/ 346 w 3221"/>
                  <a:gd name="T81" fmla="*/ 868 h 868"/>
                  <a:gd name="T82" fmla="*/ 607 w 3221"/>
                  <a:gd name="T83" fmla="*/ 868 h 868"/>
                  <a:gd name="T84" fmla="*/ 868 w 3221"/>
                  <a:gd name="T85" fmla="*/ 868 h 868"/>
                  <a:gd name="T86" fmla="*/ 1131 w 3221"/>
                  <a:gd name="T87" fmla="*/ 868 h 868"/>
                  <a:gd name="T88" fmla="*/ 1392 w 3221"/>
                  <a:gd name="T89" fmla="*/ 868 h 868"/>
                  <a:gd name="T90" fmla="*/ 1653 w 3221"/>
                  <a:gd name="T91" fmla="*/ 868 h 868"/>
                  <a:gd name="T92" fmla="*/ 1914 w 3221"/>
                  <a:gd name="T93" fmla="*/ 868 h 868"/>
                  <a:gd name="T94" fmla="*/ 2177 w 3221"/>
                  <a:gd name="T95" fmla="*/ 868 h 868"/>
                  <a:gd name="T96" fmla="*/ 2438 w 3221"/>
                  <a:gd name="T97" fmla="*/ 868 h 868"/>
                  <a:gd name="T98" fmla="*/ 2699 w 3221"/>
                  <a:gd name="T99" fmla="*/ 868 h 868"/>
                  <a:gd name="T100" fmla="*/ 2960 w 3221"/>
                  <a:gd name="T101" fmla="*/ 868 h 868"/>
                  <a:gd name="T102" fmla="*/ 3221 w 3221"/>
                  <a:gd name="T103" fmla="*/ 868 h 868"/>
                  <a:gd name="T104" fmla="*/ 3221 w 3221"/>
                  <a:gd name="T105" fmla="*/ 608 h 868"/>
                  <a:gd name="T106" fmla="*/ 1914 w 3221"/>
                  <a:gd name="T107" fmla="*/ 786 h 868"/>
                  <a:gd name="T108" fmla="*/ 1914 w 3221"/>
                  <a:gd name="T109" fmla="*/ 697 h 868"/>
                  <a:gd name="T110" fmla="*/ 1914 w 3221"/>
                  <a:gd name="T111" fmla="*/ 786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1" h="868">
                    <a:moveTo>
                      <a:pt x="3132" y="697"/>
                    </a:moveTo>
                    <a:lnTo>
                      <a:pt x="3051" y="697"/>
                    </a:lnTo>
                    <a:lnTo>
                      <a:pt x="3051" y="608"/>
                    </a:lnTo>
                    <a:lnTo>
                      <a:pt x="2962" y="608"/>
                    </a:lnTo>
                    <a:lnTo>
                      <a:pt x="2962" y="697"/>
                    </a:lnTo>
                    <a:lnTo>
                      <a:pt x="2873" y="697"/>
                    </a:lnTo>
                    <a:lnTo>
                      <a:pt x="2784" y="697"/>
                    </a:lnTo>
                    <a:lnTo>
                      <a:pt x="2784" y="608"/>
                    </a:lnTo>
                    <a:lnTo>
                      <a:pt x="2873" y="608"/>
                    </a:lnTo>
                    <a:lnTo>
                      <a:pt x="2873" y="519"/>
                    </a:lnTo>
                    <a:lnTo>
                      <a:pt x="2784" y="519"/>
                    </a:lnTo>
                    <a:lnTo>
                      <a:pt x="2784" y="430"/>
                    </a:lnTo>
                    <a:lnTo>
                      <a:pt x="2703" y="430"/>
                    </a:lnTo>
                    <a:lnTo>
                      <a:pt x="2703" y="349"/>
                    </a:lnTo>
                    <a:lnTo>
                      <a:pt x="2614" y="349"/>
                    </a:lnTo>
                    <a:lnTo>
                      <a:pt x="2614" y="260"/>
                    </a:lnTo>
                    <a:lnTo>
                      <a:pt x="2525" y="260"/>
                    </a:lnTo>
                    <a:lnTo>
                      <a:pt x="2525" y="173"/>
                    </a:lnTo>
                    <a:lnTo>
                      <a:pt x="2525" y="84"/>
                    </a:lnTo>
                    <a:lnTo>
                      <a:pt x="2525" y="0"/>
                    </a:lnTo>
                    <a:lnTo>
                      <a:pt x="2436" y="0"/>
                    </a:lnTo>
                    <a:lnTo>
                      <a:pt x="2436" y="82"/>
                    </a:lnTo>
                    <a:lnTo>
                      <a:pt x="2347" y="82"/>
                    </a:lnTo>
                    <a:lnTo>
                      <a:pt x="2347" y="171"/>
                    </a:lnTo>
                    <a:lnTo>
                      <a:pt x="2436" y="171"/>
                    </a:lnTo>
                    <a:lnTo>
                      <a:pt x="2436" y="260"/>
                    </a:lnTo>
                    <a:lnTo>
                      <a:pt x="2436" y="349"/>
                    </a:lnTo>
                    <a:lnTo>
                      <a:pt x="2525" y="349"/>
                    </a:lnTo>
                    <a:lnTo>
                      <a:pt x="2525" y="430"/>
                    </a:lnTo>
                    <a:lnTo>
                      <a:pt x="2614" y="430"/>
                    </a:lnTo>
                    <a:lnTo>
                      <a:pt x="2614" y="519"/>
                    </a:lnTo>
                    <a:lnTo>
                      <a:pt x="2703" y="519"/>
                    </a:lnTo>
                    <a:lnTo>
                      <a:pt x="2703" y="608"/>
                    </a:lnTo>
                    <a:lnTo>
                      <a:pt x="2703" y="697"/>
                    </a:lnTo>
                    <a:lnTo>
                      <a:pt x="2614" y="697"/>
                    </a:lnTo>
                    <a:lnTo>
                      <a:pt x="2614" y="608"/>
                    </a:lnTo>
                    <a:lnTo>
                      <a:pt x="2525" y="608"/>
                    </a:lnTo>
                    <a:lnTo>
                      <a:pt x="2525" y="519"/>
                    </a:lnTo>
                    <a:lnTo>
                      <a:pt x="2436" y="519"/>
                    </a:lnTo>
                    <a:lnTo>
                      <a:pt x="2436" y="608"/>
                    </a:lnTo>
                    <a:lnTo>
                      <a:pt x="2347" y="608"/>
                    </a:lnTo>
                    <a:lnTo>
                      <a:pt x="2347" y="695"/>
                    </a:lnTo>
                    <a:lnTo>
                      <a:pt x="2347" y="786"/>
                    </a:lnTo>
                    <a:lnTo>
                      <a:pt x="2264" y="786"/>
                    </a:lnTo>
                    <a:lnTo>
                      <a:pt x="2177" y="786"/>
                    </a:lnTo>
                    <a:lnTo>
                      <a:pt x="2177" y="695"/>
                    </a:lnTo>
                    <a:lnTo>
                      <a:pt x="2177" y="608"/>
                    </a:lnTo>
                    <a:lnTo>
                      <a:pt x="2264" y="608"/>
                    </a:lnTo>
                    <a:lnTo>
                      <a:pt x="2347" y="608"/>
                    </a:lnTo>
                    <a:lnTo>
                      <a:pt x="2347" y="519"/>
                    </a:lnTo>
                    <a:lnTo>
                      <a:pt x="2264" y="519"/>
                    </a:lnTo>
                    <a:lnTo>
                      <a:pt x="2177" y="519"/>
                    </a:lnTo>
                    <a:lnTo>
                      <a:pt x="2177" y="430"/>
                    </a:lnTo>
                    <a:lnTo>
                      <a:pt x="2090" y="430"/>
                    </a:lnTo>
                    <a:lnTo>
                      <a:pt x="1999" y="430"/>
                    </a:lnTo>
                    <a:lnTo>
                      <a:pt x="1999" y="349"/>
                    </a:lnTo>
                    <a:lnTo>
                      <a:pt x="1918" y="349"/>
                    </a:lnTo>
                    <a:lnTo>
                      <a:pt x="1918" y="430"/>
                    </a:lnTo>
                    <a:lnTo>
                      <a:pt x="1829" y="430"/>
                    </a:lnTo>
                    <a:lnTo>
                      <a:pt x="1829" y="349"/>
                    </a:lnTo>
                    <a:lnTo>
                      <a:pt x="1918" y="349"/>
                    </a:lnTo>
                    <a:lnTo>
                      <a:pt x="1918" y="260"/>
                    </a:lnTo>
                    <a:lnTo>
                      <a:pt x="1827" y="260"/>
                    </a:lnTo>
                    <a:lnTo>
                      <a:pt x="1740" y="260"/>
                    </a:lnTo>
                    <a:lnTo>
                      <a:pt x="1740" y="171"/>
                    </a:lnTo>
                    <a:lnTo>
                      <a:pt x="1651" y="171"/>
                    </a:lnTo>
                    <a:lnTo>
                      <a:pt x="1651" y="260"/>
                    </a:lnTo>
                    <a:lnTo>
                      <a:pt x="1651" y="349"/>
                    </a:lnTo>
                    <a:lnTo>
                      <a:pt x="1566" y="349"/>
                    </a:lnTo>
                    <a:lnTo>
                      <a:pt x="1479" y="349"/>
                    </a:lnTo>
                    <a:lnTo>
                      <a:pt x="1392" y="349"/>
                    </a:lnTo>
                    <a:lnTo>
                      <a:pt x="1392" y="430"/>
                    </a:lnTo>
                    <a:lnTo>
                      <a:pt x="1305" y="430"/>
                    </a:lnTo>
                    <a:lnTo>
                      <a:pt x="1214" y="430"/>
                    </a:lnTo>
                    <a:lnTo>
                      <a:pt x="1214" y="521"/>
                    </a:lnTo>
                    <a:lnTo>
                      <a:pt x="1214" y="608"/>
                    </a:lnTo>
                    <a:lnTo>
                      <a:pt x="1133" y="608"/>
                    </a:lnTo>
                    <a:lnTo>
                      <a:pt x="1133" y="697"/>
                    </a:lnTo>
                    <a:lnTo>
                      <a:pt x="1042" y="697"/>
                    </a:lnTo>
                    <a:lnTo>
                      <a:pt x="955" y="697"/>
                    </a:lnTo>
                    <a:lnTo>
                      <a:pt x="955" y="786"/>
                    </a:lnTo>
                    <a:lnTo>
                      <a:pt x="868" y="786"/>
                    </a:lnTo>
                    <a:lnTo>
                      <a:pt x="781" y="786"/>
                    </a:lnTo>
                    <a:lnTo>
                      <a:pt x="696" y="786"/>
                    </a:lnTo>
                    <a:lnTo>
                      <a:pt x="696" y="697"/>
                    </a:lnTo>
                    <a:lnTo>
                      <a:pt x="781" y="697"/>
                    </a:lnTo>
                    <a:lnTo>
                      <a:pt x="866" y="697"/>
                    </a:lnTo>
                    <a:lnTo>
                      <a:pt x="866" y="608"/>
                    </a:lnTo>
                    <a:lnTo>
                      <a:pt x="866" y="519"/>
                    </a:lnTo>
                    <a:lnTo>
                      <a:pt x="955" y="519"/>
                    </a:lnTo>
                    <a:lnTo>
                      <a:pt x="955" y="430"/>
                    </a:lnTo>
                    <a:lnTo>
                      <a:pt x="1044" y="430"/>
                    </a:lnTo>
                    <a:lnTo>
                      <a:pt x="1044" y="349"/>
                    </a:lnTo>
                    <a:lnTo>
                      <a:pt x="1131" y="349"/>
                    </a:lnTo>
                    <a:lnTo>
                      <a:pt x="1214" y="349"/>
                    </a:lnTo>
                    <a:lnTo>
                      <a:pt x="1214" y="260"/>
                    </a:lnTo>
                    <a:lnTo>
                      <a:pt x="1214" y="171"/>
                    </a:lnTo>
                    <a:lnTo>
                      <a:pt x="1133" y="171"/>
                    </a:lnTo>
                    <a:lnTo>
                      <a:pt x="1133" y="260"/>
                    </a:lnTo>
                    <a:lnTo>
                      <a:pt x="1042" y="260"/>
                    </a:lnTo>
                    <a:lnTo>
                      <a:pt x="955" y="260"/>
                    </a:lnTo>
                    <a:lnTo>
                      <a:pt x="955" y="349"/>
                    </a:lnTo>
                    <a:lnTo>
                      <a:pt x="866" y="349"/>
                    </a:lnTo>
                    <a:lnTo>
                      <a:pt x="866" y="430"/>
                    </a:lnTo>
                    <a:lnTo>
                      <a:pt x="777" y="430"/>
                    </a:lnTo>
                    <a:lnTo>
                      <a:pt x="777" y="521"/>
                    </a:lnTo>
                    <a:lnTo>
                      <a:pt x="777" y="608"/>
                    </a:lnTo>
                    <a:lnTo>
                      <a:pt x="694" y="608"/>
                    </a:lnTo>
                    <a:lnTo>
                      <a:pt x="607" y="608"/>
                    </a:lnTo>
                    <a:lnTo>
                      <a:pt x="520" y="608"/>
                    </a:lnTo>
                    <a:lnTo>
                      <a:pt x="433" y="608"/>
                    </a:lnTo>
                    <a:lnTo>
                      <a:pt x="348" y="608"/>
                    </a:lnTo>
                    <a:lnTo>
                      <a:pt x="348" y="697"/>
                    </a:lnTo>
                    <a:lnTo>
                      <a:pt x="259" y="697"/>
                    </a:lnTo>
                    <a:lnTo>
                      <a:pt x="259" y="786"/>
                    </a:lnTo>
                    <a:lnTo>
                      <a:pt x="170" y="786"/>
                    </a:lnTo>
                    <a:lnTo>
                      <a:pt x="83" y="786"/>
                    </a:lnTo>
                    <a:lnTo>
                      <a:pt x="0" y="786"/>
                    </a:lnTo>
                    <a:lnTo>
                      <a:pt x="0" y="868"/>
                    </a:lnTo>
                    <a:lnTo>
                      <a:pt x="83" y="868"/>
                    </a:lnTo>
                    <a:lnTo>
                      <a:pt x="170" y="868"/>
                    </a:lnTo>
                    <a:lnTo>
                      <a:pt x="259" y="868"/>
                    </a:lnTo>
                    <a:lnTo>
                      <a:pt x="346" y="868"/>
                    </a:lnTo>
                    <a:lnTo>
                      <a:pt x="433" y="868"/>
                    </a:lnTo>
                    <a:lnTo>
                      <a:pt x="520" y="868"/>
                    </a:lnTo>
                    <a:lnTo>
                      <a:pt x="607" y="868"/>
                    </a:lnTo>
                    <a:lnTo>
                      <a:pt x="694" y="868"/>
                    </a:lnTo>
                    <a:lnTo>
                      <a:pt x="781" y="868"/>
                    </a:lnTo>
                    <a:lnTo>
                      <a:pt x="868" y="868"/>
                    </a:lnTo>
                    <a:lnTo>
                      <a:pt x="955" y="868"/>
                    </a:lnTo>
                    <a:lnTo>
                      <a:pt x="1042" y="868"/>
                    </a:lnTo>
                    <a:lnTo>
                      <a:pt x="1131" y="868"/>
                    </a:lnTo>
                    <a:lnTo>
                      <a:pt x="1218" y="868"/>
                    </a:lnTo>
                    <a:lnTo>
                      <a:pt x="1305" y="868"/>
                    </a:lnTo>
                    <a:lnTo>
                      <a:pt x="1392" y="868"/>
                    </a:lnTo>
                    <a:lnTo>
                      <a:pt x="1479" y="868"/>
                    </a:lnTo>
                    <a:lnTo>
                      <a:pt x="1566" y="868"/>
                    </a:lnTo>
                    <a:lnTo>
                      <a:pt x="1653" y="868"/>
                    </a:lnTo>
                    <a:lnTo>
                      <a:pt x="1740" y="868"/>
                    </a:lnTo>
                    <a:lnTo>
                      <a:pt x="1827" y="868"/>
                    </a:lnTo>
                    <a:lnTo>
                      <a:pt x="1914" y="868"/>
                    </a:lnTo>
                    <a:lnTo>
                      <a:pt x="2001" y="868"/>
                    </a:lnTo>
                    <a:lnTo>
                      <a:pt x="2090" y="868"/>
                    </a:lnTo>
                    <a:lnTo>
                      <a:pt x="2177" y="868"/>
                    </a:lnTo>
                    <a:lnTo>
                      <a:pt x="2264" y="868"/>
                    </a:lnTo>
                    <a:lnTo>
                      <a:pt x="2351" y="868"/>
                    </a:lnTo>
                    <a:lnTo>
                      <a:pt x="2438" y="868"/>
                    </a:lnTo>
                    <a:lnTo>
                      <a:pt x="2525" y="868"/>
                    </a:lnTo>
                    <a:lnTo>
                      <a:pt x="2612" y="868"/>
                    </a:lnTo>
                    <a:lnTo>
                      <a:pt x="2699" y="868"/>
                    </a:lnTo>
                    <a:lnTo>
                      <a:pt x="2786" y="868"/>
                    </a:lnTo>
                    <a:lnTo>
                      <a:pt x="2873" y="868"/>
                    </a:lnTo>
                    <a:lnTo>
                      <a:pt x="2960" y="868"/>
                    </a:lnTo>
                    <a:lnTo>
                      <a:pt x="3049" y="868"/>
                    </a:lnTo>
                    <a:lnTo>
                      <a:pt x="3136" y="868"/>
                    </a:lnTo>
                    <a:lnTo>
                      <a:pt x="3221" y="868"/>
                    </a:lnTo>
                    <a:lnTo>
                      <a:pt x="3221" y="783"/>
                    </a:lnTo>
                    <a:lnTo>
                      <a:pt x="3221" y="695"/>
                    </a:lnTo>
                    <a:lnTo>
                      <a:pt x="3221" y="608"/>
                    </a:lnTo>
                    <a:lnTo>
                      <a:pt x="3132" y="608"/>
                    </a:lnTo>
                    <a:lnTo>
                      <a:pt x="3132" y="697"/>
                    </a:lnTo>
                    <a:close/>
                    <a:moveTo>
                      <a:pt x="1914" y="786"/>
                    </a:moveTo>
                    <a:lnTo>
                      <a:pt x="1829" y="786"/>
                    </a:lnTo>
                    <a:lnTo>
                      <a:pt x="1829" y="697"/>
                    </a:lnTo>
                    <a:lnTo>
                      <a:pt x="1914" y="697"/>
                    </a:lnTo>
                    <a:lnTo>
                      <a:pt x="1999" y="697"/>
                    </a:lnTo>
                    <a:lnTo>
                      <a:pt x="1999" y="786"/>
                    </a:lnTo>
                    <a:lnTo>
                      <a:pt x="1914" y="786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4" name="Rectangle 303">
                <a:extLst>
                  <a:ext uri="{FF2B5EF4-FFF2-40B4-BE49-F238E27FC236}">
                    <a16:creationId xmlns:a16="http://schemas.microsoft.com/office/drawing/2014/main" id="{D2E53BE5-C021-4551-A141-A76314548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1043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5" name="Rectangle 304">
                <a:extLst>
                  <a:ext uri="{FF2B5EF4-FFF2-40B4-BE49-F238E27FC236}">
                    <a16:creationId xmlns:a16="http://schemas.microsoft.com/office/drawing/2014/main" id="{79E7A99E-54CB-47AA-92D1-95150C7BC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4" y="1132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6" name="Rectangle 305">
                <a:extLst>
                  <a:ext uri="{FF2B5EF4-FFF2-40B4-BE49-F238E27FC236}">
                    <a16:creationId xmlns:a16="http://schemas.microsoft.com/office/drawing/2014/main" id="{E75A0C49-F3FE-4026-A7C4-C04F6F1160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77" y="872"/>
                <a:ext cx="89" cy="82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7" name="Rectangle 306">
                <a:extLst>
                  <a:ext uri="{FF2B5EF4-FFF2-40B4-BE49-F238E27FC236}">
                    <a16:creationId xmlns:a16="http://schemas.microsoft.com/office/drawing/2014/main" id="{C18010DB-BB8F-4554-9654-916B1EC2BC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1" y="1132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8" name="Rectangle 307">
                <a:extLst>
                  <a:ext uri="{FF2B5EF4-FFF2-40B4-BE49-F238E27FC236}">
                    <a16:creationId xmlns:a16="http://schemas.microsoft.com/office/drawing/2014/main" id="{9B53D6FD-F1CC-4C22-A3BA-A2DF01543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1" y="1043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9" name="Rectangle 308">
                <a:extLst>
                  <a:ext uri="{FF2B5EF4-FFF2-40B4-BE49-F238E27FC236}">
                    <a16:creationId xmlns:a16="http://schemas.microsoft.com/office/drawing/2014/main" id="{3BED3893-9BEE-4D45-AB9B-C6ABBC0BF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4" y="1043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0" name="Rectangle 309">
                <a:extLst>
                  <a:ext uri="{FF2B5EF4-FFF2-40B4-BE49-F238E27FC236}">
                    <a16:creationId xmlns:a16="http://schemas.microsoft.com/office/drawing/2014/main" id="{F84F2D84-FAC9-434F-AB95-3C136B73D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" y="783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1" name="Rectangle 310">
                <a:extLst>
                  <a:ext uri="{FF2B5EF4-FFF2-40B4-BE49-F238E27FC236}">
                    <a16:creationId xmlns:a16="http://schemas.microsoft.com/office/drawing/2014/main" id="{394FCBE0-B98C-4DC2-BBBD-225A6B058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7" y="954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2" name="Rectangle 311">
                <a:extLst>
                  <a:ext uri="{FF2B5EF4-FFF2-40B4-BE49-F238E27FC236}">
                    <a16:creationId xmlns:a16="http://schemas.microsoft.com/office/drawing/2014/main" id="{485EE71D-91A4-44BA-80A9-84487E1E8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1" y="1221"/>
                <a:ext cx="89" cy="81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3" name="Freeform 312">
                <a:extLst>
                  <a:ext uri="{FF2B5EF4-FFF2-40B4-BE49-F238E27FC236}">
                    <a16:creationId xmlns:a16="http://schemas.microsoft.com/office/drawing/2014/main" id="{FF9952B9-909F-44BC-959F-A76287DDF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2" y="1043"/>
                <a:ext cx="259" cy="348"/>
              </a:xfrm>
              <a:custGeom>
                <a:avLst/>
                <a:gdLst>
                  <a:gd name="T0" fmla="*/ 89 w 259"/>
                  <a:gd name="T1" fmla="*/ 89 h 348"/>
                  <a:gd name="T2" fmla="*/ 89 w 259"/>
                  <a:gd name="T3" fmla="*/ 176 h 348"/>
                  <a:gd name="T4" fmla="*/ 89 w 259"/>
                  <a:gd name="T5" fmla="*/ 263 h 348"/>
                  <a:gd name="T6" fmla="*/ 89 w 259"/>
                  <a:gd name="T7" fmla="*/ 348 h 348"/>
                  <a:gd name="T8" fmla="*/ 174 w 259"/>
                  <a:gd name="T9" fmla="*/ 348 h 348"/>
                  <a:gd name="T10" fmla="*/ 259 w 259"/>
                  <a:gd name="T11" fmla="*/ 348 h 348"/>
                  <a:gd name="T12" fmla="*/ 259 w 259"/>
                  <a:gd name="T13" fmla="*/ 259 h 348"/>
                  <a:gd name="T14" fmla="*/ 170 w 259"/>
                  <a:gd name="T15" fmla="*/ 259 h 348"/>
                  <a:gd name="T16" fmla="*/ 170 w 259"/>
                  <a:gd name="T17" fmla="*/ 176 h 348"/>
                  <a:gd name="T18" fmla="*/ 170 w 259"/>
                  <a:gd name="T19" fmla="*/ 89 h 348"/>
                  <a:gd name="T20" fmla="*/ 170 w 259"/>
                  <a:gd name="T21" fmla="*/ 0 h 348"/>
                  <a:gd name="T22" fmla="*/ 87 w 259"/>
                  <a:gd name="T23" fmla="*/ 0 h 348"/>
                  <a:gd name="T24" fmla="*/ 0 w 259"/>
                  <a:gd name="T25" fmla="*/ 0 h 348"/>
                  <a:gd name="T26" fmla="*/ 0 w 259"/>
                  <a:gd name="T27" fmla="*/ 89 h 348"/>
                  <a:gd name="T28" fmla="*/ 89 w 259"/>
                  <a:gd name="T29" fmla="*/ 8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9" h="348">
                    <a:moveTo>
                      <a:pt x="89" y="89"/>
                    </a:moveTo>
                    <a:lnTo>
                      <a:pt x="89" y="176"/>
                    </a:lnTo>
                    <a:lnTo>
                      <a:pt x="89" y="263"/>
                    </a:lnTo>
                    <a:lnTo>
                      <a:pt x="89" y="348"/>
                    </a:lnTo>
                    <a:lnTo>
                      <a:pt x="174" y="348"/>
                    </a:lnTo>
                    <a:lnTo>
                      <a:pt x="259" y="348"/>
                    </a:lnTo>
                    <a:lnTo>
                      <a:pt x="259" y="259"/>
                    </a:lnTo>
                    <a:lnTo>
                      <a:pt x="170" y="259"/>
                    </a:lnTo>
                    <a:lnTo>
                      <a:pt x="170" y="176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4" name="Freeform 313">
                <a:extLst>
                  <a:ext uri="{FF2B5EF4-FFF2-40B4-BE49-F238E27FC236}">
                    <a16:creationId xmlns:a16="http://schemas.microsoft.com/office/drawing/2014/main" id="{ED6FF568-CE1C-454B-B635-51FED644E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" y="872"/>
                <a:ext cx="89" cy="171"/>
              </a:xfrm>
              <a:custGeom>
                <a:avLst/>
                <a:gdLst>
                  <a:gd name="T0" fmla="*/ 0 w 89"/>
                  <a:gd name="T1" fmla="*/ 84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4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4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4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5" name="Freeform 314">
                <a:extLst>
                  <a:ext uri="{FF2B5EF4-FFF2-40B4-BE49-F238E27FC236}">
                    <a16:creationId xmlns:a16="http://schemas.microsoft.com/office/drawing/2014/main" id="{813117EF-0A92-4EEF-BD83-1AD53491D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516"/>
                <a:ext cx="1052" cy="527"/>
              </a:xfrm>
              <a:custGeom>
                <a:avLst/>
                <a:gdLst>
                  <a:gd name="T0" fmla="*/ 89 w 1052"/>
                  <a:gd name="T1" fmla="*/ 267 h 527"/>
                  <a:gd name="T2" fmla="*/ 178 w 1052"/>
                  <a:gd name="T3" fmla="*/ 267 h 527"/>
                  <a:gd name="T4" fmla="*/ 178 w 1052"/>
                  <a:gd name="T5" fmla="*/ 356 h 527"/>
                  <a:gd name="T6" fmla="*/ 267 w 1052"/>
                  <a:gd name="T7" fmla="*/ 356 h 527"/>
                  <a:gd name="T8" fmla="*/ 267 w 1052"/>
                  <a:gd name="T9" fmla="*/ 438 h 527"/>
                  <a:gd name="T10" fmla="*/ 352 w 1052"/>
                  <a:gd name="T11" fmla="*/ 438 h 527"/>
                  <a:gd name="T12" fmla="*/ 437 w 1052"/>
                  <a:gd name="T13" fmla="*/ 438 h 527"/>
                  <a:gd name="T14" fmla="*/ 437 w 1052"/>
                  <a:gd name="T15" fmla="*/ 527 h 527"/>
                  <a:gd name="T16" fmla="*/ 526 w 1052"/>
                  <a:gd name="T17" fmla="*/ 527 h 527"/>
                  <a:gd name="T18" fmla="*/ 615 w 1052"/>
                  <a:gd name="T19" fmla="*/ 527 h 527"/>
                  <a:gd name="T20" fmla="*/ 615 w 1052"/>
                  <a:gd name="T21" fmla="*/ 438 h 527"/>
                  <a:gd name="T22" fmla="*/ 700 w 1052"/>
                  <a:gd name="T23" fmla="*/ 438 h 527"/>
                  <a:gd name="T24" fmla="*/ 787 w 1052"/>
                  <a:gd name="T25" fmla="*/ 438 h 527"/>
                  <a:gd name="T26" fmla="*/ 874 w 1052"/>
                  <a:gd name="T27" fmla="*/ 438 h 527"/>
                  <a:gd name="T28" fmla="*/ 963 w 1052"/>
                  <a:gd name="T29" fmla="*/ 438 h 527"/>
                  <a:gd name="T30" fmla="*/ 963 w 1052"/>
                  <a:gd name="T31" fmla="*/ 352 h 527"/>
                  <a:gd name="T32" fmla="*/ 963 w 1052"/>
                  <a:gd name="T33" fmla="*/ 267 h 527"/>
                  <a:gd name="T34" fmla="*/ 1052 w 1052"/>
                  <a:gd name="T35" fmla="*/ 267 h 527"/>
                  <a:gd name="T36" fmla="*/ 1052 w 1052"/>
                  <a:gd name="T37" fmla="*/ 178 h 527"/>
                  <a:gd name="T38" fmla="*/ 1052 w 1052"/>
                  <a:gd name="T39" fmla="*/ 89 h 527"/>
                  <a:gd name="T40" fmla="*/ 963 w 1052"/>
                  <a:gd name="T41" fmla="*/ 89 h 527"/>
                  <a:gd name="T42" fmla="*/ 963 w 1052"/>
                  <a:gd name="T43" fmla="*/ 178 h 527"/>
                  <a:gd name="T44" fmla="*/ 874 w 1052"/>
                  <a:gd name="T45" fmla="*/ 178 h 527"/>
                  <a:gd name="T46" fmla="*/ 874 w 1052"/>
                  <a:gd name="T47" fmla="*/ 267 h 527"/>
                  <a:gd name="T48" fmla="*/ 787 w 1052"/>
                  <a:gd name="T49" fmla="*/ 267 h 527"/>
                  <a:gd name="T50" fmla="*/ 696 w 1052"/>
                  <a:gd name="T51" fmla="*/ 267 h 527"/>
                  <a:gd name="T52" fmla="*/ 696 w 1052"/>
                  <a:gd name="T53" fmla="*/ 356 h 527"/>
                  <a:gd name="T54" fmla="*/ 615 w 1052"/>
                  <a:gd name="T55" fmla="*/ 356 h 527"/>
                  <a:gd name="T56" fmla="*/ 615 w 1052"/>
                  <a:gd name="T57" fmla="*/ 267 h 527"/>
                  <a:gd name="T58" fmla="*/ 526 w 1052"/>
                  <a:gd name="T59" fmla="*/ 267 h 527"/>
                  <a:gd name="T60" fmla="*/ 437 w 1052"/>
                  <a:gd name="T61" fmla="*/ 267 h 527"/>
                  <a:gd name="T62" fmla="*/ 437 w 1052"/>
                  <a:gd name="T63" fmla="*/ 356 h 527"/>
                  <a:gd name="T64" fmla="*/ 348 w 1052"/>
                  <a:gd name="T65" fmla="*/ 356 h 527"/>
                  <a:gd name="T66" fmla="*/ 348 w 1052"/>
                  <a:gd name="T67" fmla="*/ 267 h 527"/>
                  <a:gd name="T68" fmla="*/ 267 w 1052"/>
                  <a:gd name="T69" fmla="*/ 267 h 527"/>
                  <a:gd name="T70" fmla="*/ 267 w 1052"/>
                  <a:gd name="T71" fmla="*/ 178 h 527"/>
                  <a:gd name="T72" fmla="*/ 267 w 1052"/>
                  <a:gd name="T73" fmla="*/ 89 h 527"/>
                  <a:gd name="T74" fmla="*/ 178 w 1052"/>
                  <a:gd name="T75" fmla="*/ 89 h 527"/>
                  <a:gd name="T76" fmla="*/ 89 w 1052"/>
                  <a:gd name="T77" fmla="*/ 89 h 527"/>
                  <a:gd name="T78" fmla="*/ 89 w 1052"/>
                  <a:gd name="T79" fmla="*/ 0 h 527"/>
                  <a:gd name="T80" fmla="*/ 0 w 1052"/>
                  <a:gd name="T81" fmla="*/ 0 h 527"/>
                  <a:gd name="T82" fmla="*/ 0 w 1052"/>
                  <a:gd name="T83" fmla="*/ 91 h 527"/>
                  <a:gd name="T84" fmla="*/ 0 w 1052"/>
                  <a:gd name="T85" fmla="*/ 178 h 527"/>
                  <a:gd name="T86" fmla="*/ 89 w 1052"/>
                  <a:gd name="T87" fmla="*/ 178 h 527"/>
                  <a:gd name="T88" fmla="*/ 89 w 1052"/>
                  <a:gd name="T89" fmla="*/ 26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52" h="527">
                    <a:moveTo>
                      <a:pt x="89" y="267"/>
                    </a:moveTo>
                    <a:lnTo>
                      <a:pt x="178" y="267"/>
                    </a:lnTo>
                    <a:lnTo>
                      <a:pt x="178" y="356"/>
                    </a:lnTo>
                    <a:lnTo>
                      <a:pt x="267" y="356"/>
                    </a:lnTo>
                    <a:lnTo>
                      <a:pt x="267" y="438"/>
                    </a:lnTo>
                    <a:lnTo>
                      <a:pt x="352" y="438"/>
                    </a:lnTo>
                    <a:lnTo>
                      <a:pt x="437" y="438"/>
                    </a:lnTo>
                    <a:lnTo>
                      <a:pt x="437" y="527"/>
                    </a:lnTo>
                    <a:lnTo>
                      <a:pt x="526" y="527"/>
                    </a:lnTo>
                    <a:lnTo>
                      <a:pt x="615" y="527"/>
                    </a:lnTo>
                    <a:lnTo>
                      <a:pt x="615" y="438"/>
                    </a:lnTo>
                    <a:lnTo>
                      <a:pt x="700" y="438"/>
                    </a:lnTo>
                    <a:lnTo>
                      <a:pt x="787" y="438"/>
                    </a:lnTo>
                    <a:lnTo>
                      <a:pt x="874" y="438"/>
                    </a:lnTo>
                    <a:lnTo>
                      <a:pt x="963" y="438"/>
                    </a:lnTo>
                    <a:lnTo>
                      <a:pt x="963" y="352"/>
                    </a:lnTo>
                    <a:lnTo>
                      <a:pt x="963" y="267"/>
                    </a:lnTo>
                    <a:lnTo>
                      <a:pt x="1052" y="267"/>
                    </a:lnTo>
                    <a:lnTo>
                      <a:pt x="1052" y="178"/>
                    </a:lnTo>
                    <a:lnTo>
                      <a:pt x="1052" y="89"/>
                    </a:lnTo>
                    <a:lnTo>
                      <a:pt x="963" y="89"/>
                    </a:lnTo>
                    <a:lnTo>
                      <a:pt x="963" y="178"/>
                    </a:lnTo>
                    <a:lnTo>
                      <a:pt x="874" y="178"/>
                    </a:lnTo>
                    <a:lnTo>
                      <a:pt x="874" y="267"/>
                    </a:lnTo>
                    <a:lnTo>
                      <a:pt x="787" y="267"/>
                    </a:lnTo>
                    <a:lnTo>
                      <a:pt x="696" y="267"/>
                    </a:lnTo>
                    <a:lnTo>
                      <a:pt x="696" y="356"/>
                    </a:lnTo>
                    <a:lnTo>
                      <a:pt x="615" y="356"/>
                    </a:lnTo>
                    <a:lnTo>
                      <a:pt x="615" y="267"/>
                    </a:lnTo>
                    <a:lnTo>
                      <a:pt x="526" y="267"/>
                    </a:lnTo>
                    <a:lnTo>
                      <a:pt x="437" y="267"/>
                    </a:lnTo>
                    <a:lnTo>
                      <a:pt x="437" y="356"/>
                    </a:lnTo>
                    <a:lnTo>
                      <a:pt x="348" y="356"/>
                    </a:lnTo>
                    <a:lnTo>
                      <a:pt x="348" y="267"/>
                    </a:lnTo>
                    <a:lnTo>
                      <a:pt x="267" y="267"/>
                    </a:lnTo>
                    <a:lnTo>
                      <a:pt x="267" y="178"/>
                    </a:lnTo>
                    <a:lnTo>
                      <a:pt x="267" y="89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6" name="Rectangle 315">
                <a:extLst>
                  <a:ext uri="{FF2B5EF4-FFF2-40B4-BE49-F238E27FC236}">
                    <a16:creationId xmlns:a16="http://schemas.microsoft.com/office/drawing/2014/main" id="{8216A2E2-D09A-4AC6-871C-A7BCDC558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4" y="1132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7" name="Rectangle 316">
                <a:extLst>
                  <a:ext uri="{FF2B5EF4-FFF2-40B4-BE49-F238E27FC236}">
                    <a16:creationId xmlns:a16="http://schemas.microsoft.com/office/drawing/2014/main" id="{347A6306-599B-456F-A749-83778083F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2" y="872"/>
                <a:ext cx="81" cy="82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8" name="Freeform 317">
                <a:extLst>
                  <a:ext uri="{FF2B5EF4-FFF2-40B4-BE49-F238E27FC236}">
                    <a16:creationId xmlns:a16="http://schemas.microsoft.com/office/drawing/2014/main" id="{9FBCC85B-8FD6-427B-83C0-2B7AA4C077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1" y="694"/>
                <a:ext cx="1821" cy="1046"/>
              </a:xfrm>
              <a:custGeom>
                <a:avLst/>
                <a:gdLst>
                  <a:gd name="T0" fmla="*/ 1392 w 1821"/>
                  <a:gd name="T1" fmla="*/ 875 h 1046"/>
                  <a:gd name="T2" fmla="*/ 1558 w 1821"/>
                  <a:gd name="T3" fmla="*/ 875 h 1046"/>
                  <a:gd name="T4" fmla="*/ 1732 w 1821"/>
                  <a:gd name="T5" fmla="*/ 875 h 1046"/>
                  <a:gd name="T6" fmla="*/ 1732 w 1821"/>
                  <a:gd name="T7" fmla="*/ 697 h 1046"/>
                  <a:gd name="T8" fmla="*/ 1821 w 1821"/>
                  <a:gd name="T9" fmla="*/ 612 h 1046"/>
                  <a:gd name="T10" fmla="*/ 1732 w 1821"/>
                  <a:gd name="T11" fmla="*/ 527 h 1046"/>
                  <a:gd name="T12" fmla="*/ 1645 w 1821"/>
                  <a:gd name="T13" fmla="*/ 608 h 1046"/>
                  <a:gd name="T14" fmla="*/ 1562 w 1821"/>
                  <a:gd name="T15" fmla="*/ 525 h 1046"/>
                  <a:gd name="T16" fmla="*/ 1481 w 1821"/>
                  <a:gd name="T17" fmla="*/ 438 h 1046"/>
                  <a:gd name="T18" fmla="*/ 1392 w 1821"/>
                  <a:gd name="T19" fmla="*/ 349 h 1046"/>
                  <a:gd name="T20" fmla="*/ 1303 w 1821"/>
                  <a:gd name="T21" fmla="*/ 260 h 1046"/>
                  <a:gd name="T22" fmla="*/ 1303 w 1821"/>
                  <a:gd name="T23" fmla="*/ 89 h 1046"/>
                  <a:gd name="T24" fmla="*/ 1221 w 1821"/>
                  <a:gd name="T25" fmla="*/ 0 h 1046"/>
                  <a:gd name="T26" fmla="*/ 1133 w 1821"/>
                  <a:gd name="T27" fmla="*/ 87 h 1046"/>
                  <a:gd name="T28" fmla="*/ 1133 w 1821"/>
                  <a:gd name="T29" fmla="*/ 262 h 1046"/>
                  <a:gd name="T30" fmla="*/ 1133 w 1821"/>
                  <a:gd name="T31" fmla="*/ 438 h 1046"/>
                  <a:gd name="T32" fmla="*/ 1221 w 1821"/>
                  <a:gd name="T33" fmla="*/ 527 h 1046"/>
                  <a:gd name="T34" fmla="*/ 1303 w 1821"/>
                  <a:gd name="T35" fmla="*/ 608 h 1046"/>
                  <a:gd name="T36" fmla="*/ 1131 w 1821"/>
                  <a:gd name="T37" fmla="*/ 608 h 1046"/>
                  <a:gd name="T38" fmla="*/ 1044 w 1821"/>
                  <a:gd name="T39" fmla="*/ 527 h 1046"/>
                  <a:gd name="T40" fmla="*/ 955 w 1821"/>
                  <a:gd name="T41" fmla="*/ 612 h 1046"/>
                  <a:gd name="T42" fmla="*/ 955 w 1821"/>
                  <a:gd name="T43" fmla="*/ 786 h 1046"/>
                  <a:gd name="T44" fmla="*/ 1044 w 1821"/>
                  <a:gd name="T45" fmla="*/ 875 h 1046"/>
                  <a:gd name="T46" fmla="*/ 866 w 1821"/>
                  <a:gd name="T47" fmla="*/ 875 h 1046"/>
                  <a:gd name="T48" fmla="*/ 785 w 1821"/>
                  <a:gd name="T49" fmla="*/ 964 h 1046"/>
                  <a:gd name="T50" fmla="*/ 866 w 1821"/>
                  <a:gd name="T51" fmla="*/ 875 h 1046"/>
                  <a:gd name="T52" fmla="*/ 866 w 1821"/>
                  <a:gd name="T53" fmla="*/ 697 h 1046"/>
                  <a:gd name="T54" fmla="*/ 785 w 1821"/>
                  <a:gd name="T55" fmla="*/ 612 h 1046"/>
                  <a:gd name="T56" fmla="*/ 785 w 1821"/>
                  <a:gd name="T57" fmla="*/ 438 h 1046"/>
                  <a:gd name="T58" fmla="*/ 785 w 1821"/>
                  <a:gd name="T59" fmla="*/ 262 h 1046"/>
                  <a:gd name="T60" fmla="*/ 785 w 1821"/>
                  <a:gd name="T61" fmla="*/ 89 h 1046"/>
                  <a:gd name="T62" fmla="*/ 696 w 1821"/>
                  <a:gd name="T63" fmla="*/ 178 h 1046"/>
                  <a:gd name="T64" fmla="*/ 607 w 1821"/>
                  <a:gd name="T65" fmla="*/ 262 h 1046"/>
                  <a:gd name="T66" fmla="*/ 607 w 1821"/>
                  <a:gd name="T67" fmla="*/ 438 h 1046"/>
                  <a:gd name="T68" fmla="*/ 433 w 1821"/>
                  <a:gd name="T69" fmla="*/ 438 h 1046"/>
                  <a:gd name="T70" fmla="*/ 348 w 1821"/>
                  <a:gd name="T71" fmla="*/ 527 h 1046"/>
                  <a:gd name="T72" fmla="*/ 518 w 1821"/>
                  <a:gd name="T73" fmla="*/ 527 h 1046"/>
                  <a:gd name="T74" fmla="*/ 436 w 1821"/>
                  <a:gd name="T75" fmla="*/ 608 h 1046"/>
                  <a:gd name="T76" fmla="*/ 348 w 1821"/>
                  <a:gd name="T77" fmla="*/ 697 h 1046"/>
                  <a:gd name="T78" fmla="*/ 259 w 1821"/>
                  <a:gd name="T79" fmla="*/ 786 h 1046"/>
                  <a:gd name="T80" fmla="*/ 170 w 1821"/>
                  <a:gd name="T81" fmla="*/ 875 h 1046"/>
                  <a:gd name="T82" fmla="*/ 81 w 1821"/>
                  <a:gd name="T83" fmla="*/ 786 h 1046"/>
                  <a:gd name="T84" fmla="*/ 0 w 1821"/>
                  <a:gd name="T85" fmla="*/ 697 h 1046"/>
                  <a:gd name="T86" fmla="*/ 0 w 1821"/>
                  <a:gd name="T87" fmla="*/ 873 h 1046"/>
                  <a:gd name="T88" fmla="*/ 81 w 1821"/>
                  <a:gd name="T89" fmla="*/ 964 h 1046"/>
                  <a:gd name="T90" fmla="*/ 172 w 1821"/>
                  <a:gd name="T91" fmla="*/ 1046 h 1046"/>
                  <a:gd name="T92" fmla="*/ 346 w 1821"/>
                  <a:gd name="T93" fmla="*/ 1046 h 1046"/>
                  <a:gd name="T94" fmla="*/ 520 w 1821"/>
                  <a:gd name="T95" fmla="*/ 1046 h 1046"/>
                  <a:gd name="T96" fmla="*/ 696 w 1821"/>
                  <a:gd name="T97" fmla="*/ 1046 h 1046"/>
                  <a:gd name="T98" fmla="*/ 870 w 1821"/>
                  <a:gd name="T99" fmla="*/ 1046 h 1046"/>
                  <a:gd name="T100" fmla="*/ 1044 w 1821"/>
                  <a:gd name="T101" fmla="*/ 1046 h 1046"/>
                  <a:gd name="T102" fmla="*/ 1218 w 1821"/>
                  <a:gd name="T103" fmla="*/ 1046 h 1046"/>
                  <a:gd name="T104" fmla="*/ 1392 w 1821"/>
                  <a:gd name="T105" fmla="*/ 1046 h 1046"/>
                  <a:gd name="T106" fmla="*/ 1481 w 1821"/>
                  <a:gd name="T107" fmla="*/ 964 h 1046"/>
                  <a:gd name="T108" fmla="*/ 1305 w 1821"/>
                  <a:gd name="T109" fmla="*/ 964 h 1046"/>
                  <a:gd name="T110" fmla="*/ 1221 w 1821"/>
                  <a:gd name="T111" fmla="*/ 875 h 1046"/>
                  <a:gd name="T112" fmla="*/ 607 w 1821"/>
                  <a:gd name="T113" fmla="*/ 527 h 1046"/>
                  <a:gd name="T114" fmla="*/ 696 w 1821"/>
                  <a:gd name="T115" fmla="*/ 608 h 1046"/>
                  <a:gd name="T116" fmla="*/ 607 w 1821"/>
                  <a:gd name="T117" fmla="*/ 527 h 1046"/>
                  <a:gd name="T118" fmla="*/ 348 w 1821"/>
                  <a:gd name="T119" fmla="*/ 964 h 1046"/>
                  <a:gd name="T120" fmla="*/ 433 w 1821"/>
                  <a:gd name="T121" fmla="*/ 875 h 1046"/>
                  <a:gd name="T122" fmla="*/ 518 w 1821"/>
                  <a:gd name="T123" fmla="*/ 964 h 1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21" h="1046">
                    <a:moveTo>
                      <a:pt x="1305" y="875"/>
                    </a:moveTo>
                    <a:lnTo>
                      <a:pt x="1392" y="875"/>
                    </a:lnTo>
                    <a:lnTo>
                      <a:pt x="1479" y="875"/>
                    </a:lnTo>
                    <a:lnTo>
                      <a:pt x="1558" y="875"/>
                    </a:lnTo>
                    <a:lnTo>
                      <a:pt x="1645" y="875"/>
                    </a:lnTo>
                    <a:lnTo>
                      <a:pt x="1732" y="875"/>
                    </a:lnTo>
                    <a:lnTo>
                      <a:pt x="1732" y="786"/>
                    </a:lnTo>
                    <a:lnTo>
                      <a:pt x="1732" y="697"/>
                    </a:lnTo>
                    <a:lnTo>
                      <a:pt x="1821" y="697"/>
                    </a:lnTo>
                    <a:lnTo>
                      <a:pt x="1821" y="612"/>
                    </a:lnTo>
                    <a:lnTo>
                      <a:pt x="1821" y="527"/>
                    </a:lnTo>
                    <a:lnTo>
                      <a:pt x="1732" y="527"/>
                    </a:lnTo>
                    <a:lnTo>
                      <a:pt x="1732" y="608"/>
                    </a:lnTo>
                    <a:lnTo>
                      <a:pt x="1645" y="608"/>
                    </a:lnTo>
                    <a:lnTo>
                      <a:pt x="1562" y="608"/>
                    </a:lnTo>
                    <a:lnTo>
                      <a:pt x="1562" y="525"/>
                    </a:lnTo>
                    <a:lnTo>
                      <a:pt x="1562" y="438"/>
                    </a:lnTo>
                    <a:lnTo>
                      <a:pt x="1481" y="438"/>
                    </a:lnTo>
                    <a:lnTo>
                      <a:pt x="1481" y="349"/>
                    </a:lnTo>
                    <a:lnTo>
                      <a:pt x="1392" y="349"/>
                    </a:lnTo>
                    <a:lnTo>
                      <a:pt x="1392" y="260"/>
                    </a:lnTo>
                    <a:lnTo>
                      <a:pt x="1303" y="260"/>
                    </a:lnTo>
                    <a:lnTo>
                      <a:pt x="1303" y="174"/>
                    </a:lnTo>
                    <a:lnTo>
                      <a:pt x="1303" y="89"/>
                    </a:lnTo>
                    <a:lnTo>
                      <a:pt x="1221" y="89"/>
                    </a:lnTo>
                    <a:lnTo>
                      <a:pt x="1221" y="0"/>
                    </a:lnTo>
                    <a:lnTo>
                      <a:pt x="1133" y="0"/>
                    </a:lnTo>
                    <a:lnTo>
                      <a:pt x="1133" y="87"/>
                    </a:lnTo>
                    <a:lnTo>
                      <a:pt x="1133" y="174"/>
                    </a:lnTo>
                    <a:lnTo>
                      <a:pt x="1133" y="262"/>
                    </a:lnTo>
                    <a:lnTo>
                      <a:pt x="1133" y="351"/>
                    </a:lnTo>
                    <a:lnTo>
                      <a:pt x="1133" y="438"/>
                    </a:lnTo>
                    <a:lnTo>
                      <a:pt x="1221" y="438"/>
                    </a:lnTo>
                    <a:lnTo>
                      <a:pt x="1221" y="527"/>
                    </a:lnTo>
                    <a:lnTo>
                      <a:pt x="1303" y="527"/>
                    </a:lnTo>
                    <a:lnTo>
                      <a:pt x="1303" y="608"/>
                    </a:lnTo>
                    <a:lnTo>
                      <a:pt x="1218" y="608"/>
                    </a:lnTo>
                    <a:lnTo>
                      <a:pt x="1131" y="608"/>
                    </a:lnTo>
                    <a:lnTo>
                      <a:pt x="1044" y="608"/>
                    </a:lnTo>
                    <a:lnTo>
                      <a:pt x="1044" y="527"/>
                    </a:lnTo>
                    <a:lnTo>
                      <a:pt x="955" y="527"/>
                    </a:lnTo>
                    <a:lnTo>
                      <a:pt x="955" y="612"/>
                    </a:lnTo>
                    <a:lnTo>
                      <a:pt x="955" y="699"/>
                    </a:lnTo>
                    <a:lnTo>
                      <a:pt x="955" y="786"/>
                    </a:lnTo>
                    <a:lnTo>
                      <a:pt x="1044" y="786"/>
                    </a:lnTo>
                    <a:lnTo>
                      <a:pt x="1044" y="875"/>
                    </a:lnTo>
                    <a:lnTo>
                      <a:pt x="957" y="875"/>
                    </a:lnTo>
                    <a:lnTo>
                      <a:pt x="866" y="875"/>
                    </a:lnTo>
                    <a:lnTo>
                      <a:pt x="866" y="964"/>
                    </a:lnTo>
                    <a:lnTo>
                      <a:pt x="785" y="964"/>
                    </a:lnTo>
                    <a:lnTo>
                      <a:pt x="785" y="875"/>
                    </a:lnTo>
                    <a:lnTo>
                      <a:pt x="866" y="875"/>
                    </a:lnTo>
                    <a:lnTo>
                      <a:pt x="866" y="786"/>
                    </a:lnTo>
                    <a:lnTo>
                      <a:pt x="866" y="697"/>
                    </a:lnTo>
                    <a:lnTo>
                      <a:pt x="785" y="697"/>
                    </a:lnTo>
                    <a:lnTo>
                      <a:pt x="785" y="612"/>
                    </a:lnTo>
                    <a:lnTo>
                      <a:pt x="785" y="525"/>
                    </a:lnTo>
                    <a:lnTo>
                      <a:pt x="785" y="438"/>
                    </a:lnTo>
                    <a:lnTo>
                      <a:pt x="785" y="351"/>
                    </a:lnTo>
                    <a:lnTo>
                      <a:pt x="785" y="262"/>
                    </a:lnTo>
                    <a:lnTo>
                      <a:pt x="785" y="174"/>
                    </a:lnTo>
                    <a:lnTo>
                      <a:pt x="785" y="89"/>
                    </a:lnTo>
                    <a:lnTo>
                      <a:pt x="696" y="89"/>
                    </a:lnTo>
                    <a:lnTo>
                      <a:pt x="696" y="178"/>
                    </a:lnTo>
                    <a:lnTo>
                      <a:pt x="607" y="178"/>
                    </a:lnTo>
                    <a:lnTo>
                      <a:pt x="607" y="262"/>
                    </a:lnTo>
                    <a:lnTo>
                      <a:pt x="607" y="351"/>
                    </a:lnTo>
                    <a:lnTo>
                      <a:pt x="607" y="438"/>
                    </a:lnTo>
                    <a:lnTo>
                      <a:pt x="520" y="438"/>
                    </a:lnTo>
                    <a:lnTo>
                      <a:pt x="433" y="438"/>
                    </a:lnTo>
                    <a:lnTo>
                      <a:pt x="348" y="438"/>
                    </a:lnTo>
                    <a:lnTo>
                      <a:pt x="348" y="527"/>
                    </a:lnTo>
                    <a:lnTo>
                      <a:pt x="433" y="527"/>
                    </a:lnTo>
                    <a:lnTo>
                      <a:pt x="518" y="527"/>
                    </a:lnTo>
                    <a:lnTo>
                      <a:pt x="518" y="608"/>
                    </a:lnTo>
                    <a:lnTo>
                      <a:pt x="436" y="608"/>
                    </a:lnTo>
                    <a:lnTo>
                      <a:pt x="436" y="697"/>
                    </a:lnTo>
                    <a:lnTo>
                      <a:pt x="348" y="697"/>
                    </a:lnTo>
                    <a:lnTo>
                      <a:pt x="348" y="786"/>
                    </a:lnTo>
                    <a:lnTo>
                      <a:pt x="259" y="786"/>
                    </a:lnTo>
                    <a:lnTo>
                      <a:pt x="170" y="786"/>
                    </a:lnTo>
                    <a:lnTo>
                      <a:pt x="170" y="875"/>
                    </a:lnTo>
                    <a:lnTo>
                      <a:pt x="81" y="875"/>
                    </a:lnTo>
                    <a:lnTo>
                      <a:pt x="81" y="786"/>
                    </a:lnTo>
                    <a:lnTo>
                      <a:pt x="81" y="697"/>
                    </a:lnTo>
                    <a:lnTo>
                      <a:pt x="0" y="697"/>
                    </a:lnTo>
                    <a:lnTo>
                      <a:pt x="0" y="786"/>
                    </a:lnTo>
                    <a:lnTo>
                      <a:pt x="0" y="873"/>
                    </a:lnTo>
                    <a:lnTo>
                      <a:pt x="0" y="964"/>
                    </a:lnTo>
                    <a:lnTo>
                      <a:pt x="81" y="964"/>
                    </a:lnTo>
                    <a:lnTo>
                      <a:pt x="81" y="1046"/>
                    </a:lnTo>
                    <a:lnTo>
                      <a:pt x="172" y="1046"/>
                    </a:lnTo>
                    <a:lnTo>
                      <a:pt x="259" y="1046"/>
                    </a:lnTo>
                    <a:lnTo>
                      <a:pt x="346" y="1046"/>
                    </a:lnTo>
                    <a:lnTo>
                      <a:pt x="433" y="1046"/>
                    </a:lnTo>
                    <a:lnTo>
                      <a:pt x="520" y="1046"/>
                    </a:lnTo>
                    <a:lnTo>
                      <a:pt x="609" y="1046"/>
                    </a:lnTo>
                    <a:lnTo>
                      <a:pt x="696" y="1046"/>
                    </a:lnTo>
                    <a:lnTo>
                      <a:pt x="783" y="1046"/>
                    </a:lnTo>
                    <a:lnTo>
                      <a:pt x="870" y="1046"/>
                    </a:lnTo>
                    <a:lnTo>
                      <a:pt x="957" y="1046"/>
                    </a:lnTo>
                    <a:lnTo>
                      <a:pt x="1044" y="1046"/>
                    </a:lnTo>
                    <a:lnTo>
                      <a:pt x="1131" y="1046"/>
                    </a:lnTo>
                    <a:lnTo>
                      <a:pt x="1218" y="1046"/>
                    </a:lnTo>
                    <a:lnTo>
                      <a:pt x="1305" y="1046"/>
                    </a:lnTo>
                    <a:lnTo>
                      <a:pt x="1392" y="1046"/>
                    </a:lnTo>
                    <a:lnTo>
                      <a:pt x="1481" y="1046"/>
                    </a:lnTo>
                    <a:lnTo>
                      <a:pt x="1481" y="964"/>
                    </a:lnTo>
                    <a:lnTo>
                      <a:pt x="1392" y="964"/>
                    </a:lnTo>
                    <a:lnTo>
                      <a:pt x="1305" y="964"/>
                    </a:lnTo>
                    <a:lnTo>
                      <a:pt x="1221" y="964"/>
                    </a:lnTo>
                    <a:lnTo>
                      <a:pt x="1221" y="875"/>
                    </a:lnTo>
                    <a:lnTo>
                      <a:pt x="1305" y="875"/>
                    </a:lnTo>
                    <a:close/>
                    <a:moveTo>
                      <a:pt x="607" y="527"/>
                    </a:moveTo>
                    <a:lnTo>
                      <a:pt x="696" y="527"/>
                    </a:lnTo>
                    <a:lnTo>
                      <a:pt x="696" y="608"/>
                    </a:lnTo>
                    <a:lnTo>
                      <a:pt x="607" y="608"/>
                    </a:lnTo>
                    <a:lnTo>
                      <a:pt x="607" y="527"/>
                    </a:lnTo>
                    <a:close/>
                    <a:moveTo>
                      <a:pt x="433" y="964"/>
                    </a:moveTo>
                    <a:lnTo>
                      <a:pt x="348" y="964"/>
                    </a:lnTo>
                    <a:lnTo>
                      <a:pt x="348" y="875"/>
                    </a:lnTo>
                    <a:lnTo>
                      <a:pt x="433" y="875"/>
                    </a:lnTo>
                    <a:lnTo>
                      <a:pt x="518" y="875"/>
                    </a:lnTo>
                    <a:lnTo>
                      <a:pt x="518" y="964"/>
                    </a:lnTo>
                    <a:lnTo>
                      <a:pt x="433" y="964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9" name="Freeform 318">
                <a:extLst>
                  <a:ext uri="{FF2B5EF4-FFF2-40B4-BE49-F238E27FC236}">
                    <a16:creationId xmlns:a16="http://schemas.microsoft.com/office/drawing/2014/main" id="{D446D0C8-80F6-4DB7-9269-88675143EE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516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91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91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91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0" name="Freeform 319">
                <a:extLst>
                  <a:ext uri="{FF2B5EF4-FFF2-40B4-BE49-F238E27FC236}">
                    <a16:creationId xmlns:a16="http://schemas.microsoft.com/office/drawing/2014/main" id="{90688ADD-144C-4541-9673-FE4E4C391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043"/>
                <a:ext cx="89" cy="178"/>
              </a:xfrm>
              <a:custGeom>
                <a:avLst/>
                <a:gdLst>
                  <a:gd name="T0" fmla="*/ 89 w 89"/>
                  <a:gd name="T1" fmla="*/ 0 h 178"/>
                  <a:gd name="T2" fmla="*/ 0 w 89"/>
                  <a:gd name="T3" fmla="*/ 0 h 178"/>
                  <a:gd name="T4" fmla="*/ 0 w 89"/>
                  <a:gd name="T5" fmla="*/ 89 h 178"/>
                  <a:gd name="T6" fmla="*/ 0 w 89"/>
                  <a:gd name="T7" fmla="*/ 178 h 178"/>
                  <a:gd name="T8" fmla="*/ 89 w 89"/>
                  <a:gd name="T9" fmla="*/ 178 h 178"/>
                  <a:gd name="T10" fmla="*/ 89 w 89"/>
                  <a:gd name="T11" fmla="*/ 89 h 178"/>
                  <a:gd name="T12" fmla="*/ 89 w 89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1" name="Rectangle 320">
                <a:extLst>
                  <a:ext uri="{FF2B5EF4-FFF2-40B4-BE49-F238E27FC236}">
                    <a16:creationId xmlns:a16="http://schemas.microsoft.com/office/drawing/2014/main" id="{61D903F4-2679-43A6-83C8-672B208DA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1221"/>
                <a:ext cx="89" cy="81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2" name="Freeform 321">
                <a:extLst>
                  <a:ext uri="{FF2B5EF4-FFF2-40B4-BE49-F238E27FC236}">
                    <a16:creationId xmlns:a16="http://schemas.microsoft.com/office/drawing/2014/main" id="{12FC1F65-23E8-4026-8B3A-9EF75815B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605"/>
                <a:ext cx="348" cy="267"/>
              </a:xfrm>
              <a:custGeom>
                <a:avLst/>
                <a:gdLst>
                  <a:gd name="T0" fmla="*/ 178 w 348"/>
                  <a:gd name="T1" fmla="*/ 267 h 267"/>
                  <a:gd name="T2" fmla="*/ 178 w 348"/>
                  <a:gd name="T3" fmla="*/ 176 h 267"/>
                  <a:gd name="T4" fmla="*/ 178 w 348"/>
                  <a:gd name="T5" fmla="*/ 89 h 267"/>
                  <a:gd name="T6" fmla="*/ 263 w 348"/>
                  <a:gd name="T7" fmla="*/ 89 h 267"/>
                  <a:gd name="T8" fmla="*/ 348 w 348"/>
                  <a:gd name="T9" fmla="*/ 89 h 267"/>
                  <a:gd name="T10" fmla="*/ 348 w 348"/>
                  <a:gd name="T11" fmla="*/ 0 h 267"/>
                  <a:gd name="T12" fmla="*/ 263 w 348"/>
                  <a:gd name="T13" fmla="*/ 0 h 267"/>
                  <a:gd name="T14" fmla="*/ 176 w 348"/>
                  <a:gd name="T15" fmla="*/ 0 h 267"/>
                  <a:gd name="T16" fmla="*/ 89 w 348"/>
                  <a:gd name="T17" fmla="*/ 0 h 267"/>
                  <a:gd name="T18" fmla="*/ 89 w 348"/>
                  <a:gd name="T19" fmla="*/ 89 h 267"/>
                  <a:gd name="T20" fmla="*/ 89 w 348"/>
                  <a:gd name="T21" fmla="*/ 178 h 267"/>
                  <a:gd name="T22" fmla="*/ 0 w 348"/>
                  <a:gd name="T23" fmla="*/ 178 h 267"/>
                  <a:gd name="T24" fmla="*/ 0 w 348"/>
                  <a:gd name="T25" fmla="*/ 267 h 267"/>
                  <a:gd name="T26" fmla="*/ 89 w 348"/>
                  <a:gd name="T27" fmla="*/ 267 h 267"/>
                  <a:gd name="T28" fmla="*/ 178 w 348"/>
                  <a:gd name="T2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8" h="267">
                    <a:moveTo>
                      <a:pt x="178" y="267"/>
                    </a:moveTo>
                    <a:lnTo>
                      <a:pt x="178" y="176"/>
                    </a:lnTo>
                    <a:lnTo>
                      <a:pt x="178" y="89"/>
                    </a:lnTo>
                    <a:lnTo>
                      <a:pt x="263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3" y="0"/>
                    </a:lnTo>
                    <a:lnTo>
                      <a:pt x="176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178" y="26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3" name="Freeform 322">
                <a:extLst>
                  <a:ext uri="{FF2B5EF4-FFF2-40B4-BE49-F238E27FC236}">
                    <a16:creationId xmlns:a16="http://schemas.microsoft.com/office/drawing/2014/main" id="{E5386761-E168-4329-803B-45CDDBA84B8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5" y="872"/>
                <a:ext cx="696" cy="519"/>
              </a:xfrm>
              <a:custGeom>
                <a:avLst/>
                <a:gdLst>
                  <a:gd name="T0" fmla="*/ 526 w 696"/>
                  <a:gd name="T1" fmla="*/ 349 h 519"/>
                  <a:gd name="T2" fmla="*/ 437 w 696"/>
                  <a:gd name="T3" fmla="*/ 349 h 519"/>
                  <a:gd name="T4" fmla="*/ 437 w 696"/>
                  <a:gd name="T5" fmla="*/ 260 h 519"/>
                  <a:gd name="T6" fmla="*/ 526 w 696"/>
                  <a:gd name="T7" fmla="*/ 260 h 519"/>
                  <a:gd name="T8" fmla="*/ 526 w 696"/>
                  <a:gd name="T9" fmla="*/ 171 h 519"/>
                  <a:gd name="T10" fmla="*/ 611 w 696"/>
                  <a:gd name="T11" fmla="*/ 171 h 519"/>
                  <a:gd name="T12" fmla="*/ 696 w 696"/>
                  <a:gd name="T13" fmla="*/ 171 h 519"/>
                  <a:gd name="T14" fmla="*/ 696 w 696"/>
                  <a:gd name="T15" fmla="*/ 84 h 519"/>
                  <a:gd name="T16" fmla="*/ 696 w 696"/>
                  <a:gd name="T17" fmla="*/ 0 h 519"/>
                  <a:gd name="T18" fmla="*/ 607 w 696"/>
                  <a:gd name="T19" fmla="*/ 0 h 519"/>
                  <a:gd name="T20" fmla="*/ 607 w 696"/>
                  <a:gd name="T21" fmla="*/ 82 h 519"/>
                  <a:gd name="T22" fmla="*/ 524 w 696"/>
                  <a:gd name="T23" fmla="*/ 82 h 519"/>
                  <a:gd name="T24" fmla="*/ 437 w 696"/>
                  <a:gd name="T25" fmla="*/ 82 h 519"/>
                  <a:gd name="T26" fmla="*/ 350 w 696"/>
                  <a:gd name="T27" fmla="*/ 82 h 519"/>
                  <a:gd name="T28" fmla="*/ 259 w 696"/>
                  <a:gd name="T29" fmla="*/ 82 h 519"/>
                  <a:gd name="T30" fmla="*/ 259 w 696"/>
                  <a:gd name="T31" fmla="*/ 0 h 519"/>
                  <a:gd name="T32" fmla="*/ 178 w 696"/>
                  <a:gd name="T33" fmla="*/ 0 h 519"/>
                  <a:gd name="T34" fmla="*/ 178 w 696"/>
                  <a:gd name="T35" fmla="*/ 82 h 519"/>
                  <a:gd name="T36" fmla="*/ 89 w 696"/>
                  <a:gd name="T37" fmla="*/ 82 h 519"/>
                  <a:gd name="T38" fmla="*/ 89 w 696"/>
                  <a:gd name="T39" fmla="*/ 0 h 519"/>
                  <a:gd name="T40" fmla="*/ 0 w 696"/>
                  <a:gd name="T41" fmla="*/ 0 h 519"/>
                  <a:gd name="T42" fmla="*/ 0 w 696"/>
                  <a:gd name="T43" fmla="*/ 84 h 519"/>
                  <a:gd name="T44" fmla="*/ 0 w 696"/>
                  <a:gd name="T45" fmla="*/ 171 h 519"/>
                  <a:gd name="T46" fmla="*/ 89 w 696"/>
                  <a:gd name="T47" fmla="*/ 171 h 519"/>
                  <a:gd name="T48" fmla="*/ 89 w 696"/>
                  <a:gd name="T49" fmla="*/ 260 h 519"/>
                  <a:gd name="T50" fmla="*/ 178 w 696"/>
                  <a:gd name="T51" fmla="*/ 260 h 519"/>
                  <a:gd name="T52" fmla="*/ 178 w 696"/>
                  <a:gd name="T53" fmla="*/ 349 h 519"/>
                  <a:gd name="T54" fmla="*/ 259 w 696"/>
                  <a:gd name="T55" fmla="*/ 349 h 519"/>
                  <a:gd name="T56" fmla="*/ 259 w 696"/>
                  <a:gd name="T57" fmla="*/ 430 h 519"/>
                  <a:gd name="T58" fmla="*/ 350 w 696"/>
                  <a:gd name="T59" fmla="*/ 430 h 519"/>
                  <a:gd name="T60" fmla="*/ 437 w 696"/>
                  <a:gd name="T61" fmla="*/ 430 h 519"/>
                  <a:gd name="T62" fmla="*/ 437 w 696"/>
                  <a:gd name="T63" fmla="*/ 519 h 519"/>
                  <a:gd name="T64" fmla="*/ 526 w 696"/>
                  <a:gd name="T65" fmla="*/ 519 h 519"/>
                  <a:gd name="T66" fmla="*/ 526 w 696"/>
                  <a:gd name="T67" fmla="*/ 434 h 519"/>
                  <a:gd name="T68" fmla="*/ 526 w 696"/>
                  <a:gd name="T69" fmla="*/ 349 h 519"/>
                  <a:gd name="T70" fmla="*/ 259 w 696"/>
                  <a:gd name="T71" fmla="*/ 171 h 519"/>
                  <a:gd name="T72" fmla="*/ 348 w 696"/>
                  <a:gd name="T73" fmla="*/ 171 h 519"/>
                  <a:gd name="T74" fmla="*/ 348 w 696"/>
                  <a:gd name="T75" fmla="*/ 260 h 519"/>
                  <a:gd name="T76" fmla="*/ 259 w 696"/>
                  <a:gd name="T77" fmla="*/ 260 h 519"/>
                  <a:gd name="T78" fmla="*/ 259 w 696"/>
                  <a:gd name="T79" fmla="*/ 171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96" h="519">
                    <a:moveTo>
                      <a:pt x="526" y="349"/>
                    </a:moveTo>
                    <a:lnTo>
                      <a:pt x="437" y="349"/>
                    </a:lnTo>
                    <a:lnTo>
                      <a:pt x="437" y="260"/>
                    </a:lnTo>
                    <a:lnTo>
                      <a:pt x="526" y="260"/>
                    </a:lnTo>
                    <a:lnTo>
                      <a:pt x="526" y="171"/>
                    </a:lnTo>
                    <a:lnTo>
                      <a:pt x="611" y="171"/>
                    </a:lnTo>
                    <a:lnTo>
                      <a:pt x="696" y="171"/>
                    </a:lnTo>
                    <a:lnTo>
                      <a:pt x="696" y="84"/>
                    </a:lnTo>
                    <a:lnTo>
                      <a:pt x="696" y="0"/>
                    </a:lnTo>
                    <a:lnTo>
                      <a:pt x="607" y="0"/>
                    </a:lnTo>
                    <a:lnTo>
                      <a:pt x="607" y="82"/>
                    </a:lnTo>
                    <a:lnTo>
                      <a:pt x="524" y="82"/>
                    </a:lnTo>
                    <a:lnTo>
                      <a:pt x="437" y="82"/>
                    </a:lnTo>
                    <a:lnTo>
                      <a:pt x="350" y="82"/>
                    </a:lnTo>
                    <a:lnTo>
                      <a:pt x="259" y="82"/>
                    </a:lnTo>
                    <a:lnTo>
                      <a:pt x="259" y="0"/>
                    </a:lnTo>
                    <a:lnTo>
                      <a:pt x="178" y="0"/>
                    </a:lnTo>
                    <a:lnTo>
                      <a:pt x="178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89" y="260"/>
                    </a:lnTo>
                    <a:lnTo>
                      <a:pt x="178" y="260"/>
                    </a:lnTo>
                    <a:lnTo>
                      <a:pt x="178" y="349"/>
                    </a:lnTo>
                    <a:lnTo>
                      <a:pt x="259" y="349"/>
                    </a:lnTo>
                    <a:lnTo>
                      <a:pt x="259" y="430"/>
                    </a:lnTo>
                    <a:lnTo>
                      <a:pt x="350" y="430"/>
                    </a:lnTo>
                    <a:lnTo>
                      <a:pt x="437" y="430"/>
                    </a:lnTo>
                    <a:lnTo>
                      <a:pt x="437" y="519"/>
                    </a:lnTo>
                    <a:lnTo>
                      <a:pt x="526" y="519"/>
                    </a:lnTo>
                    <a:lnTo>
                      <a:pt x="526" y="434"/>
                    </a:lnTo>
                    <a:lnTo>
                      <a:pt x="526" y="349"/>
                    </a:lnTo>
                    <a:close/>
                    <a:moveTo>
                      <a:pt x="259" y="171"/>
                    </a:moveTo>
                    <a:lnTo>
                      <a:pt x="348" y="171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171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4" name="Rectangle 323">
                <a:extLst>
                  <a:ext uri="{FF2B5EF4-FFF2-40B4-BE49-F238E27FC236}">
                    <a16:creationId xmlns:a16="http://schemas.microsoft.com/office/drawing/2014/main" id="{A0A9888A-AF48-4A9C-9CEC-0CE296486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3" y="1569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5" name="Rectangle 324">
                <a:extLst>
                  <a:ext uri="{FF2B5EF4-FFF2-40B4-BE49-F238E27FC236}">
                    <a16:creationId xmlns:a16="http://schemas.microsoft.com/office/drawing/2014/main" id="{E73DDC2C-0945-412C-AD58-019C5E4E4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3" y="1569"/>
                <a:ext cx="81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6" name="Rectangle 325">
                <a:extLst>
                  <a:ext uri="{FF2B5EF4-FFF2-40B4-BE49-F238E27FC236}">
                    <a16:creationId xmlns:a16="http://schemas.microsoft.com/office/drawing/2014/main" id="{6A043850-0038-4473-B194-29BB59BD3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1302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7" name="Rectangle 326">
                <a:extLst>
                  <a:ext uri="{FF2B5EF4-FFF2-40B4-BE49-F238E27FC236}">
                    <a16:creationId xmlns:a16="http://schemas.microsoft.com/office/drawing/2014/main" id="{735AAF72-5569-4BFC-BF17-5B3B7F5BC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5" y="1480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327">
                <a:extLst>
                  <a:ext uri="{FF2B5EF4-FFF2-40B4-BE49-F238E27FC236}">
                    <a16:creationId xmlns:a16="http://schemas.microsoft.com/office/drawing/2014/main" id="{E783B777-06B6-4BDA-8012-CA80831AA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221"/>
                <a:ext cx="615" cy="519"/>
              </a:xfrm>
              <a:custGeom>
                <a:avLst/>
                <a:gdLst>
                  <a:gd name="T0" fmla="*/ 437 w 615"/>
                  <a:gd name="T1" fmla="*/ 437 h 519"/>
                  <a:gd name="T2" fmla="*/ 437 w 615"/>
                  <a:gd name="T3" fmla="*/ 346 h 519"/>
                  <a:gd name="T4" fmla="*/ 437 w 615"/>
                  <a:gd name="T5" fmla="*/ 259 h 519"/>
                  <a:gd name="T6" fmla="*/ 356 w 615"/>
                  <a:gd name="T7" fmla="*/ 259 h 519"/>
                  <a:gd name="T8" fmla="*/ 356 w 615"/>
                  <a:gd name="T9" fmla="*/ 348 h 519"/>
                  <a:gd name="T10" fmla="*/ 267 w 615"/>
                  <a:gd name="T11" fmla="*/ 348 h 519"/>
                  <a:gd name="T12" fmla="*/ 267 w 615"/>
                  <a:gd name="T13" fmla="*/ 259 h 519"/>
                  <a:gd name="T14" fmla="*/ 267 w 615"/>
                  <a:gd name="T15" fmla="*/ 172 h 519"/>
                  <a:gd name="T16" fmla="*/ 267 w 615"/>
                  <a:gd name="T17" fmla="*/ 85 h 519"/>
                  <a:gd name="T18" fmla="*/ 267 w 615"/>
                  <a:gd name="T19" fmla="*/ 0 h 519"/>
                  <a:gd name="T20" fmla="*/ 178 w 615"/>
                  <a:gd name="T21" fmla="*/ 0 h 519"/>
                  <a:gd name="T22" fmla="*/ 89 w 615"/>
                  <a:gd name="T23" fmla="*/ 0 h 519"/>
                  <a:gd name="T24" fmla="*/ 89 w 615"/>
                  <a:gd name="T25" fmla="*/ 81 h 519"/>
                  <a:gd name="T26" fmla="*/ 178 w 615"/>
                  <a:gd name="T27" fmla="*/ 81 h 519"/>
                  <a:gd name="T28" fmla="*/ 178 w 615"/>
                  <a:gd name="T29" fmla="*/ 172 h 519"/>
                  <a:gd name="T30" fmla="*/ 178 w 615"/>
                  <a:gd name="T31" fmla="*/ 259 h 519"/>
                  <a:gd name="T32" fmla="*/ 91 w 615"/>
                  <a:gd name="T33" fmla="*/ 259 h 519"/>
                  <a:gd name="T34" fmla="*/ 0 w 615"/>
                  <a:gd name="T35" fmla="*/ 259 h 519"/>
                  <a:gd name="T36" fmla="*/ 0 w 615"/>
                  <a:gd name="T37" fmla="*/ 348 h 519"/>
                  <a:gd name="T38" fmla="*/ 91 w 615"/>
                  <a:gd name="T39" fmla="*/ 348 h 519"/>
                  <a:gd name="T40" fmla="*/ 178 w 615"/>
                  <a:gd name="T41" fmla="*/ 348 h 519"/>
                  <a:gd name="T42" fmla="*/ 178 w 615"/>
                  <a:gd name="T43" fmla="*/ 437 h 519"/>
                  <a:gd name="T44" fmla="*/ 265 w 615"/>
                  <a:gd name="T45" fmla="*/ 437 h 519"/>
                  <a:gd name="T46" fmla="*/ 356 w 615"/>
                  <a:gd name="T47" fmla="*/ 437 h 519"/>
                  <a:gd name="T48" fmla="*/ 356 w 615"/>
                  <a:gd name="T49" fmla="*/ 519 h 519"/>
                  <a:gd name="T50" fmla="*/ 439 w 615"/>
                  <a:gd name="T51" fmla="*/ 519 h 519"/>
                  <a:gd name="T52" fmla="*/ 526 w 615"/>
                  <a:gd name="T53" fmla="*/ 519 h 519"/>
                  <a:gd name="T54" fmla="*/ 615 w 615"/>
                  <a:gd name="T55" fmla="*/ 519 h 519"/>
                  <a:gd name="T56" fmla="*/ 615 w 615"/>
                  <a:gd name="T57" fmla="*/ 437 h 519"/>
                  <a:gd name="T58" fmla="*/ 526 w 615"/>
                  <a:gd name="T59" fmla="*/ 437 h 519"/>
                  <a:gd name="T60" fmla="*/ 437 w 615"/>
                  <a:gd name="T61" fmla="*/ 437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15" h="519">
                    <a:moveTo>
                      <a:pt x="437" y="437"/>
                    </a:moveTo>
                    <a:lnTo>
                      <a:pt x="437" y="346"/>
                    </a:lnTo>
                    <a:lnTo>
                      <a:pt x="437" y="259"/>
                    </a:lnTo>
                    <a:lnTo>
                      <a:pt x="356" y="259"/>
                    </a:lnTo>
                    <a:lnTo>
                      <a:pt x="356" y="348"/>
                    </a:lnTo>
                    <a:lnTo>
                      <a:pt x="267" y="348"/>
                    </a:lnTo>
                    <a:lnTo>
                      <a:pt x="267" y="259"/>
                    </a:lnTo>
                    <a:lnTo>
                      <a:pt x="267" y="172"/>
                    </a:lnTo>
                    <a:lnTo>
                      <a:pt x="267" y="85"/>
                    </a:lnTo>
                    <a:lnTo>
                      <a:pt x="267" y="0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89" y="81"/>
                    </a:lnTo>
                    <a:lnTo>
                      <a:pt x="178" y="81"/>
                    </a:lnTo>
                    <a:lnTo>
                      <a:pt x="178" y="172"/>
                    </a:lnTo>
                    <a:lnTo>
                      <a:pt x="178" y="259"/>
                    </a:lnTo>
                    <a:lnTo>
                      <a:pt x="91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91" y="348"/>
                    </a:lnTo>
                    <a:lnTo>
                      <a:pt x="178" y="348"/>
                    </a:lnTo>
                    <a:lnTo>
                      <a:pt x="178" y="437"/>
                    </a:lnTo>
                    <a:lnTo>
                      <a:pt x="265" y="437"/>
                    </a:lnTo>
                    <a:lnTo>
                      <a:pt x="356" y="437"/>
                    </a:lnTo>
                    <a:lnTo>
                      <a:pt x="356" y="519"/>
                    </a:lnTo>
                    <a:lnTo>
                      <a:pt x="439" y="519"/>
                    </a:lnTo>
                    <a:lnTo>
                      <a:pt x="526" y="519"/>
                    </a:lnTo>
                    <a:lnTo>
                      <a:pt x="615" y="519"/>
                    </a:lnTo>
                    <a:lnTo>
                      <a:pt x="615" y="437"/>
                    </a:lnTo>
                    <a:lnTo>
                      <a:pt x="526" y="437"/>
                    </a:lnTo>
                    <a:lnTo>
                      <a:pt x="437" y="43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Rectangle 328">
                <a:extLst>
                  <a:ext uri="{FF2B5EF4-FFF2-40B4-BE49-F238E27FC236}">
                    <a16:creationId xmlns:a16="http://schemas.microsoft.com/office/drawing/2014/main" id="{384E0453-B0BC-488A-B91B-FBF82100A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6" y="783"/>
                <a:ext cx="89" cy="89"/>
              </a:xfrm>
              <a:prstGeom prst="rect">
                <a:avLst/>
              </a:pr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329">
                <a:extLst>
                  <a:ext uri="{FF2B5EF4-FFF2-40B4-BE49-F238E27FC236}">
                    <a16:creationId xmlns:a16="http://schemas.microsoft.com/office/drawing/2014/main" id="{548AB92E-D142-49F1-B487-C0B552DF4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872"/>
                <a:ext cx="1044" cy="868"/>
              </a:xfrm>
              <a:custGeom>
                <a:avLst/>
                <a:gdLst>
                  <a:gd name="T0" fmla="*/ 963 w 1044"/>
                  <a:gd name="T1" fmla="*/ 608 h 868"/>
                  <a:gd name="T2" fmla="*/ 963 w 1044"/>
                  <a:gd name="T3" fmla="*/ 434 h 868"/>
                  <a:gd name="T4" fmla="*/ 1044 w 1044"/>
                  <a:gd name="T5" fmla="*/ 349 h 868"/>
                  <a:gd name="T6" fmla="*/ 1044 w 1044"/>
                  <a:gd name="T7" fmla="*/ 173 h 868"/>
                  <a:gd name="T8" fmla="*/ 1044 w 1044"/>
                  <a:gd name="T9" fmla="*/ 0 h 868"/>
                  <a:gd name="T10" fmla="*/ 963 w 1044"/>
                  <a:gd name="T11" fmla="*/ 84 h 868"/>
                  <a:gd name="T12" fmla="*/ 874 w 1044"/>
                  <a:gd name="T13" fmla="*/ 171 h 868"/>
                  <a:gd name="T14" fmla="*/ 874 w 1044"/>
                  <a:gd name="T15" fmla="*/ 347 h 868"/>
                  <a:gd name="T16" fmla="*/ 785 w 1044"/>
                  <a:gd name="T17" fmla="*/ 430 h 868"/>
                  <a:gd name="T18" fmla="*/ 785 w 1044"/>
                  <a:gd name="T19" fmla="*/ 260 h 868"/>
                  <a:gd name="T20" fmla="*/ 696 w 1044"/>
                  <a:gd name="T21" fmla="*/ 171 h 868"/>
                  <a:gd name="T22" fmla="*/ 696 w 1044"/>
                  <a:gd name="T23" fmla="*/ 349 h 868"/>
                  <a:gd name="T24" fmla="*/ 524 w 1044"/>
                  <a:gd name="T25" fmla="*/ 349 h 868"/>
                  <a:gd name="T26" fmla="*/ 437 w 1044"/>
                  <a:gd name="T27" fmla="*/ 430 h 868"/>
                  <a:gd name="T28" fmla="*/ 348 w 1044"/>
                  <a:gd name="T29" fmla="*/ 519 h 868"/>
                  <a:gd name="T30" fmla="*/ 176 w 1044"/>
                  <a:gd name="T31" fmla="*/ 519 h 868"/>
                  <a:gd name="T32" fmla="*/ 0 w 1044"/>
                  <a:gd name="T33" fmla="*/ 519 h 868"/>
                  <a:gd name="T34" fmla="*/ 0 w 1044"/>
                  <a:gd name="T35" fmla="*/ 697 h 868"/>
                  <a:gd name="T36" fmla="*/ 89 w 1044"/>
                  <a:gd name="T37" fmla="*/ 608 h 868"/>
                  <a:gd name="T38" fmla="*/ 259 w 1044"/>
                  <a:gd name="T39" fmla="*/ 608 h 868"/>
                  <a:gd name="T40" fmla="*/ 348 w 1044"/>
                  <a:gd name="T41" fmla="*/ 697 h 868"/>
                  <a:gd name="T42" fmla="*/ 437 w 1044"/>
                  <a:gd name="T43" fmla="*/ 608 h 868"/>
                  <a:gd name="T44" fmla="*/ 524 w 1044"/>
                  <a:gd name="T45" fmla="*/ 519 h 868"/>
                  <a:gd name="T46" fmla="*/ 696 w 1044"/>
                  <a:gd name="T47" fmla="*/ 519 h 868"/>
                  <a:gd name="T48" fmla="*/ 696 w 1044"/>
                  <a:gd name="T49" fmla="*/ 697 h 868"/>
                  <a:gd name="T50" fmla="*/ 615 w 1044"/>
                  <a:gd name="T51" fmla="*/ 786 h 868"/>
                  <a:gd name="T52" fmla="*/ 437 w 1044"/>
                  <a:gd name="T53" fmla="*/ 786 h 868"/>
                  <a:gd name="T54" fmla="*/ 263 w 1044"/>
                  <a:gd name="T55" fmla="*/ 786 h 868"/>
                  <a:gd name="T56" fmla="*/ 178 w 1044"/>
                  <a:gd name="T57" fmla="*/ 868 h 868"/>
                  <a:gd name="T58" fmla="*/ 350 w 1044"/>
                  <a:gd name="T59" fmla="*/ 868 h 868"/>
                  <a:gd name="T60" fmla="*/ 524 w 1044"/>
                  <a:gd name="T61" fmla="*/ 868 h 868"/>
                  <a:gd name="T62" fmla="*/ 698 w 1044"/>
                  <a:gd name="T63" fmla="*/ 868 h 868"/>
                  <a:gd name="T64" fmla="*/ 874 w 1044"/>
                  <a:gd name="T65" fmla="*/ 868 h 868"/>
                  <a:gd name="T66" fmla="*/ 1044 w 1044"/>
                  <a:gd name="T67" fmla="*/ 868 h 868"/>
                  <a:gd name="T68" fmla="*/ 963 w 1044"/>
                  <a:gd name="T69" fmla="*/ 786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4" h="868">
                    <a:moveTo>
                      <a:pt x="963" y="695"/>
                    </a:moveTo>
                    <a:lnTo>
                      <a:pt x="963" y="608"/>
                    </a:lnTo>
                    <a:lnTo>
                      <a:pt x="963" y="521"/>
                    </a:lnTo>
                    <a:lnTo>
                      <a:pt x="963" y="434"/>
                    </a:lnTo>
                    <a:lnTo>
                      <a:pt x="963" y="349"/>
                    </a:lnTo>
                    <a:lnTo>
                      <a:pt x="1044" y="349"/>
                    </a:lnTo>
                    <a:lnTo>
                      <a:pt x="1044" y="260"/>
                    </a:lnTo>
                    <a:lnTo>
                      <a:pt x="1044" y="173"/>
                    </a:lnTo>
                    <a:lnTo>
                      <a:pt x="1044" y="84"/>
                    </a:lnTo>
                    <a:lnTo>
                      <a:pt x="1044" y="0"/>
                    </a:lnTo>
                    <a:lnTo>
                      <a:pt x="963" y="0"/>
                    </a:lnTo>
                    <a:lnTo>
                      <a:pt x="963" y="84"/>
                    </a:lnTo>
                    <a:lnTo>
                      <a:pt x="963" y="171"/>
                    </a:lnTo>
                    <a:lnTo>
                      <a:pt x="874" y="171"/>
                    </a:lnTo>
                    <a:lnTo>
                      <a:pt x="874" y="260"/>
                    </a:lnTo>
                    <a:lnTo>
                      <a:pt x="874" y="347"/>
                    </a:lnTo>
                    <a:lnTo>
                      <a:pt x="874" y="430"/>
                    </a:lnTo>
                    <a:lnTo>
                      <a:pt x="785" y="430"/>
                    </a:lnTo>
                    <a:lnTo>
                      <a:pt x="785" y="347"/>
                    </a:lnTo>
                    <a:lnTo>
                      <a:pt x="785" y="260"/>
                    </a:lnTo>
                    <a:lnTo>
                      <a:pt x="785" y="171"/>
                    </a:lnTo>
                    <a:lnTo>
                      <a:pt x="696" y="171"/>
                    </a:lnTo>
                    <a:lnTo>
                      <a:pt x="696" y="260"/>
                    </a:lnTo>
                    <a:lnTo>
                      <a:pt x="696" y="349"/>
                    </a:lnTo>
                    <a:lnTo>
                      <a:pt x="611" y="349"/>
                    </a:lnTo>
                    <a:lnTo>
                      <a:pt x="524" y="349"/>
                    </a:lnTo>
                    <a:lnTo>
                      <a:pt x="437" y="349"/>
                    </a:lnTo>
                    <a:lnTo>
                      <a:pt x="437" y="430"/>
                    </a:lnTo>
                    <a:lnTo>
                      <a:pt x="348" y="430"/>
                    </a:lnTo>
                    <a:lnTo>
                      <a:pt x="348" y="519"/>
                    </a:lnTo>
                    <a:lnTo>
                      <a:pt x="263" y="519"/>
                    </a:lnTo>
                    <a:lnTo>
                      <a:pt x="176" y="519"/>
                    </a:lnTo>
                    <a:lnTo>
                      <a:pt x="89" y="519"/>
                    </a:lnTo>
                    <a:lnTo>
                      <a:pt x="0" y="519"/>
                    </a:lnTo>
                    <a:lnTo>
                      <a:pt x="0" y="608"/>
                    </a:lnTo>
                    <a:lnTo>
                      <a:pt x="0" y="697"/>
                    </a:lnTo>
                    <a:lnTo>
                      <a:pt x="89" y="697"/>
                    </a:lnTo>
                    <a:lnTo>
                      <a:pt x="89" y="608"/>
                    </a:lnTo>
                    <a:lnTo>
                      <a:pt x="176" y="608"/>
                    </a:lnTo>
                    <a:lnTo>
                      <a:pt x="259" y="608"/>
                    </a:lnTo>
                    <a:lnTo>
                      <a:pt x="259" y="697"/>
                    </a:lnTo>
                    <a:lnTo>
                      <a:pt x="348" y="697"/>
                    </a:lnTo>
                    <a:lnTo>
                      <a:pt x="348" y="608"/>
                    </a:lnTo>
                    <a:lnTo>
                      <a:pt x="437" y="608"/>
                    </a:lnTo>
                    <a:lnTo>
                      <a:pt x="437" y="519"/>
                    </a:lnTo>
                    <a:lnTo>
                      <a:pt x="524" y="519"/>
                    </a:lnTo>
                    <a:lnTo>
                      <a:pt x="611" y="519"/>
                    </a:lnTo>
                    <a:lnTo>
                      <a:pt x="696" y="519"/>
                    </a:lnTo>
                    <a:lnTo>
                      <a:pt x="696" y="608"/>
                    </a:lnTo>
                    <a:lnTo>
                      <a:pt x="696" y="697"/>
                    </a:lnTo>
                    <a:lnTo>
                      <a:pt x="615" y="697"/>
                    </a:lnTo>
                    <a:lnTo>
                      <a:pt x="615" y="786"/>
                    </a:lnTo>
                    <a:lnTo>
                      <a:pt x="524" y="786"/>
                    </a:lnTo>
                    <a:lnTo>
                      <a:pt x="437" y="786"/>
                    </a:lnTo>
                    <a:lnTo>
                      <a:pt x="350" y="786"/>
                    </a:lnTo>
                    <a:lnTo>
                      <a:pt x="263" y="786"/>
                    </a:lnTo>
                    <a:lnTo>
                      <a:pt x="178" y="786"/>
                    </a:lnTo>
                    <a:lnTo>
                      <a:pt x="178" y="868"/>
                    </a:lnTo>
                    <a:lnTo>
                      <a:pt x="263" y="868"/>
                    </a:lnTo>
                    <a:lnTo>
                      <a:pt x="350" y="868"/>
                    </a:lnTo>
                    <a:lnTo>
                      <a:pt x="437" y="868"/>
                    </a:lnTo>
                    <a:lnTo>
                      <a:pt x="524" y="868"/>
                    </a:lnTo>
                    <a:lnTo>
                      <a:pt x="611" y="868"/>
                    </a:lnTo>
                    <a:lnTo>
                      <a:pt x="698" y="868"/>
                    </a:lnTo>
                    <a:lnTo>
                      <a:pt x="785" y="868"/>
                    </a:lnTo>
                    <a:lnTo>
                      <a:pt x="874" y="868"/>
                    </a:lnTo>
                    <a:lnTo>
                      <a:pt x="961" y="868"/>
                    </a:lnTo>
                    <a:lnTo>
                      <a:pt x="1044" y="868"/>
                    </a:lnTo>
                    <a:lnTo>
                      <a:pt x="1044" y="786"/>
                    </a:lnTo>
                    <a:lnTo>
                      <a:pt x="963" y="786"/>
                    </a:lnTo>
                    <a:lnTo>
                      <a:pt x="963" y="695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330">
                <a:extLst>
                  <a:ext uri="{FF2B5EF4-FFF2-40B4-BE49-F238E27FC236}">
                    <a16:creationId xmlns:a16="http://schemas.microsoft.com/office/drawing/2014/main" id="{49BF1606-1263-4DD7-89FE-CC40E746D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2" y="605"/>
                <a:ext cx="526" cy="438"/>
              </a:xfrm>
              <a:custGeom>
                <a:avLst/>
                <a:gdLst>
                  <a:gd name="T0" fmla="*/ 178 w 526"/>
                  <a:gd name="T1" fmla="*/ 438 h 438"/>
                  <a:gd name="T2" fmla="*/ 178 w 526"/>
                  <a:gd name="T3" fmla="*/ 349 h 438"/>
                  <a:gd name="T4" fmla="*/ 261 w 526"/>
                  <a:gd name="T5" fmla="*/ 349 h 438"/>
                  <a:gd name="T6" fmla="*/ 348 w 526"/>
                  <a:gd name="T7" fmla="*/ 349 h 438"/>
                  <a:gd name="T8" fmla="*/ 348 w 526"/>
                  <a:gd name="T9" fmla="*/ 267 h 438"/>
                  <a:gd name="T10" fmla="*/ 437 w 526"/>
                  <a:gd name="T11" fmla="*/ 267 h 438"/>
                  <a:gd name="T12" fmla="*/ 437 w 526"/>
                  <a:gd name="T13" fmla="*/ 176 h 438"/>
                  <a:gd name="T14" fmla="*/ 437 w 526"/>
                  <a:gd name="T15" fmla="*/ 89 h 438"/>
                  <a:gd name="T16" fmla="*/ 526 w 526"/>
                  <a:gd name="T17" fmla="*/ 89 h 438"/>
                  <a:gd name="T18" fmla="*/ 526 w 526"/>
                  <a:gd name="T19" fmla="*/ 0 h 438"/>
                  <a:gd name="T20" fmla="*/ 437 w 526"/>
                  <a:gd name="T21" fmla="*/ 0 h 438"/>
                  <a:gd name="T22" fmla="*/ 348 w 526"/>
                  <a:gd name="T23" fmla="*/ 0 h 438"/>
                  <a:gd name="T24" fmla="*/ 348 w 526"/>
                  <a:gd name="T25" fmla="*/ 89 h 438"/>
                  <a:gd name="T26" fmla="*/ 348 w 526"/>
                  <a:gd name="T27" fmla="*/ 178 h 438"/>
                  <a:gd name="T28" fmla="*/ 259 w 526"/>
                  <a:gd name="T29" fmla="*/ 178 h 438"/>
                  <a:gd name="T30" fmla="*/ 259 w 526"/>
                  <a:gd name="T31" fmla="*/ 267 h 438"/>
                  <a:gd name="T32" fmla="*/ 174 w 526"/>
                  <a:gd name="T33" fmla="*/ 267 h 438"/>
                  <a:gd name="T34" fmla="*/ 89 w 526"/>
                  <a:gd name="T35" fmla="*/ 267 h 438"/>
                  <a:gd name="T36" fmla="*/ 89 w 526"/>
                  <a:gd name="T37" fmla="*/ 349 h 438"/>
                  <a:gd name="T38" fmla="*/ 0 w 526"/>
                  <a:gd name="T39" fmla="*/ 349 h 438"/>
                  <a:gd name="T40" fmla="*/ 0 w 526"/>
                  <a:gd name="T41" fmla="*/ 438 h 438"/>
                  <a:gd name="T42" fmla="*/ 87 w 526"/>
                  <a:gd name="T43" fmla="*/ 438 h 438"/>
                  <a:gd name="T44" fmla="*/ 178 w 526"/>
                  <a:gd name="T45" fmla="*/ 43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6" h="438">
                    <a:moveTo>
                      <a:pt x="178" y="438"/>
                    </a:moveTo>
                    <a:lnTo>
                      <a:pt x="178" y="349"/>
                    </a:lnTo>
                    <a:lnTo>
                      <a:pt x="261" y="349"/>
                    </a:lnTo>
                    <a:lnTo>
                      <a:pt x="348" y="349"/>
                    </a:lnTo>
                    <a:lnTo>
                      <a:pt x="348" y="267"/>
                    </a:lnTo>
                    <a:lnTo>
                      <a:pt x="437" y="267"/>
                    </a:lnTo>
                    <a:lnTo>
                      <a:pt x="437" y="176"/>
                    </a:lnTo>
                    <a:lnTo>
                      <a:pt x="437" y="89"/>
                    </a:lnTo>
                    <a:lnTo>
                      <a:pt x="526" y="89"/>
                    </a:lnTo>
                    <a:lnTo>
                      <a:pt x="526" y="0"/>
                    </a:lnTo>
                    <a:lnTo>
                      <a:pt x="437" y="0"/>
                    </a:lnTo>
                    <a:lnTo>
                      <a:pt x="348" y="0"/>
                    </a:lnTo>
                    <a:lnTo>
                      <a:pt x="348" y="89"/>
                    </a:lnTo>
                    <a:lnTo>
                      <a:pt x="348" y="178"/>
                    </a:lnTo>
                    <a:lnTo>
                      <a:pt x="259" y="178"/>
                    </a:lnTo>
                    <a:lnTo>
                      <a:pt x="259" y="267"/>
                    </a:lnTo>
                    <a:lnTo>
                      <a:pt x="174" y="267"/>
                    </a:lnTo>
                    <a:lnTo>
                      <a:pt x="89" y="267"/>
                    </a:lnTo>
                    <a:lnTo>
                      <a:pt x="89" y="349"/>
                    </a:lnTo>
                    <a:lnTo>
                      <a:pt x="0" y="349"/>
                    </a:lnTo>
                    <a:lnTo>
                      <a:pt x="0" y="438"/>
                    </a:lnTo>
                    <a:lnTo>
                      <a:pt x="87" y="438"/>
                    </a:lnTo>
                    <a:lnTo>
                      <a:pt x="178" y="438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331">
                <a:extLst>
                  <a:ext uri="{FF2B5EF4-FFF2-40B4-BE49-F238E27FC236}">
                    <a16:creationId xmlns:a16="http://schemas.microsoft.com/office/drawing/2014/main" id="{FDAF8F3B-6D57-4665-8286-A0C27F98D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1132"/>
                <a:ext cx="178" cy="89"/>
              </a:xfrm>
              <a:custGeom>
                <a:avLst/>
                <a:gdLst>
                  <a:gd name="T0" fmla="*/ 91 w 178"/>
                  <a:gd name="T1" fmla="*/ 0 h 89"/>
                  <a:gd name="T2" fmla="*/ 0 w 178"/>
                  <a:gd name="T3" fmla="*/ 0 h 89"/>
                  <a:gd name="T4" fmla="*/ 0 w 178"/>
                  <a:gd name="T5" fmla="*/ 89 h 89"/>
                  <a:gd name="T6" fmla="*/ 91 w 178"/>
                  <a:gd name="T7" fmla="*/ 89 h 89"/>
                  <a:gd name="T8" fmla="*/ 178 w 178"/>
                  <a:gd name="T9" fmla="*/ 89 h 89"/>
                  <a:gd name="T10" fmla="*/ 178 w 178"/>
                  <a:gd name="T11" fmla="*/ 0 h 89"/>
                  <a:gd name="T12" fmla="*/ 91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91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91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Freeform 332">
                <a:extLst>
                  <a:ext uri="{FF2B5EF4-FFF2-40B4-BE49-F238E27FC236}">
                    <a16:creationId xmlns:a16="http://schemas.microsoft.com/office/drawing/2014/main" id="{0D4BAA3A-BBB2-4571-99A1-773F8B2F7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6" y="1391"/>
                <a:ext cx="259" cy="349"/>
              </a:xfrm>
              <a:custGeom>
                <a:avLst/>
                <a:gdLst>
                  <a:gd name="T0" fmla="*/ 170 w 259"/>
                  <a:gd name="T1" fmla="*/ 267 h 349"/>
                  <a:gd name="T2" fmla="*/ 89 w 259"/>
                  <a:gd name="T3" fmla="*/ 267 h 349"/>
                  <a:gd name="T4" fmla="*/ 89 w 259"/>
                  <a:gd name="T5" fmla="*/ 178 h 349"/>
                  <a:gd name="T6" fmla="*/ 170 w 259"/>
                  <a:gd name="T7" fmla="*/ 178 h 349"/>
                  <a:gd name="T8" fmla="*/ 170 w 259"/>
                  <a:gd name="T9" fmla="*/ 89 h 349"/>
                  <a:gd name="T10" fmla="*/ 170 w 259"/>
                  <a:gd name="T11" fmla="*/ 0 h 349"/>
                  <a:gd name="T12" fmla="*/ 85 w 259"/>
                  <a:gd name="T13" fmla="*/ 0 h 349"/>
                  <a:gd name="T14" fmla="*/ 0 w 259"/>
                  <a:gd name="T15" fmla="*/ 0 h 349"/>
                  <a:gd name="T16" fmla="*/ 0 w 259"/>
                  <a:gd name="T17" fmla="*/ 89 h 349"/>
                  <a:gd name="T18" fmla="*/ 0 w 259"/>
                  <a:gd name="T19" fmla="*/ 176 h 349"/>
                  <a:gd name="T20" fmla="*/ 0 w 259"/>
                  <a:gd name="T21" fmla="*/ 264 h 349"/>
                  <a:gd name="T22" fmla="*/ 0 w 259"/>
                  <a:gd name="T23" fmla="*/ 349 h 349"/>
                  <a:gd name="T24" fmla="*/ 85 w 259"/>
                  <a:gd name="T25" fmla="*/ 349 h 349"/>
                  <a:gd name="T26" fmla="*/ 174 w 259"/>
                  <a:gd name="T27" fmla="*/ 349 h 349"/>
                  <a:gd name="T28" fmla="*/ 259 w 259"/>
                  <a:gd name="T29" fmla="*/ 349 h 349"/>
                  <a:gd name="T30" fmla="*/ 259 w 259"/>
                  <a:gd name="T31" fmla="*/ 264 h 349"/>
                  <a:gd name="T32" fmla="*/ 259 w 259"/>
                  <a:gd name="T33" fmla="*/ 178 h 349"/>
                  <a:gd name="T34" fmla="*/ 170 w 259"/>
                  <a:gd name="T35" fmla="*/ 178 h 349"/>
                  <a:gd name="T36" fmla="*/ 170 w 259"/>
                  <a:gd name="T37" fmla="*/ 267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9" h="349">
                    <a:moveTo>
                      <a:pt x="170" y="267"/>
                    </a:moveTo>
                    <a:lnTo>
                      <a:pt x="89" y="267"/>
                    </a:lnTo>
                    <a:lnTo>
                      <a:pt x="89" y="178"/>
                    </a:lnTo>
                    <a:lnTo>
                      <a:pt x="170" y="178"/>
                    </a:lnTo>
                    <a:lnTo>
                      <a:pt x="170" y="89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4"/>
                    </a:lnTo>
                    <a:lnTo>
                      <a:pt x="0" y="349"/>
                    </a:lnTo>
                    <a:lnTo>
                      <a:pt x="85" y="349"/>
                    </a:lnTo>
                    <a:lnTo>
                      <a:pt x="174" y="349"/>
                    </a:lnTo>
                    <a:lnTo>
                      <a:pt x="259" y="349"/>
                    </a:lnTo>
                    <a:lnTo>
                      <a:pt x="259" y="264"/>
                    </a:lnTo>
                    <a:lnTo>
                      <a:pt x="259" y="178"/>
                    </a:lnTo>
                    <a:lnTo>
                      <a:pt x="170" y="178"/>
                    </a:lnTo>
                    <a:lnTo>
                      <a:pt x="170" y="267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333">
                <a:extLst>
                  <a:ext uri="{FF2B5EF4-FFF2-40B4-BE49-F238E27FC236}">
                    <a16:creationId xmlns:a16="http://schemas.microsoft.com/office/drawing/2014/main" id="{9E9CBEB6-C50A-4F48-8440-32B72654C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605"/>
                <a:ext cx="1392" cy="697"/>
              </a:xfrm>
              <a:custGeom>
                <a:avLst/>
                <a:gdLst>
                  <a:gd name="T0" fmla="*/ 874 w 1392"/>
                  <a:gd name="T1" fmla="*/ 438 h 697"/>
                  <a:gd name="T2" fmla="*/ 874 w 1392"/>
                  <a:gd name="T3" fmla="*/ 614 h 697"/>
                  <a:gd name="T4" fmla="*/ 959 w 1392"/>
                  <a:gd name="T5" fmla="*/ 697 h 697"/>
                  <a:gd name="T6" fmla="*/ 1133 w 1392"/>
                  <a:gd name="T7" fmla="*/ 697 h 697"/>
                  <a:gd name="T8" fmla="*/ 1044 w 1392"/>
                  <a:gd name="T9" fmla="*/ 616 h 697"/>
                  <a:gd name="T10" fmla="*/ 1044 w 1392"/>
                  <a:gd name="T11" fmla="*/ 438 h 697"/>
                  <a:gd name="T12" fmla="*/ 1133 w 1392"/>
                  <a:gd name="T13" fmla="*/ 527 h 697"/>
                  <a:gd name="T14" fmla="*/ 1222 w 1392"/>
                  <a:gd name="T15" fmla="*/ 440 h 697"/>
                  <a:gd name="T16" fmla="*/ 1303 w 1392"/>
                  <a:gd name="T17" fmla="*/ 349 h 697"/>
                  <a:gd name="T18" fmla="*/ 1392 w 1392"/>
                  <a:gd name="T19" fmla="*/ 267 h 697"/>
                  <a:gd name="T20" fmla="*/ 1392 w 1392"/>
                  <a:gd name="T21" fmla="*/ 89 h 697"/>
                  <a:gd name="T22" fmla="*/ 1303 w 1392"/>
                  <a:gd name="T23" fmla="*/ 0 h 697"/>
                  <a:gd name="T24" fmla="*/ 1303 w 1392"/>
                  <a:gd name="T25" fmla="*/ 178 h 697"/>
                  <a:gd name="T26" fmla="*/ 1222 w 1392"/>
                  <a:gd name="T27" fmla="*/ 267 h 697"/>
                  <a:gd name="T28" fmla="*/ 1044 w 1392"/>
                  <a:gd name="T29" fmla="*/ 267 h 697"/>
                  <a:gd name="T30" fmla="*/ 955 w 1392"/>
                  <a:gd name="T31" fmla="*/ 349 h 697"/>
                  <a:gd name="T32" fmla="*/ 870 w 1392"/>
                  <a:gd name="T33" fmla="*/ 267 h 697"/>
                  <a:gd name="T34" fmla="*/ 696 w 1392"/>
                  <a:gd name="T35" fmla="*/ 267 h 697"/>
                  <a:gd name="T36" fmla="*/ 518 w 1392"/>
                  <a:gd name="T37" fmla="*/ 267 h 697"/>
                  <a:gd name="T38" fmla="*/ 518 w 1392"/>
                  <a:gd name="T39" fmla="*/ 438 h 697"/>
                  <a:gd name="T40" fmla="*/ 348 w 1392"/>
                  <a:gd name="T41" fmla="*/ 438 h 697"/>
                  <a:gd name="T42" fmla="*/ 261 w 1392"/>
                  <a:gd name="T43" fmla="*/ 349 h 697"/>
                  <a:gd name="T44" fmla="*/ 170 w 1392"/>
                  <a:gd name="T45" fmla="*/ 438 h 697"/>
                  <a:gd name="T46" fmla="*/ 4 w 1392"/>
                  <a:gd name="T47" fmla="*/ 438 h 697"/>
                  <a:gd name="T48" fmla="*/ 0 w 1392"/>
                  <a:gd name="T49" fmla="*/ 527 h 697"/>
                  <a:gd name="T50" fmla="*/ 89 w 1392"/>
                  <a:gd name="T51" fmla="*/ 527 h 697"/>
                  <a:gd name="T52" fmla="*/ 170 w 1392"/>
                  <a:gd name="T53" fmla="*/ 616 h 697"/>
                  <a:gd name="T54" fmla="*/ 261 w 1392"/>
                  <a:gd name="T55" fmla="*/ 527 h 697"/>
                  <a:gd name="T56" fmla="*/ 348 w 1392"/>
                  <a:gd name="T57" fmla="*/ 614 h 697"/>
                  <a:gd name="T58" fmla="*/ 437 w 1392"/>
                  <a:gd name="T59" fmla="*/ 697 h 697"/>
                  <a:gd name="T60" fmla="*/ 522 w 1392"/>
                  <a:gd name="T61" fmla="*/ 616 h 697"/>
                  <a:gd name="T62" fmla="*/ 696 w 1392"/>
                  <a:gd name="T63" fmla="*/ 616 h 697"/>
                  <a:gd name="T64" fmla="*/ 696 w 1392"/>
                  <a:gd name="T65" fmla="*/ 440 h 697"/>
                  <a:gd name="T66" fmla="*/ 785 w 1392"/>
                  <a:gd name="T67" fmla="*/ 349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92" h="697">
                    <a:moveTo>
                      <a:pt x="785" y="438"/>
                    </a:moveTo>
                    <a:lnTo>
                      <a:pt x="874" y="438"/>
                    </a:lnTo>
                    <a:lnTo>
                      <a:pt x="874" y="527"/>
                    </a:lnTo>
                    <a:lnTo>
                      <a:pt x="874" y="614"/>
                    </a:lnTo>
                    <a:lnTo>
                      <a:pt x="874" y="697"/>
                    </a:lnTo>
                    <a:lnTo>
                      <a:pt x="959" y="697"/>
                    </a:lnTo>
                    <a:lnTo>
                      <a:pt x="1046" y="697"/>
                    </a:lnTo>
                    <a:lnTo>
                      <a:pt x="1133" y="697"/>
                    </a:lnTo>
                    <a:lnTo>
                      <a:pt x="1133" y="616"/>
                    </a:lnTo>
                    <a:lnTo>
                      <a:pt x="1044" y="616"/>
                    </a:lnTo>
                    <a:lnTo>
                      <a:pt x="1044" y="527"/>
                    </a:lnTo>
                    <a:lnTo>
                      <a:pt x="1044" y="438"/>
                    </a:lnTo>
                    <a:lnTo>
                      <a:pt x="1133" y="438"/>
                    </a:lnTo>
                    <a:lnTo>
                      <a:pt x="1133" y="527"/>
                    </a:lnTo>
                    <a:lnTo>
                      <a:pt x="1222" y="527"/>
                    </a:lnTo>
                    <a:lnTo>
                      <a:pt x="1222" y="440"/>
                    </a:lnTo>
                    <a:lnTo>
                      <a:pt x="1222" y="349"/>
                    </a:lnTo>
                    <a:lnTo>
                      <a:pt x="1303" y="349"/>
                    </a:lnTo>
                    <a:lnTo>
                      <a:pt x="1303" y="267"/>
                    </a:lnTo>
                    <a:lnTo>
                      <a:pt x="1392" y="267"/>
                    </a:lnTo>
                    <a:lnTo>
                      <a:pt x="1392" y="176"/>
                    </a:lnTo>
                    <a:lnTo>
                      <a:pt x="1392" y="89"/>
                    </a:lnTo>
                    <a:lnTo>
                      <a:pt x="1392" y="0"/>
                    </a:lnTo>
                    <a:lnTo>
                      <a:pt x="1303" y="0"/>
                    </a:lnTo>
                    <a:lnTo>
                      <a:pt x="1303" y="89"/>
                    </a:lnTo>
                    <a:lnTo>
                      <a:pt x="1303" y="178"/>
                    </a:lnTo>
                    <a:lnTo>
                      <a:pt x="1222" y="178"/>
                    </a:lnTo>
                    <a:lnTo>
                      <a:pt x="1222" y="267"/>
                    </a:lnTo>
                    <a:lnTo>
                      <a:pt x="1133" y="267"/>
                    </a:lnTo>
                    <a:lnTo>
                      <a:pt x="1044" y="267"/>
                    </a:lnTo>
                    <a:lnTo>
                      <a:pt x="1044" y="349"/>
                    </a:lnTo>
                    <a:lnTo>
                      <a:pt x="955" y="349"/>
                    </a:lnTo>
                    <a:lnTo>
                      <a:pt x="955" y="267"/>
                    </a:lnTo>
                    <a:lnTo>
                      <a:pt x="870" y="267"/>
                    </a:lnTo>
                    <a:lnTo>
                      <a:pt x="783" y="267"/>
                    </a:lnTo>
                    <a:lnTo>
                      <a:pt x="696" y="267"/>
                    </a:lnTo>
                    <a:lnTo>
                      <a:pt x="609" y="267"/>
                    </a:lnTo>
                    <a:lnTo>
                      <a:pt x="518" y="267"/>
                    </a:lnTo>
                    <a:lnTo>
                      <a:pt x="518" y="351"/>
                    </a:lnTo>
                    <a:lnTo>
                      <a:pt x="518" y="438"/>
                    </a:lnTo>
                    <a:lnTo>
                      <a:pt x="435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261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7" y="438"/>
                    </a:lnTo>
                    <a:lnTo>
                      <a:pt x="4" y="438"/>
                    </a:lnTo>
                    <a:lnTo>
                      <a:pt x="0" y="438"/>
                    </a:lnTo>
                    <a:lnTo>
                      <a:pt x="0" y="527"/>
                    </a:lnTo>
                    <a:lnTo>
                      <a:pt x="4" y="527"/>
                    </a:lnTo>
                    <a:lnTo>
                      <a:pt x="89" y="527"/>
                    </a:lnTo>
                    <a:lnTo>
                      <a:pt x="89" y="616"/>
                    </a:lnTo>
                    <a:lnTo>
                      <a:pt x="170" y="616"/>
                    </a:lnTo>
                    <a:lnTo>
                      <a:pt x="170" y="527"/>
                    </a:lnTo>
                    <a:lnTo>
                      <a:pt x="261" y="527"/>
                    </a:lnTo>
                    <a:lnTo>
                      <a:pt x="348" y="527"/>
                    </a:lnTo>
                    <a:lnTo>
                      <a:pt x="348" y="614"/>
                    </a:lnTo>
                    <a:lnTo>
                      <a:pt x="348" y="697"/>
                    </a:lnTo>
                    <a:lnTo>
                      <a:pt x="437" y="697"/>
                    </a:lnTo>
                    <a:lnTo>
                      <a:pt x="437" y="616"/>
                    </a:lnTo>
                    <a:lnTo>
                      <a:pt x="522" y="616"/>
                    </a:lnTo>
                    <a:lnTo>
                      <a:pt x="609" y="616"/>
                    </a:lnTo>
                    <a:lnTo>
                      <a:pt x="696" y="616"/>
                    </a:lnTo>
                    <a:lnTo>
                      <a:pt x="696" y="527"/>
                    </a:lnTo>
                    <a:lnTo>
                      <a:pt x="696" y="440"/>
                    </a:lnTo>
                    <a:lnTo>
                      <a:pt x="696" y="349"/>
                    </a:lnTo>
                    <a:lnTo>
                      <a:pt x="785" y="349"/>
                    </a:lnTo>
                    <a:lnTo>
                      <a:pt x="785" y="438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334">
                <a:extLst>
                  <a:ext uri="{FF2B5EF4-FFF2-40B4-BE49-F238E27FC236}">
                    <a16:creationId xmlns:a16="http://schemas.microsoft.com/office/drawing/2014/main" id="{73D9CC00-2A18-4D76-B9DB-6B24736EE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" y="1391"/>
                <a:ext cx="348" cy="349"/>
              </a:xfrm>
              <a:custGeom>
                <a:avLst/>
                <a:gdLst>
                  <a:gd name="T0" fmla="*/ 259 w 348"/>
                  <a:gd name="T1" fmla="*/ 89 h 349"/>
                  <a:gd name="T2" fmla="*/ 170 w 348"/>
                  <a:gd name="T3" fmla="*/ 89 h 349"/>
                  <a:gd name="T4" fmla="*/ 170 w 348"/>
                  <a:gd name="T5" fmla="*/ 0 h 349"/>
                  <a:gd name="T6" fmla="*/ 89 w 348"/>
                  <a:gd name="T7" fmla="*/ 0 h 349"/>
                  <a:gd name="T8" fmla="*/ 89 w 348"/>
                  <a:gd name="T9" fmla="*/ 89 h 349"/>
                  <a:gd name="T10" fmla="*/ 89 w 348"/>
                  <a:gd name="T11" fmla="*/ 178 h 349"/>
                  <a:gd name="T12" fmla="*/ 0 w 348"/>
                  <a:gd name="T13" fmla="*/ 178 h 349"/>
                  <a:gd name="T14" fmla="*/ 0 w 348"/>
                  <a:gd name="T15" fmla="*/ 267 h 349"/>
                  <a:gd name="T16" fmla="*/ 89 w 348"/>
                  <a:gd name="T17" fmla="*/ 267 h 349"/>
                  <a:gd name="T18" fmla="*/ 89 w 348"/>
                  <a:gd name="T19" fmla="*/ 349 h 349"/>
                  <a:gd name="T20" fmla="*/ 174 w 348"/>
                  <a:gd name="T21" fmla="*/ 349 h 349"/>
                  <a:gd name="T22" fmla="*/ 261 w 348"/>
                  <a:gd name="T23" fmla="*/ 349 h 349"/>
                  <a:gd name="T24" fmla="*/ 348 w 348"/>
                  <a:gd name="T25" fmla="*/ 349 h 349"/>
                  <a:gd name="T26" fmla="*/ 348 w 348"/>
                  <a:gd name="T27" fmla="*/ 264 h 349"/>
                  <a:gd name="T28" fmla="*/ 348 w 348"/>
                  <a:gd name="T29" fmla="*/ 178 h 349"/>
                  <a:gd name="T30" fmla="*/ 259 w 348"/>
                  <a:gd name="T31" fmla="*/ 178 h 349"/>
                  <a:gd name="T32" fmla="*/ 259 w 348"/>
                  <a:gd name="T33" fmla="*/ 8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259" y="89"/>
                    </a:moveTo>
                    <a:lnTo>
                      <a:pt x="170" y="89"/>
                    </a:ln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349"/>
                    </a:lnTo>
                    <a:lnTo>
                      <a:pt x="174" y="349"/>
                    </a:lnTo>
                    <a:lnTo>
                      <a:pt x="261" y="349"/>
                    </a:lnTo>
                    <a:lnTo>
                      <a:pt x="348" y="349"/>
                    </a:lnTo>
                    <a:lnTo>
                      <a:pt x="348" y="264"/>
                    </a:lnTo>
                    <a:lnTo>
                      <a:pt x="348" y="178"/>
                    </a:lnTo>
                    <a:lnTo>
                      <a:pt x="259" y="178"/>
                    </a:lnTo>
                    <a:lnTo>
                      <a:pt x="259" y="89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335">
                <a:extLst>
                  <a:ext uri="{FF2B5EF4-FFF2-40B4-BE49-F238E27FC236}">
                    <a16:creationId xmlns:a16="http://schemas.microsoft.com/office/drawing/2014/main" id="{2077149D-0ED4-4C60-A7AC-3C36841F8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" y="1302"/>
                <a:ext cx="178" cy="178"/>
              </a:xfrm>
              <a:custGeom>
                <a:avLst/>
                <a:gdLst>
                  <a:gd name="T0" fmla="*/ 0 w 178"/>
                  <a:gd name="T1" fmla="*/ 0 h 178"/>
                  <a:gd name="T2" fmla="*/ 0 w 178"/>
                  <a:gd name="T3" fmla="*/ 89 h 178"/>
                  <a:gd name="T4" fmla="*/ 89 w 178"/>
                  <a:gd name="T5" fmla="*/ 89 h 178"/>
                  <a:gd name="T6" fmla="*/ 89 w 178"/>
                  <a:gd name="T7" fmla="*/ 178 h 178"/>
                  <a:gd name="T8" fmla="*/ 178 w 178"/>
                  <a:gd name="T9" fmla="*/ 178 h 178"/>
                  <a:gd name="T10" fmla="*/ 178 w 178"/>
                  <a:gd name="T11" fmla="*/ 91 h 178"/>
                  <a:gd name="T12" fmla="*/ 178 w 178"/>
                  <a:gd name="T13" fmla="*/ 0 h 178"/>
                  <a:gd name="T14" fmla="*/ 91 w 178"/>
                  <a:gd name="T15" fmla="*/ 0 h 178"/>
                  <a:gd name="T16" fmla="*/ 0 w 178"/>
                  <a:gd name="T1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0" y="0"/>
                    </a:moveTo>
                    <a:lnTo>
                      <a:pt x="0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178" y="91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336">
                <a:extLst>
                  <a:ext uri="{FF2B5EF4-FFF2-40B4-BE49-F238E27FC236}">
                    <a16:creationId xmlns:a16="http://schemas.microsoft.com/office/drawing/2014/main" id="{91A6A8F9-53C4-4F11-9740-18FE5CC2F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1391"/>
                <a:ext cx="259" cy="349"/>
              </a:xfrm>
              <a:custGeom>
                <a:avLst/>
                <a:gdLst>
                  <a:gd name="T0" fmla="*/ 170 w 259"/>
                  <a:gd name="T1" fmla="*/ 89 h 349"/>
                  <a:gd name="T2" fmla="*/ 89 w 259"/>
                  <a:gd name="T3" fmla="*/ 89 h 349"/>
                  <a:gd name="T4" fmla="*/ 89 w 259"/>
                  <a:gd name="T5" fmla="*/ 0 h 349"/>
                  <a:gd name="T6" fmla="*/ 4 w 259"/>
                  <a:gd name="T7" fmla="*/ 0 h 349"/>
                  <a:gd name="T8" fmla="*/ 0 w 259"/>
                  <a:gd name="T9" fmla="*/ 0 h 349"/>
                  <a:gd name="T10" fmla="*/ 0 w 259"/>
                  <a:gd name="T11" fmla="*/ 89 h 349"/>
                  <a:gd name="T12" fmla="*/ 0 w 259"/>
                  <a:gd name="T13" fmla="*/ 176 h 349"/>
                  <a:gd name="T14" fmla="*/ 0 w 259"/>
                  <a:gd name="T15" fmla="*/ 264 h 349"/>
                  <a:gd name="T16" fmla="*/ 0 w 259"/>
                  <a:gd name="T17" fmla="*/ 349 h 349"/>
                  <a:gd name="T18" fmla="*/ 4 w 259"/>
                  <a:gd name="T19" fmla="*/ 349 h 349"/>
                  <a:gd name="T20" fmla="*/ 87 w 259"/>
                  <a:gd name="T21" fmla="*/ 349 h 349"/>
                  <a:gd name="T22" fmla="*/ 174 w 259"/>
                  <a:gd name="T23" fmla="*/ 349 h 349"/>
                  <a:gd name="T24" fmla="*/ 259 w 259"/>
                  <a:gd name="T25" fmla="*/ 349 h 349"/>
                  <a:gd name="T26" fmla="*/ 259 w 259"/>
                  <a:gd name="T27" fmla="*/ 264 h 349"/>
                  <a:gd name="T28" fmla="*/ 259 w 259"/>
                  <a:gd name="T29" fmla="*/ 178 h 349"/>
                  <a:gd name="T30" fmla="*/ 170 w 259"/>
                  <a:gd name="T31" fmla="*/ 178 h 349"/>
                  <a:gd name="T32" fmla="*/ 170 w 259"/>
                  <a:gd name="T33" fmla="*/ 8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9" h="349">
                    <a:moveTo>
                      <a:pt x="170" y="89"/>
                    </a:moveTo>
                    <a:lnTo>
                      <a:pt x="89" y="89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4"/>
                    </a:lnTo>
                    <a:lnTo>
                      <a:pt x="0" y="349"/>
                    </a:lnTo>
                    <a:lnTo>
                      <a:pt x="4" y="349"/>
                    </a:lnTo>
                    <a:lnTo>
                      <a:pt x="87" y="349"/>
                    </a:lnTo>
                    <a:lnTo>
                      <a:pt x="174" y="349"/>
                    </a:lnTo>
                    <a:lnTo>
                      <a:pt x="259" y="349"/>
                    </a:lnTo>
                    <a:lnTo>
                      <a:pt x="259" y="264"/>
                    </a:lnTo>
                    <a:lnTo>
                      <a:pt x="259" y="178"/>
                    </a:lnTo>
                    <a:lnTo>
                      <a:pt x="170" y="178"/>
                    </a:lnTo>
                    <a:lnTo>
                      <a:pt x="170" y="89"/>
                    </a:lnTo>
                    <a:close/>
                  </a:path>
                </a:pathLst>
              </a:custGeom>
              <a:solidFill>
                <a:srgbClr val="044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Rectangle 337">
                <a:extLst>
                  <a:ext uri="{FF2B5EF4-FFF2-40B4-BE49-F238E27FC236}">
                    <a16:creationId xmlns:a16="http://schemas.microsoft.com/office/drawing/2014/main" id="{D44DBB01-1458-484B-BB65-1448FF4D27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872"/>
                <a:ext cx="89" cy="82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Rectangle 338">
                <a:extLst>
                  <a:ext uri="{FF2B5EF4-FFF2-40B4-BE49-F238E27FC236}">
                    <a16:creationId xmlns:a16="http://schemas.microsoft.com/office/drawing/2014/main" id="{8595D5E7-A6FC-4202-BBF7-8D23BDAE2A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4" y="1302"/>
                <a:ext cx="81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339">
                <a:extLst>
                  <a:ext uri="{FF2B5EF4-FFF2-40B4-BE49-F238E27FC236}">
                    <a16:creationId xmlns:a16="http://schemas.microsoft.com/office/drawing/2014/main" id="{16B7AC65-CBB6-4B6A-A921-9B0656A7DB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5" y="954"/>
                <a:ext cx="170" cy="267"/>
              </a:xfrm>
              <a:custGeom>
                <a:avLst/>
                <a:gdLst>
                  <a:gd name="T0" fmla="*/ 89 w 170"/>
                  <a:gd name="T1" fmla="*/ 89 h 267"/>
                  <a:gd name="T2" fmla="*/ 0 w 170"/>
                  <a:gd name="T3" fmla="*/ 89 h 267"/>
                  <a:gd name="T4" fmla="*/ 0 w 170"/>
                  <a:gd name="T5" fmla="*/ 178 h 267"/>
                  <a:gd name="T6" fmla="*/ 0 w 170"/>
                  <a:gd name="T7" fmla="*/ 267 h 267"/>
                  <a:gd name="T8" fmla="*/ 89 w 170"/>
                  <a:gd name="T9" fmla="*/ 267 h 267"/>
                  <a:gd name="T10" fmla="*/ 89 w 170"/>
                  <a:gd name="T11" fmla="*/ 178 h 267"/>
                  <a:gd name="T12" fmla="*/ 170 w 170"/>
                  <a:gd name="T13" fmla="*/ 178 h 267"/>
                  <a:gd name="T14" fmla="*/ 170 w 170"/>
                  <a:gd name="T15" fmla="*/ 91 h 267"/>
                  <a:gd name="T16" fmla="*/ 170 w 170"/>
                  <a:gd name="T17" fmla="*/ 0 h 267"/>
                  <a:gd name="T18" fmla="*/ 89 w 170"/>
                  <a:gd name="T19" fmla="*/ 0 h 267"/>
                  <a:gd name="T20" fmla="*/ 89 w 170"/>
                  <a:gd name="T21" fmla="*/ 8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267">
                    <a:moveTo>
                      <a:pt x="89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178"/>
                    </a:lnTo>
                    <a:lnTo>
                      <a:pt x="170" y="178"/>
                    </a:lnTo>
                    <a:lnTo>
                      <a:pt x="170" y="91"/>
                    </a:ln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340">
                <a:extLst>
                  <a:ext uri="{FF2B5EF4-FFF2-40B4-BE49-F238E27FC236}">
                    <a16:creationId xmlns:a16="http://schemas.microsoft.com/office/drawing/2014/main" id="{1A7A5E9C-0347-451F-828D-68E19CC24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1391"/>
                <a:ext cx="178" cy="178"/>
              </a:xfrm>
              <a:custGeom>
                <a:avLst/>
                <a:gdLst>
                  <a:gd name="T0" fmla="*/ 89 w 178"/>
                  <a:gd name="T1" fmla="*/ 89 h 178"/>
                  <a:gd name="T2" fmla="*/ 0 w 178"/>
                  <a:gd name="T3" fmla="*/ 89 h 178"/>
                  <a:gd name="T4" fmla="*/ 0 w 178"/>
                  <a:gd name="T5" fmla="*/ 178 h 178"/>
                  <a:gd name="T6" fmla="*/ 89 w 178"/>
                  <a:gd name="T7" fmla="*/ 178 h 178"/>
                  <a:gd name="T8" fmla="*/ 178 w 178"/>
                  <a:gd name="T9" fmla="*/ 178 h 178"/>
                  <a:gd name="T10" fmla="*/ 178 w 178"/>
                  <a:gd name="T11" fmla="*/ 89 h 178"/>
                  <a:gd name="T12" fmla="*/ 178 w 178"/>
                  <a:gd name="T13" fmla="*/ 0 h 178"/>
                  <a:gd name="T14" fmla="*/ 89 w 178"/>
                  <a:gd name="T15" fmla="*/ 0 h 178"/>
                  <a:gd name="T16" fmla="*/ 89 w 178"/>
                  <a:gd name="T1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89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341">
                <a:extLst>
                  <a:ext uri="{FF2B5EF4-FFF2-40B4-BE49-F238E27FC236}">
                    <a16:creationId xmlns:a16="http://schemas.microsoft.com/office/drawing/2014/main" id="{29061923-C8E4-4D01-81EF-D80107FDF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8" y="954"/>
                <a:ext cx="348" cy="437"/>
              </a:xfrm>
              <a:custGeom>
                <a:avLst/>
                <a:gdLst>
                  <a:gd name="T0" fmla="*/ 348 w 348"/>
                  <a:gd name="T1" fmla="*/ 267 h 437"/>
                  <a:gd name="T2" fmla="*/ 259 w 348"/>
                  <a:gd name="T3" fmla="*/ 267 h 437"/>
                  <a:gd name="T4" fmla="*/ 259 w 348"/>
                  <a:gd name="T5" fmla="*/ 178 h 437"/>
                  <a:gd name="T6" fmla="*/ 178 w 348"/>
                  <a:gd name="T7" fmla="*/ 178 h 437"/>
                  <a:gd name="T8" fmla="*/ 178 w 348"/>
                  <a:gd name="T9" fmla="*/ 89 h 437"/>
                  <a:gd name="T10" fmla="*/ 89 w 348"/>
                  <a:gd name="T11" fmla="*/ 89 h 437"/>
                  <a:gd name="T12" fmla="*/ 89 w 348"/>
                  <a:gd name="T13" fmla="*/ 0 h 437"/>
                  <a:gd name="T14" fmla="*/ 0 w 348"/>
                  <a:gd name="T15" fmla="*/ 0 h 437"/>
                  <a:gd name="T16" fmla="*/ 0 w 348"/>
                  <a:gd name="T17" fmla="*/ 91 h 437"/>
                  <a:gd name="T18" fmla="*/ 0 w 348"/>
                  <a:gd name="T19" fmla="*/ 178 h 437"/>
                  <a:gd name="T20" fmla="*/ 89 w 348"/>
                  <a:gd name="T21" fmla="*/ 178 h 437"/>
                  <a:gd name="T22" fmla="*/ 89 w 348"/>
                  <a:gd name="T23" fmla="*/ 267 h 437"/>
                  <a:gd name="T24" fmla="*/ 178 w 348"/>
                  <a:gd name="T25" fmla="*/ 267 h 437"/>
                  <a:gd name="T26" fmla="*/ 178 w 348"/>
                  <a:gd name="T27" fmla="*/ 348 h 437"/>
                  <a:gd name="T28" fmla="*/ 259 w 348"/>
                  <a:gd name="T29" fmla="*/ 348 h 437"/>
                  <a:gd name="T30" fmla="*/ 259 w 348"/>
                  <a:gd name="T31" fmla="*/ 437 h 437"/>
                  <a:gd name="T32" fmla="*/ 348 w 348"/>
                  <a:gd name="T33" fmla="*/ 437 h 437"/>
                  <a:gd name="T34" fmla="*/ 348 w 348"/>
                  <a:gd name="T35" fmla="*/ 352 h 437"/>
                  <a:gd name="T36" fmla="*/ 348 w 348"/>
                  <a:gd name="T37" fmla="*/ 26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8" h="437">
                    <a:moveTo>
                      <a:pt x="348" y="267"/>
                    </a:moveTo>
                    <a:lnTo>
                      <a:pt x="259" y="267"/>
                    </a:lnTo>
                    <a:lnTo>
                      <a:pt x="25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348"/>
                    </a:lnTo>
                    <a:lnTo>
                      <a:pt x="259" y="348"/>
                    </a:lnTo>
                    <a:lnTo>
                      <a:pt x="259" y="437"/>
                    </a:lnTo>
                    <a:lnTo>
                      <a:pt x="348" y="437"/>
                    </a:lnTo>
                    <a:lnTo>
                      <a:pt x="348" y="352"/>
                    </a:lnTo>
                    <a:lnTo>
                      <a:pt x="348" y="267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Rectangle 342">
                <a:extLst>
                  <a:ext uri="{FF2B5EF4-FFF2-40B4-BE49-F238E27FC236}">
                    <a16:creationId xmlns:a16="http://schemas.microsoft.com/office/drawing/2014/main" id="{CCC0BCFC-10CE-4290-872D-918C8A8627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0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343">
                <a:extLst>
                  <a:ext uri="{FF2B5EF4-FFF2-40B4-BE49-F238E27FC236}">
                    <a16:creationId xmlns:a16="http://schemas.microsoft.com/office/drawing/2014/main" id="{81E7660A-E7B7-433D-84F3-CA8281467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" y="1043"/>
                <a:ext cx="89" cy="178"/>
              </a:xfrm>
              <a:custGeom>
                <a:avLst/>
                <a:gdLst>
                  <a:gd name="T0" fmla="*/ 0 w 89"/>
                  <a:gd name="T1" fmla="*/ 178 h 178"/>
                  <a:gd name="T2" fmla="*/ 89 w 89"/>
                  <a:gd name="T3" fmla="*/ 178 h 178"/>
                  <a:gd name="T4" fmla="*/ 89 w 89"/>
                  <a:gd name="T5" fmla="*/ 89 h 178"/>
                  <a:gd name="T6" fmla="*/ 89 w 89"/>
                  <a:gd name="T7" fmla="*/ 0 h 178"/>
                  <a:gd name="T8" fmla="*/ 0 w 89"/>
                  <a:gd name="T9" fmla="*/ 0 h 178"/>
                  <a:gd name="T10" fmla="*/ 0 w 89"/>
                  <a:gd name="T11" fmla="*/ 89 h 178"/>
                  <a:gd name="T12" fmla="*/ 0 w 89"/>
                  <a:gd name="T13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178"/>
                    </a:move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344">
                <a:extLst>
                  <a:ext uri="{FF2B5EF4-FFF2-40B4-BE49-F238E27FC236}">
                    <a16:creationId xmlns:a16="http://schemas.microsoft.com/office/drawing/2014/main" id="{B5F1D6FF-4967-4AF8-80CE-7FF3E8A69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" y="783"/>
                <a:ext cx="259" cy="260"/>
              </a:xfrm>
              <a:custGeom>
                <a:avLst/>
                <a:gdLst>
                  <a:gd name="T0" fmla="*/ 170 w 259"/>
                  <a:gd name="T1" fmla="*/ 0 h 260"/>
                  <a:gd name="T2" fmla="*/ 87 w 259"/>
                  <a:gd name="T3" fmla="*/ 0 h 260"/>
                  <a:gd name="T4" fmla="*/ 0 w 259"/>
                  <a:gd name="T5" fmla="*/ 0 h 260"/>
                  <a:gd name="T6" fmla="*/ 0 w 259"/>
                  <a:gd name="T7" fmla="*/ 85 h 260"/>
                  <a:gd name="T8" fmla="*/ 0 w 259"/>
                  <a:gd name="T9" fmla="*/ 173 h 260"/>
                  <a:gd name="T10" fmla="*/ 0 w 259"/>
                  <a:gd name="T11" fmla="*/ 260 h 260"/>
                  <a:gd name="T12" fmla="*/ 87 w 259"/>
                  <a:gd name="T13" fmla="*/ 260 h 260"/>
                  <a:gd name="T14" fmla="*/ 170 w 259"/>
                  <a:gd name="T15" fmla="*/ 260 h 260"/>
                  <a:gd name="T16" fmla="*/ 170 w 259"/>
                  <a:gd name="T17" fmla="*/ 171 h 260"/>
                  <a:gd name="T18" fmla="*/ 259 w 259"/>
                  <a:gd name="T19" fmla="*/ 171 h 260"/>
                  <a:gd name="T20" fmla="*/ 259 w 259"/>
                  <a:gd name="T21" fmla="*/ 89 h 260"/>
                  <a:gd name="T22" fmla="*/ 170 w 259"/>
                  <a:gd name="T23" fmla="*/ 89 h 260"/>
                  <a:gd name="T24" fmla="*/ 170 w 259"/>
                  <a:gd name="T2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60">
                    <a:moveTo>
                      <a:pt x="170" y="0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3"/>
                    </a:lnTo>
                    <a:lnTo>
                      <a:pt x="0" y="260"/>
                    </a:lnTo>
                    <a:lnTo>
                      <a:pt x="87" y="260"/>
                    </a:lnTo>
                    <a:lnTo>
                      <a:pt x="170" y="260"/>
                    </a:lnTo>
                    <a:lnTo>
                      <a:pt x="170" y="171"/>
                    </a:lnTo>
                    <a:lnTo>
                      <a:pt x="259" y="171"/>
                    </a:lnTo>
                    <a:lnTo>
                      <a:pt x="259" y="89"/>
                    </a:lnTo>
                    <a:lnTo>
                      <a:pt x="170" y="89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345">
                <a:extLst>
                  <a:ext uri="{FF2B5EF4-FFF2-40B4-BE49-F238E27FC236}">
                    <a16:creationId xmlns:a16="http://schemas.microsoft.com/office/drawing/2014/main" id="{5D013A69-CD58-474C-ACB2-619DCD4EC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" y="872"/>
                <a:ext cx="348" cy="349"/>
              </a:xfrm>
              <a:custGeom>
                <a:avLst/>
                <a:gdLst>
                  <a:gd name="T0" fmla="*/ 178 w 348"/>
                  <a:gd name="T1" fmla="*/ 0 h 349"/>
                  <a:gd name="T2" fmla="*/ 178 w 348"/>
                  <a:gd name="T3" fmla="*/ 84 h 349"/>
                  <a:gd name="T4" fmla="*/ 178 w 348"/>
                  <a:gd name="T5" fmla="*/ 171 h 349"/>
                  <a:gd name="T6" fmla="*/ 91 w 348"/>
                  <a:gd name="T7" fmla="*/ 171 h 349"/>
                  <a:gd name="T8" fmla="*/ 0 w 348"/>
                  <a:gd name="T9" fmla="*/ 171 h 349"/>
                  <a:gd name="T10" fmla="*/ 0 w 348"/>
                  <a:gd name="T11" fmla="*/ 260 h 349"/>
                  <a:gd name="T12" fmla="*/ 0 w 348"/>
                  <a:gd name="T13" fmla="*/ 349 h 349"/>
                  <a:gd name="T14" fmla="*/ 91 w 348"/>
                  <a:gd name="T15" fmla="*/ 349 h 349"/>
                  <a:gd name="T16" fmla="*/ 178 w 348"/>
                  <a:gd name="T17" fmla="*/ 349 h 349"/>
                  <a:gd name="T18" fmla="*/ 178 w 348"/>
                  <a:gd name="T19" fmla="*/ 260 h 349"/>
                  <a:gd name="T20" fmla="*/ 267 w 348"/>
                  <a:gd name="T21" fmla="*/ 260 h 349"/>
                  <a:gd name="T22" fmla="*/ 267 w 348"/>
                  <a:gd name="T23" fmla="*/ 173 h 349"/>
                  <a:gd name="T24" fmla="*/ 267 w 348"/>
                  <a:gd name="T25" fmla="*/ 82 h 349"/>
                  <a:gd name="T26" fmla="*/ 348 w 348"/>
                  <a:gd name="T27" fmla="*/ 82 h 349"/>
                  <a:gd name="T28" fmla="*/ 348 w 348"/>
                  <a:gd name="T29" fmla="*/ 0 h 349"/>
                  <a:gd name="T30" fmla="*/ 265 w 348"/>
                  <a:gd name="T31" fmla="*/ 0 h 349"/>
                  <a:gd name="T32" fmla="*/ 178 w 348"/>
                  <a:gd name="T33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178" y="0"/>
                    </a:moveTo>
                    <a:lnTo>
                      <a:pt x="178" y="84"/>
                    </a:lnTo>
                    <a:lnTo>
                      <a:pt x="178" y="171"/>
                    </a:lnTo>
                    <a:lnTo>
                      <a:pt x="91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91" y="349"/>
                    </a:lnTo>
                    <a:lnTo>
                      <a:pt x="178" y="349"/>
                    </a:lnTo>
                    <a:lnTo>
                      <a:pt x="178" y="260"/>
                    </a:lnTo>
                    <a:lnTo>
                      <a:pt x="267" y="260"/>
                    </a:lnTo>
                    <a:lnTo>
                      <a:pt x="267" y="173"/>
                    </a:lnTo>
                    <a:lnTo>
                      <a:pt x="267" y="82"/>
                    </a:lnTo>
                    <a:lnTo>
                      <a:pt x="348" y="82"/>
                    </a:lnTo>
                    <a:lnTo>
                      <a:pt x="348" y="0"/>
                    </a:lnTo>
                    <a:lnTo>
                      <a:pt x="265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346">
                <a:extLst>
                  <a:ext uri="{FF2B5EF4-FFF2-40B4-BE49-F238E27FC236}">
                    <a16:creationId xmlns:a16="http://schemas.microsoft.com/office/drawing/2014/main" id="{29DFB13A-A1F8-4D91-86CB-262D0B482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" y="694"/>
                <a:ext cx="170" cy="178"/>
              </a:xfrm>
              <a:custGeom>
                <a:avLst/>
                <a:gdLst>
                  <a:gd name="T0" fmla="*/ 170 w 170"/>
                  <a:gd name="T1" fmla="*/ 87 h 178"/>
                  <a:gd name="T2" fmla="*/ 170 w 170"/>
                  <a:gd name="T3" fmla="*/ 0 h 178"/>
                  <a:gd name="T4" fmla="*/ 89 w 170"/>
                  <a:gd name="T5" fmla="*/ 0 h 178"/>
                  <a:gd name="T6" fmla="*/ 89 w 170"/>
                  <a:gd name="T7" fmla="*/ 89 h 178"/>
                  <a:gd name="T8" fmla="*/ 0 w 170"/>
                  <a:gd name="T9" fmla="*/ 89 h 178"/>
                  <a:gd name="T10" fmla="*/ 0 w 170"/>
                  <a:gd name="T11" fmla="*/ 178 h 178"/>
                  <a:gd name="T12" fmla="*/ 87 w 170"/>
                  <a:gd name="T13" fmla="*/ 178 h 178"/>
                  <a:gd name="T14" fmla="*/ 170 w 170"/>
                  <a:gd name="T15" fmla="*/ 178 h 178"/>
                  <a:gd name="T16" fmla="*/ 170 w 170"/>
                  <a:gd name="T17" fmla="*/ 8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8">
                    <a:moveTo>
                      <a:pt x="170" y="87"/>
                    </a:moveTo>
                    <a:lnTo>
                      <a:pt x="170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7" y="178"/>
                    </a:lnTo>
                    <a:lnTo>
                      <a:pt x="170" y="178"/>
                    </a:lnTo>
                    <a:lnTo>
                      <a:pt x="170" y="87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Rectangle 347">
                <a:extLst>
                  <a:ext uri="{FF2B5EF4-FFF2-40B4-BE49-F238E27FC236}">
                    <a16:creationId xmlns:a16="http://schemas.microsoft.com/office/drawing/2014/main" id="{C2F45B73-B18B-41FF-B175-C1D9E4108A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7" y="1221"/>
                <a:ext cx="89" cy="81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348">
                <a:extLst>
                  <a:ext uri="{FF2B5EF4-FFF2-40B4-BE49-F238E27FC236}">
                    <a16:creationId xmlns:a16="http://schemas.microsoft.com/office/drawing/2014/main" id="{CB311DC6-B0FC-42C8-BB78-4994024A2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" y="954"/>
                <a:ext cx="89" cy="178"/>
              </a:xfrm>
              <a:custGeom>
                <a:avLst/>
                <a:gdLst>
                  <a:gd name="T0" fmla="*/ 0 w 89"/>
                  <a:gd name="T1" fmla="*/ 91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91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9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91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91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349">
                <a:extLst>
                  <a:ext uri="{FF2B5EF4-FFF2-40B4-BE49-F238E27FC236}">
                    <a16:creationId xmlns:a16="http://schemas.microsoft.com/office/drawing/2014/main" id="{09EEA263-51A9-43C3-A6BE-AAF2489EE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9" y="1391"/>
                <a:ext cx="178" cy="89"/>
              </a:xfrm>
              <a:custGeom>
                <a:avLst/>
                <a:gdLst>
                  <a:gd name="T0" fmla="*/ 0 w 178"/>
                  <a:gd name="T1" fmla="*/ 0 h 89"/>
                  <a:gd name="T2" fmla="*/ 0 w 178"/>
                  <a:gd name="T3" fmla="*/ 89 h 89"/>
                  <a:gd name="T4" fmla="*/ 89 w 178"/>
                  <a:gd name="T5" fmla="*/ 89 h 89"/>
                  <a:gd name="T6" fmla="*/ 178 w 178"/>
                  <a:gd name="T7" fmla="*/ 89 h 89"/>
                  <a:gd name="T8" fmla="*/ 178 w 178"/>
                  <a:gd name="T9" fmla="*/ 0 h 89"/>
                  <a:gd name="T10" fmla="*/ 89 w 178"/>
                  <a:gd name="T11" fmla="*/ 0 h 89"/>
                  <a:gd name="T12" fmla="*/ 0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0" y="0"/>
                    </a:moveTo>
                    <a:lnTo>
                      <a:pt x="0" y="89"/>
                    </a:lnTo>
                    <a:lnTo>
                      <a:pt x="89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Rectangle 350">
                <a:extLst>
                  <a:ext uri="{FF2B5EF4-FFF2-40B4-BE49-F238E27FC236}">
                    <a16:creationId xmlns:a16="http://schemas.microsoft.com/office/drawing/2014/main" id="{C79BCECF-1629-4DB5-9720-D3F1EB9AE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9" y="954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351">
                <a:extLst>
                  <a:ext uri="{FF2B5EF4-FFF2-40B4-BE49-F238E27FC236}">
                    <a16:creationId xmlns:a16="http://schemas.microsoft.com/office/drawing/2014/main" id="{9EA802D7-81F6-4C5F-8A90-22D6E5599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" y="1132"/>
                <a:ext cx="178" cy="170"/>
              </a:xfrm>
              <a:custGeom>
                <a:avLst/>
                <a:gdLst>
                  <a:gd name="T0" fmla="*/ 89 w 178"/>
                  <a:gd name="T1" fmla="*/ 89 h 170"/>
                  <a:gd name="T2" fmla="*/ 178 w 178"/>
                  <a:gd name="T3" fmla="*/ 89 h 170"/>
                  <a:gd name="T4" fmla="*/ 178 w 178"/>
                  <a:gd name="T5" fmla="*/ 0 h 170"/>
                  <a:gd name="T6" fmla="*/ 91 w 178"/>
                  <a:gd name="T7" fmla="*/ 0 h 170"/>
                  <a:gd name="T8" fmla="*/ 0 w 178"/>
                  <a:gd name="T9" fmla="*/ 0 h 170"/>
                  <a:gd name="T10" fmla="*/ 0 w 178"/>
                  <a:gd name="T11" fmla="*/ 87 h 170"/>
                  <a:gd name="T12" fmla="*/ 0 w 178"/>
                  <a:gd name="T13" fmla="*/ 170 h 170"/>
                  <a:gd name="T14" fmla="*/ 89 w 178"/>
                  <a:gd name="T15" fmla="*/ 170 h 170"/>
                  <a:gd name="T16" fmla="*/ 89 w 178"/>
                  <a:gd name="T17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0">
                    <a:moveTo>
                      <a:pt x="89" y="89"/>
                    </a:move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0"/>
                    </a:lnTo>
                    <a:lnTo>
                      <a:pt x="89" y="170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352">
                <a:extLst>
                  <a:ext uri="{FF2B5EF4-FFF2-40B4-BE49-F238E27FC236}">
                    <a16:creationId xmlns:a16="http://schemas.microsoft.com/office/drawing/2014/main" id="{C6C23C9C-02D9-4A62-BA39-5D6116446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1302"/>
                <a:ext cx="81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Rectangle 353">
                <a:extLst>
                  <a:ext uri="{FF2B5EF4-FFF2-40B4-BE49-F238E27FC236}">
                    <a16:creationId xmlns:a16="http://schemas.microsoft.com/office/drawing/2014/main" id="{A366DF1C-9311-4EE6-9D20-71E66832B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954"/>
                <a:ext cx="81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Rectangle 354">
                <a:extLst>
                  <a:ext uri="{FF2B5EF4-FFF2-40B4-BE49-F238E27FC236}">
                    <a16:creationId xmlns:a16="http://schemas.microsoft.com/office/drawing/2014/main" id="{109F0386-A6E7-49A6-AF11-8E46352ADF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1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Rectangle 355">
                <a:extLst>
                  <a:ext uri="{FF2B5EF4-FFF2-40B4-BE49-F238E27FC236}">
                    <a16:creationId xmlns:a16="http://schemas.microsoft.com/office/drawing/2014/main" id="{4EBC6654-B113-4D56-981C-C403F3F60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2" y="1132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356">
                <a:extLst>
                  <a:ext uri="{FF2B5EF4-FFF2-40B4-BE49-F238E27FC236}">
                    <a16:creationId xmlns:a16="http://schemas.microsoft.com/office/drawing/2014/main" id="{67CCA3B1-823D-417D-8DD6-E8F069490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" y="954"/>
                <a:ext cx="171" cy="178"/>
              </a:xfrm>
              <a:custGeom>
                <a:avLst/>
                <a:gdLst>
                  <a:gd name="T0" fmla="*/ 82 w 171"/>
                  <a:gd name="T1" fmla="*/ 89 h 178"/>
                  <a:gd name="T2" fmla="*/ 0 w 171"/>
                  <a:gd name="T3" fmla="*/ 89 h 178"/>
                  <a:gd name="T4" fmla="*/ 0 w 171"/>
                  <a:gd name="T5" fmla="*/ 178 h 178"/>
                  <a:gd name="T6" fmla="*/ 84 w 171"/>
                  <a:gd name="T7" fmla="*/ 178 h 178"/>
                  <a:gd name="T8" fmla="*/ 171 w 171"/>
                  <a:gd name="T9" fmla="*/ 178 h 178"/>
                  <a:gd name="T10" fmla="*/ 171 w 171"/>
                  <a:gd name="T11" fmla="*/ 91 h 178"/>
                  <a:gd name="T12" fmla="*/ 171 w 171"/>
                  <a:gd name="T13" fmla="*/ 0 h 178"/>
                  <a:gd name="T14" fmla="*/ 82 w 171"/>
                  <a:gd name="T15" fmla="*/ 0 h 178"/>
                  <a:gd name="T16" fmla="*/ 82 w 171"/>
                  <a:gd name="T1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1" h="178">
                    <a:moveTo>
                      <a:pt x="82" y="89"/>
                    </a:moveTo>
                    <a:lnTo>
                      <a:pt x="0" y="89"/>
                    </a:lnTo>
                    <a:lnTo>
                      <a:pt x="0" y="178"/>
                    </a:lnTo>
                    <a:lnTo>
                      <a:pt x="84" y="178"/>
                    </a:lnTo>
                    <a:lnTo>
                      <a:pt x="171" y="178"/>
                    </a:lnTo>
                    <a:lnTo>
                      <a:pt x="171" y="91"/>
                    </a:lnTo>
                    <a:lnTo>
                      <a:pt x="171" y="0"/>
                    </a:lnTo>
                    <a:lnTo>
                      <a:pt x="82" y="0"/>
                    </a:lnTo>
                    <a:lnTo>
                      <a:pt x="82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357">
                <a:extLst>
                  <a:ext uri="{FF2B5EF4-FFF2-40B4-BE49-F238E27FC236}">
                    <a16:creationId xmlns:a16="http://schemas.microsoft.com/office/drawing/2014/main" id="{69A41746-2861-40D5-848F-716A76F56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872"/>
                <a:ext cx="178" cy="171"/>
              </a:xfrm>
              <a:custGeom>
                <a:avLst/>
                <a:gdLst>
                  <a:gd name="T0" fmla="*/ 0 w 178"/>
                  <a:gd name="T1" fmla="*/ 0 h 171"/>
                  <a:gd name="T2" fmla="*/ 0 w 178"/>
                  <a:gd name="T3" fmla="*/ 84 h 171"/>
                  <a:gd name="T4" fmla="*/ 0 w 178"/>
                  <a:gd name="T5" fmla="*/ 171 h 171"/>
                  <a:gd name="T6" fmla="*/ 89 w 178"/>
                  <a:gd name="T7" fmla="*/ 171 h 171"/>
                  <a:gd name="T8" fmla="*/ 89 w 178"/>
                  <a:gd name="T9" fmla="*/ 82 h 171"/>
                  <a:gd name="T10" fmla="*/ 178 w 178"/>
                  <a:gd name="T11" fmla="*/ 82 h 171"/>
                  <a:gd name="T12" fmla="*/ 178 w 178"/>
                  <a:gd name="T13" fmla="*/ 0 h 171"/>
                  <a:gd name="T14" fmla="*/ 89 w 178"/>
                  <a:gd name="T15" fmla="*/ 0 h 171"/>
                  <a:gd name="T16" fmla="*/ 0 w 178"/>
                  <a:gd name="T1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1">
                    <a:moveTo>
                      <a:pt x="0" y="0"/>
                    </a:moveTo>
                    <a:lnTo>
                      <a:pt x="0" y="84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89" y="82"/>
                    </a:lnTo>
                    <a:lnTo>
                      <a:pt x="178" y="82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358">
                <a:extLst>
                  <a:ext uri="{FF2B5EF4-FFF2-40B4-BE49-F238E27FC236}">
                    <a16:creationId xmlns:a16="http://schemas.microsoft.com/office/drawing/2014/main" id="{4906C366-0C46-40BE-B770-A223E1295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2" y="1043"/>
                <a:ext cx="437" cy="437"/>
              </a:xfrm>
              <a:custGeom>
                <a:avLst/>
                <a:gdLst>
                  <a:gd name="T0" fmla="*/ 89 w 437"/>
                  <a:gd name="T1" fmla="*/ 0 h 437"/>
                  <a:gd name="T2" fmla="*/ 89 w 437"/>
                  <a:gd name="T3" fmla="*/ 89 h 437"/>
                  <a:gd name="T4" fmla="*/ 0 w 437"/>
                  <a:gd name="T5" fmla="*/ 89 h 437"/>
                  <a:gd name="T6" fmla="*/ 0 w 437"/>
                  <a:gd name="T7" fmla="*/ 178 h 437"/>
                  <a:gd name="T8" fmla="*/ 89 w 437"/>
                  <a:gd name="T9" fmla="*/ 178 h 437"/>
                  <a:gd name="T10" fmla="*/ 89 w 437"/>
                  <a:gd name="T11" fmla="*/ 259 h 437"/>
                  <a:gd name="T12" fmla="*/ 170 w 437"/>
                  <a:gd name="T13" fmla="*/ 259 h 437"/>
                  <a:gd name="T14" fmla="*/ 170 w 437"/>
                  <a:gd name="T15" fmla="*/ 350 h 437"/>
                  <a:gd name="T16" fmla="*/ 170 w 437"/>
                  <a:gd name="T17" fmla="*/ 437 h 437"/>
                  <a:gd name="T18" fmla="*/ 261 w 437"/>
                  <a:gd name="T19" fmla="*/ 437 h 437"/>
                  <a:gd name="T20" fmla="*/ 348 w 437"/>
                  <a:gd name="T21" fmla="*/ 437 h 437"/>
                  <a:gd name="T22" fmla="*/ 437 w 437"/>
                  <a:gd name="T23" fmla="*/ 437 h 437"/>
                  <a:gd name="T24" fmla="*/ 437 w 437"/>
                  <a:gd name="T25" fmla="*/ 348 h 437"/>
                  <a:gd name="T26" fmla="*/ 348 w 437"/>
                  <a:gd name="T27" fmla="*/ 348 h 437"/>
                  <a:gd name="T28" fmla="*/ 259 w 437"/>
                  <a:gd name="T29" fmla="*/ 348 h 437"/>
                  <a:gd name="T30" fmla="*/ 259 w 437"/>
                  <a:gd name="T31" fmla="*/ 263 h 437"/>
                  <a:gd name="T32" fmla="*/ 259 w 437"/>
                  <a:gd name="T33" fmla="*/ 178 h 437"/>
                  <a:gd name="T34" fmla="*/ 170 w 437"/>
                  <a:gd name="T35" fmla="*/ 178 h 437"/>
                  <a:gd name="T36" fmla="*/ 170 w 437"/>
                  <a:gd name="T37" fmla="*/ 89 h 437"/>
                  <a:gd name="T38" fmla="*/ 259 w 437"/>
                  <a:gd name="T39" fmla="*/ 89 h 437"/>
                  <a:gd name="T40" fmla="*/ 259 w 437"/>
                  <a:gd name="T41" fmla="*/ 0 h 437"/>
                  <a:gd name="T42" fmla="*/ 174 w 437"/>
                  <a:gd name="T43" fmla="*/ 0 h 437"/>
                  <a:gd name="T44" fmla="*/ 89 w 437"/>
                  <a:gd name="T45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7" h="437">
                    <a:moveTo>
                      <a:pt x="89" y="0"/>
                    </a:moveTo>
                    <a:lnTo>
                      <a:pt x="89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59"/>
                    </a:lnTo>
                    <a:lnTo>
                      <a:pt x="170" y="259"/>
                    </a:lnTo>
                    <a:lnTo>
                      <a:pt x="170" y="350"/>
                    </a:lnTo>
                    <a:lnTo>
                      <a:pt x="170" y="437"/>
                    </a:lnTo>
                    <a:lnTo>
                      <a:pt x="261" y="437"/>
                    </a:lnTo>
                    <a:lnTo>
                      <a:pt x="348" y="437"/>
                    </a:lnTo>
                    <a:lnTo>
                      <a:pt x="437" y="437"/>
                    </a:lnTo>
                    <a:lnTo>
                      <a:pt x="437" y="348"/>
                    </a:lnTo>
                    <a:lnTo>
                      <a:pt x="348" y="348"/>
                    </a:lnTo>
                    <a:lnTo>
                      <a:pt x="259" y="348"/>
                    </a:lnTo>
                    <a:lnTo>
                      <a:pt x="259" y="263"/>
                    </a:lnTo>
                    <a:lnTo>
                      <a:pt x="259" y="178"/>
                    </a:lnTo>
                    <a:lnTo>
                      <a:pt x="170" y="178"/>
                    </a:lnTo>
                    <a:lnTo>
                      <a:pt x="170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Rectangle 359">
                <a:extLst>
                  <a:ext uri="{FF2B5EF4-FFF2-40B4-BE49-F238E27FC236}">
                    <a16:creationId xmlns:a16="http://schemas.microsoft.com/office/drawing/2014/main" id="{9F9CB1CC-944C-4362-93ED-BD576AF45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360">
                <a:extLst>
                  <a:ext uri="{FF2B5EF4-FFF2-40B4-BE49-F238E27FC236}">
                    <a16:creationId xmlns:a16="http://schemas.microsoft.com/office/drawing/2014/main" id="{59575A11-8E3F-4B1F-AD3D-BAB95F293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" y="1043"/>
                <a:ext cx="437" cy="437"/>
              </a:xfrm>
              <a:custGeom>
                <a:avLst/>
                <a:gdLst>
                  <a:gd name="T0" fmla="*/ 350 w 437"/>
                  <a:gd name="T1" fmla="*/ 259 h 437"/>
                  <a:gd name="T2" fmla="*/ 259 w 437"/>
                  <a:gd name="T3" fmla="*/ 259 h 437"/>
                  <a:gd name="T4" fmla="*/ 259 w 437"/>
                  <a:gd name="T5" fmla="*/ 178 h 437"/>
                  <a:gd name="T6" fmla="*/ 178 w 437"/>
                  <a:gd name="T7" fmla="*/ 178 h 437"/>
                  <a:gd name="T8" fmla="*/ 178 w 437"/>
                  <a:gd name="T9" fmla="*/ 89 h 437"/>
                  <a:gd name="T10" fmla="*/ 89 w 437"/>
                  <a:gd name="T11" fmla="*/ 89 h 437"/>
                  <a:gd name="T12" fmla="*/ 89 w 437"/>
                  <a:gd name="T13" fmla="*/ 0 h 437"/>
                  <a:gd name="T14" fmla="*/ 0 w 437"/>
                  <a:gd name="T15" fmla="*/ 0 h 437"/>
                  <a:gd name="T16" fmla="*/ 0 w 437"/>
                  <a:gd name="T17" fmla="*/ 89 h 437"/>
                  <a:gd name="T18" fmla="*/ 0 w 437"/>
                  <a:gd name="T19" fmla="*/ 176 h 437"/>
                  <a:gd name="T20" fmla="*/ 0 w 437"/>
                  <a:gd name="T21" fmla="*/ 259 h 437"/>
                  <a:gd name="T22" fmla="*/ 87 w 437"/>
                  <a:gd name="T23" fmla="*/ 259 h 437"/>
                  <a:gd name="T24" fmla="*/ 178 w 437"/>
                  <a:gd name="T25" fmla="*/ 259 h 437"/>
                  <a:gd name="T26" fmla="*/ 178 w 437"/>
                  <a:gd name="T27" fmla="*/ 348 h 437"/>
                  <a:gd name="T28" fmla="*/ 259 w 437"/>
                  <a:gd name="T29" fmla="*/ 348 h 437"/>
                  <a:gd name="T30" fmla="*/ 259 w 437"/>
                  <a:gd name="T31" fmla="*/ 437 h 437"/>
                  <a:gd name="T32" fmla="*/ 348 w 437"/>
                  <a:gd name="T33" fmla="*/ 437 h 437"/>
                  <a:gd name="T34" fmla="*/ 348 w 437"/>
                  <a:gd name="T35" fmla="*/ 348 h 437"/>
                  <a:gd name="T36" fmla="*/ 437 w 437"/>
                  <a:gd name="T37" fmla="*/ 348 h 437"/>
                  <a:gd name="T38" fmla="*/ 437 w 437"/>
                  <a:gd name="T39" fmla="*/ 259 h 437"/>
                  <a:gd name="T40" fmla="*/ 350 w 437"/>
                  <a:gd name="T41" fmla="*/ 259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37" h="437">
                    <a:moveTo>
                      <a:pt x="350" y="259"/>
                    </a:moveTo>
                    <a:lnTo>
                      <a:pt x="259" y="259"/>
                    </a:lnTo>
                    <a:lnTo>
                      <a:pt x="25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59"/>
                    </a:lnTo>
                    <a:lnTo>
                      <a:pt x="87" y="259"/>
                    </a:lnTo>
                    <a:lnTo>
                      <a:pt x="178" y="259"/>
                    </a:lnTo>
                    <a:lnTo>
                      <a:pt x="178" y="348"/>
                    </a:lnTo>
                    <a:lnTo>
                      <a:pt x="259" y="348"/>
                    </a:lnTo>
                    <a:lnTo>
                      <a:pt x="259" y="437"/>
                    </a:lnTo>
                    <a:lnTo>
                      <a:pt x="348" y="437"/>
                    </a:lnTo>
                    <a:lnTo>
                      <a:pt x="348" y="348"/>
                    </a:lnTo>
                    <a:lnTo>
                      <a:pt x="437" y="348"/>
                    </a:lnTo>
                    <a:lnTo>
                      <a:pt x="437" y="259"/>
                    </a:lnTo>
                    <a:lnTo>
                      <a:pt x="350" y="25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361">
                <a:extLst>
                  <a:ext uri="{FF2B5EF4-FFF2-40B4-BE49-F238E27FC236}">
                    <a16:creationId xmlns:a16="http://schemas.microsoft.com/office/drawing/2014/main" id="{BFD7BB67-D107-40FE-A6BB-72B13C083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" y="872"/>
                <a:ext cx="259" cy="349"/>
              </a:xfrm>
              <a:custGeom>
                <a:avLst/>
                <a:gdLst>
                  <a:gd name="T0" fmla="*/ 178 w 259"/>
                  <a:gd name="T1" fmla="*/ 82 h 349"/>
                  <a:gd name="T2" fmla="*/ 87 w 259"/>
                  <a:gd name="T3" fmla="*/ 82 h 349"/>
                  <a:gd name="T4" fmla="*/ 0 w 259"/>
                  <a:gd name="T5" fmla="*/ 82 h 349"/>
                  <a:gd name="T6" fmla="*/ 0 w 259"/>
                  <a:gd name="T7" fmla="*/ 171 h 349"/>
                  <a:gd name="T8" fmla="*/ 89 w 259"/>
                  <a:gd name="T9" fmla="*/ 171 h 349"/>
                  <a:gd name="T10" fmla="*/ 89 w 259"/>
                  <a:gd name="T11" fmla="*/ 260 h 349"/>
                  <a:gd name="T12" fmla="*/ 89 w 259"/>
                  <a:gd name="T13" fmla="*/ 349 h 349"/>
                  <a:gd name="T14" fmla="*/ 174 w 259"/>
                  <a:gd name="T15" fmla="*/ 349 h 349"/>
                  <a:gd name="T16" fmla="*/ 259 w 259"/>
                  <a:gd name="T17" fmla="*/ 349 h 349"/>
                  <a:gd name="T18" fmla="*/ 259 w 259"/>
                  <a:gd name="T19" fmla="*/ 260 h 349"/>
                  <a:gd name="T20" fmla="*/ 178 w 259"/>
                  <a:gd name="T21" fmla="*/ 260 h 349"/>
                  <a:gd name="T22" fmla="*/ 178 w 259"/>
                  <a:gd name="T23" fmla="*/ 171 h 349"/>
                  <a:gd name="T24" fmla="*/ 259 w 259"/>
                  <a:gd name="T25" fmla="*/ 171 h 349"/>
                  <a:gd name="T26" fmla="*/ 259 w 259"/>
                  <a:gd name="T27" fmla="*/ 84 h 349"/>
                  <a:gd name="T28" fmla="*/ 259 w 259"/>
                  <a:gd name="T29" fmla="*/ 0 h 349"/>
                  <a:gd name="T30" fmla="*/ 178 w 259"/>
                  <a:gd name="T31" fmla="*/ 0 h 349"/>
                  <a:gd name="T32" fmla="*/ 178 w 259"/>
                  <a:gd name="T33" fmla="*/ 82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9" h="349">
                    <a:moveTo>
                      <a:pt x="178" y="82"/>
                    </a:moveTo>
                    <a:lnTo>
                      <a:pt x="87" y="82"/>
                    </a:lnTo>
                    <a:lnTo>
                      <a:pt x="0" y="82"/>
                    </a:lnTo>
                    <a:lnTo>
                      <a:pt x="0" y="171"/>
                    </a:lnTo>
                    <a:lnTo>
                      <a:pt x="89" y="171"/>
                    </a:lnTo>
                    <a:lnTo>
                      <a:pt x="89" y="260"/>
                    </a:lnTo>
                    <a:lnTo>
                      <a:pt x="89" y="349"/>
                    </a:lnTo>
                    <a:lnTo>
                      <a:pt x="174" y="349"/>
                    </a:lnTo>
                    <a:lnTo>
                      <a:pt x="259" y="349"/>
                    </a:lnTo>
                    <a:lnTo>
                      <a:pt x="259" y="260"/>
                    </a:lnTo>
                    <a:lnTo>
                      <a:pt x="178" y="260"/>
                    </a:lnTo>
                    <a:lnTo>
                      <a:pt x="178" y="171"/>
                    </a:lnTo>
                    <a:lnTo>
                      <a:pt x="259" y="171"/>
                    </a:lnTo>
                    <a:lnTo>
                      <a:pt x="259" y="84"/>
                    </a:lnTo>
                    <a:lnTo>
                      <a:pt x="259" y="0"/>
                    </a:lnTo>
                    <a:lnTo>
                      <a:pt x="178" y="0"/>
                    </a:lnTo>
                    <a:lnTo>
                      <a:pt x="178" y="82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Rectangle 362">
                <a:extLst>
                  <a:ext uri="{FF2B5EF4-FFF2-40B4-BE49-F238E27FC236}">
                    <a16:creationId xmlns:a16="http://schemas.microsoft.com/office/drawing/2014/main" id="{1820AA8E-6428-48F9-B971-A6BBB189F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8" y="1302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Rectangle 363">
                <a:extLst>
                  <a:ext uri="{FF2B5EF4-FFF2-40B4-BE49-F238E27FC236}">
                    <a16:creationId xmlns:a16="http://schemas.microsoft.com/office/drawing/2014/main" id="{4126695D-FB22-4F74-8493-D90A703C8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9" y="694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364">
                <a:extLst>
                  <a:ext uri="{FF2B5EF4-FFF2-40B4-BE49-F238E27FC236}">
                    <a16:creationId xmlns:a16="http://schemas.microsoft.com/office/drawing/2014/main" id="{FE4821ED-B3AD-4819-96D0-A47C20393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8" y="1221"/>
                <a:ext cx="81" cy="348"/>
              </a:xfrm>
              <a:custGeom>
                <a:avLst/>
                <a:gdLst>
                  <a:gd name="T0" fmla="*/ 0 w 81"/>
                  <a:gd name="T1" fmla="*/ 85 h 348"/>
                  <a:gd name="T2" fmla="*/ 0 w 81"/>
                  <a:gd name="T3" fmla="*/ 172 h 348"/>
                  <a:gd name="T4" fmla="*/ 0 w 81"/>
                  <a:gd name="T5" fmla="*/ 259 h 348"/>
                  <a:gd name="T6" fmla="*/ 0 w 81"/>
                  <a:gd name="T7" fmla="*/ 348 h 348"/>
                  <a:gd name="T8" fmla="*/ 81 w 81"/>
                  <a:gd name="T9" fmla="*/ 348 h 348"/>
                  <a:gd name="T10" fmla="*/ 81 w 81"/>
                  <a:gd name="T11" fmla="*/ 259 h 348"/>
                  <a:gd name="T12" fmla="*/ 81 w 81"/>
                  <a:gd name="T13" fmla="*/ 172 h 348"/>
                  <a:gd name="T14" fmla="*/ 81 w 81"/>
                  <a:gd name="T15" fmla="*/ 85 h 348"/>
                  <a:gd name="T16" fmla="*/ 81 w 81"/>
                  <a:gd name="T17" fmla="*/ 0 h 348"/>
                  <a:gd name="T18" fmla="*/ 0 w 81"/>
                  <a:gd name="T19" fmla="*/ 0 h 348"/>
                  <a:gd name="T20" fmla="*/ 0 w 81"/>
                  <a:gd name="T21" fmla="*/ 85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348">
                    <a:moveTo>
                      <a:pt x="0" y="85"/>
                    </a:moveTo>
                    <a:lnTo>
                      <a:pt x="0" y="172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81" y="348"/>
                    </a:lnTo>
                    <a:lnTo>
                      <a:pt x="81" y="259"/>
                    </a:lnTo>
                    <a:lnTo>
                      <a:pt x="81" y="172"/>
                    </a:lnTo>
                    <a:lnTo>
                      <a:pt x="81" y="85"/>
                    </a:lnTo>
                    <a:lnTo>
                      <a:pt x="81" y="0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Rectangle 365">
                <a:extLst>
                  <a:ext uri="{FF2B5EF4-FFF2-40B4-BE49-F238E27FC236}">
                    <a16:creationId xmlns:a16="http://schemas.microsoft.com/office/drawing/2014/main" id="{FB2E29EB-B1A9-4D99-9152-297388B25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366">
                <a:extLst>
                  <a:ext uri="{FF2B5EF4-FFF2-40B4-BE49-F238E27FC236}">
                    <a16:creationId xmlns:a16="http://schemas.microsoft.com/office/drawing/2014/main" id="{6DF5AF90-8557-4D3B-B9ED-DA3F69ADC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954"/>
                <a:ext cx="178" cy="178"/>
              </a:xfrm>
              <a:custGeom>
                <a:avLst/>
                <a:gdLst>
                  <a:gd name="T0" fmla="*/ 178 w 178"/>
                  <a:gd name="T1" fmla="*/ 91 h 178"/>
                  <a:gd name="T2" fmla="*/ 178 w 178"/>
                  <a:gd name="T3" fmla="*/ 0 h 178"/>
                  <a:gd name="T4" fmla="*/ 89 w 178"/>
                  <a:gd name="T5" fmla="*/ 0 h 178"/>
                  <a:gd name="T6" fmla="*/ 89 w 178"/>
                  <a:gd name="T7" fmla="*/ 89 h 178"/>
                  <a:gd name="T8" fmla="*/ 0 w 178"/>
                  <a:gd name="T9" fmla="*/ 89 h 178"/>
                  <a:gd name="T10" fmla="*/ 0 w 178"/>
                  <a:gd name="T11" fmla="*/ 178 h 178"/>
                  <a:gd name="T12" fmla="*/ 91 w 178"/>
                  <a:gd name="T13" fmla="*/ 178 h 178"/>
                  <a:gd name="T14" fmla="*/ 178 w 178"/>
                  <a:gd name="T15" fmla="*/ 178 h 178"/>
                  <a:gd name="T16" fmla="*/ 178 w 178"/>
                  <a:gd name="T17" fmla="*/ 9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78">
                    <a:moveTo>
                      <a:pt x="178" y="91"/>
                    </a:moveTo>
                    <a:lnTo>
                      <a:pt x="178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91" y="178"/>
                    </a:lnTo>
                    <a:lnTo>
                      <a:pt x="178" y="178"/>
                    </a:lnTo>
                    <a:lnTo>
                      <a:pt x="178" y="91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367">
                <a:extLst>
                  <a:ext uri="{FF2B5EF4-FFF2-40B4-BE49-F238E27FC236}">
                    <a16:creationId xmlns:a16="http://schemas.microsoft.com/office/drawing/2014/main" id="{8190EC73-05DB-4B19-8E7A-16668F54C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3" y="1221"/>
                <a:ext cx="170" cy="170"/>
              </a:xfrm>
              <a:custGeom>
                <a:avLst/>
                <a:gdLst>
                  <a:gd name="T0" fmla="*/ 0 w 170"/>
                  <a:gd name="T1" fmla="*/ 0 h 170"/>
                  <a:gd name="T2" fmla="*/ 0 w 170"/>
                  <a:gd name="T3" fmla="*/ 85 h 170"/>
                  <a:gd name="T4" fmla="*/ 0 w 170"/>
                  <a:gd name="T5" fmla="*/ 170 h 170"/>
                  <a:gd name="T6" fmla="*/ 81 w 170"/>
                  <a:gd name="T7" fmla="*/ 170 h 170"/>
                  <a:gd name="T8" fmla="*/ 81 w 170"/>
                  <a:gd name="T9" fmla="*/ 81 h 170"/>
                  <a:gd name="T10" fmla="*/ 170 w 170"/>
                  <a:gd name="T11" fmla="*/ 81 h 170"/>
                  <a:gd name="T12" fmla="*/ 170 w 170"/>
                  <a:gd name="T13" fmla="*/ 0 h 170"/>
                  <a:gd name="T14" fmla="*/ 85 w 170"/>
                  <a:gd name="T15" fmla="*/ 0 h 170"/>
                  <a:gd name="T16" fmla="*/ 0 w 170"/>
                  <a:gd name="T1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70">
                    <a:moveTo>
                      <a:pt x="0" y="0"/>
                    </a:moveTo>
                    <a:lnTo>
                      <a:pt x="0" y="85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81"/>
                    </a:lnTo>
                    <a:lnTo>
                      <a:pt x="170" y="81"/>
                    </a:lnTo>
                    <a:lnTo>
                      <a:pt x="170" y="0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Rectangle 368">
                <a:extLst>
                  <a:ext uri="{FF2B5EF4-FFF2-40B4-BE49-F238E27FC236}">
                    <a16:creationId xmlns:a16="http://schemas.microsoft.com/office/drawing/2014/main" id="{8A7ACC32-B8E0-4647-A1F8-0745F4681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6" y="872"/>
                <a:ext cx="89" cy="82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369">
                <a:extLst>
                  <a:ext uri="{FF2B5EF4-FFF2-40B4-BE49-F238E27FC236}">
                    <a16:creationId xmlns:a16="http://schemas.microsoft.com/office/drawing/2014/main" id="{59980A7A-1B18-486A-817A-AF8444DE8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" y="1043"/>
                <a:ext cx="348" cy="348"/>
              </a:xfrm>
              <a:custGeom>
                <a:avLst/>
                <a:gdLst>
                  <a:gd name="T0" fmla="*/ 178 w 348"/>
                  <a:gd name="T1" fmla="*/ 259 h 348"/>
                  <a:gd name="T2" fmla="*/ 178 w 348"/>
                  <a:gd name="T3" fmla="*/ 176 h 348"/>
                  <a:gd name="T4" fmla="*/ 178 w 348"/>
                  <a:gd name="T5" fmla="*/ 89 h 348"/>
                  <a:gd name="T6" fmla="*/ 89 w 348"/>
                  <a:gd name="T7" fmla="*/ 89 h 348"/>
                  <a:gd name="T8" fmla="*/ 89 w 348"/>
                  <a:gd name="T9" fmla="*/ 0 h 348"/>
                  <a:gd name="T10" fmla="*/ 0 w 348"/>
                  <a:gd name="T11" fmla="*/ 0 h 348"/>
                  <a:gd name="T12" fmla="*/ 0 w 348"/>
                  <a:gd name="T13" fmla="*/ 89 h 348"/>
                  <a:gd name="T14" fmla="*/ 0 w 348"/>
                  <a:gd name="T15" fmla="*/ 178 h 348"/>
                  <a:gd name="T16" fmla="*/ 89 w 348"/>
                  <a:gd name="T17" fmla="*/ 178 h 348"/>
                  <a:gd name="T18" fmla="*/ 89 w 348"/>
                  <a:gd name="T19" fmla="*/ 259 h 348"/>
                  <a:gd name="T20" fmla="*/ 0 w 348"/>
                  <a:gd name="T21" fmla="*/ 259 h 348"/>
                  <a:gd name="T22" fmla="*/ 0 w 348"/>
                  <a:gd name="T23" fmla="*/ 348 h 348"/>
                  <a:gd name="T24" fmla="*/ 87 w 348"/>
                  <a:gd name="T25" fmla="*/ 348 h 348"/>
                  <a:gd name="T26" fmla="*/ 174 w 348"/>
                  <a:gd name="T27" fmla="*/ 348 h 348"/>
                  <a:gd name="T28" fmla="*/ 263 w 348"/>
                  <a:gd name="T29" fmla="*/ 348 h 348"/>
                  <a:gd name="T30" fmla="*/ 348 w 348"/>
                  <a:gd name="T31" fmla="*/ 348 h 348"/>
                  <a:gd name="T32" fmla="*/ 348 w 348"/>
                  <a:gd name="T33" fmla="*/ 259 h 348"/>
                  <a:gd name="T34" fmla="*/ 263 w 348"/>
                  <a:gd name="T35" fmla="*/ 259 h 348"/>
                  <a:gd name="T36" fmla="*/ 178 w 348"/>
                  <a:gd name="T37" fmla="*/ 25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8" h="348">
                    <a:moveTo>
                      <a:pt x="178" y="259"/>
                    </a:moveTo>
                    <a:lnTo>
                      <a:pt x="178" y="176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87" y="348"/>
                    </a:lnTo>
                    <a:lnTo>
                      <a:pt x="174" y="348"/>
                    </a:lnTo>
                    <a:lnTo>
                      <a:pt x="263" y="348"/>
                    </a:lnTo>
                    <a:lnTo>
                      <a:pt x="348" y="348"/>
                    </a:lnTo>
                    <a:lnTo>
                      <a:pt x="348" y="259"/>
                    </a:lnTo>
                    <a:lnTo>
                      <a:pt x="263" y="259"/>
                    </a:lnTo>
                    <a:lnTo>
                      <a:pt x="178" y="25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370">
                <a:extLst>
                  <a:ext uri="{FF2B5EF4-FFF2-40B4-BE49-F238E27FC236}">
                    <a16:creationId xmlns:a16="http://schemas.microsoft.com/office/drawing/2014/main" id="{C8B5AD87-8AF5-4C1A-BF0A-0EE3D5EFBC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" y="605"/>
                <a:ext cx="259" cy="267"/>
              </a:xfrm>
              <a:custGeom>
                <a:avLst/>
                <a:gdLst>
                  <a:gd name="T0" fmla="*/ 178 w 259"/>
                  <a:gd name="T1" fmla="*/ 267 h 267"/>
                  <a:gd name="T2" fmla="*/ 178 w 259"/>
                  <a:gd name="T3" fmla="*/ 178 h 267"/>
                  <a:gd name="T4" fmla="*/ 259 w 259"/>
                  <a:gd name="T5" fmla="*/ 178 h 267"/>
                  <a:gd name="T6" fmla="*/ 259 w 259"/>
                  <a:gd name="T7" fmla="*/ 89 h 267"/>
                  <a:gd name="T8" fmla="*/ 259 w 259"/>
                  <a:gd name="T9" fmla="*/ 0 h 267"/>
                  <a:gd name="T10" fmla="*/ 178 w 259"/>
                  <a:gd name="T11" fmla="*/ 0 h 267"/>
                  <a:gd name="T12" fmla="*/ 178 w 259"/>
                  <a:gd name="T13" fmla="*/ 89 h 267"/>
                  <a:gd name="T14" fmla="*/ 89 w 259"/>
                  <a:gd name="T15" fmla="*/ 89 h 267"/>
                  <a:gd name="T16" fmla="*/ 89 w 259"/>
                  <a:gd name="T17" fmla="*/ 178 h 267"/>
                  <a:gd name="T18" fmla="*/ 0 w 259"/>
                  <a:gd name="T19" fmla="*/ 178 h 267"/>
                  <a:gd name="T20" fmla="*/ 0 w 259"/>
                  <a:gd name="T21" fmla="*/ 267 h 267"/>
                  <a:gd name="T22" fmla="*/ 87 w 259"/>
                  <a:gd name="T23" fmla="*/ 267 h 267"/>
                  <a:gd name="T24" fmla="*/ 178 w 259"/>
                  <a:gd name="T25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67">
                    <a:moveTo>
                      <a:pt x="178" y="267"/>
                    </a:moveTo>
                    <a:lnTo>
                      <a:pt x="178" y="178"/>
                    </a:lnTo>
                    <a:lnTo>
                      <a:pt x="259" y="178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7" y="267"/>
                    </a:lnTo>
                    <a:lnTo>
                      <a:pt x="178" y="267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371">
                <a:extLst>
                  <a:ext uri="{FF2B5EF4-FFF2-40B4-BE49-F238E27FC236}">
                    <a16:creationId xmlns:a16="http://schemas.microsoft.com/office/drawing/2014/main" id="{B3109D98-27CB-4328-ADEA-8708A57AC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" y="1480"/>
                <a:ext cx="178" cy="89"/>
              </a:xfrm>
              <a:custGeom>
                <a:avLst/>
                <a:gdLst>
                  <a:gd name="T0" fmla="*/ 89 w 178"/>
                  <a:gd name="T1" fmla="*/ 89 h 89"/>
                  <a:gd name="T2" fmla="*/ 178 w 178"/>
                  <a:gd name="T3" fmla="*/ 89 h 89"/>
                  <a:gd name="T4" fmla="*/ 178 w 178"/>
                  <a:gd name="T5" fmla="*/ 0 h 89"/>
                  <a:gd name="T6" fmla="*/ 89 w 178"/>
                  <a:gd name="T7" fmla="*/ 0 h 89"/>
                  <a:gd name="T8" fmla="*/ 0 w 178"/>
                  <a:gd name="T9" fmla="*/ 0 h 89"/>
                  <a:gd name="T10" fmla="*/ 0 w 178"/>
                  <a:gd name="T11" fmla="*/ 89 h 89"/>
                  <a:gd name="T12" fmla="*/ 89 w 178"/>
                  <a:gd name="T13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89" y="89"/>
                    </a:moveTo>
                    <a:lnTo>
                      <a:pt x="178" y="89"/>
                    </a:lnTo>
                    <a:lnTo>
                      <a:pt x="178" y="0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9" y="89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372">
                <a:extLst>
                  <a:ext uri="{FF2B5EF4-FFF2-40B4-BE49-F238E27FC236}">
                    <a16:creationId xmlns:a16="http://schemas.microsoft.com/office/drawing/2014/main" id="{96EE942F-F755-40E9-B7A3-215D5CEEB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" y="1221"/>
                <a:ext cx="348" cy="348"/>
              </a:xfrm>
              <a:custGeom>
                <a:avLst/>
                <a:gdLst>
                  <a:gd name="T0" fmla="*/ 261 w 348"/>
                  <a:gd name="T1" fmla="*/ 0 h 348"/>
                  <a:gd name="T2" fmla="*/ 174 w 348"/>
                  <a:gd name="T3" fmla="*/ 0 h 348"/>
                  <a:gd name="T4" fmla="*/ 89 w 348"/>
                  <a:gd name="T5" fmla="*/ 0 h 348"/>
                  <a:gd name="T6" fmla="*/ 89 w 348"/>
                  <a:gd name="T7" fmla="*/ 81 h 348"/>
                  <a:gd name="T8" fmla="*/ 0 w 348"/>
                  <a:gd name="T9" fmla="*/ 81 h 348"/>
                  <a:gd name="T10" fmla="*/ 0 w 348"/>
                  <a:gd name="T11" fmla="*/ 172 h 348"/>
                  <a:gd name="T12" fmla="*/ 0 w 348"/>
                  <a:gd name="T13" fmla="*/ 259 h 348"/>
                  <a:gd name="T14" fmla="*/ 0 w 348"/>
                  <a:gd name="T15" fmla="*/ 348 h 348"/>
                  <a:gd name="T16" fmla="*/ 89 w 348"/>
                  <a:gd name="T17" fmla="*/ 348 h 348"/>
                  <a:gd name="T18" fmla="*/ 89 w 348"/>
                  <a:gd name="T19" fmla="*/ 259 h 348"/>
                  <a:gd name="T20" fmla="*/ 89 w 348"/>
                  <a:gd name="T21" fmla="*/ 170 h 348"/>
                  <a:gd name="T22" fmla="*/ 170 w 348"/>
                  <a:gd name="T23" fmla="*/ 170 h 348"/>
                  <a:gd name="T24" fmla="*/ 170 w 348"/>
                  <a:gd name="T25" fmla="*/ 81 h 348"/>
                  <a:gd name="T26" fmla="*/ 261 w 348"/>
                  <a:gd name="T27" fmla="*/ 81 h 348"/>
                  <a:gd name="T28" fmla="*/ 348 w 348"/>
                  <a:gd name="T29" fmla="*/ 81 h 348"/>
                  <a:gd name="T30" fmla="*/ 348 w 348"/>
                  <a:gd name="T31" fmla="*/ 0 h 348"/>
                  <a:gd name="T32" fmla="*/ 261 w 348"/>
                  <a:gd name="T3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8">
                    <a:moveTo>
                      <a:pt x="261" y="0"/>
                    </a:moveTo>
                    <a:lnTo>
                      <a:pt x="174" y="0"/>
                    </a:lnTo>
                    <a:lnTo>
                      <a:pt x="89" y="0"/>
                    </a:lnTo>
                    <a:lnTo>
                      <a:pt x="89" y="81"/>
                    </a:lnTo>
                    <a:lnTo>
                      <a:pt x="0" y="81"/>
                    </a:lnTo>
                    <a:lnTo>
                      <a:pt x="0" y="172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89" y="348"/>
                    </a:lnTo>
                    <a:lnTo>
                      <a:pt x="89" y="259"/>
                    </a:lnTo>
                    <a:lnTo>
                      <a:pt x="89" y="170"/>
                    </a:lnTo>
                    <a:lnTo>
                      <a:pt x="170" y="170"/>
                    </a:lnTo>
                    <a:lnTo>
                      <a:pt x="170" y="81"/>
                    </a:lnTo>
                    <a:lnTo>
                      <a:pt x="261" y="81"/>
                    </a:lnTo>
                    <a:lnTo>
                      <a:pt x="348" y="81"/>
                    </a:lnTo>
                    <a:lnTo>
                      <a:pt x="348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Rectangle 373">
                <a:extLst>
                  <a:ext uri="{FF2B5EF4-FFF2-40B4-BE49-F238E27FC236}">
                    <a16:creationId xmlns:a16="http://schemas.microsoft.com/office/drawing/2014/main" id="{0CF442CA-CCB8-4DBC-9EDD-59CD7910F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" y="1391"/>
                <a:ext cx="89" cy="89"/>
              </a:xfrm>
              <a:prstGeom prst="rect">
                <a:avLst/>
              </a:pr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374">
                <a:extLst>
                  <a:ext uri="{FF2B5EF4-FFF2-40B4-BE49-F238E27FC236}">
                    <a16:creationId xmlns:a16="http://schemas.microsoft.com/office/drawing/2014/main" id="{D6FC8BEB-3700-4843-9D7C-B740DB996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694"/>
                <a:ext cx="348" cy="349"/>
              </a:xfrm>
              <a:custGeom>
                <a:avLst/>
                <a:gdLst>
                  <a:gd name="T0" fmla="*/ 89 w 348"/>
                  <a:gd name="T1" fmla="*/ 262 h 349"/>
                  <a:gd name="T2" fmla="*/ 89 w 348"/>
                  <a:gd name="T3" fmla="*/ 349 h 349"/>
                  <a:gd name="T4" fmla="*/ 176 w 348"/>
                  <a:gd name="T5" fmla="*/ 349 h 349"/>
                  <a:gd name="T6" fmla="*/ 259 w 348"/>
                  <a:gd name="T7" fmla="*/ 349 h 349"/>
                  <a:gd name="T8" fmla="*/ 259 w 348"/>
                  <a:gd name="T9" fmla="*/ 262 h 349"/>
                  <a:gd name="T10" fmla="*/ 259 w 348"/>
                  <a:gd name="T11" fmla="*/ 178 h 349"/>
                  <a:gd name="T12" fmla="*/ 348 w 348"/>
                  <a:gd name="T13" fmla="*/ 178 h 349"/>
                  <a:gd name="T14" fmla="*/ 348 w 348"/>
                  <a:gd name="T15" fmla="*/ 89 h 349"/>
                  <a:gd name="T16" fmla="*/ 263 w 348"/>
                  <a:gd name="T17" fmla="*/ 89 h 349"/>
                  <a:gd name="T18" fmla="*/ 176 w 348"/>
                  <a:gd name="T19" fmla="*/ 89 h 349"/>
                  <a:gd name="T20" fmla="*/ 89 w 348"/>
                  <a:gd name="T21" fmla="*/ 89 h 349"/>
                  <a:gd name="T22" fmla="*/ 89 w 348"/>
                  <a:gd name="T23" fmla="*/ 0 h 349"/>
                  <a:gd name="T24" fmla="*/ 0 w 348"/>
                  <a:gd name="T25" fmla="*/ 0 h 349"/>
                  <a:gd name="T26" fmla="*/ 0 w 348"/>
                  <a:gd name="T27" fmla="*/ 87 h 349"/>
                  <a:gd name="T28" fmla="*/ 0 w 348"/>
                  <a:gd name="T29" fmla="*/ 178 h 349"/>
                  <a:gd name="T30" fmla="*/ 89 w 348"/>
                  <a:gd name="T31" fmla="*/ 178 h 349"/>
                  <a:gd name="T32" fmla="*/ 89 w 348"/>
                  <a:gd name="T33" fmla="*/ 262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89" y="262"/>
                    </a:moveTo>
                    <a:lnTo>
                      <a:pt x="89" y="349"/>
                    </a:lnTo>
                    <a:lnTo>
                      <a:pt x="176" y="349"/>
                    </a:lnTo>
                    <a:lnTo>
                      <a:pt x="259" y="349"/>
                    </a:lnTo>
                    <a:lnTo>
                      <a:pt x="259" y="262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89"/>
                    </a:lnTo>
                    <a:lnTo>
                      <a:pt x="263" y="89"/>
                    </a:lnTo>
                    <a:lnTo>
                      <a:pt x="176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2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375">
                <a:extLst>
                  <a:ext uri="{FF2B5EF4-FFF2-40B4-BE49-F238E27FC236}">
                    <a16:creationId xmlns:a16="http://schemas.microsoft.com/office/drawing/2014/main" id="{401D050A-696C-4531-B72C-93DC2126A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" y="1132"/>
                <a:ext cx="259" cy="170"/>
              </a:xfrm>
              <a:custGeom>
                <a:avLst/>
                <a:gdLst>
                  <a:gd name="T0" fmla="*/ 259 w 259"/>
                  <a:gd name="T1" fmla="*/ 0 h 170"/>
                  <a:gd name="T2" fmla="*/ 170 w 259"/>
                  <a:gd name="T3" fmla="*/ 0 h 170"/>
                  <a:gd name="T4" fmla="*/ 170 w 259"/>
                  <a:gd name="T5" fmla="*/ 89 h 170"/>
                  <a:gd name="T6" fmla="*/ 85 w 259"/>
                  <a:gd name="T7" fmla="*/ 89 h 170"/>
                  <a:gd name="T8" fmla="*/ 0 w 259"/>
                  <a:gd name="T9" fmla="*/ 89 h 170"/>
                  <a:gd name="T10" fmla="*/ 0 w 259"/>
                  <a:gd name="T11" fmla="*/ 170 h 170"/>
                  <a:gd name="T12" fmla="*/ 85 w 259"/>
                  <a:gd name="T13" fmla="*/ 170 h 170"/>
                  <a:gd name="T14" fmla="*/ 172 w 259"/>
                  <a:gd name="T15" fmla="*/ 170 h 170"/>
                  <a:gd name="T16" fmla="*/ 259 w 259"/>
                  <a:gd name="T17" fmla="*/ 170 h 170"/>
                  <a:gd name="T18" fmla="*/ 259 w 259"/>
                  <a:gd name="T19" fmla="*/ 87 h 170"/>
                  <a:gd name="T20" fmla="*/ 259 w 259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9" h="170">
                    <a:moveTo>
                      <a:pt x="259" y="0"/>
                    </a:moveTo>
                    <a:lnTo>
                      <a:pt x="170" y="0"/>
                    </a:lnTo>
                    <a:lnTo>
                      <a:pt x="170" y="89"/>
                    </a:lnTo>
                    <a:lnTo>
                      <a:pt x="85" y="89"/>
                    </a:lnTo>
                    <a:lnTo>
                      <a:pt x="0" y="89"/>
                    </a:lnTo>
                    <a:lnTo>
                      <a:pt x="0" y="170"/>
                    </a:lnTo>
                    <a:lnTo>
                      <a:pt x="85" y="170"/>
                    </a:lnTo>
                    <a:lnTo>
                      <a:pt x="172" y="170"/>
                    </a:lnTo>
                    <a:lnTo>
                      <a:pt x="259" y="170"/>
                    </a:lnTo>
                    <a:lnTo>
                      <a:pt x="259" y="87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376">
                <a:extLst>
                  <a:ext uri="{FF2B5EF4-FFF2-40B4-BE49-F238E27FC236}">
                    <a16:creationId xmlns:a16="http://schemas.microsoft.com/office/drawing/2014/main" id="{2BECD26D-D062-4947-8766-5507CCFCDA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1132"/>
                <a:ext cx="89" cy="89"/>
              </a:xfrm>
              <a:custGeom>
                <a:avLst/>
                <a:gdLst>
                  <a:gd name="T0" fmla="*/ 4 w 89"/>
                  <a:gd name="T1" fmla="*/ 0 h 89"/>
                  <a:gd name="T2" fmla="*/ 0 w 89"/>
                  <a:gd name="T3" fmla="*/ 0 h 89"/>
                  <a:gd name="T4" fmla="*/ 0 w 89"/>
                  <a:gd name="T5" fmla="*/ 89 h 89"/>
                  <a:gd name="T6" fmla="*/ 4 w 89"/>
                  <a:gd name="T7" fmla="*/ 89 h 89"/>
                  <a:gd name="T8" fmla="*/ 89 w 89"/>
                  <a:gd name="T9" fmla="*/ 89 h 89"/>
                  <a:gd name="T10" fmla="*/ 89 w 89"/>
                  <a:gd name="T11" fmla="*/ 0 h 89"/>
                  <a:gd name="T12" fmla="*/ 4 w 89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89">
                    <a:moveTo>
                      <a:pt x="4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4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377">
                <a:extLst>
                  <a:ext uri="{FF2B5EF4-FFF2-40B4-BE49-F238E27FC236}">
                    <a16:creationId xmlns:a16="http://schemas.microsoft.com/office/drawing/2014/main" id="{DA61045C-A920-4BC2-ADF1-D5599F2487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872"/>
                <a:ext cx="170" cy="171"/>
              </a:xfrm>
              <a:custGeom>
                <a:avLst/>
                <a:gdLst>
                  <a:gd name="T0" fmla="*/ 87 w 170"/>
                  <a:gd name="T1" fmla="*/ 171 h 171"/>
                  <a:gd name="T2" fmla="*/ 170 w 170"/>
                  <a:gd name="T3" fmla="*/ 171 h 171"/>
                  <a:gd name="T4" fmla="*/ 170 w 170"/>
                  <a:gd name="T5" fmla="*/ 82 h 171"/>
                  <a:gd name="T6" fmla="*/ 89 w 170"/>
                  <a:gd name="T7" fmla="*/ 82 h 171"/>
                  <a:gd name="T8" fmla="*/ 89 w 170"/>
                  <a:gd name="T9" fmla="*/ 0 h 171"/>
                  <a:gd name="T10" fmla="*/ 4 w 170"/>
                  <a:gd name="T11" fmla="*/ 0 h 171"/>
                  <a:gd name="T12" fmla="*/ 0 w 170"/>
                  <a:gd name="T13" fmla="*/ 0 h 171"/>
                  <a:gd name="T14" fmla="*/ 0 w 170"/>
                  <a:gd name="T15" fmla="*/ 84 h 171"/>
                  <a:gd name="T16" fmla="*/ 0 w 170"/>
                  <a:gd name="T17" fmla="*/ 171 h 171"/>
                  <a:gd name="T18" fmla="*/ 4 w 170"/>
                  <a:gd name="T19" fmla="*/ 171 h 171"/>
                  <a:gd name="T20" fmla="*/ 87 w 170"/>
                  <a:gd name="T21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171">
                    <a:moveTo>
                      <a:pt x="87" y="171"/>
                    </a:moveTo>
                    <a:lnTo>
                      <a:pt x="170" y="171"/>
                    </a:lnTo>
                    <a:lnTo>
                      <a:pt x="170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0" y="171"/>
                    </a:lnTo>
                    <a:lnTo>
                      <a:pt x="4" y="171"/>
                    </a:lnTo>
                    <a:lnTo>
                      <a:pt x="87" y="171"/>
                    </a:lnTo>
                    <a:close/>
                  </a:path>
                </a:pathLst>
              </a:custGeom>
              <a:solidFill>
                <a:srgbClr val="00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378">
                <a:extLst>
                  <a:ext uri="{FF2B5EF4-FFF2-40B4-BE49-F238E27FC236}">
                    <a16:creationId xmlns:a16="http://schemas.microsoft.com/office/drawing/2014/main" id="{292A6619-C8AF-4498-B368-AAD7AD2DE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694"/>
                <a:ext cx="437" cy="178"/>
              </a:xfrm>
              <a:custGeom>
                <a:avLst/>
                <a:gdLst>
                  <a:gd name="T0" fmla="*/ 348 w 437"/>
                  <a:gd name="T1" fmla="*/ 89 h 178"/>
                  <a:gd name="T2" fmla="*/ 267 w 437"/>
                  <a:gd name="T3" fmla="*/ 89 h 178"/>
                  <a:gd name="T4" fmla="*/ 267 w 437"/>
                  <a:gd name="T5" fmla="*/ 0 h 178"/>
                  <a:gd name="T6" fmla="*/ 178 w 437"/>
                  <a:gd name="T7" fmla="*/ 0 h 178"/>
                  <a:gd name="T8" fmla="*/ 178 w 437"/>
                  <a:gd name="T9" fmla="*/ 89 h 178"/>
                  <a:gd name="T10" fmla="*/ 89 w 437"/>
                  <a:gd name="T11" fmla="*/ 89 h 178"/>
                  <a:gd name="T12" fmla="*/ 89 w 437"/>
                  <a:gd name="T13" fmla="*/ 0 h 178"/>
                  <a:gd name="T14" fmla="*/ 0 w 437"/>
                  <a:gd name="T15" fmla="*/ 0 h 178"/>
                  <a:gd name="T16" fmla="*/ 0 w 437"/>
                  <a:gd name="T17" fmla="*/ 87 h 178"/>
                  <a:gd name="T18" fmla="*/ 0 w 437"/>
                  <a:gd name="T19" fmla="*/ 178 h 178"/>
                  <a:gd name="T20" fmla="*/ 89 w 437"/>
                  <a:gd name="T21" fmla="*/ 178 h 178"/>
                  <a:gd name="T22" fmla="*/ 176 w 437"/>
                  <a:gd name="T23" fmla="*/ 178 h 178"/>
                  <a:gd name="T24" fmla="*/ 265 w 437"/>
                  <a:gd name="T25" fmla="*/ 178 h 178"/>
                  <a:gd name="T26" fmla="*/ 352 w 437"/>
                  <a:gd name="T27" fmla="*/ 178 h 178"/>
                  <a:gd name="T28" fmla="*/ 437 w 437"/>
                  <a:gd name="T29" fmla="*/ 178 h 178"/>
                  <a:gd name="T30" fmla="*/ 437 w 437"/>
                  <a:gd name="T31" fmla="*/ 87 h 178"/>
                  <a:gd name="T32" fmla="*/ 437 w 437"/>
                  <a:gd name="T33" fmla="*/ 0 h 178"/>
                  <a:gd name="T34" fmla="*/ 348 w 437"/>
                  <a:gd name="T35" fmla="*/ 0 h 178"/>
                  <a:gd name="T36" fmla="*/ 348 w 437"/>
                  <a:gd name="T37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7" h="178">
                    <a:moveTo>
                      <a:pt x="348" y="89"/>
                    </a:moveTo>
                    <a:lnTo>
                      <a:pt x="267" y="89"/>
                    </a:lnTo>
                    <a:lnTo>
                      <a:pt x="267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176" y="178"/>
                    </a:lnTo>
                    <a:lnTo>
                      <a:pt x="265" y="178"/>
                    </a:lnTo>
                    <a:lnTo>
                      <a:pt x="352" y="178"/>
                    </a:lnTo>
                    <a:lnTo>
                      <a:pt x="437" y="178"/>
                    </a:lnTo>
                    <a:lnTo>
                      <a:pt x="437" y="87"/>
                    </a:lnTo>
                    <a:lnTo>
                      <a:pt x="437" y="0"/>
                    </a:lnTo>
                    <a:lnTo>
                      <a:pt x="348" y="0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Rectangle 379">
                <a:extLst>
                  <a:ext uri="{FF2B5EF4-FFF2-40B4-BE49-F238E27FC236}">
                    <a16:creationId xmlns:a16="http://schemas.microsoft.com/office/drawing/2014/main" id="{6B27348A-7EE4-4851-81A9-FF969269C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5" y="516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380">
                <a:extLst>
                  <a:ext uri="{FF2B5EF4-FFF2-40B4-BE49-F238E27FC236}">
                    <a16:creationId xmlns:a16="http://schemas.microsoft.com/office/drawing/2014/main" id="{6E663FB2-2FE2-461A-8BF4-5420F5565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8" y="872"/>
                <a:ext cx="259" cy="82"/>
              </a:xfrm>
              <a:custGeom>
                <a:avLst/>
                <a:gdLst>
                  <a:gd name="T0" fmla="*/ 87 w 259"/>
                  <a:gd name="T1" fmla="*/ 0 h 82"/>
                  <a:gd name="T2" fmla="*/ 0 w 259"/>
                  <a:gd name="T3" fmla="*/ 0 h 82"/>
                  <a:gd name="T4" fmla="*/ 0 w 259"/>
                  <a:gd name="T5" fmla="*/ 82 h 82"/>
                  <a:gd name="T6" fmla="*/ 87 w 259"/>
                  <a:gd name="T7" fmla="*/ 82 h 82"/>
                  <a:gd name="T8" fmla="*/ 174 w 259"/>
                  <a:gd name="T9" fmla="*/ 82 h 82"/>
                  <a:gd name="T10" fmla="*/ 259 w 259"/>
                  <a:gd name="T11" fmla="*/ 82 h 82"/>
                  <a:gd name="T12" fmla="*/ 259 w 259"/>
                  <a:gd name="T13" fmla="*/ 0 h 82"/>
                  <a:gd name="T14" fmla="*/ 174 w 259"/>
                  <a:gd name="T15" fmla="*/ 0 h 82"/>
                  <a:gd name="T16" fmla="*/ 87 w 259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9" h="82">
                    <a:moveTo>
                      <a:pt x="87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87" y="82"/>
                    </a:lnTo>
                    <a:lnTo>
                      <a:pt x="174" y="82"/>
                    </a:lnTo>
                    <a:lnTo>
                      <a:pt x="259" y="82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381">
                <a:extLst>
                  <a:ext uri="{FF2B5EF4-FFF2-40B4-BE49-F238E27FC236}">
                    <a16:creationId xmlns:a16="http://schemas.microsoft.com/office/drawing/2014/main" id="{E43BEEE8-5092-4E72-B24E-C3819A52E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3" y="605"/>
                <a:ext cx="437" cy="438"/>
              </a:xfrm>
              <a:custGeom>
                <a:avLst/>
                <a:gdLst>
                  <a:gd name="T0" fmla="*/ 348 w 437"/>
                  <a:gd name="T1" fmla="*/ 89 h 438"/>
                  <a:gd name="T2" fmla="*/ 259 w 437"/>
                  <a:gd name="T3" fmla="*/ 89 h 438"/>
                  <a:gd name="T4" fmla="*/ 259 w 437"/>
                  <a:gd name="T5" fmla="*/ 0 h 438"/>
                  <a:gd name="T6" fmla="*/ 174 w 437"/>
                  <a:gd name="T7" fmla="*/ 0 h 438"/>
                  <a:gd name="T8" fmla="*/ 89 w 437"/>
                  <a:gd name="T9" fmla="*/ 0 h 438"/>
                  <a:gd name="T10" fmla="*/ 89 w 437"/>
                  <a:gd name="T11" fmla="*/ 89 h 438"/>
                  <a:gd name="T12" fmla="*/ 178 w 437"/>
                  <a:gd name="T13" fmla="*/ 89 h 438"/>
                  <a:gd name="T14" fmla="*/ 178 w 437"/>
                  <a:gd name="T15" fmla="*/ 178 h 438"/>
                  <a:gd name="T16" fmla="*/ 87 w 437"/>
                  <a:gd name="T17" fmla="*/ 178 h 438"/>
                  <a:gd name="T18" fmla="*/ 0 w 437"/>
                  <a:gd name="T19" fmla="*/ 178 h 438"/>
                  <a:gd name="T20" fmla="*/ 0 w 437"/>
                  <a:gd name="T21" fmla="*/ 267 h 438"/>
                  <a:gd name="T22" fmla="*/ 89 w 437"/>
                  <a:gd name="T23" fmla="*/ 267 h 438"/>
                  <a:gd name="T24" fmla="*/ 89 w 437"/>
                  <a:gd name="T25" fmla="*/ 349 h 438"/>
                  <a:gd name="T26" fmla="*/ 178 w 437"/>
                  <a:gd name="T27" fmla="*/ 349 h 438"/>
                  <a:gd name="T28" fmla="*/ 178 w 437"/>
                  <a:gd name="T29" fmla="*/ 438 h 438"/>
                  <a:gd name="T30" fmla="*/ 259 w 437"/>
                  <a:gd name="T31" fmla="*/ 438 h 438"/>
                  <a:gd name="T32" fmla="*/ 259 w 437"/>
                  <a:gd name="T33" fmla="*/ 351 h 438"/>
                  <a:gd name="T34" fmla="*/ 259 w 437"/>
                  <a:gd name="T35" fmla="*/ 267 h 438"/>
                  <a:gd name="T36" fmla="*/ 348 w 437"/>
                  <a:gd name="T37" fmla="*/ 267 h 438"/>
                  <a:gd name="T38" fmla="*/ 348 w 437"/>
                  <a:gd name="T39" fmla="*/ 349 h 438"/>
                  <a:gd name="T40" fmla="*/ 437 w 437"/>
                  <a:gd name="T41" fmla="*/ 349 h 438"/>
                  <a:gd name="T42" fmla="*/ 437 w 437"/>
                  <a:gd name="T43" fmla="*/ 263 h 438"/>
                  <a:gd name="T44" fmla="*/ 437 w 437"/>
                  <a:gd name="T45" fmla="*/ 178 h 438"/>
                  <a:gd name="T46" fmla="*/ 348 w 437"/>
                  <a:gd name="T47" fmla="*/ 178 h 438"/>
                  <a:gd name="T48" fmla="*/ 348 w 437"/>
                  <a:gd name="T49" fmla="*/ 89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438">
                    <a:moveTo>
                      <a:pt x="348" y="89"/>
                    </a:moveTo>
                    <a:lnTo>
                      <a:pt x="259" y="89"/>
                    </a:lnTo>
                    <a:lnTo>
                      <a:pt x="259" y="0"/>
                    </a:lnTo>
                    <a:lnTo>
                      <a:pt x="174" y="0"/>
                    </a:lnTo>
                    <a:lnTo>
                      <a:pt x="89" y="0"/>
                    </a:lnTo>
                    <a:lnTo>
                      <a:pt x="89" y="89"/>
                    </a:lnTo>
                    <a:lnTo>
                      <a:pt x="178" y="89"/>
                    </a:lnTo>
                    <a:lnTo>
                      <a:pt x="178" y="178"/>
                    </a:lnTo>
                    <a:lnTo>
                      <a:pt x="87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349"/>
                    </a:lnTo>
                    <a:lnTo>
                      <a:pt x="178" y="349"/>
                    </a:lnTo>
                    <a:lnTo>
                      <a:pt x="178" y="438"/>
                    </a:lnTo>
                    <a:lnTo>
                      <a:pt x="259" y="438"/>
                    </a:lnTo>
                    <a:lnTo>
                      <a:pt x="259" y="351"/>
                    </a:lnTo>
                    <a:lnTo>
                      <a:pt x="259" y="267"/>
                    </a:lnTo>
                    <a:lnTo>
                      <a:pt x="348" y="267"/>
                    </a:lnTo>
                    <a:lnTo>
                      <a:pt x="348" y="349"/>
                    </a:lnTo>
                    <a:lnTo>
                      <a:pt x="437" y="349"/>
                    </a:lnTo>
                    <a:lnTo>
                      <a:pt x="437" y="263"/>
                    </a:lnTo>
                    <a:lnTo>
                      <a:pt x="437" y="178"/>
                    </a:lnTo>
                    <a:lnTo>
                      <a:pt x="348" y="178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Rectangle 382">
                <a:extLst>
                  <a:ext uri="{FF2B5EF4-FFF2-40B4-BE49-F238E27FC236}">
                    <a16:creationId xmlns:a16="http://schemas.microsoft.com/office/drawing/2014/main" id="{18D91D99-EACF-470D-909B-FABDC3FB3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44" y="605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Rectangle 383">
                <a:extLst>
                  <a:ext uri="{FF2B5EF4-FFF2-40B4-BE49-F238E27FC236}">
                    <a16:creationId xmlns:a16="http://schemas.microsoft.com/office/drawing/2014/main" id="{E000FEDD-360C-4A73-BE1E-4FB34104D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5" y="694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384">
                <a:extLst>
                  <a:ext uri="{FF2B5EF4-FFF2-40B4-BE49-F238E27FC236}">
                    <a16:creationId xmlns:a16="http://schemas.microsoft.com/office/drawing/2014/main" id="{BC64280B-A4DE-40BB-8CE0-F0F672FAE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" y="605"/>
                <a:ext cx="89" cy="178"/>
              </a:xfrm>
              <a:custGeom>
                <a:avLst/>
                <a:gdLst>
                  <a:gd name="T0" fmla="*/ 0 w 89"/>
                  <a:gd name="T1" fmla="*/ 89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89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8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89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Rectangle 385">
                <a:extLst>
                  <a:ext uri="{FF2B5EF4-FFF2-40B4-BE49-F238E27FC236}">
                    <a16:creationId xmlns:a16="http://schemas.microsoft.com/office/drawing/2014/main" id="{54D86C14-A97C-4890-B5E4-7E166CF39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6" y="605"/>
                <a:ext cx="81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386">
                <a:extLst>
                  <a:ext uri="{FF2B5EF4-FFF2-40B4-BE49-F238E27FC236}">
                    <a16:creationId xmlns:a16="http://schemas.microsoft.com/office/drawing/2014/main" id="{D3EFA68A-5FDC-4047-883A-9D6513735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346"/>
                <a:ext cx="518" cy="259"/>
              </a:xfrm>
              <a:custGeom>
                <a:avLst/>
                <a:gdLst>
                  <a:gd name="T0" fmla="*/ 348 w 518"/>
                  <a:gd name="T1" fmla="*/ 89 h 259"/>
                  <a:gd name="T2" fmla="*/ 348 w 518"/>
                  <a:gd name="T3" fmla="*/ 0 h 259"/>
                  <a:gd name="T4" fmla="*/ 259 w 518"/>
                  <a:gd name="T5" fmla="*/ 0 h 259"/>
                  <a:gd name="T6" fmla="*/ 172 w 518"/>
                  <a:gd name="T7" fmla="*/ 0 h 259"/>
                  <a:gd name="T8" fmla="*/ 81 w 518"/>
                  <a:gd name="T9" fmla="*/ 0 h 259"/>
                  <a:gd name="T10" fmla="*/ 81 w 518"/>
                  <a:gd name="T11" fmla="*/ 89 h 259"/>
                  <a:gd name="T12" fmla="*/ 0 w 518"/>
                  <a:gd name="T13" fmla="*/ 89 h 259"/>
                  <a:gd name="T14" fmla="*/ 0 w 518"/>
                  <a:gd name="T15" fmla="*/ 170 h 259"/>
                  <a:gd name="T16" fmla="*/ 81 w 518"/>
                  <a:gd name="T17" fmla="*/ 170 h 259"/>
                  <a:gd name="T18" fmla="*/ 81 w 518"/>
                  <a:gd name="T19" fmla="*/ 259 h 259"/>
                  <a:gd name="T20" fmla="*/ 172 w 518"/>
                  <a:gd name="T21" fmla="*/ 259 h 259"/>
                  <a:gd name="T22" fmla="*/ 259 w 518"/>
                  <a:gd name="T23" fmla="*/ 259 h 259"/>
                  <a:gd name="T24" fmla="*/ 259 w 518"/>
                  <a:gd name="T25" fmla="*/ 170 h 259"/>
                  <a:gd name="T26" fmla="*/ 348 w 518"/>
                  <a:gd name="T27" fmla="*/ 170 h 259"/>
                  <a:gd name="T28" fmla="*/ 348 w 518"/>
                  <a:gd name="T29" fmla="*/ 259 h 259"/>
                  <a:gd name="T30" fmla="*/ 433 w 518"/>
                  <a:gd name="T31" fmla="*/ 259 h 259"/>
                  <a:gd name="T32" fmla="*/ 518 w 518"/>
                  <a:gd name="T33" fmla="*/ 259 h 259"/>
                  <a:gd name="T34" fmla="*/ 518 w 518"/>
                  <a:gd name="T35" fmla="*/ 174 h 259"/>
                  <a:gd name="T36" fmla="*/ 518 w 518"/>
                  <a:gd name="T37" fmla="*/ 89 h 259"/>
                  <a:gd name="T38" fmla="*/ 433 w 518"/>
                  <a:gd name="T39" fmla="*/ 89 h 259"/>
                  <a:gd name="T40" fmla="*/ 348 w 518"/>
                  <a:gd name="T41" fmla="*/ 8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8" h="259">
                    <a:moveTo>
                      <a:pt x="348" y="89"/>
                    </a:moveTo>
                    <a:lnTo>
                      <a:pt x="348" y="0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1" y="0"/>
                    </a:lnTo>
                    <a:lnTo>
                      <a:pt x="81" y="89"/>
                    </a:lnTo>
                    <a:lnTo>
                      <a:pt x="0" y="89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259"/>
                    </a:lnTo>
                    <a:lnTo>
                      <a:pt x="172" y="259"/>
                    </a:lnTo>
                    <a:lnTo>
                      <a:pt x="259" y="259"/>
                    </a:lnTo>
                    <a:lnTo>
                      <a:pt x="259" y="170"/>
                    </a:lnTo>
                    <a:lnTo>
                      <a:pt x="348" y="170"/>
                    </a:lnTo>
                    <a:lnTo>
                      <a:pt x="348" y="259"/>
                    </a:lnTo>
                    <a:lnTo>
                      <a:pt x="433" y="259"/>
                    </a:lnTo>
                    <a:lnTo>
                      <a:pt x="518" y="259"/>
                    </a:lnTo>
                    <a:lnTo>
                      <a:pt x="518" y="174"/>
                    </a:lnTo>
                    <a:lnTo>
                      <a:pt x="518" y="89"/>
                    </a:lnTo>
                    <a:lnTo>
                      <a:pt x="433" y="89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387">
                <a:extLst>
                  <a:ext uri="{FF2B5EF4-FFF2-40B4-BE49-F238E27FC236}">
                    <a16:creationId xmlns:a16="http://schemas.microsoft.com/office/drawing/2014/main" id="{DD469C54-BA9A-46ED-9E24-29F8A9186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435"/>
                <a:ext cx="267" cy="170"/>
              </a:xfrm>
              <a:custGeom>
                <a:avLst/>
                <a:gdLst>
                  <a:gd name="T0" fmla="*/ 178 w 267"/>
                  <a:gd name="T1" fmla="*/ 0 h 170"/>
                  <a:gd name="T2" fmla="*/ 89 w 267"/>
                  <a:gd name="T3" fmla="*/ 0 h 170"/>
                  <a:gd name="T4" fmla="*/ 0 w 267"/>
                  <a:gd name="T5" fmla="*/ 0 h 170"/>
                  <a:gd name="T6" fmla="*/ 0 w 267"/>
                  <a:gd name="T7" fmla="*/ 81 h 170"/>
                  <a:gd name="T8" fmla="*/ 89 w 267"/>
                  <a:gd name="T9" fmla="*/ 81 h 170"/>
                  <a:gd name="T10" fmla="*/ 89 w 267"/>
                  <a:gd name="T11" fmla="*/ 170 h 170"/>
                  <a:gd name="T12" fmla="*/ 178 w 267"/>
                  <a:gd name="T13" fmla="*/ 170 h 170"/>
                  <a:gd name="T14" fmla="*/ 267 w 267"/>
                  <a:gd name="T15" fmla="*/ 170 h 170"/>
                  <a:gd name="T16" fmla="*/ 267 w 267"/>
                  <a:gd name="T17" fmla="*/ 81 h 170"/>
                  <a:gd name="T18" fmla="*/ 178 w 267"/>
                  <a:gd name="T19" fmla="*/ 81 h 170"/>
                  <a:gd name="T20" fmla="*/ 178 w 267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7" h="170">
                    <a:moveTo>
                      <a:pt x="178" y="0"/>
                    </a:moveTo>
                    <a:lnTo>
                      <a:pt x="89" y="0"/>
                    </a:lnTo>
                    <a:lnTo>
                      <a:pt x="0" y="0"/>
                    </a:lnTo>
                    <a:lnTo>
                      <a:pt x="0" y="81"/>
                    </a:lnTo>
                    <a:lnTo>
                      <a:pt x="89" y="81"/>
                    </a:lnTo>
                    <a:lnTo>
                      <a:pt x="89" y="170"/>
                    </a:lnTo>
                    <a:lnTo>
                      <a:pt x="178" y="170"/>
                    </a:lnTo>
                    <a:lnTo>
                      <a:pt x="267" y="170"/>
                    </a:lnTo>
                    <a:lnTo>
                      <a:pt x="267" y="81"/>
                    </a:lnTo>
                    <a:lnTo>
                      <a:pt x="178" y="81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388">
                <a:extLst>
                  <a:ext uri="{FF2B5EF4-FFF2-40B4-BE49-F238E27FC236}">
                    <a16:creationId xmlns:a16="http://schemas.microsoft.com/office/drawing/2014/main" id="{A9948295-B323-427F-88B9-D104186AF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" y="872"/>
                <a:ext cx="89" cy="171"/>
              </a:xfrm>
              <a:custGeom>
                <a:avLst/>
                <a:gdLst>
                  <a:gd name="T0" fmla="*/ 0 w 89"/>
                  <a:gd name="T1" fmla="*/ 84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4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4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4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Rectangle 389">
                <a:extLst>
                  <a:ext uri="{FF2B5EF4-FFF2-40B4-BE49-F238E27FC236}">
                    <a16:creationId xmlns:a16="http://schemas.microsoft.com/office/drawing/2014/main" id="{C28E8560-3F18-4378-927D-2924DAB16B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605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Rectangle 390">
                <a:extLst>
                  <a:ext uri="{FF2B5EF4-FFF2-40B4-BE49-F238E27FC236}">
                    <a16:creationId xmlns:a16="http://schemas.microsoft.com/office/drawing/2014/main" id="{527AF5A8-F102-4EB1-B42E-55146983A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8" y="516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Freeform 391">
                <a:extLst>
                  <a:ext uri="{FF2B5EF4-FFF2-40B4-BE49-F238E27FC236}">
                    <a16:creationId xmlns:a16="http://schemas.microsoft.com/office/drawing/2014/main" id="{8122EC7F-D95B-41CC-AA4B-1DEDFB86E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9" y="694"/>
                <a:ext cx="89" cy="178"/>
              </a:xfrm>
              <a:custGeom>
                <a:avLst/>
                <a:gdLst>
                  <a:gd name="T0" fmla="*/ 0 w 89"/>
                  <a:gd name="T1" fmla="*/ 87 h 178"/>
                  <a:gd name="T2" fmla="*/ 0 w 89"/>
                  <a:gd name="T3" fmla="*/ 178 h 178"/>
                  <a:gd name="T4" fmla="*/ 89 w 89"/>
                  <a:gd name="T5" fmla="*/ 178 h 178"/>
                  <a:gd name="T6" fmla="*/ 89 w 89"/>
                  <a:gd name="T7" fmla="*/ 87 h 178"/>
                  <a:gd name="T8" fmla="*/ 89 w 89"/>
                  <a:gd name="T9" fmla="*/ 0 h 178"/>
                  <a:gd name="T10" fmla="*/ 0 w 89"/>
                  <a:gd name="T11" fmla="*/ 0 h 178"/>
                  <a:gd name="T12" fmla="*/ 0 w 89"/>
                  <a:gd name="T13" fmla="*/ 8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8">
                    <a:moveTo>
                      <a:pt x="0" y="87"/>
                    </a:moveTo>
                    <a:lnTo>
                      <a:pt x="0" y="178"/>
                    </a:lnTo>
                    <a:lnTo>
                      <a:pt x="89" y="178"/>
                    </a:lnTo>
                    <a:lnTo>
                      <a:pt x="89" y="87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Rectangle 392">
                <a:extLst>
                  <a:ext uri="{FF2B5EF4-FFF2-40B4-BE49-F238E27FC236}">
                    <a16:creationId xmlns:a16="http://schemas.microsoft.com/office/drawing/2014/main" id="{EB240CB4-7517-4BF4-BD4E-6246ACFC52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872"/>
                <a:ext cx="89" cy="82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Rectangle 393">
                <a:extLst>
                  <a:ext uri="{FF2B5EF4-FFF2-40B4-BE49-F238E27FC236}">
                    <a16:creationId xmlns:a16="http://schemas.microsoft.com/office/drawing/2014/main" id="{4C5783D4-C1A6-44E7-93DF-12205FD11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1" y="694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Rectangle 394">
                <a:extLst>
                  <a:ext uri="{FF2B5EF4-FFF2-40B4-BE49-F238E27FC236}">
                    <a16:creationId xmlns:a16="http://schemas.microsoft.com/office/drawing/2014/main" id="{FF0E61C9-7791-4749-A56C-E5224B8DC9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0" y="783"/>
                <a:ext cx="81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Rectangle 395">
                <a:extLst>
                  <a:ext uri="{FF2B5EF4-FFF2-40B4-BE49-F238E27FC236}">
                    <a16:creationId xmlns:a16="http://schemas.microsoft.com/office/drawing/2014/main" id="{B1A2DEC3-B9B5-4292-AF4B-555C8F705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1132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Rectangle 396">
                <a:extLst>
                  <a:ext uri="{FF2B5EF4-FFF2-40B4-BE49-F238E27FC236}">
                    <a16:creationId xmlns:a16="http://schemas.microsoft.com/office/drawing/2014/main" id="{19F008D9-9063-4EB7-866A-EC5AAB452E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3" y="1221"/>
                <a:ext cx="89" cy="81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Rectangle 397">
                <a:extLst>
                  <a:ext uri="{FF2B5EF4-FFF2-40B4-BE49-F238E27FC236}">
                    <a16:creationId xmlns:a16="http://schemas.microsoft.com/office/drawing/2014/main" id="{05E5B987-FBA5-48DA-87D0-A1CEDCC0C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4" y="435"/>
                <a:ext cx="89" cy="81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398">
                <a:extLst>
                  <a:ext uri="{FF2B5EF4-FFF2-40B4-BE49-F238E27FC236}">
                    <a16:creationId xmlns:a16="http://schemas.microsoft.com/office/drawing/2014/main" id="{63ED1456-867E-464E-B361-61DEEF13C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6" y="516"/>
                <a:ext cx="518" cy="267"/>
              </a:xfrm>
              <a:custGeom>
                <a:avLst/>
                <a:gdLst>
                  <a:gd name="T0" fmla="*/ 348 w 518"/>
                  <a:gd name="T1" fmla="*/ 0 h 267"/>
                  <a:gd name="T2" fmla="*/ 261 w 518"/>
                  <a:gd name="T3" fmla="*/ 0 h 267"/>
                  <a:gd name="T4" fmla="*/ 174 w 518"/>
                  <a:gd name="T5" fmla="*/ 0 h 267"/>
                  <a:gd name="T6" fmla="*/ 85 w 518"/>
                  <a:gd name="T7" fmla="*/ 0 h 267"/>
                  <a:gd name="T8" fmla="*/ 0 w 518"/>
                  <a:gd name="T9" fmla="*/ 0 h 267"/>
                  <a:gd name="T10" fmla="*/ 0 w 518"/>
                  <a:gd name="T11" fmla="*/ 89 h 267"/>
                  <a:gd name="T12" fmla="*/ 85 w 518"/>
                  <a:gd name="T13" fmla="*/ 89 h 267"/>
                  <a:gd name="T14" fmla="*/ 170 w 518"/>
                  <a:gd name="T15" fmla="*/ 89 h 267"/>
                  <a:gd name="T16" fmla="*/ 170 w 518"/>
                  <a:gd name="T17" fmla="*/ 178 h 267"/>
                  <a:gd name="T18" fmla="*/ 170 w 518"/>
                  <a:gd name="T19" fmla="*/ 267 h 267"/>
                  <a:gd name="T20" fmla="*/ 259 w 518"/>
                  <a:gd name="T21" fmla="*/ 267 h 267"/>
                  <a:gd name="T22" fmla="*/ 259 w 518"/>
                  <a:gd name="T23" fmla="*/ 178 h 267"/>
                  <a:gd name="T24" fmla="*/ 348 w 518"/>
                  <a:gd name="T25" fmla="*/ 178 h 267"/>
                  <a:gd name="T26" fmla="*/ 437 w 518"/>
                  <a:gd name="T27" fmla="*/ 178 h 267"/>
                  <a:gd name="T28" fmla="*/ 437 w 518"/>
                  <a:gd name="T29" fmla="*/ 89 h 267"/>
                  <a:gd name="T30" fmla="*/ 518 w 518"/>
                  <a:gd name="T31" fmla="*/ 89 h 267"/>
                  <a:gd name="T32" fmla="*/ 518 w 518"/>
                  <a:gd name="T33" fmla="*/ 0 h 267"/>
                  <a:gd name="T34" fmla="*/ 435 w 518"/>
                  <a:gd name="T35" fmla="*/ 0 h 267"/>
                  <a:gd name="T36" fmla="*/ 348 w 518"/>
                  <a:gd name="T3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8" h="267">
                    <a:moveTo>
                      <a:pt x="348" y="0"/>
                    </a:moveTo>
                    <a:lnTo>
                      <a:pt x="261" y="0"/>
                    </a:lnTo>
                    <a:lnTo>
                      <a:pt x="174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178"/>
                    </a:lnTo>
                    <a:lnTo>
                      <a:pt x="170" y="267"/>
                    </a:lnTo>
                    <a:lnTo>
                      <a:pt x="259" y="267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437" y="178"/>
                    </a:lnTo>
                    <a:lnTo>
                      <a:pt x="437" y="89"/>
                    </a:lnTo>
                    <a:lnTo>
                      <a:pt x="518" y="89"/>
                    </a:lnTo>
                    <a:lnTo>
                      <a:pt x="518" y="0"/>
                    </a:lnTo>
                    <a:lnTo>
                      <a:pt x="435" y="0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Rectangle 399">
                <a:extLst>
                  <a:ext uri="{FF2B5EF4-FFF2-40B4-BE49-F238E27FC236}">
                    <a16:creationId xmlns:a16="http://schemas.microsoft.com/office/drawing/2014/main" id="{26615612-3B74-41A1-A4CB-8473B9D9F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" y="1043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Rectangle 400">
                <a:extLst>
                  <a:ext uri="{FF2B5EF4-FFF2-40B4-BE49-F238E27FC236}">
                    <a16:creationId xmlns:a16="http://schemas.microsoft.com/office/drawing/2014/main" id="{B440F0BA-B5CC-406B-AF56-24746ABC5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" y="954"/>
                <a:ext cx="89" cy="89"/>
              </a:xfrm>
              <a:prstGeom prst="rect">
                <a:avLst/>
              </a:pr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401">
                <a:extLst>
                  <a:ext uri="{FF2B5EF4-FFF2-40B4-BE49-F238E27FC236}">
                    <a16:creationId xmlns:a16="http://schemas.microsoft.com/office/drawing/2014/main" id="{96349EE7-A084-4652-BBA3-FC4184BDE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694"/>
                <a:ext cx="170" cy="260"/>
              </a:xfrm>
              <a:custGeom>
                <a:avLst/>
                <a:gdLst>
                  <a:gd name="T0" fmla="*/ 4 w 170"/>
                  <a:gd name="T1" fmla="*/ 0 h 260"/>
                  <a:gd name="T2" fmla="*/ 0 w 170"/>
                  <a:gd name="T3" fmla="*/ 0 h 260"/>
                  <a:gd name="T4" fmla="*/ 0 w 170"/>
                  <a:gd name="T5" fmla="*/ 87 h 260"/>
                  <a:gd name="T6" fmla="*/ 0 w 170"/>
                  <a:gd name="T7" fmla="*/ 178 h 260"/>
                  <a:gd name="T8" fmla="*/ 4 w 170"/>
                  <a:gd name="T9" fmla="*/ 178 h 260"/>
                  <a:gd name="T10" fmla="*/ 89 w 170"/>
                  <a:gd name="T11" fmla="*/ 178 h 260"/>
                  <a:gd name="T12" fmla="*/ 89 w 170"/>
                  <a:gd name="T13" fmla="*/ 260 h 260"/>
                  <a:gd name="T14" fmla="*/ 170 w 170"/>
                  <a:gd name="T15" fmla="*/ 260 h 260"/>
                  <a:gd name="T16" fmla="*/ 170 w 170"/>
                  <a:gd name="T17" fmla="*/ 174 h 260"/>
                  <a:gd name="T18" fmla="*/ 170 w 170"/>
                  <a:gd name="T19" fmla="*/ 87 h 260"/>
                  <a:gd name="T20" fmla="*/ 170 w 170"/>
                  <a:gd name="T21" fmla="*/ 0 h 260"/>
                  <a:gd name="T22" fmla="*/ 87 w 170"/>
                  <a:gd name="T23" fmla="*/ 0 h 260"/>
                  <a:gd name="T24" fmla="*/ 4 w 170"/>
                  <a:gd name="T2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260">
                    <a:moveTo>
                      <a:pt x="4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0" y="178"/>
                    </a:lnTo>
                    <a:lnTo>
                      <a:pt x="4" y="178"/>
                    </a:lnTo>
                    <a:lnTo>
                      <a:pt x="89" y="178"/>
                    </a:lnTo>
                    <a:lnTo>
                      <a:pt x="89" y="260"/>
                    </a:lnTo>
                    <a:lnTo>
                      <a:pt x="170" y="260"/>
                    </a:lnTo>
                    <a:lnTo>
                      <a:pt x="170" y="174"/>
                    </a:lnTo>
                    <a:lnTo>
                      <a:pt x="170" y="87"/>
                    </a:lnTo>
                    <a:lnTo>
                      <a:pt x="170" y="0"/>
                    </a:lnTo>
                    <a:lnTo>
                      <a:pt x="8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FDE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402">
                <a:extLst>
                  <a:ext uri="{FF2B5EF4-FFF2-40B4-BE49-F238E27FC236}">
                    <a16:creationId xmlns:a16="http://schemas.microsoft.com/office/drawing/2014/main" id="{F1D8D6DA-A4CA-40D3-80C8-6E7517EC58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8" y="257"/>
                <a:ext cx="696" cy="615"/>
              </a:xfrm>
              <a:custGeom>
                <a:avLst/>
                <a:gdLst>
                  <a:gd name="T0" fmla="*/ 607 w 696"/>
                  <a:gd name="T1" fmla="*/ 0 h 615"/>
                  <a:gd name="T2" fmla="*/ 607 w 696"/>
                  <a:gd name="T3" fmla="*/ 89 h 615"/>
                  <a:gd name="T4" fmla="*/ 607 w 696"/>
                  <a:gd name="T5" fmla="*/ 178 h 615"/>
                  <a:gd name="T6" fmla="*/ 526 w 696"/>
                  <a:gd name="T7" fmla="*/ 178 h 615"/>
                  <a:gd name="T8" fmla="*/ 526 w 696"/>
                  <a:gd name="T9" fmla="*/ 259 h 615"/>
                  <a:gd name="T10" fmla="*/ 437 w 696"/>
                  <a:gd name="T11" fmla="*/ 259 h 615"/>
                  <a:gd name="T12" fmla="*/ 437 w 696"/>
                  <a:gd name="T13" fmla="*/ 348 h 615"/>
                  <a:gd name="T14" fmla="*/ 348 w 696"/>
                  <a:gd name="T15" fmla="*/ 348 h 615"/>
                  <a:gd name="T16" fmla="*/ 261 w 696"/>
                  <a:gd name="T17" fmla="*/ 348 h 615"/>
                  <a:gd name="T18" fmla="*/ 178 w 696"/>
                  <a:gd name="T19" fmla="*/ 348 h 615"/>
                  <a:gd name="T20" fmla="*/ 178 w 696"/>
                  <a:gd name="T21" fmla="*/ 437 h 615"/>
                  <a:gd name="T22" fmla="*/ 178 w 696"/>
                  <a:gd name="T23" fmla="*/ 526 h 615"/>
                  <a:gd name="T24" fmla="*/ 87 w 696"/>
                  <a:gd name="T25" fmla="*/ 526 h 615"/>
                  <a:gd name="T26" fmla="*/ 0 w 696"/>
                  <a:gd name="T27" fmla="*/ 526 h 615"/>
                  <a:gd name="T28" fmla="*/ 0 w 696"/>
                  <a:gd name="T29" fmla="*/ 615 h 615"/>
                  <a:gd name="T30" fmla="*/ 87 w 696"/>
                  <a:gd name="T31" fmla="*/ 615 h 615"/>
                  <a:gd name="T32" fmla="*/ 174 w 696"/>
                  <a:gd name="T33" fmla="*/ 615 h 615"/>
                  <a:gd name="T34" fmla="*/ 259 w 696"/>
                  <a:gd name="T35" fmla="*/ 615 h 615"/>
                  <a:gd name="T36" fmla="*/ 259 w 696"/>
                  <a:gd name="T37" fmla="*/ 524 h 615"/>
                  <a:gd name="T38" fmla="*/ 259 w 696"/>
                  <a:gd name="T39" fmla="*/ 437 h 615"/>
                  <a:gd name="T40" fmla="*/ 348 w 696"/>
                  <a:gd name="T41" fmla="*/ 437 h 615"/>
                  <a:gd name="T42" fmla="*/ 435 w 696"/>
                  <a:gd name="T43" fmla="*/ 437 h 615"/>
                  <a:gd name="T44" fmla="*/ 524 w 696"/>
                  <a:gd name="T45" fmla="*/ 437 h 615"/>
                  <a:gd name="T46" fmla="*/ 611 w 696"/>
                  <a:gd name="T47" fmla="*/ 437 h 615"/>
                  <a:gd name="T48" fmla="*/ 696 w 696"/>
                  <a:gd name="T49" fmla="*/ 437 h 615"/>
                  <a:gd name="T50" fmla="*/ 696 w 696"/>
                  <a:gd name="T51" fmla="*/ 348 h 615"/>
                  <a:gd name="T52" fmla="*/ 607 w 696"/>
                  <a:gd name="T53" fmla="*/ 348 h 615"/>
                  <a:gd name="T54" fmla="*/ 607 w 696"/>
                  <a:gd name="T55" fmla="*/ 259 h 615"/>
                  <a:gd name="T56" fmla="*/ 696 w 696"/>
                  <a:gd name="T57" fmla="*/ 259 h 615"/>
                  <a:gd name="T58" fmla="*/ 696 w 696"/>
                  <a:gd name="T59" fmla="*/ 176 h 615"/>
                  <a:gd name="T60" fmla="*/ 696 w 696"/>
                  <a:gd name="T61" fmla="*/ 89 h 615"/>
                  <a:gd name="T62" fmla="*/ 696 w 696"/>
                  <a:gd name="T63" fmla="*/ 0 h 615"/>
                  <a:gd name="T64" fmla="*/ 607 w 696"/>
                  <a:gd name="T65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96" h="615">
                    <a:moveTo>
                      <a:pt x="607" y="0"/>
                    </a:moveTo>
                    <a:lnTo>
                      <a:pt x="607" y="89"/>
                    </a:lnTo>
                    <a:lnTo>
                      <a:pt x="607" y="178"/>
                    </a:lnTo>
                    <a:lnTo>
                      <a:pt x="526" y="178"/>
                    </a:lnTo>
                    <a:lnTo>
                      <a:pt x="526" y="259"/>
                    </a:lnTo>
                    <a:lnTo>
                      <a:pt x="437" y="259"/>
                    </a:lnTo>
                    <a:lnTo>
                      <a:pt x="437" y="348"/>
                    </a:lnTo>
                    <a:lnTo>
                      <a:pt x="348" y="348"/>
                    </a:lnTo>
                    <a:lnTo>
                      <a:pt x="261" y="348"/>
                    </a:lnTo>
                    <a:lnTo>
                      <a:pt x="178" y="348"/>
                    </a:lnTo>
                    <a:lnTo>
                      <a:pt x="178" y="437"/>
                    </a:lnTo>
                    <a:lnTo>
                      <a:pt x="178" y="526"/>
                    </a:lnTo>
                    <a:lnTo>
                      <a:pt x="87" y="526"/>
                    </a:lnTo>
                    <a:lnTo>
                      <a:pt x="0" y="526"/>
                    </a:lnTo>
                    <a:lnTo>
                      <a:pt x="0" y="615"/>
                    </a:lnTo>
                    <a:lnTo>
                      <a:pt x="87" y="615"/>
                    </a:lnTo>
                    <a:lnTo>
                      <a:pt x="174" y="615"/>
                    </a:lnTo>
                    <a:lnTo>
                      <a:pt x="259" y="615"/>
                    </a:lnTo>
                    <a:lnTo>
                      <a:pt x="259" y="524"/>
                    </a:lnTo>
                    <a:lnTo>
                      <a:pt x="259" y="437"/>
                    </a:lnTo>
                    <a:lnTo>
                      <a:pt x="348" y="437"/>
                    </a:lnTo>
                    <a:lnTo>
                      <a:pt x="435" y="437"/>
                    </a:lnTo>
                    <a:lnTo>
                      <a:pt x="524" y="437"/>
                    </a:lnTo>
                    <a:lnTo>
                      <a:pt x="611" y="437"/>
                    </a:lnTo>
                    <a:lnTo>
                      <a:pt x="696" y="437"/>
                    </a:lnTo>
                    <a:lnTo>
                      <a:pt x="696" y="348"/>
                    </a:lnTo>
                    <a:lnTo>
                      <a:pt x="607" y="348"/>
                    </a:lnTo>
                    <a:lnTo>
                      <a:pt x="607" y="259"/>
                    </a:lnTo>
                    <a:lnTo>
                      <a:pt x="696" y="259"/>
                    </a:lnTo>
                    <a:lnTo>
                      <a:pt x="696" y="176"/>
                    </a:lnTo>
                    <a:lnTo>
                      <a:pt x="696" y="89"/>
                    </a:lnTo>
                    <a:lnTo>
                      <a:pt x="696" y="0"/>
                    </a:lnTo>
                    <a:lnTo>
                      <a:pt x="607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403">
                <a:extLst>
                  <a:ext uri="{FF2B5EF4-FFF2-40B4-BE49-F238E27FC236}">
                    <a16:creationId xmlns:a16="http://schemas.microsoft.com/office/drawing/2014/main" id="{063FDBE5-39DF-4C94-9A08-5925D4AEA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" y="346"/>
                <a:ext cx="1052" cy="526"/>
              </a:xfrm>
              <a:custGeom>
                <a:avLst/>
                <a:gdLst>
                  <a:gd name="T0" fmla="*/ 963 w 1052"/>
                  <a:gd name="T1" fmla="*/ 170 h 526"/>
                  <a:gd name="T2" fmla="*/ 876 w 1052"/>
                  <a:gd name="T3" fmla="*/ 170 h 526"/>
                  <a:gd name="T4" fmla="*/ 787 w 1052"/>
                  <a:gd name="T5" fmla="*/ 170 h 526"/>
                  <a:gd name="T6" fmla="*/ 704 w 1052"/>
                  <a:gd name="T7" fmla="*/ 170 h 526"/>
                  <a:gd name="T8" fmla="*/ 704 w 1052"/>
                  <a:gd name="T9" fmla="*/ 89 h 526"/>
                  <a:gd name="T10" fmla="*/ 615 w 1052"/>
                  <a:gd name="T11" fmla="*/ 89 h 526"/>
                  <a:gd name="T12" fmla="*/ 615 w 1052"/>
                  <a:gd name="T13" fmla="*/ 0 h 526"/>
                  <a:gd name="T14" fmla="*/ 526 w 1052"/>
                  <a:gd name="T15" fmla="*/ 0 h 526"/>
                  <a:gd name="T16" fmla="*/ 437 w 1052"/>
                  <a:gd name="T17" fmla="*/ 0 h 526"/>
                  <a:gd name="T18" fmla="*/ 437 w 1052"/>
                  <a:gd name="T19" fmla="*/ 89 h 526"/>
                  <a:gd name="T20" fmla="*/ 352 w 1052"/>
                  <a:gd name="T21" fmla="*/ 89 h 526"/>
                  <a:gd name="T22" fmla="*/ 267 w 1052"/>
                  <a:gd name="T23" fmla="*/ 89 h 526"/>
                  <a:gd name="T24" fmla="*/ 267 w 1052"/>
                  <a:gd name="T25" fmla="*/ 170 h 526"/>
                  <a:gd name="T26" fmla="*/ 178 w 1052"/>
                  <a:gd name="T27" fmla="*/ 170 h 526"/>
                  <a:gd name="T28" fmla="*/ 89 w 1052"/>
                  <a:gd name="T29" fmla="*/ 170 h 526"/>
                  <a:gd name="T30" fmla="*/ 89 w 1052"/>
                  <a:gd name="T31" fmla="*/ 259 h 526"/>
                  <a:gd name="T32" fmla="*/ 0 w 1052"/>
                  <a:gd name="T33" fmla="*/ 259 h 526"/>
                  <a:gd name="T34" fmla="*/ 0 w 1052"/>
                  <a:gd name="T35" fmla="*/ 348 h 526"/>
                  <a:gd name="T36" fmla="*/ 0 w 1052"/>
                  <a:gd name="T37" fmla="*/ 435 h 526"/>
                  <a:gd name="T38" fmla="*/ 0 w 1052"/>
                  <a:gd name="T39" fmla="*/ 526 h 526"/>
                  <a:gd name="T40" fmla="*/ 89 w 1052"/>
                  <a:gd name="T41" fmla="*/ 526 h 526"/>
                  <a:gd name="T42" fmla="*/ 89 w 1052"/>
                  <a:gd name="T43" fmla="*/ 437 h 526"/>
                  <a:gd name="T44" fmla="*/ 178 w 1052"/>
                  <a:gd name="T45" fmla="*/ 437 h 526"/>
                  <a:gd name="T46" fmla="*/ 178 w 1052"/>
                  <a:gd name="T47" fmla="*/ 348 h 526"/>
                  <a:gd name="T48" fmla="*/ 178 w 1052"/>
                  <a:gd name="T49" fmla="*/ 259 h 526"/>
                  <a:gd name="T50" fmla="*/ 267 w 1052"/>
                  <a:gd name="T51" fmla="*/ 259 h 526"/>
                  <a:gd name="T52" fmla="*/ 267 w 1052"/>
                  <a:gd name="T53" fmla="*/ 348 h 526"/>
                  <a:gd name="T54" fmla="*/ 352 w 1052"/>
                  <a:gd name="T55" fmla="*/ 348 h 526"/>
                  <a:gd name="T56" fmla="*/ 437 w 1052"/>
                  <a:gd name="T57" fmla="*/ 348 h 526"/>
                  <a:gd name="T58" fmla="*/ 437 w 1052"/>
                  <a:gd name="T59" fmla="*/ 259 h 526"/>
                  <a:gd name="T60" fmla="*/ 526 w 1052"/>
                  <a:gd name="T61" fmla="*/ 259 h 526"/>
                  <a:gd name="T62" fmla="*/ 526 w 1052"/>
                  <a:gd name="T63" fmla="*/ 348 h 526"/>
                  <a:gd name="T64" fmla="*/ 526 w 1052"/>
                  <a:gd name="T65" fmla="*/ 437 h 526"/>
                  <a:gd name="T66" fmla="*/ 613 w 1052"/>
                  <a:gd name="T67" fmla="*/ 437 h 526"/>
                  <a:gd name="T68" fmla="*/ 704 w 1052"/>
                  <a:gd name="T69" fmla="*/ 437 h 526"/>
                  <a:gd name="T70" fmla="*/ 704 w 1052"/>
                  <a:gd name="T71" fmla="*/ 348 h 526"/>
                  <a:gd name="T72" fmla="*/ 615 w 1052"/>
                  <a:gd name="T73" fmla="*/ 348 h 526"/>
                  <a:gd name="T74" fmla="*/ 615 w 1052"/>
                  <a:gd name="T75" fmla="*/ 259 h 526"/>
                  <a:gd name="T76" fmla="*/ 700 w 1052"/>
                  <a:gd name="T77" fmla="*/ 259 h 526"/>
                  <a:gd name="T78" fmla="*/ 785 w 1052"/>
                  <a:gd name="T79" fmla="*/ 259 h 526"/>
                  <a:gd name="T80" fmla="*/ 785 w 1052"/>
                  <a:gd name="T81" fmla="*/ 348 h 526"/>
                  <a:gd name="T82" fmla="*/ 874 w 1052"/>
                  <a:gd name="T83" fmla="*/ 348 h 526"/>
                  <a:gd name="T84" fmla="*/ 874 w 1052"/>
                  <a:gd name="T85" fmla="*/ 437 h 526"/>
                  <a:gd name="T86" fmla="*/ 963 w 1052"/>
                  <a:gd name="T87" fmla="*/ 437 h 526"/>
                  <a:gd name="T88" fmla="*/ 1052 w 1052"/>
                  <a:gd name="T89" fmla="*/ 437 h 526"/>
                  <a:gd name="T90" fmla="*/ 1052 w 1052"/>
                  <a:gd name="T91" fmla="*/ 348 h 526"/>
                  <a:gd name="T92" fmla="*/ 1052 w 1052"/>
                  <a:gd name="T93" fmla="*/ 259 h 526"/>
                  <a:gd name="T94" fmla="*/ 963 w 1052"/>
                  <a:gd name="T95" fmla="*/ 259 h 526"/>
                  <a:gd name="T96" fmla="*/ 963 w 1052"/>
                  <a:gd name="T97" fmla="*/ 1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52" h="526">
                    <a:moveTo>
                      <a:pt x="963" y="170"/>
                    </a:moveTo>
                    <a:lnTo>
                      <a:pt x="876" y="170"/>
                    </a:lnTo>
                    <a:lnTo>
                      <a:pt x="787" y="170"/>
                    </a:lnTo>
                    <a:lnTo>
                      <a:pt x="704" y="170"/>
                    </a:lnTo>
                    <a:lnTo>
                      <a:pt x="704" y="89"/>
                    </a:lnTo>
                    <a:lnTo>
                      <a:pt x="615" y="89"/>
                    </a:lnTo>
                    <a:lnTo>
                      <a:pt x="615" y="0"/>
                    </a:lnTo>
                    <a:lnTo>
                      <a:pt x="526" y="0"/>
                    </a:lnTo>
                    <a:lnTo>
                      <a:pt x="437" y="0"/>
                    </a:lnTo>
                    <a:lnTo>
                      <a:pt x="437" y="89"/>
                    </a:lnTo>
                    <a:lnTo>
                      <a:pt x="352" y="89"/>
                    </a:lnTo>
                    <a:lnTo>
                      <a:pt x="267" y="89"/>
                    </a:lnTo>
                    <a:lnTo>
                      <a:pt x="267" y="170"/>
                    </a:lnTo>
                    <a:lnTo>
                      <a:pt x="178" y="170"/>
                    </a:lnTo>
                    <a:lnTo>
                      <a:pt x="89" y="170"/>
                    </a:lnTo>
                    <a:lnTo>
                      <a:pt x="89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0" y="435"/>
                    </a:lnTo>
                    <a:lnTo>
                      <a:pt x="0" y="526"/>
                    </a:lnTo>
                    <a:lnTo>
                      <a:pt x="89" y="526"/>
                    </a:lnTo>
                    <a:lnTo>
                      <a:pt x="89" y="437"/>
                    </a:lnTo>
                    <a:lnTo>
                      <a:pt x="178" y="437"/>
                    </a:lnTo>
                    <a:lnTo>
                      <a:pt x="178" y="348"/>
                    </a:lnTo>
                    <a:lnTo>
                      <a:pt x="178" y="259"/>
                    </a:lnTo>
                    <a:lnTo>
                      <a:pt x="267" y="259"/>
                    </a:lnTo>
                    <a:lnTo>
                      <a:pt x="267" y="348"/>
                    </a:lnTo>
                    <a:lnTo>
                      <a:pt x="352" y="348"/>
                    </a:lnTo>
                    <a:lnTo>
                      <a:pt x="437" y="348"/>
                    </a:lnTo>
                    <a:lnTo>
                      <a:pt x="437" y="259"/>
                    </a:lnTo>
                    <a:lnTo>
                      <a:pt x="526" y="259"/>
                    </a:lnTo>
                    <a:lnTo>
                      <a:pt x="526" y="348"/>
                    </a:lnTo>
                    <a:lnTo>
                      <a:pt x="526" y="437"/>
                    </a:lnTo>
                    <a:lnTo>
                      <a:pt x="613" y="437"/>
                    </a:lnTo>
                    <a:lnTo>
                      <a:pt x="704" y="437"/>
                    </a:lnTo>
                    <a:lnTo>
                      <a:pt x="704" y="348"/>
                    </a:lnTo>
                    <a:lnTo>
                      <a:pt x="615" y="348"/>
                    </a:lnTo>
                    <a:lnTo>
                      <a:pt x="615" y="259"/>
                    </a:lnTo>
                    <a:lnTo>
                      <a:pt x="700" y="259"/>
                    </a:lnTo>
                    <a:lnTo>
                      <a:pt x="785" y="259"/>
                    </a:lnTo>
                    <a:lnTo>
                      <a:pt x="785" y="348"/>
                    </a:lnTo>
                    <a:lnTo>
                      <a:pt x="874" y="348"/>
                    </a:lnTo>
                    <a:lnTo>
                      <a:pt x="874" y="437"/>
                    </a:lnTo>
                    <a:lnTo>
                      <a:pt x="963" y="437"/>
                    </a:lnTo>
                    <a:lnTo>
                      <a:pt x="1052" y="437"/>
                    </a:lnTo>
                    <a:lnTo>
                      <a:pt x="1052" y="348"/>
                    </a:lnTo>
                    <a:lnTo>
                      <a:pt x="1052" y="259"/>
                    </a:lnTo>
                    <a:lnTo>
                      <a:pt x="963" y="259"/>
                    </a:lnTo>
                    <a:lnTo>
                      <a:pt x="963" y="17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Freeform 404">
                <a:extLst>
                  <a:ext uri="{FF2B5EF4-FFF2-40B4-BE49-F238E27FC236}">
                    <a16:creationId xmlns:a16="http://schemas.microsoft.com/office/drawing/2014/main" id="{4951CA34-808C-4802-9A8A-D3BE19681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346"/>
                <a:ext cx="437" cy="259"/>
              </a:xfrm>
              <a:custGeom>
                <a:avLst/>
                <a:gdLst>
                  <a:gd name="T0" fmla="*/ 348 w 437"/>
                  <a:gd name="T1" fmla="*/ 89 h 259"/>
                  <a:gd name="T2" fmla="*/ 259 w 437"/>
                  <a:gd name="T3" fmla="*/ 89 h 259"/>
                  <a:gd name="T4" fmla="*/ 259 w 437"/>
                  <a:gd name="T5" fmla="*/ 0 h 259"/>
                  <a:gd name="T6" fmla="*/ 172 w 437"/>
                  <a:gd name="T7" fmla="*/ 0 h 259"/>
                  <a:gd name="T8" fmla="*/ 85 w 437"/>
                  <a:gd name="T9" fmla="*/ 0 h 259"/>
                  <a:gd name="T10" fmla="*/ 0 w 437"/>
                  <a:gd name="T11" fmla="*/ 0 h 259"/>
                  <a:gd name="T12" fmla="*/ 0 w 437"/>
                  <a:gd name="T13" fmla="*/ 89 h 259"/>
                  <a:gd name="T14" fmla="*/ 85 w 437"/>
                  <a:gd name="T15" fmla="*/ 89 h 259"/>
                  <a:gd name="T16" fmla="*/ 170 w 437"/>
                  <a:gd name="T17" fmla="*/ 89 h 259"/>
                  <a:gd name="T18" fmla="*/ 170 w 437"/>
                  <a:gd name="T19" fmla="*/ 170 h 259"/>
                  <a:gd name="T20" fmla="*/ 259 w 437"/>
                  <a:gd name="T21" fmla="*/ 170 h 259"/>
                  <a:gd name="T22" fmla="*/ 259 w 437"/>
                  <a:gd name="T23" fmla="*/ 259 h 259"/>
                  <a:gd name="T24" fmla="*/ 346 w 437"/>
                  <a:gd name="T25" fmla="*/ 259 h 259"/>
                  <a:gd name="T26" fmla="*/ 437 w 437"/>
                  <a:gd name="T27" fmla="*/ 259 h 259"/>
                  <a:gd name="T28" fmla="*/ 437 w 437"/>
                  <a:gd name="T29" fmla="*/ 170 h 259"/>
                  <a:gd name="T30" fmla="*/ 348 w 437"/>
                  <a:gd name="T31" fmla="*/ 170 h 259"/>
                  <a:gd name="T32" fmla="*/ 348 w 437"/>
                  <a:gd name="T33" fmla="*/ 8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7" h="259">
                    <a:moveTo>
                      <a:pt x="348" y="89"/>
                    </a:moveTo>
                    <a:lnTo>
                      <a:pt x="259" y="89"/>
                    </a:lnTo>
                    <a:lnTo>
                      <a:pt x="259" y="0"/>
                    </a:lnTo>
                    <a:lnTo>
                      <a:pt x="172" y="0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85" y="89"/>
                    </a:lnTo>
                    <a:lnTo>
                      <a:pt x="170" y="89"/>
                    </a:lnTo>
                    <a:lnTo>
                      <a:pt x="170" y="170"/>
                    </a:lnTo>
                    <a:lnTo>
                      <a:pt x="259" y="170"/>
                    </a:lnTo>
                    <a:lnTo>
                      <a:pt x="259" y="259"/>
                    </a:lnTo>
                    <a:lnTo>
                      <a:pt x="346" y="259"/>
                    </a:lnTo>
                    <a:lnTo>
                      <a:pt x="437" y="259"/>
                    </a:lnTo>
                    <a:lnTo>
                      <a:pt x="437" y="170"/>
                    </a:lnTo>
                    <a:lnTo>
                      <a:pt x="348" y="170"/>
                    </a:lnTo>
                    <a:lnTo>
                      <a:pt x="348" y="89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405">
                <a:extLst>
                  <a:ext uri="{FF2B5EF4-FFF2-40B4-BE49-F238E27FC236}">
                    <a16:creationId xmlns:a16="http://schemas.microsoft.com/office/drawing/2014/main" id="{D034E53D-5B68-49BB-8221-401730700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2" y="168"/>
                <a:ext cx="437" cy="348"/>
              </a:xfrm>
              <a:custGeom>
                <a:avLst/>
                <a:gdLst>
                  <a:gd name="T0" fmla="*/ 437 w 437"/>
                  <a:gd name="T1" fmla="*/ 0 h 348"/>
                  <a:gd name="T2" fmla="*/ 348 w 437"/>
                  <a:gd name="T3" fmla="*/ 0 h 348"/>
                  <a:gd name="T4" fmla="*/ 348 w 437"/>
                  <a:gd name="T5" fmla="*/ 89 h 348"/>
                  <a:gd name="T6" fmla="*/ 261 w 437"/>
                  <a:gd name="T7" fmla="*/ 89 h 348"/>
                  <a:gd name="T8" fmla="*/ 174 w 437"/>
                  <a:gd name="T9" fmla="*/ 89 h 348"/>
                  <a:gd name="T10" fmla="*/ 89 w 437"/>
                  <a:gd name="T11" fmla="*/ 89 h 348"/>
                  <a:gd name="T12" fmla="*/ 89 w 437"/>
                  <a:gd name="T13" fmla="*/ 178 h 348"/>
                  <a:gd name="T14" fmla="*/ 0 w 437"/>
                  <a:gd name="T15" fmla="*/ 178 h 348"/>
                  <a:gd name="T16" fmla="*/ 0 w 437"/>
                  <a:gd name="T17" fmla="*/ 265 h 348"/>
                  <a:gd name="T18" fmla="*/ 0 w 437"/>
                  <a:gd name="T19" fmla="*/ 348 h 348"/>
                  <a:gd name="T20" fmla="*/ 89 w 437"/>
                  <a:gd name="T21" fmla="*/ 348 h 348"/>
                  <a:gd name="T22" fmla="*/ 89 w 437"/>
                  <a:gd name="T23" fmla="*/ 267 h 348"/>
                  <a:gd name="T24" fmla="*/ 170 w 437"/>
                  <a:gd name="T25" fmla="*/ 267 h 348"/>
                  <a:gd name="T26" fmla="*/ 170 w 437"/>
                  <a:gd name="T27" fmla="*/ 178 h 348"/>
                  <a:gd name="T28" fmla="*/ 261 w 437"/>
                  <a:gd name="T29" fmla="*/ 178 h 348"/>
                  <a:gd name="T30" fmla="*/ 348 w 437"/>
                  <a:gd name="T31" fmla="*/ 178 h 348"/>
                  <a:gd name="T32" fmla="*/ 437 w 437"/>
                  <a:gd name="T33" fmla="*/ 178 h 348"/>
                  <a:gd name="T34" fmla="*/ 437 w 437"/>
                  <a:gd name="T35" fmla="*/ 90 h 348"/>
                  <a:gd name="T36" fmla="*/ 437 w 437"/>
                  <a:gd name="T37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7" h="348">
                    <a:moveTo>
                      <a:pt x="437" y="0"/>
                    </a:moveTo>
                    <a:lnTo>
                      <a:pt x="348" y="0"/>
                    </a:lnTo>
                    <a:lnTo>
                      <a:pt x="348" y="89"/>
                    </a:lnTo>
                    <a:lnTo>
                      <a:pt x="261" y="89"/>
                    </a:lnTo>
                    <a:lnTo>
                      <a:pt x="174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5"/>
                    </a:lnTo>
                    <a:lnTo>
                      <a:pt x="0" y="348"/>
                    </a:lnTo>
                    <a:lnTo>
                      <a:pt x="89" y="348"/>
                    </a:lnTo>
                    <a:lnTo>
                      <a:pt x="89" y="267"/>
                    </a:lnTo>
                    <a:lnTo>
                      <a:pt x="170" y="267"/>
                    </a:lnTo>
                    <a:lnTo>
                      <a:pt x="170" y="178"/>
                    </a:lnTo>
                    <a:lnTo>
                      <a:pt x="261" y="178"/>
                    </a:lnTo>
                    <a:lnTo>
                      <a:pt x="348" y="178"/>
                    </a:lnTo>
                    <a:lnTo>
                      <a:pt x="437" y="178"/>
                    </a:lnTo>
                    <a:lnTo>
                      <a:pt x="437" y="90"/>
                    </a:lnTo>
                    <a:lnTo>
                      <a:pt x="437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406">
                <a:extLst>
                  <a:ext uri="{FF2B5EF4-FFF2-40B4-BE49-F238E27FC236}">
                    <a16:creationId xmlns:a16="http://schemas.microsoft.com/office/drawing/2014/main" id="{C8E2689D-1BE2-4B39-AE5B-31FB8F4B1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6" y="168"/>
                <a:ext cx="947" cy="704"/>
              </a:xfrm>
              <a:custGeom>
                <a:avLst/>
                <a:gdLst>
                  <a:gd name="T0" fmla="*/ 858 w 947"/>
                  <a:gd name="T1" fmla="*/ 439 h 704"/>
                  <a:gd name="T2" fmla="*/ 858 w 947"/>
                  <a:gd name="T3" fmla="*/ 352 h 704"/>
                  <a:gd name="T4" fmla="*/ 858 w 947"/>
                  <a:gd name="T5" fmla="*/ 267 h 704"/>
                  <a:gd name="T6" fmla="*/ 773 w 947"/>
                  <a:gd name="T7" fmla="*/ 267 h 704"/>
                  <a:gd name="T8" fmla="*/ 694 w 947"/>
                  <a:gd name="T9" fmla="*/ 267 h 704"/>
                  <a:gd name="T10" fmla="*/ 607 w 947"/>
                  <a:gd name="T11" fmla="*/ 267 h 704"/>
                  <a:gd name="T12" fmla="*/ 518 w 947"/>
                  <a:gd name="T13" fmla="*/ 267 h 704"/>
                  <a:gd name="T14" fmla="*/ 518 w 947"/>
                  <a:gd name="T15" fmla="*/ 178 h 704"/>
                  <a:gd name="T16" fmla="*/ 436 w 947"/>
                  <a:gd name="T17" fmla="*/ 178 h 704"/>
                  <a:gd name="T18" fmla="*/ 436 w 947"/>
                  <a:gd name="T19" fmla="*/ 89 h 704"/>
                  <a:gd name="T20" fmla="*/ 346 w 947"/>
                  <a:gd name="T21" fmla="*/ 89 h 704"/>
                  <a:gd name="T22" fmla="*/ 259 w 947"/>
                  <a:gd name="T23" fmla="*/ 89 h 704"/>
                  <a:gd name="T24" fmla="*/ 259 w 947"/>
                  <a:gd name="T25" fmla="*/ 0 h 704"/>
                  <a:gd name="T26" fmla="*/ 170 w 947"/>
                  <a:gd name="T27" fmla="*/ 0 h 704"/>
                  <a:gd name="T28" fmla="*/ 170 w 947"/>
                  <a:gd name="T29" fmla="*/ 89 h 704"/>
                  <a:gd name="T30" fmla="*/ 85 w 947"/>
                  <a:gd name="T31" fmla="*/ 89 h 704"/>
                  <a:gd name="T32" fmla="*/ 0 w 947"/>
                  <a:gd name="T33" fmla="*/ 89 h 704"/>
                  <a:gd name="T34" fmla="*/ 0 w 947"/>
                  <a:gd name="T35" fmla="*/ 178 h 704"/>
                  <a:gd name="T36" fmla="*/ 85 w 947"/>
                  <a:gd name="T37" fmla="*/ 178 h 704"/>
                  <a:gd name="T38" fmla="*/ 170 w 947"/>
                  <a:gd name="T39" fmla="*/ 178 h 704"/>
                  <a:gd name="T40" fmla="*/ 170 w 947"/>
                  <a:gd name="T41" fmla="*/ 265 h 704"/>
                  <a:gd name="T42" fmla="*/ 170 w 947"/>
                  <a:gd name="T43" fmla="*/ 348 h 704"/>
                  <a:gd name="T44" fmla="*/ 259 w 947"/>
                  <a:gd name="T45" fmla="*/ 348 h 704"/>
                  <a:gd name="T46" fmla="*/ 348 w 947"/>
                  <a:gd name="T47" fmla="*/ 348 h 704"/>
                  <a:gd name="T48" fmla="*/ 348 w 947"/>
                  <a:gd name="T49" fmla="*/ 439 h 704"/>
                  <a:gd name="T50" fmla="*/ 348 w 947"/>
                  <a:gd name="T51" fmla="*/ 526 h 704"/>
                  <a:gd name="T52" fmla="*/ 436 w 947"/>
                  <a:gd name="T53" fmla="*/ 526 h 704"/>
                  <a:gd name="T54" fmla="*/ 436 w 947"/>
                  <a:gd name="T55" fmla="*/ 439 h 704"/>
                  <a:gd name="T56" fmla="*/ 436 w 947"/>
                  <a:gd name="T57" fmla="*/ 348 h 704"/>
                  <a:gd name="T58" fmla="*/ 520 w 947"/>
                  <a:gd name="T59" fmla="*/ 348 h 704"/>
                  <a:gd name="T60" fmla="*/ 607 w 947"/>
                  <a:gd name="T61" fmla="*/ 348 h 704"/>
                  <a:gd name="T62" fmla="*/ 607 w 947"/>
                  <a:gd name="T63" fmla="*/ 439 h 704"/>
                  <a:gd name="T64" fmla="*/ 607 w 947"/>
                  <a:gd name="T65" fmla="*/ 526 h 704"/>
                  <a:gd name="T66" fmla="*/ 694 w 947"/>
                  <a:gd name="T67" fmla="*/ 526 h 704"/>
                  <a:gd name="T68" fmla="*/ 777 w 947"/>
                  <a:gd name="T69" fmla="*/ 526 h 704"/>
                  <a:gd name="T70" fmla="*/ 777 w 947"/>
                  <a:gd name="T71" fmla="*/ 615 h 704"/>
                  <a:gd name="T72" fmla="*/ 858 w 947"/>
                  <a:gd name="T73" fmla="*/ 615 h 704"/>
                  <a:gd name="T74" fmla="*/ 858 w 947"/>
                  <a:gd name="T75" fmla="*/ 704 h 704"/>
                  <a:gd name="T76" fmla="*/ 947 w 947"/>
                  <a:gd name="T77" fmla="*/ 704 h 704"/>
                  <a:gd name="T78" fmla="*/ 947 w 947"/>
                  <a:gd name="T79" fmla="*/ 613 h 704"/>
                  <a:gd name="T80" fmla="*/ 947 w 947"/>
                  <a:gd name="T81" fmla="*/ 526 h 704"/>
                  <a:gd name="T82" fmla="*/ 858 w 947"/>
                  <a:gd name="T83" fmla="*/ 526 h 704"/>
                  <a:gd name="T84" fmla="*/ 858 w 947"/>
                  <a:gd name="T85" fmla="*/ 439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47" h="704">
                    <a:moveTo>
                      <a:pt x="858" y="439"/>
                    </a:moveTo>
                    <a:lnTo>
                      <a:pt x="858" y="352"/>
                    </a:lnTo>
                    <a:lnTo>
                      <a:pt x="858" y="267"/>
                    </a:lnTo>
                    <a:lnTo>
                      <a:pt x="773" y="267"/>
                    </a:lnTo>
                    <a:lnTo>
                      <a:pt x="694" y="267"/>
                    </a:lnTo>
                    <a:lnTo>
                      <a:pt x="607" y="267"/>
                    </a:lnTo>
                    <a:lnTo>
                      <a:pt x="518" y="267"/>
                    </a:lnTo>
                    <a:lnTo>
                      <a:pt x="518" y="178"/>
                    </a:lnTo>
                    <a:lnTo>
                      <a:pt x="436" y="178"/>
                    </a:lnTo>
                    <a:lnTo>
                      <a:pt x="436" y="89"/>
                    </a:lnTo>
                    <a:lnTo>
                      <a:pt x="346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5" y="89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5" y="178"/>
                    </a:lnTo>
                    <a:lnTo>
                      <a:pt x="170" y="178"/>
                    </a:lnTo>
                    <a:lnTo>
                      <a:pt x="170" y="265"/>
                    </a:lnTo>
                    <a:lnTo>
                      <a:pt x="170" y="348"/>
                    </a:lnTo>
                    <a:lnTo>
                      <a:pt x="259" y="348"/>
                    </a:lnTo>
                    <a:lnTo>
                      <a:pt x="348" y="348"/>
                    </a:lnTo>
                    <a:lnTo>
                      <a:pt x="348" y="439"/>
                    </a:lnTo>
                    <a:lnTo>
                      <a:pt x="348" y="526"/>
                    </a:lnTo>
                    <a:lnTo>
                      <a:pt x="436" y="526"/>
                    </a:lnTo>
                    <a:lnTo>
                      <a:pt x="436" y="439"/>
                    </a:lnTo>
                    <a:lnTo>
                      <a:pt x="436" y="348"/>
                    </a:lnTo>
                    <a:lnTo>
                      <a:pt x="520" y="348"/>
                    </a:lnTo>
                    <a:lnTo>
                      <a:pt x="607" y="348"/>
                    </a:lnTo>
                    <a:lnTo>
                      <a:pt x="607" y="439"/>
                    </a:lnTo>
                    <a:lnTo>
                      <a:pt x="607" y="526"/>
                    </a:lnTo>
                    <a:lnTo>
                      <a:pt x="694" y="526"/>
                    </a:lnTo>
                    <a:lnTo>
                      <a:pt x="777" y="526"/>
                    </a:lnTo>
                    <a:lnTo>
                      <a:pt x="777" y="615"/>
                    </a:lnTo>
                    <a:lnTo>
                      <a:pt x="858" y="615"/>
                    </a:lnTo>
                    <a:lnTo>
                      <a:pt x="858" y="704"/>
                    </a:lnTo>
                    <a:lnTo>
                      <a:pt x="947" y="704"/>
                    </a:lnTo>
                    <a:lnTo>
                      <a:pt x="947" y="613"/>
                    </a:lnTo>
                    <a:lnTo>
                      <a:pt x="947" y="526"/>
                    </a:lnTo>
                    <a:lnTo>
                      <a:pt x="858" y="526"/>
                    </a:lnTo>
                    <a:lnTo>
                      <a:pt x="858" y="439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Rectangle 407">
                <a:extLst>
                  <a:ext uri="{FF2B5EF4-FFF2-40B4-BE49-F238E27FC236}">
                    <a16:creationId xmlns:a16="http://schemas.microsoft.com/office/drawing/2014/main" id="{3B33CD98-E0A1-44C0-8B9D-053683F4C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783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Freeform 408">
                <a:extLst>
                  <a:ext uri="{FF2B5EF4-FFF2-40B4-BE49-F238E27FC236}">
                    <a16:creationId xmlns:a16="http://schemas.microsoft.com/office/drawing/2014/main" id="{DEF3F70F-BA56-4BE0-A62A-3C19334C3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" y="346"/>
                <a:ext cx="785" cy="526"/>
              </a:xfrm>
              <a:custGeom>
                <a:avLst/>
                <a:gdLst>
                  <a:gd name="T0" fmla="*/ 609 w 785"/>
                  <a:gd name="T1" fmla="*/ 0 h 526"/>
                  <a:gd name="T2" fmla="*/ 518 w 785"/>
                  <a:gd name="T3" fmla="*/ 0 h 526"/>
                  <a:gd name="T4" fmla="*/ 518 w 785"/>
                  <a:gd name="T5" fmla="*/ 89 h 526"/>
                  <a:gd name="T6" fmla="*/ 433 w 785"/>
                  <a:gd name="T7" fmla="*/ 89 h 526"/>
                  <a:gd name="T8" fmla="*/ 348 w 785"/>
                  <a:gd name="T9" fmla="*/ 89 h 526"/>
                  <a:gd name="T10" fmla="*/ 348 w 785"/>
                  <a:gd name="T11" fmla="*/ 170 h 526"/>
                  <a:gd name="T12" fmla="*/ 259 w 785"/>
                  <a:gd name="T13" fmla="*/ 170 h 526"/>
                  <a:gd name="T14" fmla="*/ 172 w 785"/>
                  <a:gd name="T15" fmla="*/ 170 h 526"/>
                  <a:gd name="T16" fmla="*/ 81 w 785"/>
                  <a:gd name="T17" fmla="*/ 170 h 526"/>
                  <a:gd name="T18" fmla="*/ 81 w 785"/>
                  <a:gd name="T19" fmla="*/ 259 h 526"/>
                  <a:gd name="T20" fmla="*/ 0 w 785"/>
                  <a:gd name="T21" fmla="*/ 259 h 526"/>
                  <a:gd name="T22" fmla="*/ 0 w 785"/>
                  <a:gd name="T23" fmla="*/ 348 h 526"/>
                  <a:gd name="T24" fmla="*/ 0 w 785"/>
                  <a:gd name="T25" fmla="*/ 437 h 526"/>
                  <a:gd name="T26" fmla="*/ 81 w 785"/>
                  <a:gd name="T27" fmla="*/ 437 h 526"/>
                  <a:gd name="T28" fmla="*/ 81 w 785"/>
                  <a:gd name="T29" fmla="*/ 348 h 526"/>
                  <a:gd name="T30" fmla="*/ 172 w 785"/>
                  <a:gd name="T31" fmla="*/ 348 h 526"/>
                  <a:gd name="T32" fmla="*/ 259 w 785"/>
                  <a:gd name="T33" fmla="*/ 348 h 526"/>
                  <a:gd name="T34" fmla="*/ 259 w 785"/>
                  <a:gd name="T35" fmla="*/ 259 h 526"/>
                  <a:gd name="T36" fmla="*/ 346 w 785"/>
                  <a:gd name="T37" fmla="*/ 259 h 526"/>
                  <a:gd name="T38" fmla="*/ 433 w 785"/>
                  <a:gd name="T39" fmla="*/ 259 h 526"/>
                  <a:gd name="T40" fmla="*/ 518 w 785"/>
                  <a:gd name="T41" fmla="*/ 259 h 526"/>
                  <a:gd name="T42" fmla="*/ 518 w 785"/>
                  <a:gd name="T43" fmla="*/ 348 h 526"/>
                  <a:gd name="T44" fmla="*/ 433 w 785"/>
                  <a:gd name="T45" fmla="*/ 348 h 526"/>
                  <a:gd name="T46" fmla="*/ 348 w 785"/>
                  <a:gd name="T47" fmla="*/ 348 h 526"/>
                  <a:gd name="T48" fmla="*/ 348 w 785"/>
                  <a:gd name="T49" fmla="*/ 435 h 526"/>
                  <a:gd name="T50" fmla="*/ 348 w 785"/>
                  <a:gd name="T51" fmla="*/ 526 h 526"/>
                  <a:gd name="T52" fmla="*/ 436 w 785"/>
                  <a:gd name="T53" fmla="*/ 526 h 526"/>
                  <a:gd name="T54" fmla="*/ 436 w 785"/>
                  <a:gd name="T55" fmla="*/ 437 h 526"/>
                  <a:gd name="T56" fmla="*/ 520 w 785"/>
                  <a:gd name="T57" fmla="*/ 437 h 526"/>
                  <a:gd name="T58" fmla="*/ 607 w 785"/>
                  <a:gd name="T59" fmla="*/ 437 h 526"/>
                  <a:gd name="T60" fmla="*/ 607 w 785"/>
                  <a:gd name="T61" fmla="*/ 348 h 526"/>
                  <a:gd name="T62" fmla="*/ 607 w 785"/>
                  <a:gd name="T63" fmla="*/ 261 h 526"/>
                  <a:gd name="T64" fmla="*/ 607 w 785"/>
                  <a:gd name="T65" fmla="*/ 174 h 526"/>
                  <a:gd name="T66" fmla="*/ 607 w 785"/>
                  <a:gd name="T67" fmla="*/ 89 h 526"/>
                  <a:gd name="T68" fmla="*/ 696 w 785"/>
                  <a:gd name="T69" fmla="*/ 89 h 526"/>
                  <a:gd name="T70" fmla="*/ 785 w 785"/>
                  <a:gd name="T71" fmla="*/ 89 h 526"/>
                  <a:gd name="T72" fmla="*/ 785 w 785"/>
                  <a:gd name="T73" fmla="*/ 0 h 526"/>
                  <a:gd name="T74" fmla="*/ 696 w 785"/>
                  <a:gd name="T75" fmla="*/ 0 h 526"/>
                  <a:gd name="T76" fmla="*/ 609 w 785"/>
                  <a:gd name="T77" fmla="*/ 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85" h="526">
                    <a:moveTo>
                      <a:pt x="609" y="0"/>
                    </a:moveTo>
                    <a:lnTo>
                      <a:pt x="518" y="0"/>
                    </a:lnTo>
                    <a:lnTo>
                      <a:pt x="518" y="89"/>
                    </a:lnTo>
                    <a:lnTo>
                      <a:pt x="433" y="89"/>
                    </a:lnTo>
                    <a:lnTo>
                      <a:pt x="348" y="89"/>
                    </a:lnTo>
                    <a:lnTo>
                      <a:pt x="348" y="170"/>
                    </a:lnTo>
                    <a:lnTo>
                      <a:pt x="259" y="170"/>
                    </a:lnTo>
                    <a:lnTo>
                      <a:pt x="172" y="170"/>
                    </a:lnTo>
                    <a:lnTo>
                      <a:pt x="81" y="170"/>
                    </a:lnTo>
                    <a:lnTo>
                      <a:pt x="81" y="259"/>
                    </a:lnTo>
                    <a:lnTo>
                      <a:pt x="0" y="259"/>
                    </a:lnTo>
                    <a:lnTo>
                      <a:pt x="0" y="348"/>
                    </a:lnTo>
                    <a:lnTo>
                      <a:pt x="0" y="437"/>
                    </a:lnTo>
                    <a:lnTo>
                      <a:pt x="81" y="437"/>
                    </a:lnTo>
                    <a:lnTo>
                      <a:pt x="81" y="348"/>
                    </a:lnTo>
                    <a:lnTo>
                      <a:pt x="172" y="348"/>
                    </a:lnTo>
                    <a:lnTo>
                      <a:pt x="259" y="348"/>
                    </a:lnTo>
                    <a:lnTo>
                      <a:pt x="259" y="259"/>
                    </a:lnTo>
                    <a:lnTo>
                      <a:pt x="346" y="259"/>
                    </a:lnTo>
                    <a:lnTo>
                      <a:pt x="433" y="259"/>
                    </a:lnTo>
                    <a:lnTo>
                      <a:pt x="518" y="259"/>
                    </a:lnTo>
                    <a:lnTo>
                      <a:pt x="518" y="348"/>
                    </a:lnTo>
                    <a:lnTo>
                      <a:pt x="433" y="348"/>
                    </a:lnTo>
                    <a:lnTo>
                      <a:pt x="348" y="348"/>
                    </a:lnTo>
                    <a:lnTo>
                      <a:pt x="348" y="435"/>
                    </a:lnTo>
                    <a:lnTo>
                      <a:pt x="348" y="526"/>
                    </a:lnTo>
                    <a:lnTo>
                      <a:pt x="436" y="526"/>
                    </a:lnTo>
                    <a:lnTo>
                      <a:pt x="436" y="437"/>
                    </a:lnTo>
                    <a:lnTo>
                      <a:pt x="520" y="437"/>
                    </a:lnTo>
                    <a:lnTo>
                      <a:pt x="607" y="437"/>
                    </a:lnTo>
                    <a:lnTo>
                      <a:pt x="607" y="348"/>
                    </a:lnTo>
                    <a:lnTo>
                      <a:pt x="607" y="261"/>
                    </a:lnTo>
                    <a:lnTo>
                      <a:pt x="607" y="174"/>
                    </a:lnTo>
                    <a:lnTo>
                      <a:pt x="607" y="89"/>
                    </a:lnTo>
                    <a:lnTo>
                      <a:pt x="696" y="89"/>
                    </a:lnTo>
                    <a:lnTo>
                      <a:pt x="785" y="89"/>
                    </a:lnTo>
                    <a:lnTo>
                      <a:pt x="785" y="0"/>
                    </a:lnTo>
                    <a:lnTo>
                      <a:pt x="696" y="0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409">
                <a:extLst>
                  <a:ext uri="{FF2B5EF4-FFF2-40B4-BE49-F238E27FC236}">
                    <a16:creationId xmlns:a16="http://schemas.microsoft.com/office/drawing/2014/main" id="{86455BA1-374D-4120-841D-CE2A16A4D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83"/>
                <a:ext cx="89" cy="171"/>
              </a:xfrm>
              <a:custGeom>
                <a:avLst/>
                <a:gdLst>
                  <a:gd name="T0" fmla="*/ 0 w 89"/>
                  <a:gd name="T1" fmla="*/ 85 h 171"/>
                  <a:gd name="T2" fmla="*/ 0 w 89"/>
                  <a:gd name="T3" fmla="*/ 171 h 171"/>
                  <a:gd name="T4" fmla="*/ 89 w 89"/>
                  <a:gd name="T5" fmla="*/ 171 h 171"/>
                  <a:gd name="T6" fmla="*/ 89 w 89"/>
                  <a:gd name="T7" fmla="*/ 85 h 171"/>
                  <a:gd name="T8" fmla="*/ 89 w 89"/>
                  <a:gd name="T9" fmla="*/ 0 h 171"/>
                  <a:gd name="T10" fmla="*/ 0 w 89"/>
                  <a:gd name="T11" fmla="*/ 0 h 171"/>
                  <a:gd name="T12" fmla="*/ 0 w 89"/>
                  <a:gd name="T13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1">
                    <a:moveTo>
                      <a:pt x="0" y="85"/>
                    </a:moveTo>
                    <a:lnTo>
                      <a:pt x="0" y="171"/>
                    </a:lnTo>
                    <a:lnTo>
                      <a:pt x="89" y="171"/>
                    </a:lnTo>
                    <a:lnTo>
                      <a:pt x="89" y="85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Freeform 410">
                <a:extLst>
                  <a:ext uri="{FF2B5EF4-FFF2-40B4-BE49-F238E27FC236}">
                    <a16:creationId xmlns:a16="http://schemas.microsoft.com/office/drawing/2014/main" id="{0AFA526D-1FD6-4E79-A834-85254BB442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20" y="346"/>
                <a:ext cx="696" cy="697"/>
              </a:xfrm>
              <a:custGeom>
                <a:avLst/>
                <a:gdLst>
                  <a:gd name="T0" fmla="*/ 615 w 696"/>
                  <a:gd name="T1" fmla="*/ 174 h 697"/>
                  <a:gd name="T2" fmla="*/ 615 w 696"/>
                  <a:gd name="T3" fmla="*/ 89 h 697"/>
                  <a:gd name="T4" fmla="*/ 524 w 696"/>
                  <a:gd name="T5" fmla="*/ 89 h 697"/>
                  <a:gd name="T6" fmla="*/ 437 w 696"/>
                  <a:gd name="T7" fmla="*/ 89 h 697"/>
                  <a:gd name="T8" fmla="*/ 348 w 696"/>
                  <a:gd name="T9" fmla="*/ 89 h 697"/>
                  <a:gd name="T10" fmla="*/ 348 w 696"/>
                  <a:gd name="T11" fmla="*/ 0 h 697"/>
                  <a:gd name="T12" fmla="*/ 263 w 696"/>
                  <a:gd name="T13" fmla="*/ 0 h 697"/>
                  <a:gd name="T14" fmla="*/ 178 w 696"/>
                  <a:gd name="T15" fmla="*/ 0 h 697"/>
                  <a:gd name="T16" fmla="*/ 178 w 696"/>
                  <a:gd name="T17" fmla="*/ 89 h 697"/>
                  <a:gd name="T18" fmla="*/ 89 w 696"/>
                  <a:gd name="T19" fmla="*/ 89 h 697"/>
                  <a:gd name="T20" fmla="*/ 89 w 696"/>
                  <a:gd name="T21" fmla="*/ 170 h 697"/>
                  <a:gd name="T22" fmla="*/ 0 w 696"/>
                  <a:gd name="T23" fmla="*/ 170 h 697"/>
                  <a:gd name="T24" fmla="*/ 0 w 696"/>
                  <a:gd name="T25" fmla="*/ 259 h 697"/>
                  <a:gd name="T26" fmla="*/ 89 w 696"/>
                  <a:gd name="T27" fmla="*/ 259 h 697"/>
                  <a:gd name="T28" fmla="*/ 178 w 696"/>
                  <a:gd name="T29" fmla="*/ 259 h 697"/>
                  <a:gd name="T30" fmla="*/ 178 w 696"/>
                  <a:gd name="T31" fmla="*/ 348 h 697"/>
                  <a:gd name="T32" fmla="*/ 178 w 696"/>
                  <a:gd name="T33" fmla="*/ 435 h 697"/>
                  <a:gd name="T34" fmla="*/ 178 w 696"/>
                  <a:gd name="T35" fmla="*/ 526 h 697"/>
                  <a:gd name="T36" fmla="*/ 259 w 696"/>
                  <a:gd name="T37" fmla="*/ 526 h 697"/>
                  <a:gd name="T38" fmla="*/ 259 w 696"/>
                  <a:gd name="T39" fmla="*/ 610 h 697"/>
                  <a:gd name="T40" fmla="*/ 259 w 696"/>
                  <a:gd name="T41" fmla="*/ 697 h 697"/>
                  <a:gd name="T42" fmla="*/ 350 w 696"/>
                  <a:gd name="T43" fmla="*/ 697 h 697"/>
                  <a:gd name="T44" fmla="*/ 437 w 696"/>
                  <a:gd name="T45" fmla="*/ 697 h 697"/>
                  <a:gd name="T46" fmla="*/ 437 w 696"/>
                  <a:gd name="T47" fmla="*/ 608 h 697"/>
                  <a:gd name="T48" fmla="*/ 348 w 696"/>
                  <a:gd name="T49" fmla="*/ 608 h 697"/>
                  <a:gd name="T50" fmla="*/ 348 w 696"/>
                  <a:gd name="T51" fmla="*/ 522 h 697"/>
                  <a:gd name="T52" fmla="*/ 348 w 696"/>
                  <a:gd name="T53" fmla="*/ 437 h 697"/>
                  <a:gd name="T54" fmla="*/ 259 w 696"/>
                  <a:gd name="T55" fmla="*/ 437 h 697"/>
                  <a:gd name="T56" fmla="*/ 259 w 696"/>
                  <a:gd name="T57" fmla="*/ 348 h 697"/>
                  <a:gd name="T58" fmla="*/ 348 w 696"/>
                  <a:gd name="T59" fmla="*/ 348 h 697"/>
                  <a:gd name="T60" fmla="*/ 348 w 696"/>
                  <a:gd name="T61" fmla="*/ 437 h 697"/>
                  <a:gd name="T62" fmla="*/ 437 w 696"/>
                  <a:gd name="T63" fmla="*/ 437 h 697"/>
                  <a:gd name="T64" fmla="*/ 526 w 696"/>
                  <a:gd name="T65" fmla="*/ 437 h 697"/>
                  <a:gd name="T66" fmla="*/ 526 w 696"/>
                  <a:gd name="T67" fmla="*/ 526 h 697"/>
                  <a:gd name="T68" fmla="*/ 615 w 696"/>
                  <a:gd name="T69" fmla="*/ 526 h 697"/>
                  <a:gd name="T70" fmla="*/ 615 w 696"/>
                  <a:gd name="T71" fmla="*/ 437 h 697"/>
                  <a:gd name="T72" fmla="*/ 696 w 696"/>
                  <a:gd name="T73" fmla="*/ 437 h 697"/>
                  <a:gd name="T74" fmla="*/ 696 w 696"/>
                  <a:gd name="T75" fmla="*/ 348 h 697"/>
                  <a:gd name="T76" fmla="*/ 696 w 696"/>
                  <a:gd name="T77" fmla="*/ 259 h 697"/>
                  <a:gd name="T78" fmla="*/ 615 w 696"/>
                  <a:gd name="T79" fmla="*/ 259 h 697"/>
                  <a:gd name="T80" fmla="*/ 615 w 696"/>
                  <a:gd name="T81" fmla="*/ 174 h 697"/>
                  <a:gd name="T82" fmla="*/ 526 w 696"/>
                  <a:gd name="T83" fmla="*/ 348 h 697"/>
                  <a:gd name="T84" fmla="*/ 437 w 696"/>
                  <a:gd name="T85" fmla="*/ 348 h 697"/>
                  <a:gd name="T86" fmla="*/ 437 w 696"/>
                  <a:gd name="T87" fmla="*/ 259 h 697"/>
                  <a:gd name="T88" fmla="*/ 348 w 696"/>
                  <a:gd name="T89" fmla="*/ 259 h 697"/>
                  <a:gd name="T90" fmla="*/ 348 w 696"/>
                  <a:gd name="T91" fmla="*/ 170 h 697"/>
                  <a:gd name="T92" fmla="*/ 437 w 696"/>
                  <a:gd name="T93" fmla="*/ 170 h 697"/>
                  <a:gd name="T94" fmla="*/ 437 w 696"/>
                  <a:gd name="T95" fmla="*/ 259 h 697"/>
                  <a:gd name="T96" fmla="*/ 526 w 696"/>
                  <a:gd name="T97" fmla="*/ 259 h 697"/>
                  <a:gd name="T98" fmla="*/ 526 w 696"/>
                  <a:gd name="T99" fmla="*/ 348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6" h="697">
                    <a:moveTo>
                      <a:pt x="615" y="174"/>
                    </a:moveTo>
                    <a:lnTo>
                      <a:pt x="615" y="89"/>
                    </a:lnTo>
                    <a:lnTo>
                      <a:pt x="524" y="89"/>
                    </a:lnTo>
                    <a:lnTo>
                      <a:pt x="437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3" y="0"/>
                    </a:lnTo>
                    <a:lnTo>
                      <a:pt x="178" y="0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170"/>
                    </a:lnTo>
                    <a:lnTo>
                      <a:pt x="0" y="170"/>
                    </a:lnTo>
                    <a:lnTo>
                      <a:pt x="0" y="259"/>
                    </a:lnTo>
                    <a:lnTo>
                      <a:pt x="89" y="259"/>
                    </a:lnTo>
                    <a:lnTo>
                      <a:pt x="178" y="259"/>
                    </a:lnTo>
                    <a:lnTo>
                      <a:pt x="178" y="348"/>
                    </a:lnTo>
                    <a:lnTo>
                      <a:pt x="178" y="435"/>
                    </a:lnTo>
                    <a:lnTo>
                      <a:pt x="178" y="526"/>
                    </a:lnTo>
                    <a:lnTo>
                      <a:pt x="259" y="526"/>
                    </a:lnTo>
                    <a:lnTo>
                      <a:pt x="259" y="610"/>
                    </a:lnTo>
                    <a:lnTo>
                      <a:pt x="259" y="697"/>
                    </a:lnTo>
                    <a:lnTo>
                      <a:pt x="350" y="697"/>
                    </a:lnTo>
                    <a:lnTo>
                      <a:pt x="437" y="697"/>
                    </a:lnTo>
                    <a:lnTo>
                      <a:pt x="437" y="608"/>
                    </a:lnTo>
                    <a:lnTo>
                      <a:pt x="348" y="608"/>
                    </a:lnTo>
                    <a:lnTo>
                      <a:pt x="348" y="522"/>
                    </a:lnTo>
                    <a:lnTo>
                      <a:pt x="348" y="437"/>
                    </a:lnTo>
                    <a:lnTo>
                      <a:pt x="259" y="437"/>
                    </a:lnTo>
                    <a:lnTo>
                      <a:pt x="259" y="348"/>
                    </a:lnTo>
                    <a:lnTo>
                      <a:pt x="348" y="348"/>
                    </a:lnTo>
                    <a:lnTo>
                      <a:pt x="348" y="437"/>
                    </a:lnTo>
                    <a:lnTo>
                      <a:pt x="437" y="437"/>
                    </a:lnTo>
                    <a:lnTo>
                      <a:pt x="526" y="437"/>
                    </a:lnTo>
                    <a:lnTo>
                      <a:pt x="526" y="526"/>
                    </a:lnTo>
                    <a:lnTo>
                      <a:pt x="615" y="526"/>
                    </a:lnTo>
                    <a:lnTo>
                      <a:pt x="615" y="437"/>
                    </a:lnTo>
                    <a:lnTo>
                      <a:pt x="696" y="437"/>
                    </a:lnTo>
                    <a:lnTo>
                      <a:pt x="696" y="348"/>
                    </a:lnTo>
                    <a:lnTo>
                      <a:pt x="696" y="259"/>
                    </a:lnTo>
                    <a:lnTo>
                      <a:pt x="615" y="259"/>
                    </a:lnTo>
                    <a:lnTo>
                      <a:pt x="615" y="174"/>
                    </a:lnTo>
                    <a:close/>
                    <a:moveTo>
                      <a:pt x="526" y="348"/>
                    </a:moveTo>
                    <a:lnTo>
                      <a:pt x="437" y="348"/>
                    </a:lnTo>
                    <a:lnTo>
                      <a:pt x="437" y="259"/>
                    </a:lnTo>
                    <a:lnTo>
                      <a:pt x="348" y="259"/>
                    </a:lnTo>
                    <a:lnTo>
                      <a:pt x="348" y="170"/>
                    </a:lnTo>
                    <a:lnTo>
                      <a:pt x="437" y="170"/>
                    </a:lnTo>
                    <a:lnTo>
                      <a:pt x="437" y="259"/>
                    </a:lnTo>
                    <a:lnTo>
                      <a:pt x="526" y="259"/>
                    </a:lnTo>
                    <a:lnTo>
                      <a:pt x="526" y="348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Rectangle 411">
                <a:extLst>
                  <a:ext uri="{FF2B5EF4-FFF2-40B4-BE49-F238E27FC236}">
                    <a16:creationId xmlns:a16="http://schemas.microsoft.com/office/drawing/2014/main" id="{13E138B5-13E0-45C3-9620-6631E084C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9" y="168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412">
                <a:extLst>
                  <a:ext uri="{FF2B5EF4-FFF2-40B4-BE49-F238E27FC236}">
                    <a16:creationId xmlns:a16="http://schemas.microsoft.com/office/drawing/2014/main" id="{9419CB84-E166-413D-B0D6-54EE2792C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2" y="605"/>
                <a:ext cx="348" cy="349"/>
              </a:xfrm>
              <a:custGeom>
                <a:avLst/>
                <a:gdLst>
                  <a:gd name="T0" fmla="*/ 178 w 348"/>
                  <a:gd name="T1" fmla="*/ 0 h 349"/>
                  <a:gd name="T2" fmla="*/ 178 w 348"/>
                  <a:gd name="T3" fmla="*/ 89 h 349"/>
                  <a:gd name="T4" fmla="*/ 89 w 348"/>
                  <a:gd name="T5" fmla="*/ 89 h 349"/>
                  <a:gd name="T6" fmla="*/ 89 w 348"/>
                  <a:gd name="T7" fmla="*/ 178 h 349"/>
                  <a:gd name="T8" fmla="*/ 0 w 348"/>
                  <a:gd name="T9" fmla="*/ 178 h 349"/>
                  <a:gd name="T10" fmla="*/ 0 w 348"/>
                  <a:gd name="T11" fmla="*/ 263 h 349"/>
                  <a:gd name="T12" fmla="*/ 0 w 348"/>
                  <a:gd name="T13" fmla="*/ 349 h 349"/>
                  <a:gd name="T14" fmla="*/ 89 w 348"/>
                  <a:gd name="T15" fmla="*/ 349 h 349"/>
                  <a:gd name="T16" fmla="*/ 89 w 348"/>
                  <a:gd name="T17" fmla="*/ 267 h 349"/>
                  <a:gd name="T18" fmla="*/ 178 w 348"/>
                  <a:gd name="T19" fmla="*/ 267 h 349"/>
                  <a:gd name="T20" fmla="*/ 178 w 348"/>
                  <a:gd name="T21" fmla="*/ 178 h 349"/>
                  <a:gd name="T22" fmla="*/ 259 w 348"/>
                  <a:gd name="T23" fmla="*/ 178 h 349"/>
                  <a:gd name="T24" fmla="*/ 259 w 348"/>
                  <a:gd name="T25" fmla="*/ 89 h 349"/>
                  <a:gd name="T26" fmla="*/ 348 w 348"/>
                  <a:gd name="T27" fmla="*/ 89 h 349"/>
                  <a:gd name="T28" fmla="*/ 348 w 348"/>
                  <a:gd name="T29" fmla="*/ 0 h 349"/>
                  <a:gd name="T30" fmla="*/ 261 w 348"/>
                  <a:gd name="T31" fmla="*/ 0 h 349"/>
                  <a:gd name="T32" fmla="*/ 178 w 348"/>
                  <a:gd name="T33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8" h="349">
                    <a:moveTo>
                      <a:pt x="178" y="0"/>
                    </a:moveTo>
                    <a:lnTo>
                      <a:pt x="178" y="89"/>
                    </a:lnTo>
                    <a:lnTo>
                      <a:pt x="89" y="89"/>
                    </a:lnTo>
                    <a:lnTo>
                      <a:pt x="89" y="178"/>
                    </a:lnTo>
                    <a:lnTo>
                      <a:pt x="0" y="178"/>
                    </a:lnTo>
                    <a:lnTo>
                      <a:pt x="0" y="263"/>
                    </a:lnTo>
                    <a:lnTo>
                      <a:pt x="0" y="349"/>
                    </a:lnTo>
                    <a:lnTo>
                      <a:pt x="89" y="349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178"/>
                    </a:lnTo>
                    <a:lnTo>
                      <a:pt x="259" y="178"/>
                    </a:lnTo>
                    <a:lnTo>
                      <a:pt x="25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61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Rectangle 413">
                <a:extLst>
                  <a:ext uri="{FF2B5EF4-FFF2-40B4-BE49-F238E27FC236}">
                    <a16:creationId xmlns:a16="http://schemas.microsoft.com/office/drawing/2014/main" id="{AE6DC6CC-A592-47B3-A639-7520269B8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516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414">
                <a:extLst>
                  <a:ext uri="{FF2B5EF4-FFF2-40B4-BE49-F238E27FC236}">
                    <a16:creationId xmlns:a16="http://schemas.microsoft.com/office/drawing/2014/main" id="{FE89D872-2F2E-4D4D-81C6-CB7FFC155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" y="346"/>
                <a:ext cx="526" cy="170"/>
              </a:xfrm>
              <a:custGeom>
                <a:avLst/>
                <a:gdLst>
                  <a:gd name="T0" fmla="*/ 526 w 526"/>
                  <a:gd name="T1" fmla="*/ 170 h 170"/>
                  <a:gd name="T2" fmla="*/ 526 w 526"/>
                  <a:gd name="T3" fmla="*/ 87 h 170"/>
                  <a:gd name="T4" fmla="*/ 526 w 526"/>
                  <a:gd name="T5" fmla="*/ 0 h 170"/>
                  <a:gd name="T6" fmla="*/ 439 w 526"/>
                  <a:gd name="T7" fmla="*/ 0 h 170"/>
                  <a:gd name="T8" fmla="*/ 352 w 526"/>
                  <a:gd name="T9" fmla="*/ 0 h 170"/>
                  <a:gd name="T10" fmla="*/ 267 w 526"/>
                  <a:gd name="T11" fmla="*/ 0 h 170"/>
                  <a:gd name="T12" fmla="*/ 267 w 526"/>
                  <a:gd name="T13" fmla="*/ 89 h 170"/>
                  <a:gd name="T14" fmla="*/ 178 w 526"/>
                  <a:gd name="T15" fmla="*/ 89 h 170"/>
                  <a:gd name="T16" fmla="*/ 89 w 526"/>
                  <a:gd name="T17" fmla="*/ 89 h 170"/>
                  <a:gd name="T18" fmla="*/ 89 w 526"/>
                  <a:gd name="T19" fmla="*/ 0 h 170"/>
                  <a:gd name="T20" fmla="*/ 0 w 526"/>
                  <a:gd name="T21" fmla="*/ 0 h 170"/>
                  <a:gd name="T22" fmla="*/ 0 w 526"/>
                  <a:gd name="T23" fmla="*/ 87 h 170"/>
                  <a:gd name="T24" fmla="*/ 0 w 526"/>
                  <a:gd name="T25" fmla="*/ 170 h 170"/>
                  <a:gd name="T26" fmla="*/ 91 w 526"/>
                  <a:gd name="T27" fmla="*/ 170 h 170"/>
                  <a:gd name="T28" fmla="*/ 178 w 526"/>
                  <a:gd name="T29" fmla="*/ 170 h 170"/>
                  <a:gd name="T30" fmla="*/ 265 w 526"/>
                  <a:gd name="T31" fmla="*/ 170 h 170"/>
                  <a:gd name="T32" fmla="*/ 348 w 526"/>
                  <a:gd name="T33" fmla="*/ 170 h 170"/>
                  <a:gd name="T34" fmla="*/ 348 w 526"/>
                  <a:gd name="T35" fmla="*/ 89 h 170"/>
                  <a:gd name="T36" fmla="*/ 437 w 526"/>
                  <a:gd name="T37" fmla="*/ 89 h 170"/>
                  <a:gd name="T38" fmla="*/ 437 w 526"/>
                  <a:gd name="T39" fmla="*/ 170 h 170"/>
                  <a:gd name="T40" fmla="*/ 526 w 526"/>
                  <a:gd name="T41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6" h="170">
                    <a:moveTo>
                      <a:pt x="526" y="170"/>
                    </a:moveTo>
                    <a:lnTo>
                      <a:pt x="526" y="87"/>
                    </a:lnTo>
                    <a:lnTo>
                      <a:pt x="526" y="0"/>
                    </a:lnTo>
                    <a:lnTo>
                      <a:pt x="439" y="0"/>
                    </a:lnTo>
                    <a:lnTo>
                      <a:pt x="352" y="0"/>
                    </a:lnTo>
                    <a:lnTo>
                      <a:pt x="267" y="0"/>
                    </a:lnTo>
                    <a:lnTo>
                      <a:pt x="267" y="89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170"/>
                    </a:lnTo>
                    <a:lnTo>
                      <a:pt x="91" y="170"/>
                    </a:lnTo>
                    <a:lnTo>
                      <a:pt x="178" y="170"/>
                    </a:lnTo>
                    <a:lnTo>
                      <a:pt x="265" y="170"/>
                    </a:lnTo>
                    <a:lnTo>
                      <a:pt x="348" y="170"/>
                    </a:lnTo>
                    <a:lnTo>
                      <a:pt x="348" y="89"/>
                    </a:lnTo>
                    <a:lnTo>
                      <a:pt x="437" y="89"/>
                    </a:lnTo>
                    <a:lnTo>
                      <a:pt x="437" y="170"/>
                    </a:lnTo>
                    <a:lnTo>
                      <a:pt x="526" y="17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Rectangle 415">
                <a:extLst>
                  <a:ext uri="{FF2B5EF4-FFF2-40B4-BE49-F238E27FC236}">
                    <a16:creationId xmlns:a16="http://schemas.microsoft.com/office/drawing/2014/main" id="{1B0D3F5F-C6C5-4727-8039-AA4D212FD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5" y="257"/>
                <a:ext cx="89" cy="89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Rectangle 416">
                <a:extLst>
                  <a:ext uri="{FF2B5EF4-FFF2-40B4-BE49-F238E27FC236}">
                    <a16:creationId xmlns:a16="http://schemas.microsoft.com/office/drawing/2014/main" id="{D28F3D05-EACC-47B0-B084-9F10DACF3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" y="435"/>
                <a:ext cx="89" cy="81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417">
                <a:extLst>
                  <a:ext uri="{FF2B5EF4-FFF2-40B4-BE49-F238E27FC236}">
                    <a16:creationId xmlns:a16="http://schemas.microsoft.com/office/drawing/2014/main" id="{EC322823-CCCD-43D7-BE9A-B3190F0AA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" y="605"/>
                <a:ext cx="267" cy="267"/>
              </a:xfrm>
              <a:custGeom>
                <a:avLst/>
                <a:gdLst>
                  <a:gd name="T0" fmla="*/ 89 w 267"/>
                  <a:gd name="T1" fmla="*/ 0 h 267"/>
                  <a:gd name="T2" fmla="*/ 89 w 267"/>
                  <a:gd name="T3" fmla="*/ 89 h 267"/>
                  <a:gd name="T4" fmla="*/ 0 w 267"/>
                  <a:gd name="T5" fmla="*/ 89 h 267"/>
                  <a:gd name="T6" fmla="*/ 0 w 267"/>
                  <a:gd name="T7" fmla="*/ 176 h 267"/>
                  <a:gd name="T8" fmla="*/ 0 w 267"/>
                  <a:gd name="T9" fmla="*/ 267 h 267"/>
                  <a:gd name="T10" fmla="*/ 89 w 267"/>
                  <a:gd name="T11" fmla="*/ 267 h 267"/>
                  <a:gd name="T12" fmla="*/ 89 w 267"/>
                  <a:gd name="T13" fmla="*/ 178 h 267"/>
                  <a:gd name="T14" fmla="*/ 178 w 267"/>
                  <a:gd name="T15" fmla="*/ 178 h 267"/>
                  <a:gd name="T16" fmla="*/ 178 w 267"/>
                  <a:gd name="T17" fmla="*/ 89 h 267"/>
                  <a:gd name="T18" fmla="*/ 267 w 267"/>
                  <a:gd name="T19" fmla="*/ 89 h 267"/>
                  <a:gd name="T20" fmla="*/ 267 w 267"/>
                  <a:gd name="T21" fmla="*/ 0 h 267"/>
                  <a:gd name="T22" fmla="*/ 176 w 267"/>
                  <a:gd name="T23" fmla="*/ 0 h 267"/>
                  <a:gd name="T24" fmla="*/ 89 w 267"/>
                  <a:gd name="T25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7" h="267">
                    <a:moveTo>
                      <a:pt x="89" y="0"/>
                    </a:moveTo>
                    <a:lnTo>
                      <a:pt x="89" y="89"/>
                    </a:lnTo>
                    <a:lnTo>
                      <a:pt x="0" y="89"/>
                    </a:lnTo>
                    <a:lnTo>
                      <a:pt x="0" y="176"/>
                    </a:lnTo>
                    <a:lnTo>
                      <a:pt x="0" y="267"/>
                    </a:lnTo>
                    <a:lnTo>
                      <a:pt x="89" y="267"/>
                    </a:lnTo>
                    <a:lnTo>
                      <a:pt x="89" y="178"/>
                    </a:lnTo>
                    <a:lnTo>
                      <a:pt x="178" y="178"/>
                    </a:lnTo>
                    <a:lnTo>
                      <a:pt x="178" y="89"/>
                    </a:lnTo>
                    <a:lnTo>
                      <a:pt x="267" y="89"/>
                    </a:lnTo>
                    <a:lnTo>
                      <a:pt x="267" y="0"/>
                    </a:lnTo>
                    <a:lnTo>
                      <a:pt x="176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418">
                <a:extLst>
                  <a:ext uri="{FF2B5EF4-FFF2-40B4-BE49-F238E27FC236}">
                    <a16:creationId xmlns:a16="http://schemas.microsoft.com/office/drawing/2014/main" id="{19CB6C71-575C-414C-9BB2-B3BD70FED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516"/>
                <a:ext cx="259" cy="267"/>
              </a:xfrm>
              <a:custGeom>
                <a:avLst/>
                <a:gdLst>
                  <a:gd name="T0" fmla="*/ 178 w 259"/>
                  <a:gd name="T1" fmla="*/ 89 h 267"/>
                  <a:gd name="T2" fmla="*/ 89 w 259"/>
                  <a:gd name="T3" fmla="*/ 89 h 267"/>
                  <a:gd name="T4" fmla="*/ 89 w 259"/>
                  <a:gd name="T5" fmla="*/ 0 h 267"/>
                  <a:gd name="T6" fmla="*/ 0 w 259"/>
                  <a:gd name="T7" fmla="*/ 0 h 267"/>
                  <a:gd name="T8" fmla="*/ 0 w 259"/>
                  <a:gd name="T9" fmla="*/ 91 h 267"/>
                  <a:gd name="T10" fmla="*/ 0 w 259"/>
                  <a:gd name="T11" fmla="*/ 178 h 267"/>
                  <a:gd name="T12" fmla="*/ 89 w 259"/>
                  <a:gd name="T13" fmla="*/ 178 h 267"/>
                  <a:gd name="T14" fmla="*/ 89 w 259"/>
                  <a:gd name="T15" fmla="*/ 267 h 267"/>
                  <a:gd name="T16" fmla="*/ 176 w 259"/>
                  <a:gd name="T17" fmla="*/ 267 h 267"/>
                  <a:gd name="T18" fmla="*/ 259 w 259"/>
                  <a:gd name="T19" fmla="*/ 267 h 267"/>
                  <a:gd name="T20" fmla="*/ 259 w 259"/>
                  <a:gd name="T21" fmla="*/ 178 h 267"/>
                  <a:gd name="T22" fmla="*/ 178 w 259"/>
                  <a:gd name="T23" fmla="*/ 178 h 267"/>
                  <a:gd name="T24" fmla="*/ 178 w 259"/>
                  <a:gd name="T25" fmla="*/ 8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67">
                    <a:moveTo>
                      <a:pt x="178" y="89"/>
                    </a:moveTo>
                    <a:lnTo>
                      <a:pt x="89" y="89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6" y="267"/>
                    </a:lnTo>
                    <a:lnTo>
                      <a:pt x="259" y="267"/>
                    </a:lnTo>
                    <a:lnTo>
                      <a:pt x="259" y="178"/>
                    </a:lnTo>
                    <a:lnTo>
                      <a:pt x="178" y="178"/>
                    </a:lnTo>
                    <a:lnTo>
                      <a:pt x="178" y="89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Rectangle 419">
                <a:extLst>
                  <a:ext uri="{FF2B5EF4-FFF2-40B4-BE49-F238E27FC236}">
                    <a16:creationId xmlns:a16="http://schemas.microsoft.com/office/drawing/2014/main" id="{FCFB3B6E-DB3D-4B07-9283-5B62FF35F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" y="872"/>
                <a:ext cx="89" cy="82"/>
              </a:xfrm>
              <a:prstGeom prst="rect">
                <a:avLst/>
              </a:pr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420">
                <a:extLst>
                  <a:ext uri="{FF2B5EF4-FFF2-40B4-BE49-F238E27FC236}">
                    <a16:creationId xmlns:a16="http://schemas.microsoft.com/office/drawing/2014/main" id="{F26DBC2A-48C0-4F51-93EF-D43015AE0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" y="346"/>
                <a:ext cx="89" cy="170"/>
              </a:xfrm>
              <a:custGeom>
                <a:avLst/>
                <a:gdLst>
                  <a:gd name="T0" fmla="*/ 89 w 89"/>
                  <a:gd name="T1" fmla="*/ 0 h 170"/>
                  <a:gd name="T2" fmla="*/ 0 w 89"/>
                  <a:gd name="T3" fmla="*/ 0 h 170"/>
                  <a:gd name="T4" fmla="*/ 0 w 89"/>
                  <a:gd name="T5" fmla="*/ 87 h 170"/>
                  <a:gd name="T6" fmla="*/ 0 w 89"/>
                  <a:gd name="T7" fmla="*/ 170 h 170"/>
                  <a:gd name="T8" fmla="*/ 89 w 89"/>
                  <a:gd name="T9" fmla="*/ 170 h 170"/>
                  <a:gd name="T10" fmla="*/ 89 w 89"/>
                  <a:gd name="T11" fmla="*/ 87 h 170"/>
                  <a:gd name="T12" fmla="*/ 89 w 89"/>
                  <a:gd name="T1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0">
                    <a:moveTo>
                      <a:pt x="8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0" y="170"/>
                    </a:lnTo>
                    <a:lnTo>
                      <a:pt x="89" y="170"/>
                    </a:lnTo>
                    <a:lnTo>
                      <a:pt x="89" y="87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421">
                <a:extLst>
                  <a:ext uri="{FF2B5EF4-FFF2-40B4-BE49-F238E27FC236}">
                    <a16:creationId xmlns:a16="http://schemas.microsoft.com/office/drawing/2014/main" id="{55E7159E-0CC0-4F3B-8F37-BF43AD083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435"/>
                <a:ext cx="170" cy="259"/>
              </a:xfrm>
              <a:custGeom>
                <a:avLst/>
                <a:gdLst>
                  <a:gd name="T0" fmla="*/ 89 w 170"/>
                  <a:gd name="T1" fmla="*/ 85 h 259"/>
                  <a:gd name="T2" fmla="*/ 89 w 170"/>
                  <a:gd name="T3" fmla="*/ 0 h 259"/>
                  <a:gd name="T4" fmla="*/ 4 w 170"/>
                  <a:gd name="T5" fmla="*/ 0 h 259"/>
                  <a:gd name="T6" fmla="*/ 0 w 170"/>
                  <a:gd name="T7" fmla="*/ 0 h 259"/>
                  <a:gd name="T8" fmla="*/ 0 w 170"/>
                  <a:gd name="T9" fmla="*/ 85 h 259"/>
                  <a:gd name="T10" fmla="*/ 0 w 170"/>
                  <a:gd name="T11" fmla="*/ 172 h 259"/>
                  <a:gd name="T12" fmla="*/ 0 w 170"/>
                  <a:gd name="T13" fmla="*/ 259 h 259"/>
                  <a:gd name="T14" fmla="*/ 4 w 170"/>
                  <a:gd name="T15" fmla="*/ 259 h 259"/>
                  <a:gd name="T16" fmla="*/ 87 w 170"/>
                  <a:gd name="T17" fmla="*/ 259 h 259"/>
                  <a:gd name="T18" fmla="*/ 170 w 170"/>
                  <a:gd name="T19" fmla="*/ 259 h 259"/>
                  <a:gd name="T20" fmla="*/ 170 w 170"/>
                  <a:gd name="T21" fmla="*/ 170 h 259"/>
                  <a:gd name="T22" fmla="*/ 89 w 170"/>
                  <a:gd name="T23" fmla="*/ 170 h 259"/>
                  <a:gd name="T24" fmla="*/ 89 w 170"/>
                  <a:gd name="T25" fmla="*/ 8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259">
                    <a:moveTo>
                      <a:pt x="89" y="85"/>
                    </a:move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2"/>
                    </a:lnTo>
                    <a:lnTo>
                      <a:pt x="0" y="259"/>
                    </a:lnTo>
                    <a:lnTo>
                      <a:pt x="4" y="259"/>
                    </a:lnTo>
                    <a:lnTo>
                      <a:pt x="87" y="259"/>
                    </a:lnTo>
                    <a:lnTo>
                      <a:pt x="170" y="259"/>
                    </a:lnTo>
                    <a:lnTo>
                      <a:pt x="170" y="170"/>
                    </a:lnTo>
                    <a:lnTo>
                      <a:pt x="89" y="170"/>
                    </a:lnTo>
                    <a:lnTo>
                      <a:pt x="89" y="85"/>
                    </a:lnTo>
                    <a:close/>
                  </a:path>
                </a:pathLst>
              </a:custGeom>
              <a:solidFill>
                <a:srgbClr val="C2E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912" name="Freeform 423">
              <a:extLst>
                <a:ext uri="{FF2B5EF4-FFF2-40B4-BE49-F238E27FC236}">
                  <a16:creationId xmlns:a16="http://schemas.microsoft.com/office/drawing/2014/main" id="{EDF58D79-7A40-4B1E-A200-EB7E1F0ED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7" y="86"/>
              <a:ext cx="437" cy="519"/>
            </a:xfrm>
            <a:custGeom>
              <a:avLst/>
              <a:gdLst>
                <a:gd name="T0" fmla="*/ 348 w 437"/>
                <a:gd name="T1" fmla="*/ 0 h 519"/>
                <a:gd name="T2" fmla="*/ 348 w 437"/>
                <a:gd name="T3" fmla="*/ 82 h 519"/>
                <a:gd name="T4" fmla="*/ 267 w 437"/>
                <a:gd name="T5" fmla="*/ 82 h 519"/>
                <a:gd name="T6" fmla="*/ 267 w 437"/>
                <a:gd name="T7" fmla="*/ 171 h 519"/>
                <a:gd name="T8" fmla="*/ 178 w 437"/>
                <a:gd name="T9" fmla="*/ 171 h 519"/>
                <a:gd name="T10" fmla="*/ 178 w 437"/>
                <a:gd name="T11" fmla="*/ 260 h 519"/>
                <a:gd name="T12" fmla="*/ 178 w 437"/>
                <a:gd name="T13" fmla="*/ 349 h 519"/>
                <a:gd name="T14" fmla="*/ 89 w 437"/>
                <a:gd name="T15" fmla="*/ 349 h 519"/>
                <a:gd name="T16" fmla="*/ 89 w 437"/>
                <a:gd name="T17" fmla="*/ 430 h 519"/>
                <a:gd name="T18" fmla="*/ 0 w 437"/>
                <a:gd name="T19" fmla="*/ 430 h 519"/>
                <a:gd name="T20" fmla="*/ 0 w 437"/>
                <a:gd name="T21" fmla="*/ 519 h 519"/>
                <a:gd name="T22" fmla="*/ 89 w 437"/>
                <a:gd name="T23" fmla="*/ 519 h 519"/>
                <a:gd name="T24" fmla="*/ 178 w 437"/>
                <a:gd name="T25" fmla="*/ 519 h 519"/>
                <a:gd name="T26" fmla="*/ 178 w 437"/>
                <a:gd name="T27" fmla="*/ 430 h 519"/>
                <a:gd name="T28" fmla="*/ 267 w 437"/>
                <a:gd name="T29" fmla="*/ 430 h 519"/>
                <a:gd name="T30" fmla="*/ 267 w 437"/>
                <a:gd name="T31" fmla="*/ 349 h 519"/>
                <a:gd name="T32" fmla="*/ 348 w 437"/>
                <a:gd name="T33" fmla="*/ 349 h 519"/>
                <a:gd name="T34" fmla="*/ 348 w 437"/>
                <a:gd name="T35" fmla="*/ 260 h 519"/>
                <a:gd name="T36" fmla="*/ 348 w 437"/>
                <a:gd name="T37" fmla="*/ 171 h 519"/>
                <a:gd name="T38" fmla="*/ 437 w 437"/>
                <a:gd name="T39" fmla="*/ 171 h 519"/>
                <a:gd name="T40" fmla="*/ 437 w 437"/>
                <a:gd name="T41" fmla="*/ 85 h 519"/>
                <a:gd name="T42" fmla="*/ 437 w 437"/>
                <a:gd name="T43" fmla="*/ 0 h 519"/>
                <a:gd name="T44" fmla="*/ 348 w 437"/>
                <a:gd name="T45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7" h="519">
                  <a:moveTo>
                    <a:pt x="348" y="0"/>
                  </a:moveTo>
                  <a:lnTo>
                    <a:pt x="348" y="82"/>
                  </a:lnTo>
                  <a:lnTo>
                    <a:pt x="267" y="82"/>
                  </a:lnTo>
                  <a:lnTo>
                    <a:pt x="267" y="171"/>
                  </a:lnTo>
                  <a:lnTo>
                    <a:pt x="178" y="171"/>
                  </a:lnTo>
                  <a:lnTo>
                    <a:pt x="178" y="260"/>
                  </a:lnTo>
                  <a:lnTo>
                    <a:pt x="178" y="349"/>
                  </a:lnTo>
                  <a:lnTo>
                    <a:pt x="89" y="349"/>
                  </a:lnTo>
                  <a:lnTo>
                    <a:pt x="89" y="430"/>
                  </a:lnTo>
                  <a:lnTo>
                    <a:pt x="0" y="430"/>
                  </a:lnTo>
                  <a:lnTo>
                    <a:pt x="0" y="519"/>
                  </a:lnTo>
                  <a:lnTo>
                    <a:pt x="89" y="519"/>
                  </a:lnTo>
                  <a:lnTo>
                    <a:pt x="178" y="519"/>
                  </a:lnTo>
                  <a:lnTo>
                    <a:pt x="178" y="430"/>
                  </a:lnTo>
                  <a:lnTo>
                    <a:pt x="267" y="430"/>
                  </a:lnTo>
                  <a:lnTo>
                    <a:pt x="267" y="349"/>
                  </a:lnTo>
                  <a:lnTo>
                    <a:pt x="348" y="349"/>
                  </a:lnTo>
                  <a:lnTo>
                    <a:pt x="348" y="260"/>
                  </a:lnTo>
                  <a:lnTo>
                    <a:pt x="348" y="171"/>
                  </a:lnTo>
                  <a:lnTo>
                    <a:pt x="437" y="171"/>
                  </a:lnTo>
                  <a:lnTo>
                    <a:pt x="437" y="85"/>
                  </a:lnTo>
                  <a:lnTo>
                    <a:pt x="437" y="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424">
              <a:extLst>
                <a:ext uri="{FF2B5EF4-FFF2-40B4-BE49-F238E27FC236}">
                  <a16:creationId xmlns:a16="http://schemas.microsoft.com/office/drawing/2014/main" id="{81FB6FB9-C70E-4FCB-9186-20A0193B0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4" y="168"/>
              <a:ext cx="607" cy="348"/>
            </a:xfrm>
            <a:custGeom>
              <a:avLst/>
              <a:gdLst>
                <a:gd name="T0" fmla="*/ 518 w 607"/>
                <a:gd name="T1" fmla="*/ 178 h 348"/>
                <a:gd name="T2" fmla="*/ 437 w 607"/>
                <a:gd name="T3" fmla="*/ 178 h 348"/>
                <a:gd name="T4" fmla="*/ 437 w 607"/>
                <a:gd name="T5" fmla="*/ 90 h 348"/>
                <a:gd name="T6" fmla="*/ 437 w 607"/>
                <a:gd name="T7" fmla="*/ 0 h 348"/>
                <a:gd name="T8" fmla="*/ 346 w 607"/>
                <a:gd name="T9" fmla="*/ 0 h 348"/>
                <a:gd name="T10" fmla="*/ 259 w 607"/>
                <a:gd name="T11" fmla="*/ 0 h 348"/>
                <a:gd name="T12" fmla="*/ 170 w 607"/>
                <a:gd name="T13" fmla="*/ 0 h 348"/>
                <a:gd name="T14" fmla="*/ 170 w 607"/>
                <a:gd name="T15" fmla="*/ 89 h 348"/>
                <a:gd name="T16" fmla="*/ 81 w 607"/>
                <a:gd name="T17" fmla="*/ 89 h 348"/>
                <a:gd name="T18" fmla="*/ 81 w 607"/>
                <a:gd name="T19" fmla="*/ 178 h 348"/>
                <a:gd name="T20" fmla="*/ 0 w 607"/>
                <a:gd name="T21" fmla="*/ 178 h 348"/>
                <a:gd name="T22" fmla="*/ 0 w 607"/>
                <a:gd name="T23" fmla="*/ 267 h 348"/>
                <a:gd name="T24" fmla="*/ 85 w 607"/>
                <a:gd name="T25" fmla="*/ 267 h 348"/>
                <a:gd name="T26" fmla="*/ 170 w 607"/>
                <a:gd name="T27" fmla="*/ 267 h 348"/>
                <a:gd name="T28" fmla="*/ 170 w 607"/>
                <a:gd name="T29" fmla="*/ 178 h 348"/>
                <a:gd name="T30" fmla="*/ 259 w 607"/>
                <a:gd name="T31" fmla="*/ 178 h 348"/>
                <a:gd name="T32" fmla="*/ 348 w 607"/>
                <a:gd name="T33" fmla="*/ 178 h 348"/>
                <a:gd name="T34" fmla="*/ 348 w 607"/>
                <a:gd name="T35" fmla="*/ 267 h 348"/>
                <a:gd name="T36" fmla="*/ 437 w 607"/>
                <a:gd name="T37" fmla="*/ 267 h 348"/>
                <a:gd name="T38" fmla="*/ 437 w 607"/>
                <a:gd name="T39" fmla="*/ 348 h 348"/>
                <a:gd name="T40" fmla="*/ 520 w 607"/>
                <a:gd name="T41" fmla="*/ 348 h 348"/>
                <a:gd name="T42" fmla="*/ 607 w 607"/>
                <a:gd name="T43" fmla="*/ 348 h 348"/>
                <a:gd name="T44" fmla="*/ 607 w 607"/>
                <a:gd name="T45" fmla="*/ 267 h 348"/>
                <a:gd name="T46" fmla="*/ 518 w 607"/>
                <a:gd name="T47" fmla="*/ 267 h 348"/>
                <a:gd name="T48" fmla="*/ 518 w 607"/>
                <a:gd name="T49" fmla="*/ 17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7" h="348">
                  <a:moveTo>
                    <a:pt x="518" y="178"/>
                  </a:moveTo>
                  <a:lnTo>
                    <a:pt x="437" y="178"/>
                  </a:lnTo>
                  <a:lnTo>
                    <a:pt x="437" y="90"/>
                  </a:lnTo>
                  <a:lnTo>
                    <a:pt x="437" y="0"/>
                  </a:lnTo>
                  <a:lnTo>
                    <a:pt x="346" y="0"/>
                  </a:lnTo>
                  <a:lnTo>
                    <a:pt x="259" y="0"/>
                  </a:lnTo>
                  <a:lnTo>
                    <a:pt x="170" y="0"/>
                  </a:lnTo>
                  <a:lnTo>
                    <a:pt x="170" y="89"/>
                  </a:lnTo>
                  <a:lnTo>
                    <a:pt x="81" y="89"/>
                  </a:lnTo>
                  <a:lnTo>
                    <a:pt x="81" y="178"/>
                  </a:lnTo>
                  <a:lnTo>
                    <a:pt x="0" y="178"/>
                  </a:lnTo>
                  <a:lnTo>
                    <a:pt x="0" y="267"/>
                  </a:lnTo>
                  <a:lnTo>
                    <a:pt x="85" y="267"/>
                  </a:lnTo>
                  <a:lnTo>
                    <a:pt x="170" y="267"/>
                  </a:lnTo>
                  <a:lnTo>
                    <a:pt x="170" y="178"/>
                  </a:lnTo>
                  <a:lnTo>
                    <a:pt x="259" y="178"/>
                  </a:lnTo>
                  <a:lnTo>
                    <a:pt x="348" y="178"/>
                  </a:lnTo>
                  <a:lnTo>
                    <a:pt x="348" y="267"/>
                  </a:lnTo>
                  <a:lnTo>
                    <a:pt x="437" y="267"/>
                  </a:lnTo>
                  <a:lnTo>
                    <a:pt x="437" y="348"/>
                  </a:lnTo>
                  <a:lnTo>
                    <a:pt x="520" y="348"/>
                  </a:lnTo>
                  <a:lnTo>
                    <a:pt x="607" y="348"/>
                  </a:lnTo>
                  <a:lnTo>
                    <a:pt x="607" y="267"/>
                  </a:lnTo>
                  <a:lnTo>
                    <a:pt x="518" y="267"/>
                  </a:lnTo>
                  <a:lnTo>
                    <a:pt x="518" y="17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425">
              <a:extLst>
                <a:ext uri="{FF2B5EF4-FFF2-40B4-BE49-F238E27FC236}">
                  <a16:creationId xmlns:a16="http://schemas.microsoft.com/office/drawing/2014/main" id="{DD395D7F-618E-45BF-B44D-B11057AB9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5" y="435"/>
              <a:ext cx="89" cy="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426">
              <a:extLst>
                <a:ext uri="{FF2B5EF4-FFF2-40B4-BE49-F238E27FC236}">
                  <a16:creationId xmlns:a16="http://schemas.microsoft.com/office/drawing/2014/main" id="{F9677D18-2E9F-4982-A584-9C76F8267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" y="-3"/>
              <a:ext cx="696" cy="438"/>
            </a:xfrm>
            <a:custGeom>
              <a:avLst/>
              <a:gdLst>
                <a:gd name="T0" fmla="*/ 518 w 696"/>
                <a:gd name="T1" fmla="*/ 260 h 438"/>
                <a:gd name="T2" fmla="*/ 518 w 696"/>
                <a:gd name="T3" fmla="*/ 171 h 438"/>
                <a:gd name="T4" fmla="*/ 429 w 696"/>
                <a:gd name="T5" fmla="*/ 171 h 438"/>
                <a:gd name="T6" fmla="*/ 429 w 696"/>
                <a:gd name="T7" fmla="*/ 89 h 438"/>
                <a:gd name="T8" fmla="*/ 348 w 696"/>
                <a:gd name="T9" fmla="*/ 89 h 438"/>
                <a:gd name="T10" fmla="*/ 348 w 696"/>
                <a:gd name="T11" fmla="*/ 0 h 438"/>
                <a:gd name="T12" fmla="*/ 259 w 696"/>
                <a:gd name="T13" fmla="*/ 0 h 438"/>
                <a:gd name="T14" fmla="*/ 170 w 696"/>
                <a:gd name="T15" fmla="*/ 0 h 438"/>
                <a:gd name="T16" fmla="*/ 170 w 696"/>
                <a:gd name="T17" fmla="*/ 89 h 438"/>
                <a:gd name="T18" fmla="*/ 81 w 696"/>
                <a:gd name="T19" fmla="*/ 89 h 438"/>
                <a:gd name="T20" fmla="*/ 81 w 696"/>
                <a:gd name="T21" fmla="*/ 171 h 438"/>
                <a:gd name="T22" fmla="*/ 0 w 696"/>
                <a:gd name="T23" fmla="*/ 171 h 438"/>
                <a:gd name="T24" fmla="*/ 0 w 696"/>
                <a:gd name="T25" fmla="*/ 260 h 438"/>
                <a:gd name="T26" fmla="*/ 85 w 696"/>
                <a:gd name="T27" fmla="*/ 260 h 438"/>
                <a:gd name="T28" fmla="*/ 172 w 696"/>
                <a:gd name="T29" fmla="*/ 260 h 438"/>
                <a:gd name="T30" fmla="*/ 259 w 696"/>
                <a:gd name="T31" fmla="*/ 260 h 438"/>
                <a:gd name="T32" fmla="*/ 259 w 696"/>
                <a:gd name="T33" fmla="*/ 171 h 438"/>
                <a:gd name="T34" fmla="*/ 348 w 696"/>
                <a:gd name="T35" fmla="*/ 171 h 438"/>
                <a:gd name="T36" fmla="*/ 348 w 696"/>
                <a:gd name="T37" fmla="*/ 261 h 438"/>
                <a:gd name="T38" fmla="*/ 348 w 696"/>
                <a:gd name="T39" fmla="*/ 349 h 438"/>
                <a:gd name="T40" fmla="*/ 433 w 696"/>
                <a:gd name="T41" fmla="*/ 349 h 438"/>
                <a:gd name="T42" fmla="*/ 520 w 696"/>
                <a:gd name="T43" fmla="*/ 349 h 438"/>
                <a:gd name="T44" fmla="*/ 607 w 696"/>
                <a:gd name="T45" fmla="*/ 349 h 438"/>
                <a:gd name="T46" fmla="*/ 607 w 696"/>
                <a:gd name="T47" fmla="*/ 438 h 438"/>
                <a:gd name="T48" fmla="*/ 696 w 696"/>
                <a:gd name="T49" fmla="*/ 438 h 438"/>
                <a:gd name="T50" fmla="*/ 696 w 696"/>
                <a:gd name="T51" fmla="*/ 349 h 438"/>
                <a:gd name="T52" fmla="*/ 696 w 696"/>
                <a:gd name="T53" fmla="*/ 260 h 438"/>
                <a:gd name="T54" fmla="*/ 607 w 696"/>
                <a:gd name="T55" fmla="*/ 260 h 438"/>
                <a:gd name="T56" fmla="*/ 518 w 696"/>
                <a:gd name="T57" fmla="*/ 26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6" h="438">
                  <a:moveTo>
                    <a:pt x="518" y="260"/>
                  </a:moveTo>
                  <a:lnTo>
                    <a:pt x="518" y="171"/>
                  </a:lnTo>
                  <a:lnTo>
                    <a:pt x="429" y="171"/>
                  </a:lnTo>
                  <a:lnTo>
                    <a:pt x="429" y="89"/>
                  </a:lnTo>
                  <a:lnTo>
                    <a:pt x="348" y="89"/>
                  </a:lnTo>
                  <a:lnTo>
                    <a:pt x="348" y="0"/>
                  </a:lnTo>
                  <a:lnTo>
                    <a:pt x="259" y="0"/>
                  </a:lnTo>
                  <a:lnTo>
                    <a:pt x="170" y="0"/>
                  </a:lnTo>
                  <a:lnTo>
                    <a:pt x="170" y="89"/>
                  </a:lnTo>
                  <a:lnTo>
                    <a:pt x="81" y="89"/>
                  </a:lnTo>
                  <a:lnTo>
                    <a:pt x="81" y="171"/>
                  </a:lnTo>
                  <a:lnTo>
                    <a:pt x="0" y="171"/>
                  </a:lnTo>
                  <a:lnTo>
                    <a:pt x="0" y="260"/>
                  </a:lnTo>
                  <a:lnTo>
                    <a:pt x="85" y="260"/>
                  </a:lnTo>
                  <a:lnTo>
                    <a:pt x="172" y="260"/>
                  </a:lnTo>
                  <a:lnTo>
                    <a:pt x="259" y="260"/>
                  </a:lnTo>
                  <a:lnTo>
                    <a:pt x="259" y="171"/>
                  </a:lnTo>
                  <a:lnTo>
                    <a:pt x="348" y="171"/>
                  </a:lnTo>
                  <a:lnTo>
                    <a:pt x="348" y="261"/>
                  </a:lnTo>
                  <a:lnTo>
                    <a:pt x="348" y="349"/>
                  </a:lnTo>
                  <a:lnTo>
                    <a:pt x="433" y="349"/>
                  </a:lnTo>
                  <a:lnTo>
                    <a:pt x="520" y="349"/>
                  </a:lnTo>
                  <a:lnTo>
                    <a:pt x="607" y="349"/>
                  </a:lnTo>
                  <a:lnTo>
                    <a:pt x="607" y="438"/>
                  </a:lnTo>
                  <a:lnTo>
                    <a:pt x="696" y="438"/>
                  </a:lnTo>
                  <a:lnTo>
                    <a:pt x="696" y="349"/>
                  </a:lnTo>
                  <a:lnTo>
                    <a:pt x="696" y="260"/>
                  </a:lnTo>
                  <a:lnTo>
                    <a:pt x="607" y="260"/>
                  </a:lnTo>
                  <a:lnTo>
                    <a:pt x="518" y="26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427">
              <a:extLst>
                <a:ext uri="{FF2B5EF4-FFF2-40B4-BE49-F238E27FC236}">
                  <a16:creationId xmlns:a16="http://schemas.microsoft.com/office/drawing/2014/main" id="{BE35C517-BF25-4BC5-B233-B071E1273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-92"/>
              <a:ext cx="1392" cy="608"/>
            </a:xfrm>
            <a:custGeom>
              <a:avLst/>
              <a:gdLst>
                <a:gd name="T0" fmla="*/ 1222 w 1392"/>
                <a:gd name="T1" fmla="*/ 438 h 608"/>
                <a:gd name="T2" fmla="*/ 1222 w 1392"/>
                <a:gd name="T3" fmla="*/ 350 h 608"/>
                <a:gd name="T4" fmla="*/ 1222 w 1392"/>
                <a:gd name="T5" fmla="*/ 260 h 608"/>
                <a:gd name="T6" fmla="*/ 1135 w 1392"/>
                <a:gd name="T7" fmla="*/ 260 h 608"/>
                <a:gd name="T8" fmla="*/ 1051 w 1392"/>
                <a:gd name="T9" fmla="*/ 260 h 608"/>
                <a:gd name="T10" fmla="*/ 1051 w 1392"/>
                <a:gd name="T11" fmla="*/ 174 h 608"/>
                <a:gd name="T12" fmla="*/ 1051 w 1392"/>
                <a:gd name="T13" fmla="*/ 89 h 608"/>
                <a:gd name="T14" fmla="*/ 961 w 1392"/>
                <a:gd name="T15" fmla="*/ 89 h 608"/>
                <a:gd name="T16" fmla="*/ 874 w 1392"/>
                <a:gd name="T17" fmla="*/ 89 h 608"/>
                <a:gd name="T18" fmla="*/ 874 w 1392"/>
                <a:gd name="T19" fmla="*/ 0 h 608"/>
                <a:gd name="T20" fmla="*/ 785 w 1392"/>
                <a:gd name="T21" fmla="*/ 0 h 608"/>
                <a:gd name="T22" fmla="*/ 785 w 1392"/>
                <a:gd name="T23" fmla="*/ 89 h 608"/>
                <a:gd name="T24" fmla="*/ 696 w 1392"/>
                <a:gd name="T25" fmla="*/ 89 h 608"/>
                <a:gd name="T26" fmla="*/ 696 w 1392"/>
                <a:gd name="T27" fmla="*/ 178 h 608"/>
                <a:gd name="T28" fmla="*/ 615 w 1392"/>
                <a:gd name="T29" fmla="*/ 178 h 608"/>
                <a:gd name="T30" fmla="*/ 615 w 1392"/>
                <a:gd name="T31" fmla="*/ 260 h 608"/>
                <a:gd name="T32" fmla="*/ 526 w 1392"/>
                <a:gd name="T33" fmla="*/ 260 h 608"/>
                <a:gd name="T34" fmla="*/ 439 w 1392"/>
                <a:gd name="T35" fmla="*/ 260 h 608"/>
                <a:gd name="T36" fmla="*/ 350 w 1392"/>
                <a:gd name="T37" fmla="*/ 260 h 608"/>
                <a:gd name="T38" fmla="*/ 266 w 1392"/>
                <a:gd name="T39" fmla="*/ 260 h 608"/>
                <a:gd name="T40" fmla="*/ 266 w 1392"/>
                <a:gd name="T41" fmla="*/ 349 h 608"/>
                <a:gd name="T42" fmla="*/ 178 w 1392"/>
                <a:gd name="T43" fmla="*/ 349 h 608"/>
                <a:gd name="T44" fmla="*/ 178 w 1392"/>
                <a:gd name="T45" fmla="*/ 438 h 608"/>
                <a:gd name="T46" fmla="*/ 89 w 1392"/>
                <a:gd name="T47" fmla="*/ 438 h 608"/>
                <a:gd name="T48" fmla="*/ 89 w 1392"/>
                <a:gd name="T49" fmla="*/ 527 h 608"/>
                <a:gd name="T50" fmla="*/ 0 w 1392"/>
                <a:gd name="T51" fmla="*/ 527 h 608"/>
                <a:gd name="T52" fmla="*/ 0 w 1392"/>
                <a:gd name="T53" fmla="*/ 608 h 608"/>
                <a:gd name="T54" fmla="*/ 89 w 1392"/>
                <a:gd name="T55" fmla="*/ 608 h 608"/>
                <a:gd name="T56" fmla="*/ 178 w 1392"/>
                <a:gd name="T57" fmla="*/ 608 h 608"/>
                <a:gd name="T58" fmla="*/ 178 w 1392"/>
                <a:gd name="T59" fmla="*/ 527 h 608"/>
                <a:gd name="T60" fmla="*/ 263 w 1392"/>
                <a:gd name="T61" fmla="*/ 527 h 608"/>
                <a:gd name="T62" fmla="*/ 348 w 1392"/>
                <a:gd name="T63" fmla="*/ 527 h 608"/>
                <a:gd name="T64" fmla="*/ 348 w 1392"/>
                <a:gd name="T65" fmla="*/ 438 h 608"/>
                <a:gd name="T66" fmla="*/ 439 w 1392"/>
                <a:gd name="T67" fmla="*/ 438 h 608"/>
                <a:gd name="T68" fmla="*/ 526 w 1392"/>
                <a:gd name="T69" fmla="*/ 438 h 608"/>
                <a:gd name="T70" fmla="*/ 615 w 1392"/>
                <a:gd name="T71" fmla="*/ 438 h 608"/>
                <a:gd name="T72" fmla="*/ 615 w 1392"/>
                <a:gd name="T73" fmla="*/ 349 h 608"/>
                <a:gd name="T74" fmla="*/ 700 w 1392"/>
                <a:gd name="T75" fmla="*/ 349 h 608"/>
                <a:gd name="T76" fmla="*/ 785 w 1392"/>
                <a:gd name="T77" fmla="*/ 349 h 608"/>
                <a:gd name="T78" fmla="*/ 785 w 1392"/>
                <a:gd name="T79" fmla="*/ 260 h 608"/>
                <a:gd name="T80" fmla="*/ 874 w 1392"/>
                <a:gd name="T81" fmla="*/ 260 h 608"/>
                <a:gd name="T82" fmla="*/ 874 w 1392"/>
                <a:gd name="T83" fmla="*/ 349 h 608"/>
                <a:gd name="T84" fmla="*/ 961 w 1392"/>
                <a:gd name="T85" fmla="*/ 349 h 608"/>
                <a:gd name="T86" fmla="*/ 1051 w 1392"/>
                <a:gd name="T87" fmla="*/ 349 h 608"/>
                <a:gd name="T88" fmla="*/ 1051 w 1392"/>
                <a:gd name="T89" fmla="*/ 438 h 608"/>
                <a:gd name="T90" fmla="*/ 1133 w 1392"/>
                <a:gd name="T91" fmla="*/ 438 h 608"/>
                <a:gd name="T92" fmla="*/ 1133 w 1392"/>
                <a:gd name="T93" fmla="*/ 527 h 608"/>
                <a:gd name="T94" fmla="*/ 1222 w 1392"/>
                <a:gd name="T95" fmla="*/ 527 h 608"/>
                <a:gd name="T96" fmla="*/ 1309 w 1392"/>
                <a:gd name="T97" fmla="*/ 527 h 608"/>
                <a:gd name="T98" fmla="*/ 1392 w 1392"/>
                <a:gd name="T99" fmla="*/ 527 h 608"/>
                <a:gd name="T100" fmla="*/ 1392 w 1392"/>
                <a:gd name="T101" fmla="*/ 438 h 608"/>
                <a:gd name="T102" fmla="*/ 1309 w 1392"/>
                <a:gd name="T103" fmla="*/ 438 h 608"/>
                <a:gd name="T104" fmla="*/ 1222 w 1392"/>
                <a:gd name="T105" fmla="*/ 43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2" h="608">
                  <a:moveTo>
                    <a:pt x="1222" y="438"/>
                  </a:moveTo>
                  <a:lnTo>
                    <a:pt x="1222" y="350"/>
                  </a:lnTo>
                  <a:lnTo>
                    <a:pt x="1222" y="260"/>
                  </a:lnTo>
                  <a:lnTo>
                    <a:pt x="1135" y="260"/>
                  </a:lnTo>
                  <a:lnTo>
                    <a:pt x="1051" y="260"/>
                  </a:lnTo>
                  <a:lnTo>
                    <a:pt x="1051" y="174"/>
                  </a:lnTo>
                  <a:lnTo>
                    <a:pt x="1051" y="89"/>
                  </a:lnTo>
                  <a:lnTo>
                    <a:pt x="961" y="89"/>
                  </a:lnTo>
                  <a:lnTo>
                    <a:pt x="874" y="89"/>
                  </a:lnTo>
                  <a:lnTo>
                    <a:pt x="874" y="0"/>
                  </a:lnTo>
                  <a:lnTo>
                    <a:pt x="785" y="0"/>
                  </a:lnTo>
                  <a:lnTo>
                    <a:pt x="785" y="89"/>
                  </a:lnTo>
                  <a:lnTo>
                    <a:pt x="696" y="89"/>
                  </a:lnTo>
                  <a:lnTo>
                    <a:pt x="696" y="178"/>
                  </a:lnTo>
                  <a:lnTo>
                    <a:pt x="615" y="178"/>
                  </a:lnTo>
                  <a:lnTo>
                    <a:pt x="615" y="260"/>
                  </a:lnTo>
                  <a:lnTo>
                    <a:pt x="526" y="260"/>
                  </a:lnTo>
                  <a:lnTo>
                    <a:pt x="439" y="260"/>
                  </a:lnTo>
                  <a:lnTo>
                    <a:pt x="350" y="260"/>
                  </a:lnTo>
                  <a:lnTo>
                    <a:pt x="266" y="260"/>
                  </a:lnTo>
                  <a:lnTo>
                    <a:pt x="266" y="349"/>
                  </a:lnTo>
                  <a:lnTo>
                    <a:pt x="178" y="349"/>
                  </a:lnTo>
                  <a:lnTo>
                    <a:pt x="178" y="438"/>
                  </a:lnTo>
                  <a:lnTo>
                    <a:pt x="89" y="438"/>
                  </a:lnTo>
                  <a:lnTo>
                    <a:pt x="89" y="527"/>
                  </a:lnTo>
                  <a:lnTo>
                    <a:pt x="0" y="527"/>
                  </a:lnTo>
                  <a:lnTo>
                    <a:pt x="0" y="608"/>
                  </a:lnTo>
                  <a:lnTo>
                    <a:pt x="89" y="608"/>
                  </a:lnTo>
                  <a:lnTo>
                    <a:pt x="178" y="608"/>
                  </a:lnTo>
                  <a:lnTo>
                    <a:pt x="178" y="527"/>
                  </a:lnTo>
                  <a:lnTo>
                    <a:pt x="263" y="527"/>
                  </a:lnTo>
                  <a:lnTo>
                    <a:pt x="348" y="527"/>
                  </a:lnTo>
                  <a:lnTo>
                    <a:pt x="348" y="438"/>
                  </a:lnTo>
                  <a:lnTo>
                    <a:pt x="439" y="438"/>
                  </a:lnTo>
                  <a:lnTo>
                    <a:pt x="526" y="438"/>
                  </a:lnTo>
                  <a:lnTo>
                    <a:pt x="615" y="438"/>
                  </a:lnTo>
                  <a:lnTo>
                    <a:pt x="615" y="349"/>
                  </a:lnTo>
                  <a:lnTo>
                    <a:pt x="700" y="349"/>
                  </a:lnTo>
                  <a:lnTo>
                    <a:pt x="785" y="349"/>
                  </a:lnTo>
                  <a:lnTo>
                    <a:pt x="785" y="260"/>
                  </a:lnTo>
                  <a:lnTo>
                    <a:pt x="874" y="260"/>
                  </a:lnTo>
                  <a:lnTo>
                    <a:pt x="874" y="349"/>
                  </a:lnTo>
                  <a:lnTo>
                    <a:pt x="961" y="349"/>
                  </a:lnTo>
                  <a:lnTo>
                    <a:pt x="1051" y="349"/>
                  </a:lnTo>
                  <a:lnTo>
                    <a:pt x="1051" y="438"/>
                  </a:lnTo>
                  <a:lnTo>
                    <a:pt x="1133" y="438"/>
                  </a:lnTo>
                  <a:lnTo>
                    <a:pt x="1133" y="527"/>
                  </a:lnTo>
                  <a:lnTo>
                    <a:pt x="1222" y="527"/>
                  </a:lnTo>
                  <a:lnTo>
                    <a:pt x="1309" y="527"/>
                  </a:lnTo>
                  <a:lnTo>
                    <a:pt x="1392" y="527"/>
                  </a:lnTo>
                  <a:lnTo>
                    <a:pt x="1392" y="438"/>
                  </a:lnTo>
                  <a:lnTo>
                    <a:pt x="1309" y="438"/>
                  </a:lnTo>
                  <a:lnTo>
                    <a:pt x="1222" y="4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428">
              <a:extLst>
                <a:ext uri="{FF2B5EF4-FFF2-40B4-BE49-F238E27FC236}">
                  <a16:creationId xmlns:a16="http://schemas.microsoft.com/office/drawing/2014/main" id="{76C63843-C5DC-469D-9B10-39415A1CE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605"/>
              <a:ext cx="178" cy="267"/>
            </a:xfrm>
            <a:custGeom>
              <a:avLst/>
              <a:gdLst>
                <a:gd name="T0" fmla="*/ 89 w 178"/>
                <a:gd name="T1" fmla="*/ 0 h 267"/>
                <a:gd name="T2" fmla="*/ 0 w 178"/>
                <a:gd name="T3" fmla="*/ 0 h 267"/>
                <a:gd name="T4" fmla="*/ 0 w 178"/>
                <a:gd name="T5" fmla="*/ 89 h 267"/>
                <a:gd name="T6" fmla="*/ 0 w 178"/>
                <a:gd name="T7" fmla="*/ 178 h 267"/>
                <a:gd name="T8" fmla="*/ 89 w 178"/>
                <a:gd name="T9" fmla="*/ 178 h 267"/>
                <a:gd name="T10" fmla="*/ 89 w 178"/>
                <a:gd name="T11" fmla="*/ 267 h 267"/>
                <a:gd name="T12" fmla="*/ 178 w 178"/>
                <a:gd name="T13" fmla="*/ 267 h 267"/>
                <a:gd name="T14" fmla="*/ 178 w 178"/>
                <a:gd name="T15" fmla="*/ 176 h 267"/>
                <a:gd name="T16" fmla="*/ 178 w 178"/>
                <a:gd name="T17" fmla="*/ 89 h 267"/>
                <a:gd name="T18" fmla="*/ 89 w 178"/>
                <a:gd name="T19" fmla="*/ 89 h 267"/>
                <a:gd name="T20" fmla="*/ 89 w 178"/>
                <a:gd name="T2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267">
                  <a:moveTo>
                    <a:pt x="89" y="0"/>
                  </a:moveTo>
                  <a:lnTo>
                    <a:pt x="0" y="0"/>
                  </a:lnTo>
                  <a:lnTo>
                    <a:pt x="0" y="89"/>
                  </a:lnTo>
                  <a:lnTo>
                    <a:pt x="0" y="178"/>
                  </a:lnTo>
                  <a:lnTo>
                    <a:pt x="89" y="178"/>
                  </a:lnTo>
                  <a:lnTo>
                    <a:pt x="89" y="267"/>
                  </a:lnTo>
                  <a:lnTo>
                    <a:pt x="178" y="267"/>
                  </a:lnTo>
                  <a:lnTo>
                    <a:pt x="178" y="176"/>
                  </a:lnTo>
                  <a:lnTo>
                    <a:pt x="178" y="89"/>
                  </a:lnTo>
                  <a:lnTo>
                    <a:pt x="89" y="89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429">
              <a:extLst>
                <a:ext uri="{FF2B5EF4-FFF2-40B4-BE49-F238E27FC236}">
                  <a16:creationId xmlns:a16="http://schemas.microsoft.com/office/drawing/2014/main" id="{53081ABA-927C-44BD-85AF-1B0E57350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" y="435"/>
              <a:ext cx="81" cy="170"/>
            </a:xfrm>
            <a:custGeom>
              <a:avLst/>
              <a:gdLst>
                <a:gd name="T0" fmla="*/ 81 w 81"/>
                <a:gd name="T1" fmla="*/ 0 h 170"/>
                <a:gd name="T2" fmla="*/ 0 w 81"/>
                <a:gd name="T3" fmla="*/ 0 h 170"/>
                <a:gd name="T4" fmla="*/ 0 w 81"/>
                <a:gd name="T5" fmla="*/ 85 h 170"/>
                <a:gd name="T6" fmla="*/ 0 w 81"/>
                <a:gd name="T7" fmla="*/ 170 h 170"/>
                <a:gd name="T8" fmla="*/ 81 w 81"/>
                <a:gd name="T9" fmla="*/ 170 h 170"/>
                <a:gd name="T10" fmla="*/ 81 w 81"/>
                <a:gd name="T11" fmla="*/ 85 h 170"/>
                <a:gd name="T12" fmla="*/ 81 w 81"/>
                <a:gd name="T1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70">
                  <a:moveTo>
                    <a:pt x="81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0" y="170"/>
                  </a:lnTo>
                  <a:lnTo>
                    <a:pt x="81" y="170"/>
                  </a:lnTo>
                  <a:lnTo>
                    <a:pt x="81" y="8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430">
              <a:extLst>
                <a:ext uri="{FF2B5EF4-FFF2-40B4-BE49-F238E27FC236}">
                  <a16:creationId xmlns:a16="http://schemas.microsoft.com/office/drawing/2014/main" id="{B653BAE3-D684-4E81-B97E-0F27B32FD8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0" y="-3"/>
              <a:ext cx="785" cy="608"/>
            </a:xfrm>
            <a:custGeom>
              <a:avLst/>
              <a:gdLst>
                <a:gd name="T0" fmla="*/ 696 w 785"/>
                <a:gd name="T1" fmla="*/ 349 h 608"/>
                <a:gd name="T2" fmla="*/ 696 w 785"/>
                <a:gd name="T3" fmla="*/ 260 h 608"/>
                <a:gd name="T4" fmla="*/ 607 w 785"/>
                <a:gd name="T5" fmla="*/ 260 h 608"/>
                <a:gd name="T6" fmla="*/ 607 w 785"/>
                <a:gd name="T7" fmla="*/ 174 h 608"/>
                <a:gd name="T8" fmla="*/ 607 w 785"/>
                <a:gd name="T9" fmla="*/ 89 h 608"/>
                <a:gd name="T10" fmla="*/ 518 w 785"/>
                <a:gd name="T11" fmla="*/ 89 h 608"/>
                <a:gd name="T12" fmla="*/ 518 w 785"/>
                <a:gd name="T13" fmla="*/ 0 h 608"/>
                <a:gd name="T14" fmla="*/ 429 w 785"/>
                <a:gd name="T15" fmla="*/ 0 h 608"/>
                <a:gd name="T16" fmla="*/ 429 w 785"/>
                <a:gd name="T17" fmla="*/ 89 h 608"/>
                <a:gd name="T18" fmla="*/ 348 w 785"/>
                <a:gd name="T19" fmla="*/ 89 h 608"/>
                <a:gd name="T20" fmla="*/ 348 w 785"/>
                <a:gd name="T21" fmla="*/ 174 h 608"/>
                <a:gd name="T22" fmla="*/ 348 w 785"/>
                <a:gd name="T23" fmla="*/ 260 h 608"/>
                <a:gd name="T24" fmla="*/ 259 w 785"/>
                <a:gd name="T25" fmla="*/ 260 h 608"/>
                <a:gd name="T26" fmla="*/ 259 w 785"/>
                <a:gd name="T27" fmla="*/ 349 h 608"/>
                <a:gd name="T28" fmla="*/ 170 w 785"/>
                <a:gd name="T29" fmla="*/ 349 h 608"/>
                <a:gd name="T30" fmla="*/ 170 w 785"/>
                <a:gd name="T31" fmla="*/ 438 h 608"/>
                <a:gd name="T32" fmla="*/ 81 w 785"/>
                <a:gd name="T33" fmla="*/ 438 h 608"/>
                <a:gd name="T34" fmla="*/ 81 w 785"/>
                <a:gd name="T35" fmla="*/ 519 h 608"/>
                <a:gd name="T36" fmla="*/ 0 w 785"/>
                <a:gd name="T37" fmla="*/ 519 h 608"/>
                <a:gd name="T38" fmla="*/ 0 w 785"/>
                <a:gd name="T39" fmla="*/ 608 h 608"/>
                <a:gd name="T40" fmla="*/ 83 w 785"/>
                <a:gd name="T41" fmla="*/ 608 h 608"/>
                <a:gd name="T42" fmla="*/ 170 w 785"/>
                <a:gd name="T43" fmla="*/ 608 h 608"/>
                <a:gd name="T44" fmla="*/ 170 w 785"/>
                <a:gd name="T45" fmla="*/ 519 h 608"/>
                <a:gd name="T46" fmla="*/ 259 w 785"/>
                <a:gd name="T47" fmla="*/ 519 h 608"/>
                <a:gd name="T48" fmla="*/ 259 w 785"/>
                <a:gd name="T49" fmla="*/ 438 h 608"/>
                <a:gd name="T50" fmla="*/ 348 w 785"/>
                <a:gd name="T51" fmla="*/ 438 h 608"/>
                <a:gd name="T52" fmla="*/ 348 w 785"/>
                <a:gd name="T53" fmla="*/ 349 h 608"/>
                <a:gd name="T54" fmla="*/ 433 w 785"/>
                <a:gd name="T55" fmla="*/ 349 h 608"/>
                <a:gd name="T56" fmla="*/ 518 w 785"/>
                <a:gd name="T57" fmla="*/ 349 h 608"/>
                <a:gd name="T58" fmla="*/ 518 w 785"/>
                <a:gd name="T59" fmla="*/ 438 h 608"/>
                <a:gd name="T60" fmla="*/ 607 w 785"/>
                <a:gd name="T61" fmla="*/ 438 h 608"/>
                <a:gd name="T62" fmla="*/ 694 w 785"/>
                <a:gd name="T63" fmla="*/ 438 h 608"/>
                <a:gd name="T64" fmla="*/ 785 w 785"/>
                <a:gd name="T65" fmla="*/ 438 h 608"/>
                <a:gd name="T66" fmla="*/ 785 w 785"/>
                <a:gd name="T67" fmla="*/ 349 h 608"/>
                <a:gd name="T68" fmla="*/ 696 w 785"/>
                <a:gd name="T69" fmla="*/ 349 h 608"/>
                <a:gd name="T70" fmla="*/ 429 w 785"/>
                <a:gd name="T71" fmla="*/ 260 h 608"/>
                <a:gd name="T72" fmla="*/ 429 w 785"/>
                <a:gd name="T73" fmla="*/ 171 h 608"/>
                <a:gd name="T74" fmla="*/ 518 w 785"/>
                <a:gd name="T75" fmla="*/ 171 h 608"/>
                <a:gd name="T76" fmla="*/ 518 w 785"/>
                <a:gd name="T77" fmla="*/ 260 h 608"/>
                <a:gd name="T78" fmla="*/ 429 w 785"/>
                <a:gd name="T79" fmla="*/ 26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5" h="608">
                  <a:moveTo>
                    <a:pt x="696" y="349"/>
                  </a:moveTo>
                  <a:lnTo>
                    <a:pt x="696" y="260"/>
                  </a:lnTo>
                  <a:lnTo>
                    <a:pt x="607" y="260"/>
                  </a:lnTo>
                  <a:lnTo>
                    <a:pt x="607" y="174"/>
                  </a:lnTo>
                  <a:lnTo>
                    <a:pt x="607" y="89"/>
                  </a:lnTo>
                  <a:lnTo>
                    <a:pt x="518" y="89"/>
                  </a:lnTo>
                  <a:lnTo>
                    <a:pt x="518" y="0"/>
                  </a:lnTo>
                  <a:lnTo>
                    <a:pt x="429" y="0"/>
                  </a:lnTo>
                  <a:lnTo>
                    <a:pt x="429" y="89"/>
                  </a:lnTo>
                  <a:lnTo>
                    <a:pt x="348" y="89"/>
                  </a:lnTo>
                  <a:lnTo>
                    <a:pt x="348" y="174"/>
                  </a:lnTo>
                  <a:lnTo>
                    <a:pt x="348" y="260"/>
                  </a:lnTo>
                  <a:lnTo>
                    <a:pt x="259" y="260"/>
                  </a:lnTo>
                  <a:lnTo>
                    <a:pt x="259" y="349"/>
                  </a:lnTo>
                  <a:lnTo>
                    <a:pt x="170" y="349"/>
                  </a:lnTo>
                  <a:lnTo>
                    <a:pt x="170" y="438"/>
                  </a:lnTo>
                  <a:lnTo>
                    <a:pt x="81" y="438"/>
                  </a:lnTo>
                  <a:lnTo>
                    <a:pt x="81" y="519"/>
                  </a:lnTo>
                  <a:lnTo>
                    <a:pt x="0" y="519"/>
                  </a:lnTo>
                  <a:lnTo>
                    <a:pt x="0" y="608"/>
                  </a:lnTo>
                  <a:lnTo>
                    <a:pt x="83" y="608"/>
                  </a:lnTo>
                  <a:lnTo>
                    <a:pt x="170" y="608"/>
                  </a:lnTo>
                  <a:lnTo>
                    <a:pt x="170" y="519"/>
                  </a:lnTo>
                  <a:lnTo>
                    <a:pt x="259" y="519"/>
                  </a:lnTo>
                  <a:lnTo>
                    <a:pt x="259" y="438"/>
                  </a:lnTo>
                  <a:lnTo>
                    <a:pt x="348" y="438"/>
                  </a:lnTo>
                  <a:lnTo>
                    <a:pt x="348" y="349"/>
                  </a:lnTo>
                  <a:lnTo>
                    <a:pt x="433" y="349"/>
                  </a:lnTo>
                  <a:lnTo>
                    <a:pt x="518" y="349"/>
                  </a:lnTo>
                  <a:lnTo>
                    <a:pt x="518" y="438"/>
                  </a:lnTo>
                  <a:lnTo>
                    <a:pt x="607" y="438"/>
                  </a:lnTo>
                  <a:lnTo>
                    <a:pt x="694" y="438"/>
                  </a:lnTo>
                  <a:lnTo>
                    <a:pt x="785" y="438"/>
                  </a:lnTo>
                  <a:lnTo>
                    <a:pt x="785" y="349"/>
                  </a:lnTo>
                  <a:lnTo>
                    <a:pt x="696" y="349"/>
                  </a:lnTo>
                  <a:close/>
                  <a:moveTo>
                    <a:pt x="429" y="260"/>
                  </a:moveTo>
                  <a:lnTo>
                    <a:pt x="429" y="171"/>
                  </a:lnTo>
                  <a:lnTo>
                    <a:pt x="518" y="171"/>
                  </a:lnTo>
                  <a:lnTo>
                    <a:pt x="518" y="260"/>
                  </a:lnTo>
                  <a:lnTo>
                    <a:pt x="429" y="26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431">
              <a:extLst>
                <a:ext uri="{FF2B5EF4-FFF2-40B4-BE49-F238E27FC236}">
                  <a16:creationId xmlns:a16="http://schemas.microsoft.com/office/drawing/2014/main" id="{C692B455-6014-4FBC-8F69-54C685ACE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4" y="516"/>
              <a:ext cx="178" cy="89"/>
            </a:xfrm>
            <a:custGeom>
              <a:avLst/>
              <a:gdLst>
                <a:gd name="T0" fmla="*/ 0 w 178"/>
                <a:gd name="T1" fmla="*/ 0 h 89"/>
                <a:gd name="T2" fmla="*/ 0 w 178"/>
                <a:gd name="T3" fmla="*/ 89 h 89"/>
                <a:gd name="T4" fmla="*/ 91 w 178"/>
                <a:gd name="T5" fmla="*/ 89 h 89"/>
                <a:gd name="T6" fmla="*/ 178 w 178"/>
                <a:gd name="T7" fmla="*/ 89 h 89"/>
                <a:gd name="T8" fmla="*/ 178 w 178"/>
                <a:gd name="T9" fmla="*/ 0 h 89"/>
                <a:gd name="T10" fmla="*/ 91 w 178"/>
                <a:gd name="T11" fmla="*/ 0 h 89"/>
                <a:gd name="T12" fmla="*/ 0 w 178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89">
                  <a:moveTo>
                    <a:pt x="0" y="0"/>
                  </a:moveTo>
                  <a:lnTo>
                    <a:pt x="0" y="89"/>
                  </a:lnTo>
                  <a:lnTo>
                    <a:pt x="91" y="89"/>
                  </a:lnTo>
                  <a:lnTo>
                    <a:pt x="178" y="89"/>
                  </a:lnTo>
                  <a:lnTo>
                    <a:pt x="178" y="0"/>
                  </a:lnTo>
                  <a:lnTo>
                    <a:pt x="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432">
              <a:extLst>
                <a:ext uri="{FF2B5EF4-FFF2-40B4-BE49-F238E27FC236}">
                  <a16:creationId xmlns:a16="http://schemas.microsoft.com/office/drawing/2014/main" id="{43FE4819-D98C-4D30-864C-DB2F5C777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" y="-3"/>
              <a:ext cx="518" cy="519"/>
            </a:xfrm>
            <a:custGeom>
              <a:avLst/>
              <a:gdLst>
                <a:gd name="T0" fmla="*/ 518 w 518"/>
                <a:gd name="T1" fmla="*/ 349 h 519"/>
                <a:gd name="T2" fmla="*/ 518 w 518"/>
                <a:gd name="T3" fmla="*/ 260 h 519"/>
                <a:gd name="T4" fmla="*/ 429 w 518"/>
                <a:gd name="T5" fmla="*/ 260 h 519"/>
                <a:gd name="T6" fmla="*/ 429 w 518"/>
                <a:gd name="T7" fmla="*/ 171 h 519"/>
                <a:gd name="T8" fmla="*/ 348 w 518"/>
                <a:gd name="T9" fmla="*/ 171 h 519"/>
                <a:gd name="T10" fmla="*/ 348 w 518"/>
                <a:gd name="T11" fmla="*/ 89 h 519"/>
                <a:gd name="T12" fmla="*/ 259 w 518"/>
                <a:gd name="T13" fmla="*/ 89 h 519"/>
                <a:gd name="T14" fmla="*/ 259 w 518"/>
                <a:gd name="T15" fmla="*/ 0 h 519"/>
                <a:gd name="T16" fmla="*/ 170 w 518"/>
                <a:gd name="T17" fmla="*/ 0 h 519"/>
                <a:gd name="T18" fmla="*/ 170 w 518"/>
                <a:gd name="T19" fmla="*/ 85 h 519"/>
                <a:gd name="T20" fmla="*/ 170 w 518"/>
                <a:gd name="T21" fmla="*/ 171 h 519"/>
                <a:gd name="T22" fmla="*/ 81 w 518"/>
                <a:gd name="T23" fmla="*/ 171 h 519"/>
                <a:gd name="T24" fmla="*/ 81 w 518"/>
                <a:gd name="T25" fmla="*/ 260 h 519"/>
                <a:gd name="T26" fmla="*/ 0 w 518"/>
                <a:gd name="T27" fmla="*/ 260 h 519"/>
                <a:gd name="T28" fmla="*/ 0 w 518"/>
                <a:gd name="T29" fmla="*/ 349 h 519"/>
                <a:gd name="T30" fmla="*/ 0 w 518"/>
                <a:gd name="T31" fmla="*/ 436 h 519"/>
                <a:gd name="T32" fmla="*/ 0 w 518"/>
                <a:gd name="T33" fmla="*/ 519 h 519"/>
                <a:gd name="T34" fmla="*/ 81 w 518"/>
                <a:gd name="T35" fmla="*/ 519 h 519"/>
                <a:gd name="T36" fmla="*/ 81 w 518"/>
                <a:gd name="T37" fmla="*/ 436 h 519"/>
                <a:gd name="T38" fmla="*/ 81 w 518"/>
                <a:gd name="T39" fmla="*/ 349 h 519"/>
                <a:gd name="T40" fmla="*/ 170 w 518"/>
                <a:gd name="T41" fmla="*/ 349 h 519"/>
                <a:gd name="T42" fmla="*/ 170 w 518"/>
                <a:gd name="T43" fmla="*/ 260 h 519"/>
                <a:gd name="T44" fmla="*/ 259 w 518"/>
                <a:gd name="T45" fmla="*/ 260 h 519"/>
                <a:gd name="T46" fmla="*/ 259 w 518"/>
                <a:gd name="T47" fmla="*/ 349 h 519"/>
                <a:gd name="T48" fmla="*/ 170 w 518"/>
                <a:gd name="T49" fmla="*/ 349 h 519"/>
                <a:gd name="T50" fmla="*/ 170 w 518"/>
                <a:gd name="T51" fmla="*/ 438 h 519"/>
                <a:gd name="T52" fmla="*/ 259 w 518"/>
                <a:gd name="T53" fmla="*/ 438 h 519"/>
                <a:gd name="T54" fmla="*/ 348 w 518"/>
                <a:gd name="T55" fmla="*/ 438 h 519"/>
                <a:gd name="T56" fmla="*/ 348 w 518"/>
                <a:gd name="T57" fmla="*/ 349 h 519"/>
                <a:gd name="T58" fmla="*/ 433 w 518"/>
                <a:gd name="T59" fmla="*/ 349 h 519"/>
                <a:gd name="T60" fmla="*/ 518 w 518"/>
                <a:gd name="T61" fmla="*/ 34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8" h="519">
                  <a:moveTo>
                    <a:pt x="518" y="349"/>
                  </a:moveTo>
                  <a:lnTo>
                    <a:pt x="518" y="260"/>
                  </a:lnTo>
                  <a:lnTo>
                    <a:pt x="429" y="260"/>
                  </a:lnTo>
                  <a:lnTo>
                    <a:pt x="429" y="171"/>
                  </a:lnTo>
                  <a:lnTo>
                    <a:pt x="348" y="171"/>
                  </a:lnTo>
                  <a:lnTo>
                    <a:pt x="348" y="89"/>
                  </a:lnTo>
                  <a:lnTo>
                    <a:pt x="259" y="89"/>
                  </a:lnTo>
                  <a:lnTo>
                    <a:pt x="259" y="0"/>
                  </a:lnTo>
                  <a:lnTo>
                    <a:pt x="170" y="0"/>
                  </a:lnTo>
                  <a:lnTo>
                    <a:pt x="170" y="85"/>
                  </a:lnTo>
                  <a:lnTo>
                    <a:pt x="170" y="171"/>
                  </a:lnTo>
                  <a:lnTo>
                    <a:pt x="81" y="171"/>
                  </a:lnTo>
                  <a:lnTo>
                    <a:pt x="81" y="260"/>
                  </a:lnTo>
                  <a:lnTo>
                    <a:pt x="0" y="260"/>
                  </a:lnTo>
                  <a:lnTo>
                    <a:pt x="0" y="349"/>
                  </a:lnTo>
                  <a:lnTo>
                    <a:pt x="0" y="436"/>
                  </a:lnTo>
                  <a:lnTo>
                    <a:pt x="0" y="519"/>
                  </a:lnTo>
                  <a:lnTo>
                    <a:pt x="81" y="519"/>
                  </a:lnTo>
                  <a:lnTo>
                    <a:pt x="81" y="436"/>
                  </a:lnTo>
                  <a:lnTo>
                    <a:pt x="81" y="349"/>
                  </a:lnTo>
                  <a:lnTo>
                    <a:pt x="170" y="349"/>
                  </a:lnTo>
                  <a:lnTo>
                    <a:pt x="170" y="260"/>
                  </a:lnTo>
                  <a:lnTo>
                    <a:pt x="259" y="260"/>
                  </a:lnTo>
                  <a:lnTo>
                    <a:pt x="259" y="349"/>
                  </a:lnTo>
                  <a:lnTo>
                    <a:pt x="170" y="349"/>
                  </a:lnTo>
                  <a:lnTo>
                    <a:pt x="170" y="438"/>
                  </a:lnTo>
                  <a:lnTo>
                    <a:pt x="259" y="438"/>
                  </a:lnTo>
                  <a:lnTo>
                    <a:pt x="348" y="438"/>
                  </a:lnTo>
                  <a:lnTo>
                    <a:pt x="348" y="349"/>
                  </a:lnTo>
                  <a:lnTo>
                    <a:pt x="433" y="349"/>
                  </a:lnTo>
                  <a:lnTo>
                    <a:pt x="518" y="34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433">
              <a:extLst>
                <a:ext uri="{FF2B5EF4-FFF2-40B4-BE49-F238E27FC236}">
                  <a16:creationId xmlns:a16="http://schemas.microsoft.com/office/drawing/2014/main" id="{FA591AD9-10F5-41C9-B200-540A1EE93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" y="86"/>
              <a:ext cx="259" cy="786"/>
            </a:xfrm>
            <a:custGeom>
              <a:avLst/>
              <a:gdLst>
                <a:gd name="T0" fmla="*/ 170 w 259"/>
                <a:gd name="T1" fmla="*/ 347 h 786"/>
                <a:gd name="T2" fmla="*/ 170 w 259"/>
                <a:gd name="T3" fmla="*/ 260 h 786"/>
                <a:gd name="T4" fmla="*/ 170 w 259"/>
                <a:gd name="T5" fmla="*/ 172 h 786"/>
                <a:gd name="T6" fmla="*/ 170 w 259"/>
                <a:gd name="T7" fmla="*/ 82 h 786"/>
                <a:gd name="T8" fmla="*/ 89 w 259"/>
                <a:gd name="T9" fmla="*/ 82 h 786"/>
                <a:gd name="T10" fmla="*/ 89 w 259"/>
                <a:gd name="T11" fmla="*/ 0 h 786"/>
                <a:gd name="T12" fmla="*/ 4 w 259"/>
                <a:gd name="T13" fmla="*/ 0 h 786"/>
                <a:gd name="T14" fmla="*/ 0 w 259"/>
                <a:gd name="T15" fmla="*/ 0 h 786"/>
                <a:gd name="T16" fmla="*/ 0 w 259"/>
                <a:gd name="T17" fmla="*/ 85 h 786"/>
                <a:gd name="T18" fmla="*/ 0 w 259"/>
                <a:gd name="T19" fmla="*/ 172 h 786"/>
                <a:gd name="T20" fmla="*/ 0 w 259"/>
                <a:gd name="T21" fmla="*/ 260 h 786"/>
                <a:gd name="T22" fmla="*/ 0 w 259"/>
                <a:gd name="T23" fmla="*/ 349 h 786"/>
                <a:gd name="T24" fmla="*/ 4 w 259"/>
                <a:gd name="T25" fmla="*/ 349 h 786"/>
                <a:gd name="T26" fmla="*/ 89 w 259"/>
                <a:gd name="T27" fmla="*/ 349 h 786"/>
                <a:gd name="T28" fmla="*/ 89 w 259"/>
                <a:gd name="T29" fmla="*/ 434 h 786"/>
                <a:gd name="T30" fmla="*/ 89 w 259"/>
                <a:gd name="T31" fmla="*/ 519 h 786"/>
                <a:gd name="T32" fmla="*/ 170 w 259"/>
                <a:gd name="T33" fmla="*/ 519 h 786"/>
                <a:gd name="T34" fmla="*/ 170 w 259"/>
                <a:gd name="T35" fmla="*/ 608 h 786"/>
                <a:gd name="T36" fmla="*/ 170 w 259"/>
                <a:gd name="T37" fmla="*/ 695 h 786"/>
                <a:gd name="T38" fmla="*/ 170 w 259"/>
                <a:gd name="T39" fmla="*/ 786 h 786"/>
                <a:gd name="T40" fmla="*/ 259 w 259"/>
                <a:gd name="T41" fmla="*/ 786 h 786"/>
                <a:gd name="T42" fmla="*/ 259 w 259"/>
                <a:gd name="T43" fmla="*/ 695 h 786"/>
                <a:gd name="T44" fmla="*/ 259 w 259"/>
                <a:gd name="T45" fmla="*/ 608 h 786"/>
                <a:gd name="T46" fmla="*/ 259 w 259"/>
                <a:gd name="T47" fmla="*/ 521 h 786"/>
                <a:gd name="T48" fmla="*/ 259 w 259"/>
                <a:gd name="T49" fmla="*/ 430 h 786"/>
                <a:gd name="T50" fmla="*/ 170 w 259"/>
                <a:gd name="T51" fmla="*/ 430 h 786"/>
                <a:gd name="T52" fmla="*/ 170 w 259"/>
                <a:gd name="T53" fmla="*/ 347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9" h="786">
                  <a:moveTo>
                    <a:pt x="170" y="347"/>
                  </a:moveTo>
                  <a:lnTo>
                    <a:pt x="170" y="260"/>
                  </a:lnTo>
                  <a:lnTo>
                    <a:pt x="170" y="172"/>
                  </a:lnTo>
                  <a:lnTo>
                    <a:pt x="170" y="82"/>
                  </a:lnTo>
                  <a:lnTo>
                    <a:pt x="89" y="82"/>
                  </a:lnTo>
                  <a:lnTo>
                    <a:pt x="89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0" y="172"/>
                  </a:lnTo>
                  <a:lnTo>
                    <a:pt x="0" y="260"/>
                  </a:lnTo>
                  <a:lnTo>
                    <a:pt x="0" y="349"/>
                  </a:lnTo>
                  <a:lnTo>
                    <a:pt x="4" y="349"/>
                  </a:lnTo>
                  <a:lnTo>
                    <a:pt x="89" y="349"/>
                  </a:lnTo>
                  <a:lnTo>
                    <a:pt x="89" y="434"/>
                  </a:lnTo>
                  <a:lnTo>
                    <a:pt x="89" y="519"/>
                  </a:lnTo>
                  <a:lnTo>
                    <a:pt x="170" y="519"/>
                  </a:lnTo>
                  <a:lnTo>
                    <a:pt x="170" y="608"/>
                  </a:lnTo>
                  <a:lnTo>
                    <a:pt x="170" y="695"/>
                  </a:lnTo>
                  <a:lnTo>
                    <a:pt x="170" y="786"/>
                  </a:lnTo>
                  <a:lnTo>
                    <a:pt x="259" y="786"/>
                  </a:lnTo>
                  <a:lnTo>
                    <a:pt x="259" y="695"/>
                  </a:lnTo>
                  <a:lnTo>
                    <a:pt x="259" y="608"/>
                  </a:lnTo>
                  <a:lnTo>
                    <a:pt x="259" y="521"/>
                  </a:lnTo>
                  <a:lnTo>
                    <a:pt x="259" y="430"/>
                  </a:lnTo>
                  <a:lnTo>
                    <a:pt x="170" y="430"/>
                  </a:lnTo>
                  <a:lnTo>
                    <a:pt x="170" y="34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405" name="Group 1404">
            <a:extLst>
              <a:ext uri="{FF2B5EF4-FFF2-40B4-BE49-F238E27FC236}">
                <a16:creationId xmlns:a16="http://schemas.microsoft.com/office/drawing/2014/main" id="{14B4CB0B-9440-4CD9-8B42-F60FBDC81CB1}"/>
              </a:ext>
            </a:extLst>
          </p:cNvPr>
          <p:cNvGrpSpPr/>
          <p:nvPr/>
        </p:nvGrpSpPr>
        <p:grpSpPr>
          <a:xfrm>
            <a:off x="0" y="6085059"/>
            <a:ext cx="5037287" cy="772941"/>
            <a:chOff x="0" y="6085059"/>
            <a:chExt cx="5037287" cy="772941"/>
          </a:xfrm>
        </p:grpSpPr>
        <p:grpSp>
          <p:nvGrpSpPr>
            <p:cNvPr id="1401" name="Group 1400">
              <a:extLst>
                <a:ext uri="{FF2B5EF4-FFF2-40B4-BE49-F238E27FC236}">
                  <a16:creationId xmlns:a16="http://schemas.microsoft.com/office/drawing/2014/main" id="{F1716763-3853-4A03-9CF2-A879AEB38125}"/>
                </a:ext>
              </a:extLst>
            </p:cNvPr>
            <p:cNvGrpSpPr/>
            <p:nvPr/>
          </p:nvGrpSpPr>
          <p:grpSpPr>
            <a:xfrm>
              <a:off x="0" y="6085059"/>
              <a:ext cx="2531950" cy="772941"/>
              <a:chOff x="0" y="6085059"/>
              <a:chExt cx="2531950" cy="772941"/>
            </a:xfrm>
          </p:grpSpPr>
          <p:pic>
            <p:nvPicPr>
              <p:cNvPr id="1399" name="Picture 1398">
                <a:extLst>
                  <a:ext uri="{FF2B5EF4-FFF2-40B4-BE49-F238E27FC236}">
                    <a16:creationId xmlns:a16="http://schemas.microsoft.com/office/drawing/2014/main" id="{4113C6AC-3683-47A6-9FAA-A2937DF4C0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6085059"/>
                <a:ext cx="1274104" cy="772941"/>
              </a:xfrm>
              <a:prstGeom prst="rect">
                <a:avLst/>
              </a:prstGeom>
            </p:spPr>
          </p:pic>
          <p:pic>
            <p:nvPicPr>
              <p:cNvPr id="1400" name="Picture 1399">
                <a:extLst>
                  <a:ext uri="{FF2B5EF4-FFF2-40B4-BE49-F238E27FC236}">
                    <a16:creationId xmlns:a16="http://schemas.microsoft.com/office/drawing/2014/main" id="{782EA696-3B38-4D6D-B134-D92CA20E62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7846" y="6085059"/>
                <a:ext cx="1274104" cy="772941"/>
              </a:xfrm>
              <a:prstGeom prst="rect">
                <a:avLst/>
              </a:prstGeom>
            </p:spPr>
          </p:pic>
        </p:grpSp>
        <p:grpSp>
          <p:nvGrpSpPr>
            <p:cNvPr id="1402" name="Group 1401">
              <a:extLst>
                <a:ext uri="{FF2B5EF4-FFF2-40B4-BE49-F238E27FC236}">
                  <a16:creationId xmlns:a16="http://schemas.microsoft.com/office/drawing/2014/main" id="{E3C8EB4C-AB34-4B59-ACE6-55FB962BB3D2}"/>
                </a:ext>
              </a:extLst>
            </p:cNvPr>
            <p:cNvGrpSpPr/>
            <p:nvPr/>
          </p:nvGrpSpPr>
          <p:grpSpPr>
            <a:xfrm>
              <a:off x="2515497" y="6085059"/>
              <a:ext cx="2521790" cy="772941"/>
              <a:chOff x="0" y="6085059"/>
              <a:chExt cx="2521790" cy="772941"/>
            </a:xfrm>
          </p:grpSpPr>
          <p:pic>
            <p:nvPicPr>
              <p:cNvPr id="1403" name="Picture 1402">
                <a:extLst>
                  <a:ext uri="{FF2B5EF4-FFF2-40B4-BE49-F238E27FC236}">
                    <a16:creationId xmlns:a16="http://schemas.microsoft.com/office/drawing/2014/main" id="{DDAFBD60-66FE-4967-BE02-427088F6BD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6085059"/>
                <a:ext cx="1274104" cy="772941"/>
              </a:xfrm>
              <a:prstGeom prst="rect">
                <a:avLst/>
              </a:prstGeom>
            </p:spPr>
          </p:pic>
          <p:pic>
            <p:nvPicPr>
              <p:cNvPr id="1404" name="Picture 1403">
                <a:extLst>
                  <a:ext uri="{FF2B5EF4-FFF2-40B4-BE49-F238E27FC236}">
                    <a16:creationId xmlns:a16="http://schemas.microsoft.com/office/drawing/2014/main" id="{04733A55-FEA5-45FF-8AFD-DB2417B58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7686" y="6085059"/>
                <a:ext cx="1274104" cy="772941"/>
              </a:xfrm>
              <a:prstGeom prst="rect">
                <a:avLst/>
              </a:prstGeom>
            </p:spPr>
          </p:pic>
        </p:grpSp>
      </p:grpSp>
      <p:grpSp>
        <p:nvGrpSpPr>
          <p:cNvPr id="1406" name="Group 1405">
            <a:extLst>
              <a:ext uri="{FF2B5EF4-FFF2-40B4-BE49-F238E27FC236}">
                <a16:creationId xmlns:a16="http://schemas.microsoft.com/office/drawing/2014/main" id="{420F2414-AA17-4337-977D-A3F171F694FB}"/>
              </a:ext>
            </a:extLst>
          </p:cNvPr>
          <p:cNvGrpSpPr/>
          <p:nvPr/>
        </p:nvGrpSpPr>
        <p:grpSpPr>
          <a:xfrm>
            <a:off x="4926500" y="6085059"/>
            <a:ext cx="5037287" cy="772941"/>
            <a:chOff x="0" y="6085059"/>
            <a:chExt cx="5037287" cy="772941"/>
          </a:xfrm>
        </p:grpSpPr>
        <p:grpSp>
          <p:nvGrpSpPr>
            <p:cNvPr id="1407" name="Group 1406">
              <a:extLst>
                <a:ext uri="{FF2B5EF4-FFF2-40B4-BE49-F238E27FC236}">
                  <a16:creationId xmlns:a16="http://schemas.microsoft.com/office/drawing/2014/main" id="{D4B4A139-8D6B-4202-8A45-F8064EABD2A0}"/>
                </a:ext>
              </a:extLst>
            </p:cNvPr>
            <p:cNvGrpSpPr/>
            <p:nvPr/>
          </p:nvGrpSpPr>
          <p:grpSpPr>
            <a:xfrm>
              <a:off x="0" y="6085059"/>
              <a:ext cx="2521790" cy="772941"/>
              <a:chOff x="0" y="6085059"/>
              <a:chExt cx="2521790" cy="772941"/>
            </a:xfrm>
          </p:grpSpPr>
          <p:pic>
            <p:nvPicPr>
              <p:cNvPr id="1411" name="Picture 1410">
                <a:extLst>
                  <a:ext uri="{FF2B5EF4-FFF2-40B4-BE49-F238E27FC236}">
                    <a16:creationId xmlns:a16="http://schemas.microsoft.com/office/drawing/2014/main" id="{29247DCD-9091-4D41-BD76-B9CA713050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6085059"/>
                <a:ext cx="1274104" cy="772941"/>
              </a:xfrm>
              <a:prstGeom prst="rect">
                <a:avLst/>
              </a:prstGeom>
            </p:spPr>
          </p:pic>
          <p:pic>
            <p:nvPicPr>
              <p:cNvPr id="1412" name="Picture 1411">
                <a:extLst>
                  <a:ext uri="{FF2B5EF4-FFF2-40B4-BE49-F238E27FC236}">
                    <a16:creationId xmlns:a16="http://schemas.microsoft.com/office/drawing/2014/main" id="{2D79696D-00B1-460D-9A01-ABD09AFE93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7686" y="6085059"/>
                <a:ext cx="1274104" cy="772941"/>
              </a:xfrm>
              <a:prstGeom prst="rect">
                <a:avLst/>
              </a:prstGeom>
            </p:spPr>
          </p:pic>
        </p:grpSp>
        <p:grpSp>
          <p:nvGrpSpPr>
            <p:cNvPr id="1408" name="Group 1407">
              <a:extLst>
                <a:ext uri="{FF2B5EF4-FFF2-40B4-BE49-F238E27FC236}">
                  <a16:creationId xmlns:a16="http://schemas.microsoft.com/office/drawing/2014/main" id="{863BBE6A-AADD-4358-9B95-56BCA468B699}"/>
                </a:ext>
              </a:extLst>
            </p:cNvPr>
            <p:cNvGrpSpPr/>
            <p:nvPr/>
          </p:nvGrpSpPr>
          <p:grpSpPr>
            <a:xfrm>
              <a:off x="2515497" y="6085059"/>
              <a:ext cx="2521790" cy="772941"/>
              <a:chOff x="0" y="6085059"/>
              <a:chExt cx="2521790" cy="772941"/>
            </a:xfrm>
          </p:grpSpPr>
          <p:pic>
            <p:nvPicPr>
              <p:cNvPr id="1409" name="Picture 1408">
                <a:extLst>
                  <a:ext uri="{FF2B5EF4-FFF2-40B4-BE49-F238E27FC236}">
                    <a16:creationId xmlns:a16="http://schemas.microsoft.com/office/drawing/2014/main" id="{A68A5647-9D73-40B8-B891-07902A695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6085059"/>
                <a:ext cx="1274104" cy="772941"/>
              </a:xfrm>
              <a:prstGeom prst="rect">
                <a:avLst/>
              </a:prstGeom>
            </p:spPr>
          </p:pic>
          <p:pic>
            <p:nvPicPr>
              <p:cNvPr id="1410" name="Picture 1409">
                <a:extLst>
                  <a:ext uri="{FF2B5EF4-FFF2-40B4-BE49-F238E27FC236}">
                    <a16:creationId xmlns:a16="http://schemas.microsoft.com/office/drawing/2014/main" id="{7E2F4BDF-A2CF-4C72-B0E3-CCC76B8589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7686" y="6085059"/>
                <a:ext cx="1274104" cy="772941"/>
              </a:xfrm>
              <a:prstGeom prst="rect">
                <a:avLst/>
              </a:prstGeom>
            </p:spPr>
          </p:pic>
        </p:grpSp>
      </p:grpSp>
      <p:grpSp>
        <p:nvGrpSpPr>
          <p:cNvPr id="1413" name="Group 1412">
            <a:extLst>
              <a:ext uri="{FF2B5EF4-FFF2-40B4-BE49-F238E27FC236}">
                <a16:creationId xmlns:a16="http://schemas.microsoft.com/office/drawing/2014/main" id="{42B4ABB1-406B-4E58-B27D-4BEBA760AD8E}"/>
              </a:ext>
            </a:extLst>
          </p:cNvPr>
          <p:cNvGrpSpPr/>
          <p:nvPr/>
        </p:nvGrpSpPr>
        <p:grpSpPr>
          <a:xfrm>
            <a:off x="7162381" y="6085059"/>
            <a:ext cx="5037287" cy="772941"/>
            <a:chOff x="0" y="6085059"/>
            <a:chExt cx="5037287" cy="772941"/>
          </a:xfrm>
        </p:grpSpPr>
        <p:grpSp>
          <p:nvGrpSpPr>
            <p:cNvPr id="1414" name="Group 1413">
              <a:extLst>
                <a:ext uri="{FF2B5EF4-FFF2-40B4-BE49-F238E27FC236}">
                  <a16:creationId xmlns:a16="http://schemas.microsoft.com/office/drawing/2014/main" id="{1143FD88-0549-4C9B-873D-F47FE5E690F4}"/>
                </a:ext>
              </a:extLst>
            </p:cNvPr>
            <p:cNvGrpSpPr/>
            <p:nvPr/>
          </p:nvGrpSpPr>
          <p:grpSpPr>
            <a:xfrm>
              <a:off x="0" y="6085059"/>
              <a:ext cx="2521790" cy="772941"/>
              <a:chOff x="0" y="6085059"/>
              <a:chExt cx="2521790" cy="772941"/>
            </a:xfrm>
          </p:grpSpPr>
          <p:pic>
            <p:nvPicPr>
              <p:cNvPr id="1418" name="Picture 1417">
                <a:extLst>
                  <a:ext uri="{FF2B5EF4-FFF2-40B4-BE49-F238E27FC236}">
                    <a16:creationId xmlns:a16="http://schemas.microsoft.com/office/drawing/2014/main" id="{3F28EDAA-E19F-41F1-979E-B8ABD53FA6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6085059"/>
                <a:ext cx="1274104" cy="772941"/>
              </a:xfrm>
              <a:prstGeom prst="rect">
                <a:avLst/>
              </a:prstGeom>
            </p:spPr>
          </p:pic>
          <p:pic>
            <p:nvPicPr>
              <p:cNvPr id="1419" name="Picture 1418">
                <a:extLst>
                  <a:ext uri="{FF2B5EF4-FFF2-40B4-BE49-F238E27FC236}">
                    <a16:creationId xmlns:a16="http://schemas.microsoft.com/office/drawing/2014/main" id="{201A4704-A2BB-45E6-9099-241DE1226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7686" y="6085059"/>
                <a:ext cx="1274104" cy="772941"/>
              </a:xfrm>
              <a:prstGeom prst="rect">
                <a:avLst/>
              </a:prstGeom>
            </p:spPr>
          </p:pic>
        </p:grpSp>
        <p:grpSp>
          <p:nvGrpSpPr>
            <p:cNvPr id="1415" name="Group 1414">
              <a:extLst>
                <a:ext uri="{FF2B5EF4-FFF2-40B4-BE49-F238E27FC236}">
                  <a16:creationId xmlns:a16="http://schemas.microsoft.com/office/drawing/2014/main" id="{AB130247-DE32-4816-A997-6661F7DCC3E7}"/>
                </a:ext>
              </a:extLst>
            </p:cNvPr>
            <p:cNvGrpSpPr/>
            <p:nvPr/>
          </p:nvGrpSpPr>
          <p:grpSpPr>
            <a:xfrm>
              <a:off x="2515497" y="6085059"/>
              <a:ext cx="2521790" cy="772941"/>
              <a:chOff x="0" y="6085059"/>
              <a:chExt cx="2521790" cy="772941"/>
            </a:xfrm>
          </p:grpSpPr>
          <p:pic>
            <p:nvPicPr>
              <p:cNvPr id="1416" name="Picture 1415">
                <a:extLst>
                  <a:ext uri="{FF2B5EF4-FFF2-40B4-BE49-F238E27FC236}">
                    <a16:creationId xmlns:a16="http://schemas.microsoft.com/office/drawing/2014/main" id="{718114DD-886D-4958-8BBC-BE4875AF3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6085059"/>
                <a:ext cx="1274104" cy="772941"/>
              </a:xfrm>
              <a:prstGeom prst="rect">
                <a:avLst/>
              </a:prstGeom>
            </p:spPr>
          </p:pic>
          <p:pic>
            <p:nvPicPr>
              <p:cNvPr id="1417" name="Picture 1416">
                <a:extLst>
                  <a:ext uri="{FF2B5EF4-FFF2-40B4-BE49-F238E27FC236}">
                    <a16:creationId xmlns:a16="http://schemas.microsoft.com/office/drawing/2014/main" id="{A1B4B003-7393-40B1-935E-ACEB71AA5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7686" y="6085059"/>
                <a:ext cx="1274104" cy="772941"/>
              </a:xfrm>
              <a:prstGeom prst="rect">
                <a:avLst/>
              </a:prstGeom>
            </p:spPr>
          </p:pic>
        </p:grpSp>
      </p:grpSp>
      <p:pic>
        <p:nvPicPr>
          <p:cNvPr id="1420" name="Picture 1419">
            <a:extLst>
              <a:ext uri="{FF2B5EF4-FFF2-40B4-BE49-F238E27FC236}">
                <a16:creationId xmlns:a16="http://schemas.microsoft.com/office/drawing/2014/main" id="{47D0C83E-8EB8-4F4A-8CFB-4B15B4626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99" y="3675837"/>
            <a:ext cx="1847427" cy="1841080"/>
          </a:xfrm>
          <a:prstGeom prst="rect">
            <a:avLst/>
          </a:prstGeom>
        </p:spPr>
      </p:pic>
      <p:pic>
        <p:nvPicPr>
          <p:cNvPr id="1423" name="Graphic 1422">
            <a:extLst>
              <a:ext uri="{FF2B5EF4-FFF2-40B4-BE49-F238E27FC236}">
                <a16:creationId xmlns:a16="http://schemas.microsoft.com/office/drawing/2014/main" id="{DB7F1F67-215B-4E66-8ABD-F13BEE3C57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24366" y="3901345"/>
            <a:ext cx="1241891" cy="1826313"/>
          </a:xfrm>
          <a:prstGeom prst="rect">
            <a:avLst/>
          </a:prstGeom>
        </p:spPr>
      </p:pic>
      <p:pic>
        <p:nvPicPr>
          <p:cNvPr id="1680" name="Picture 1679">
            <a:extLst>
              <a:ext uri="{FF2B5EF4-FFF2-40B4-BE49-F238E27FC236}">
                <a16:creationId xmlns:a16="http://schemas.microsoft.com/office/drawing/2014/main" id="{D4E7B4B6-6FE3-4F85-BA55-74CDD41D89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0829" y="2003098"/>
            <a:ext cx="6731171" cy="433172"/>
          </a:xfrm>
          <a:prstGeom prst="rect">
            <a:avLst/>
          </a:prstGeom>
        </p:spPr>
      </p:pic>
      <p:grpSp>
        <p:nvGrpSpPr>
          <p:cNvPr id="568" name="Group 567">
            <a:extLst>
              <a:ext uri="{FF2B5EF4-FFF2-40B4-BE49-F238E27FC236}">
                <a16:creationId xmlns:a16="http://schemas.microsoft.com/office/drawing/2014/main" id="{2BE388F8-5FB1-4878-9377-3F2C5A863136}"/>
              </a:ext>
            </a:extLst>
          </p:cNvPr>
          <p:cNvGrpSpPr/>
          <p:nvPr/>
        </p:nvGrpSpPr>
        <p:grpSpPr>
          <a:xfrm>
            <a:off x="10885113" y="1718029"/>
            <a:ext cx="773953" cy="712603"/>
            <a:chOff x="-7202837" y="1225264"/>
            <a:chExt cx="1622261" cy="1493668"/>
          </a:xfrm>
        </p:grpSpPr>
        <p:sp>
          <p:nvSpPr>
            <p:cNvPr id="569" name="Freeform 5">
              <a:extLst>
                <a:ext uri="{FF2B5EF4-FFF2-40B4-BE49-F238E27FC236}">
                  <a16:creationId xmlns:a16="http://schemas.microsoft.com/office/drawing/2014/main" id="{949C9CB8-2FBA-4941-9D42-947B47FE6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53256" y="2657383"/>
              <a:ext cx="128594" cy="61549"/>
            </a:xfrm>
            <a:custGeom>
              <a:avLst/>
              <a:gdLst>
                <a:gd name="T0" fmla="*/ 58 w 117"/>
                <a:gd name="T1" fmla="*/ 0 h 56"/>
                <a:gd name="T2" fmla="*/ 0 w 117"/>
                <a:gd name="T3" fmla="*/ 0 h 56"/>
                <a:gd name="T4" fmla="*/ 0 w 117"/>
                <a:gd name="T5" fmla="*/ 56 h 56"/>
                <a:gd name="T6" fmla="*/ 58 w 117"/>
                <a:gd name="T7" fmla="*/ 56 h 56"/>
                <a:gd name="T8" fmla="*/ 117 w 117"/>
                <a:gd name="T9" fmla="*/ 56 h 56"/>
                <a:gd name="T10" fmla="*/ 117 w 117"/>
                <a:gd name="T11" fmla="*/ 0 h 56"/>
                <a:gd name="T12" fmla="*/ 58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58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6">
              <a:extLst>
                <a:ext uri="{FF2B5EF4-FFF2-40B4-BE49-F238E27FC236}">
                  <a16:creationId xmlns:a16="http://schemas.microsoft.com/office/drawing/2014/main" id="{F2B5EBB8-FD40-4A7A-8622-0C92819F0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53256" y="2534284"/>
              <a:ext cx="190143" cy="184648"/>
            </a:xfrm>
            <a:custGeom>
              <a:avLst/>
              <a:gdLst>
                <a:gd name="T0" fmla="*/ 117 w 173"/>
                <a:gd name="T1" fmla="*/ 56 h 168"/>
                <a:gd name="T2" fmla="*/ 117 w 173"/>
                <a:gd name="T3" fmla="*/ 0 h 168"/>
                <a:gd name="T4" fmla="*/ 61 w 173"/>
                <a:gd name="T5" fmla="*/ 0 h 168"/>
                <a:gd name="T6" fmla="*/ 61 w 173"/>
                <a:gd name="T7" fmla="*/ 56 h 168"/>
                <a:gd name="T8" fmla="*/ 0 w 173"/>
                <a:gd name="T9" fmla="*/ 56 h 168"/>
                <a:gd name="T10" fmla="*/ 0 w 173"/>
                <a:gd name="T11" fmla="*/ 112 h 168"/>
                <a:gd name="T12" fmla="*/ 58 w 173"/>
                <a:gd name="T13" fmla="*/ 112 h 168"/>
                <a:gd name="T14" fmla="*/ 117 w 173"/>
                <a:gd name="T15" fmla="*/ 112 h 168"/>
                <a:gd name="T16" fmla="*/ 117 w 173"/>
                <a:gd name="T17" fmla="*/ 168 h 168"/>
                <a:gd name="T18" fmla="*/ 173 w 173"/>
                <a:gd name="T19" fmla="*/ 168 h 168"/>
                <a:gd name="T20" fmla="*/ 173 w 173"/>
                <a:gd name="T21" fmla="*/ 112 h 168"/>
                <a:gd name="T22" fmla="*/ 173 w 173"/>
                <a:gd name="T23" fmla="*/ 56 h 168"/>
                <a:gd name="T24" fmla="*/ 117 w 173"/>
                <a:gd name="T2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117" y="56"/>
                  </a:moveTo>
                  <a:lnTo>
                    <a:pt x="117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8" y="112"/>
                  </a:lnTo>
                  <a:lnTo>
                    <a:pt x="117" y="112"/>
                  </a:lnTo>
                  <a:lnTo>
                    <a:pt x="117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Rectangle 7">
              <a:extLst>
                <a:ext uri="{FF2B5EF4-FFF2-40B4-BE49-F238E27FC236}">
                  <a16:creationId xmlns:a16="http://schemas.microsoft.com/office/drawing/2014/main" id="{9AB6CD39-6A07-41F9-B4F9-7CD807548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03674" y="259583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Rectangle 8">
              <a:extLst>
                <a:ext uri="{FF2B5EF4-FFF2-40B4-BE49-F238E27FC236}">
                  <a16:creationId xmlns:a16="http://schemas.microsoft.com/office/drawing/2014/main" id="{95A8F39E-D9F0-4770-89C6-17781F321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88322" y="253428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Rectangle 9">
              <a:extLst>
                <a:ext uri="{FF2B5EF4-FFF2-40B4-BE49-F238E27FC236}">
                  <a16:creationId xmlns:a16="http://schemas.microsoft.com/office/drawing/2014/main" id="{D1425CFE-99BE-44E4-BB36-0117B1BDB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467240"/>
              <a:ext cx="61549" cy="6704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Rectangle 10">
              <a:extLst>
                <a:ext uri="{FF2B5EF4-FFF2-40B4-BE49-F238E27FC236}">
                  <a16:creationId xmlns:a16="http://schemas.microsoft.com/office/drawing/2014/main" id="{AD58DA62-1538-4BEF-9A80-24FC1EB74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226538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Rectangle 11">
              <a:extLst>
                <a:ext uri="{FF2B5EF4-FFF2-40B4-BE49-F238E27FC236}">
                  <a16:creationId xmlns:a16="http://schemas.microsoft.com/office/drawing/2014/main" id="{BAFD01E0-36CB-40BC-88BA-4AFCC0C72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11420" y="191329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12">
              <a:extLst>
                <a:ext uri="{FF2B5EF4-FFF2-40B4-BE49-F238E27FC236}">
                  <a16:creationId xmlns:a16="http://schemas.microsoft.com/office/drawing/2014/main" id="{C4794C7F-89ED-41C5-9A57-4D922AB03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37903" y="1225264"/>
              <a:ext cx="688032" cy="1432119"/>
            </a:xfrm>
            <a:custGeom>
              <a:avLst/>
              <a:gdLst>
                <a:gd name="T0" fmla="*/ 514 w 626"/>
                <a:gd name="T1" fmla="*/ 1130 h 1303"/>
                <a:gd name="T2" fmla="*/ 626 w 626"/>
                <a:gd name="T3" fmla="*/ 1130 h 1303"/>
                <a:gd name="T4" fmla="*/ 626 w 626"/>
                <a:gd name="T5" fmla="*/ 1023 h 1303"/>
                <a:gd name="T6" fmla="*/ 570 w 626"/>
                <a:gd name="T7" fmla="*/ 967 h 1303"/>
                <a:gd name="T8" fmla="*/ 626 w 626"/>
                <a:gd name="T9" fmla="*/ 911 h 1303"/>
                <a:gd name="T10" fmla="*/ 570 w 626"/>
                <a:gd name="T11" fmla="*/ 855 h 1303"/>
                <a:gd name="T12" fmla="*/ 514 w 626"/>
                <a:gd name="T13" fmla="*/ 794 h 1303"/>
                <a:gd name="T14" fmla="*/ 453 w 626"/>
                <a:gd name="T15" fmla="*/ 855 h 1303"/>
                <a:gd name="T16" fmla="*/ 397 w 626"/>
                <a:gd name="T17" fmla="*/ 794 h 1303"/>
                <a:gd name="T18" fmla="*/ 397 w 626"/>
                <a:gd name="T19" fmla="*/ 682 h 1303"/>
                <a:gd name="T20" fmla="*/ 453 w 626"/>
                <a:gd name="T21" fmla="*/ 625 h 1303"/>
                <a:gd name="T22" fmla="*/ 398 w 626"/>
                <a:gd name="T23" fmla="*/ 570 h 1303"/>
                <a:gd name="T24" fmla="*/ 341 w 626"/>
                <a:gd name="T25" fmla="*/ 625 h 1303"/>
                <a:gd name="T26" fmla="*/ 285 w 626"/>
                <a:gd name="T27" fmla="*/ 682 h 1303"/>
                <a:gd name="T28" fmla="*/ 285 w 626"/>
                <a:gd name="T29" fmla="*/ 570 h 1303"/>
                <a:gd name="T30" fmla="*/ 229 w 626"/>
                <a:gd name="T31" fmla="*/ 509 h 1303"/>
                <a:gd name="T32" fmla="*/ 112 w 626"/>
                <a:gd name="T33" fmla="*/ 509 h 1303"/>
                <a:gd name="T34" fmla="*/ 168 w 626"/>
                <a:gd name="T35" fmla="*/ 453 h 1303"/>
                <a:gd name="T36" fmla="*/ 168 w 626"/>
                <a:gd name="T37" fmla="*/ 340 h 1303"/>
                <a:gd name="T38" fmla="*/ 229 w 626"/>
                <a:gd name="T39" fmla="*/ 285 h 1303"/>
                <a:gd name="T40" fmla="*/ 285 w 626"/>
                <a:gd name="T41" fmla="*/ 341 h 1303"/>
                <a:gd name="T42" fmla="*/ 285 w 626"/>
                <a:gd name="T43" fmla="*/ 225 h 1303"/>
                <a:gd name="T44" fmla="*/ 285 w 626"/>
                <a:gd name="T45" fmla="*/ 112 h 1303"/>
                <a:gd name="T46" fmla="*/ 285 w 626"/>
                <a:gd name="T47" fmla="*/ 0 h 1303"/>
                <a:gd name="T48" fmla="*/ 229 w 626"/>
                <a:gd name="T49" fmla="*/ 55 h 1303"/>
                <a:gd name="T50" fmla="*/ 229 w 626"/>
                <a:gd name="T51" fmla="*/ 168 h 1303"/>
                <a:gd name="T52" fmla="*/ 168 w 626"/>
                <a:gd name="T53" fmla="*/ 112 h 1303"/>
                <a:gd name="T54" fmla="*/ 112 w 626"/>
                <a:gd name="T55" fmla="*/ 169 h 1303"/>
                <a:gd name="T56" fmla="*/ 112 w 626"/>
                <a:gd name="T57" fmla="*/ 283 h 1303"/>
                <a:gd name="T58" fmla="*/ 56 w 626"/>
                <a:gd name="T59" fmla="*/ 341 h 1303"/>
                <a:gd name="T60" fmla="*/ 0 w 626"/>
                <a:gd name="T61" fmla="*/ 397 h 1303"/>
                <a:gd name="T62" fmla="*/ 56 w 626"/>
                <a:gd name="T63" fmla="*/ 453 h 1303"/>
                <a:gd name="T64" fmla="*/ 56 w 626"/>
                <a:gd name="T65" fmla="*/ 570 h 1303"/>
                <a:gd name="T66" fmla="*/ 168 w 626"/>
                <a:gd name="T67" fmla="*/ 570 h 1303"/>
                <a:gd name="T68" fmla="*/ 229 w 626"/>
                <a:gd name="T69" fmla="*/ 626 h 1303"/>
                <a:gd name="T70" fmla="*/ 229 w 626"/>
                <a:gd name="T71" fmla="*/ 738 h 1303"/>
                <a:gd name="T72" fmla="*/ 341 w 626"/>
                <a:gd name="T73" fmla="*/ 738 h 1303"/>
                <a:gd name="T74" fmla="*/ 285 w 626"/>
                <a:gd name="T75" fmla="*/ 794 h 1303"/>
                <a:gd name="T76" fmla="*/ 341 w 626"/>
                <a:gd name="T77" fmla="*/ 855 h 1303"/>
                <a:gd name="T78" fmla="*/ 397 w 626"/>
                <a:gd name="T79" fmla="*/ 910 h 1303"/>
                <a:gd name="T80" fmla="*/ 453 w 626"/>
                <a:gd name="T81" fmla="*/ 967 h 1303"/>
                <a:gd name="T82" fmla="*/ 514 w 626"/>
                <a:gd name="T83" fmla="*/ 911 h 1303"/>
                <a:gd name="T84" fmla="*/ 453 w 626"/>
                <a:gd name="T85" fmla="*/ 967 h 1303"/>
                <a:gd name="T86" fmla="*/ 514 w 626"/>
                <a:gd name="T87" fmla="*/ 1023 h 1303"/>
                <a:gd name="T88" fmla="*/ 455 w 626"/>
                <a:gd name="T89" fmla="*/ 1079 h 1303"/>
                <a:gd name="T90" fmla="*/ 397 w 626"/>
                <a:gd name="T91" fmla="*/ 1023 h 1303"/>
                <a:gd name="T92" fmla="*/ 341 w 626"/>
                <a:gd name="T93" fmla="*/ 967 h 1303"/>
                <a:gd name="T94" fmla="*/ 285 w 626"/>
                <a:gd name="T95" fmla="*/ 911 h 1303"/>
                <a:gd name="T96" fmla="*/ 229 w 626"/>
                <a:gd name="T97" fmla="*/ 855 h 1303"/>
                <a:gd name="T98" fmla="*/ 170 w 626"/>
                <a:gd name="T99" fmla="*/ 794 h 1303"/>
                <a:gd name="T100" fmla="*/ 112 w 626"/>
                <a:gd name="T101" fmla="*/ 852 h 1303"/>
                <a:gd name="T102" fmla="*/ 168 w 626"/>
                <a:gd name="T103" fmla="*/ 911 h 1303"/>
                <a:gd name="T104" fmla="*/ 229 w 626"/>
                <a:gd name="T105" fmla="*/ 967 h 1303"/>
                <a:gd name="T106" fmla="*/ 285 w 626"/>
                <a:gd name="T107" fmla="*/ 1023 h 1303"/>
                <a:gd name="T108" fmla="*/ 341 w 626"/>
                <a:gd name="T109" fmla="*/ 1079 h 1303"/>
                <a:gd name="T110" fmla="*/ 397 w 626"/>
                <a:gd name="T111" fmla="*/ 1130 h 1303"/>
                <a:gd name="T112" fmla="*/ 453 w 626"/>
                <a:gd name="T113" fmla="*/ 1191 h 1303"/>
                <a:gd name="T114" fmla="*/ 453 w 626"/>
                <a:gd name="T115" fmla="*/ 1303 h 1303"/>
                <a:gd name="T116" fmla="*/ 514 w 626"/>
                <a:gd name="T117" fmla="*/ 1247 h 1303"/>
                <a:gd name="T118" fmla="*/ 626 w 626"/>
                <a:gd name="T119" fmla="*/ 1247 h 1303"/>
                <a:gd name="T120" fmla="*/ 569 w 626"/>
                <a:gd name="T121" fmla="*/ 1191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1303">
                  <a:moveTo>
                    <a:pt x="514" y="1191"/>
                  </a:moveTo>
                  <a:lnTo>
                    <a:pt x="514" y="1130"/>
                  </a:lnTo>
                  <a:lnTo>
                    <a:pt x="569" y="1130"/>
                  </a:lnTo>
                  <a:lnTo>
                    <a:pt x="626" y="1130"/>
                  </a:lnTo>
                  <a:lnTo>
                    <a:pt x="626" y="1080"/>
                  </a:lnTo>
                  <a:lnTo>
                    <a:pt x="626" y="1023"/>
                  </a:lnTo>
                  <a:lnTo>
                    <a:pt x="570" y="1023"/>
                  </a:lnTo>
                  <a:lnTo>
                    <a:pt x="570" y="967"/>
                  </a:lnTo>
                  <a:lnTo>
                    <a:pt x="570" y="911"/>
                  </a:lnTo>
                  <a:lnTo>
                    <a:pt x="626" y="911"/>
                  </a:lnTo>
                  <a:lnTo>
                    <a:pt x="626" y="855"/>
                  </a:lnTo>
                  <a:lnTo>
                    <a:pt x="570" y="855"/>
                  </a:lnTo>
                  <a:lnTo>
                    <a:pt x="570" y="794"/>
                  </a:lnTo>
                  <a:lnTo>
                    <a:pt x="514" y="794"/>
                  </a:lnTo>
                  <a:lnTo>
                    <a:pt x="514" y="855"/>
                  </a:lnTo>
                  <a:lnTo>
                    <a:pt x="453" y="855"/>
                  </a:lnTo>
                  <a:lnTo>
                    <a:pt x="453" y="794"/>
                  </a:lnTo>
                  <a:lnTo>
                    <a:pt x="397" y="794"/>
                  </a:lnTo>
                  <a:lnTo>
                    <a:pt x="397" y="739"/>
                  </a:lnTo>
                  <a:lnTo>
                    <a:pt x="397" y="682"/>
                  </a:lnTo>
                  <a:lnTo>
                    <a:pt x="453" y="682"/>
                  </a:lnTo>
                  <a:lnTo>
                    <a:pt x="453" y="625"/>
                  </a:lnTo>
                  <a:lnTo>
                    <a:pt x="453" y="570"/>
                  </a:lnTo>
                  <a:lnTo>
                    <a:pt x="398" y="570"/>
                  </a:lnTo>
                  <a:lnTo>
                    <a:pt x="341" y="570"/>
                  </a:lnTo>
                  <a:lnTo>
                    <a:pt x="341" y="625"/>
                  </a:lnTo>
                  <a:lnTo>
                    <a:pt x="341" y="682"/>
                  </a:lnTo>
                  <a:lnTo>
                    <a:pt x="285" y="682"/>
                  </a:lnTo>
                  <a:lnTo>
                    <a:pt x="285" y="625"/>
                  </a:lnTo>
                  <a:lnTo>
                    <a:pt x="285" y="570"/>
                  </a:lnTo>
                  <a:lnTo>
                    <a:pt x="229" y="570"/>
                  </a:lnTo>
                  <a:lnTo>
                    <a:pt x="229" y="509"/>
                  </a:lnTo>
                  <a:lnTo>
                    <a:pt x="170" y="509"/>
                  </a:lnTo>
                  <a:lnTo>
                    <a:pt x="112" y="509"/>
                  </a:lnTo>
                  <a:lnTo>
                    <a:pt x="112" y="453"/>
                  </a:lnTo>
                  <a:lnTo>
                    <a:pt x="168" y="453"/>
                  </a:lnTo>
                  <a:lnTo>
                    <a:pt x="168" y="397"/>
                  </a:lnTo>
                  <a:lnTo>
                    <a:pt x="168" y="340"/>
                  </a:lnTo>
                  <a:lnTo>
                    <a:pt x="168" y="285"/>
                  </a:lnTo>
                  <a:lnTo>
                    <a:pt x="229" y="285"/>
                  </a:lnTo>
                  <a:lnTo>
                    <a:pt x="229" y="341"/>
                  </a:lnTo>
                  <a:lnTo>
                    <a:pt x="285" y="341"/>
                  </a:lnTo>
                  <a:lnTo>
                    <a:pt x="285" y="283"/>
                  </a:lnTo>
                  <a:lnTo>
                    <a:pt x="285" y="225"/>
                  </a:lnTo>
                  <a:lnTo>
                    <a:pt x="285" y="169"/>
                  </a:lnTo>
                  <a:lnTo>
                    <a:pt x="285" y="112"/>
                  </a:lnTo>
                  <a:lnTo>
                    <a:pt x="285" y="55"/>
                  </a:lnTo>
                  <a:lnTo>
                    <a:pt x="285" y="0"/>
                  </a:lnTo>
                  <a:lnTo>
                    <a:pt x="229" y="0"/>
                  </a:lnTo>
                  <a:lnTo>
                    <a:pt x="229" y="55"/>
                  </a:lnTo>
                  <a:lnTo>
                    <a:pt x="229" y="112"/>
                  </a:lnTo>
                  <a:lnTo>
                    <a:pt x="229" y="168"/>
                  </a:lnTo>
                  <a:lnTo>
                    <a:pt x="168" y="168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169"/>
                  </a:lnTo>
                  <a:lnTo>
                    <a:pt x="112" y="225"/>
                  </a:lnTo>
                  <a:lnTo>
                    <a:pt x="112" y="283"/>
                  </a:lnTo>
                  <a:lnTo>
                    <a:pt x="112" y="341"/>
                  </a:lnTo>
                  <a:lnTo>
                    <a:pt x="56" y="341"/>
                  </a:lnTo>
                  <a:lnTo>
                    <a:pt x="0" y="341"/>
                  </a:lnTo>
                  <a:lnTo>
                    <a:pt x="0" y="397"/>
                  </a:lnTo>
                  <a:lnTo>
                    <a:pt x="0" y="453"/>
                  </a:lnTo>
                  <a:lnTo>
                    <a:pt x="56" y="453"/>
                  </a:lnTo>
                  <a:lnTo>
                    <a:pt x="56" y="510"/>
                  </a:lnTo>
                  <a:lnTo>
                    <a:pt x="56" y="570"/>
                  </a:lnTo>
                  <a:lnTo>
                    <a:pt x="113" y="570"/>
                  </a:lnTo>
                  <a:lnTo>
                    <a:pt x="168" y="570"/>
                  </a:lnTo>
                  <a:lnTo>
                    <a:pt x="168" y="626"/>
                  </a:lnTo>
                  <a:lnTo>
                    <a:pt x="229" y="626"/>
                  </a:lnTo>
                  <a:lnTo>
                    <a:pt x="229" y="682"/>
                  </a:lnTo>
                  <a:lnTo>
                    <a:pt x="229" y="738"/>
                  </a:lnTo>
                  <a:lnTo>
                    <a:pt x="284" y="738"/>
                  </a:lnTo>
                  <a:lnTo>
                    <a:pt x="341" y="738"/>
                  </a:lnTo>
                  <a:lnTo>
                    <a:pt x="341" y="794"/>
                  </a:lnTo>
                  <a:lnTo>
                    <a:pt x="285" y="794"/>
                  </a:lnTo>
                  <a:lnTo>
                    <a:pt x="285" y="855"/>
                  </a:lnTo>
                  <a:lnTo>
                    <a:pt x="341" y="855"/>
                  </a:lnTo>
                  <a:lnTo>
                    <a:pt x="397" y="855"/>
                  </a:lnTo>
                  <a:lnTo>
                    <a:pt x="397" y="910"/>
                  </a:lnTo>
                  <a:lnTo>
                    <a:pt x="397" y="967"/>
                  </a:lnTo>
                  <a:lnTo>
                    <a:pt x="453" y="967"/>
                  </a:lnTo>
                  <a:lnTo>
                    <a:pt x="453" y="911"/>
                  </a:lnTo>
                  <a:lnTo>
                    <a:pt x="514" y="911"/>
                  </a:lnTo>
                  <a:lnTo>
                    <a:pt x="514" y="967"/>
                  </a:lnTo>
                  <a:lnTo>
                    <a:pt x="453" y="967"/>
                  </a:lnTo>
                  <a:lnTo>
                    <a:pt x="453" y="1023"/>
                  </a:lnTo>
                  <a:lnTo>
                    <a:pt x="514" y="1023"/>
                  </a:lnTo>
                  <a:lnTo>
                    <a:pt x="514" y="1079"/>
                  </a:lnTo>
                  <a:lnTo>
                    <a:pt x="455" y="1079"/>
                  </a:lnTo>
                  <a:lnTo>
                    <a:pt x="397" y="1079"/>
                  </a:lnTo>
                  <a:lnTo>
                    <a:pt x="397" y="1023"/>
                  </a:lnTo>
                  <a:lnTo>
                    <a:pt x="341" y="1023"/>
                  </a:lnTo>
                  <a:lnTo>
                    <a:pt x="341" y="967"/>
                  </a:lnTo>
                  <a:lnTo>
                    <a:pt x="341" y="911"/>
                  </a:lnTo>
                  <a:lnTo>
                    <a:pt x="285" y="911"/>
                  </a:lnTo>
                  <a:lnTo>
                    <a:pt x="285" y="855"/>
                  </a:lnTo>
                  <a:lnTo>
                    <a:pt x="229" y="855"/>
                  </a:lnTo>
                  <a:lnTo>
                    <a:pt x="229" y="794"/>
                  </a:lnTo>
                  <a:lnTo>
                    <a:pt x="170" y="794"/>
                  </a:lnTo>
                  <a:lnTo>
                    <a:pt x="112" y="794"/>
                  </a:lnTo>
                  <a:lnTo>
                    <a:pt x="112" y="852"/>
                  </a:lnTo>
                  <a:lnTo>
                    <a:pt x="112" y="911"/>
                  </a:lnTo>
                  <a:lnTo>
                    <a:pt x="168" y="911"/>
                  </a:lnTo>
                  <a:lnTo>
                    <a:pt x="168" y="967"/>
                  </a:lnTo>
                  <a:lnTo>
                    <a:pt x="229" y="967"/>
                  </a:lnTo>
                  <a:lnTo>
                    <a:pt x="229" y="1023"/>
                  </a:lnTo>
                  <a:lnTo>
                    <a:pt x="285" y="1023"/>
                  </a:lnTo>
                  <a:lnTo>
                    <a:pt x="285" y="1079"/>
                  </a:lnTo>
                  <a:lnTo>
                    <a:pt x="341" y="1079"/>
                  </a:lnTo>
                  <a:lnTo>
                    <a:pt x="341" y="1130"/>
                  </a:lnTo>
                  <a:lnTo>
                    <a:pt x="397" y="1130"/>
                  </a:lnTo>
                  <a:lnTo>
                    <a:pt x="397" y="1191"/>
                  </a:lnTo>
                  <a:lnTo>
                    <a:pt x="453" y="1191"/>
                  </a:lnTo>
                  <a:lnTo>
                    <a:pt x="453" y="1246"/>
                  </a:lnTo>
                  <a:lnTo>
                    <a:pt x="453" y="1303"/>
                  </a:lnTo>
                  <a:lnTo>
                    <a:pt x="514" y="1303"/>
                  </a:lnTo>
                  <a:lnTo>
                    <a:pt x="514" y="1247"/>
                  </a:lnTo>
                  <a:lnTo>
                    <a:pt x="569" y="1247"/>
                  </a:lnTo>
                  <a:lnTo>
                    <a:pt x="626" y="1247"/>
                  </a:lnTo>
                  <a:lnTo>
                    <a:pt x="626" y="1191"/>
                  </a:lnTo>
                  <a:lnTo>
                    <a:pt x="569" y="1191"/>
                  </a:lnTo>
                  <a:lnTo>
                    <a:pt x="514" y="119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13">
              <a:extLst>
                <a:ext uri="{FF2B5EF4-FFF2-40B4-BE49-F238E27FC236}">
                  <a16:creationId xmlns:a16="http://schemas.microsoft.com/office/drawing/2014/main" id="{D6B58372-0DE4-45E3-9510-B8A1EC8FE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40014" y="1974846"/>
              <a:ext cx="128594" cy="123098"/>
            </a:xfrm>
            <a:custGeom>
              <a:avLst/>
              <a:gdLst>
                <a:gd name="T0" fmla="*/ 0 w 117"/>
                <a:gd name="T1" fmla="*/ 112 h 112"/>
                <a:gd name="T2" fmla="*/ 61 w 117"/>
                <a:gd name="T3" fmla="*/ 112 h 112"/>
                <a:gd name="T4" fmla="*/ 61 w 117"/>
                <a:gd name="T5" fmla="*/ 56 h 112"/>
                <a:gd name="T6" fmla="*/ 117 w 117"/>
                <a:gd name="T7" fmla="*/ 56 h 112"/>
                <a:gd name="T8" fmla="*/ 117 w 117"/>
                <a:gd name="T9" fmla="*/ 0 h 112"/>
                <a:gd name="T10" fmla="*/ 58 w 117"/>
                <a:gd name="T11" fmla="*/ 0 h 112"/>
                <a:gd name="T12" fmla="*/ 0 w 117"/>
                <a:gd name="T13" fmla="*/ 0 h 112"/>
                <a:gd name="T14" fmla="*/ 0 w 117"/>
                <a:gd name="T15" fmla="*/ 57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61" y="112"/>
                  </a:lnTo>
                  <a:lnTo>
                    <a:pt x="61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Rectangle 14">
              <a:extLst>
                <a:ext uri="{FF2B5EF4-FFF2-40B4-BE49-F238E27FC236}">
                  <a16:creationId xmlns:a16="http://schemas.microsoft.com/office/drawing/2014/main" id="{6D4D57A3-6E69-4671-B417-E10AB29045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1538506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15">
              <a:extLst>
                <a:ext uri="{FF2B5EF4-FFF2-40B4-BE49-F238E27FC236}">
                  <a16:creationId xmlns:a16="http://schemas.microsoft.com/office/drawing/2014/main" id="{0680C697-7ED2-4E37-81B9-EF92A8A33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86211" y="1600055"/>
              <a:ext cx="184648" cy="251692"/>
            </a:xfrm>
            <a:custGeom>
              <a:avLst/>
              <a:gdLst>
                <a:gd name="T0" fmla="*/ 0 w 168"/>
                <a:gd name="T1" fmla="*/ 56 h 229"/>
                <a:gd name="T2" fmla="*/ 0 w 168"/>
                <a:gd name="T3" fmla="*/ 113 h 229"/>
                <a:gd name="T4" fmla="*/ 0 w 168"/>
                <a:gd name="T5" fmla="*/ 168 h 229"/>
                <a:gd name="T6" fmla="*/ 56 w 168"/>
                <a:gd name="T7" fmla="*/ 168 h 229"/>
                <a:gd name="T8" fmla="*/ 56 w 168"/>
                <a:gd name="T9" fmla="*/ 229 h 229"/>
                <a:gd name="T10" fmla="*/ 112 w 168"/>
                <a:gd name="T11" fmla="*/ 229 h 229"/>
                <a:gd name="T12" fmla="*/ 112 w 168"/>
                <a:gd name="T13" fmla="*/ 169 h 229"/>
                <a:gd name="T14" fmla="*/ 112 w 168"/>
                <a:gd name="T15" fmla="*/ 112 h 229"/>
                <a:gd name="T16" fmla="*/ 168 w 168"/>
                <a:gd name="T17" fmla="*/ 112 h 229"/>
                <a:gd name="T18" fmla="*/ 168 w 168"/>
                <a:gd name="T19" fmla="*/ 56 h 229"/>
                <a:gd name="T20" fmla="*/ 112 w 168"/>
                <a:gd name="T21" fmla="*/ 56 h 229"/>
                <a:gd name="T22" fmla="*/ 112 w 168"/>
                <a:gd name="T23" fmla="*/ 0 h 229"/>
                <a:gd name="T24" fmla="*/ 56 w 168"/>
                <a:gd name="T25" fmla="*/ 0 h 229"/>
                <a:gd name="T26" fmla="*/ 56 w 168"/>
                <a:gd name="T27" fmla="*/ 56 h 229"/>
                <a:gd name="T28" fmla="*/ 0 w 168"/>
                <a:gd name="T29" fmla="*/ 5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229">
                  <a:moveTo>
                    <a:pt x="0" y="56"/>
                  </a:moveTo>
                  <a:lnTo>
                    <a:pt x="0" y="113"/>
                  </a:lnTo>
                  <a:lnTo>
                    <a:pt x="0" y="168"/>
                  </a:lnTo>
                  <a:lnTo>
                    <a:pt x="56" y="168"/>
                  </a:lnTo>
                  <a:lnTo>
                    <a:pt x="56" y="229"/>
                  </a:lnTo>
                  <a:lnTo>
                    <a:pt x="112" y="229"/>
                  </a:lnTo>
                  <a:lnTo>
                    <a:pt x="112" y="169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8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Rectangle 16">
              <a:extLst>
                <a:ext uri="{FF2B5EF4-FFF2-40B4-BE49-F238E27FC236}">
                  <a16:creationId xmlns:a16="http://schemas.microsoft.com/office/drawing/2014/main" id="{82A3BBD0-D976-4E6E-A992-41B6A53C3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14805" y="228808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Rectangle 17">
              <a:extLst>
                <a:ext uri="{FF2B5EF4-FFF2-40B4-BE49-F238E27FC236}">
                  <a16:creationId xmlns:a16="http://schemas.microsoft.com/office/drawing/2014/main" id="{796518FB-5172-46E6-B185-39F7A5553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34963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18">
              <a:extLst>
                <a:ext uri="{FF2B5EF4-FFF2-40B4-BE49-F238E27FC236}">
                  <a16:creationId xmlns:a16="http://schemas.microsoft.com/office/drawing/2014/main" id="{4559A5FB-8A7C-4103-96E4-F5AEBDBC0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37903" y="2411186"/>
              <a:ext cx="313241" cy="184648"/>
            </a:xfrm>
            <a:custGeom>
              <a:avLst/>
              <a:gdLst>
                <a:gd name="T0" fmla="*/ 0 w 285"/>
                <a:gd name="T1" fmla="*/ 54 h 168"/>
                <a:gd name="T2" fmla="*/ 0 w 285"/>
                <a:gd name="T3" fmla="*/ 112 h 168"/>
                <a:gd name="T4" fmla="*/ 56 w 285"/>
                <a:gd name="T5" fmla="*/ 112 h 168"/>
                <a:gd name="T6" fmla="*/ 113 w 285"/>
                <a:gd name="T7" fmla="*/ 112 h 168"/>
                <a:gd name="T8" fmla="*/ 168 w 285"/>
                <a:gd name="T9" fmla="*/ 112 h 168"/>
                <a:gd name="T10" fmla="*/ 168 w 285"/>
                <a:gd name="T11" fmla="*/ 168 h 168"/>
                <a:gd name="T12" fmla="*/ 229 w 285"/>
                <a:gd name="T13" fmla="*/ 168 h 168"/>
                <a:gd name="T14" fmla="*/ 229 w 285"/>
                <a:gd name="T15" fmla="*/ 112 h 168"/>
                <a:gd name="T16" fmla="*/ 285 w 285"/>
                <a:gd name="T17" fmla="*/ 112 h 168"/>
                <a:gd name="T18" fmla="*/ 285 w 285"/>
                <a:gd name="T19" fmla="*/ 51 h 168"/>
                <a:gd name="T20" fmla="*/ 229 w 285"/>
                <a:gd name="T21" fmla="*/ 51 h 168"/>
                <a:gd name="T22" fmla="*/ 229 w 285"/>
                <a:gd name="T23" fmla="*/ 0 h 168"/>
                <a:gd name="T24" fmla="*/ 168 w 285"/>
                <a:gd name="T25" fmla="*/ 0 h 168"/>
                <a:gd name="T26" fmla="*/ 168 w 285"/>
                <a:gd name="T27" fmla="*/ 51 h 168"/>
                <a:gd name="T28" fmla="*/ 113 w 285"/>
                <a:gd name="T29" fmla="*/ 51 h 168"/>
                <a:gd name="T30" fmla="*/ 56 w 285"/>
                <a:gd name="T31" fmla="*/ 51 h 168"/>
                <a:gd name="T32" fmla="*/ 56 w 285"/>
                <a:gd name="T33" fmla="*/ 0 h 168"/>
                <a:gd name="T34" fmla="*/ 0 w 285"/>
                <a:gd name="T35" fmla="*/ 0 h 168"/>
                <a:gd name="T36" fmla="*/ 0 w 285"/>
                <a:gd name="T37" fmla="*/ 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168">
                  <a:moveTo>
                    <a:pt x="0" y="54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lnTo>
                    <a:pt x="168" y="112"/>
                  </a:lnTo>
                  <a:lnTo>
                    <a:pt x="168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285" y="112"/>
                  </a:lnTo>
                  <a:lnTo>
                    <a:pt x="285" y="51"/>
                  </a:lnTo>
                  <a:lnTo>
                    <a:pt x="229" y="51"/>
                  </a:lnTo>
                  <a:lnTo>
                    <a:pt x="229" y="0"/>
                  </a:lnTo>
                  <a:lnTo>
                    <a:pt x="168" y="0"/>
                  </a:lnTo>
                  <a:lnTo>
                    <a:pt x="168" y="51"/>
                  </a:lnTo>
                  <a:lnTo>
                    <a:pt x="113" y="51"/>
                  </a:lnTo>
                  <a:lnTo>
                    <a:pt x="56" y="51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19">
              <a:extLst>
                <a:ext uri="{FF2B5EF4-FFF2-40B4-BE49-F238E27FC236}">
                  <a16:creationId xmlns:a16="http://schemas.microsoft.com/office/drawing/2014/main" id="{FE13DAFF-FA9D-4E56-B19E-FFE49F19D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66497" y="1913297"/>
              <a:ext cx="251692" cy="436340"/>
            </a:xfrm>
            <a:custGeom>
              <a:avLst/>
              <a:gdLst>
                <a:gd name="T0" fmla="*/ 117 w 229"/>
                <a:gd name="T1" fmla="*/ 56 h 397"/>
                <a:gd name="T2" fmla="*/ 117 w 229"/>
                <a:gd name="T3" fmla="*/ 112 h 397"/>
                <a:gd name="T4" fmla="*/ 59 w 229"/>
                <a:gd name="T5" fmla="*/ 112 h 397"/>
                <a:gd name="T6" fmla="*/ 0 w 229"/>
                <a:gd name="T7" fmla="*/ 112 h 397"/>
                <a:gd name="T8" fmla="*/ 0 w 229"/>
                <a:gd name="T9" fmla="*/ 168 h 397"/>
                <a:gd name="T10" fmla="*/ 59 w 229"/>
                <a:gd name="T11" fmla="*/ 168 h 397"/>
                <a:gd name="T12" fmla="*/ 117 w 229"/>
                <a:gd name="T13" fmla="*/ 168 h 397"/>
                <a:gd name="T14" fmla="*/ 117 w 229"/>
                <a:gd name="T15" fmla="*/ 226 h 397"/>
                <a:gd name="T16" fmla="*/ 117 w 229"/>
                <a:gd name="T17" fmla="*/ 285 h 397"/>
                <a:gd name="T18" fmla="*/ 61 w 229"/>
                <a:gd name="T19" fmla="*/ 285 h 397"/>
                <a:gd name="T20" fmla="*/ 61 w 229"/>
                <a:gd name="T21" fmla="*/ 341 h 397"/>
                <a:gd name="T22" fmla="*/ 61 w 229"/>
                <a:gd name="T23" fmla="*/ 397 h 397"/>
                <a:gd name="T24" fmla="*/ 117 w 229"/>
                <a:gd name="T25" fmla="*/ 397 h 397"/>
                <a:gd name="T26" fmla="*/ 117 w 229"/>
                <a:gd name="T27" fmla="*/ 341 h 397"/>
                <a:gd name="T28" fmla="*/ 173 w 229"/>
                <a:gd name="T29" fmla="*/ 341 h 397"/>
                <a:gd name="T30" fmla="*/ 173 w 229"/>
                <a:gd name="T31" fmla="*/ 284 h 397"/>
                <a:gd name="T32" fmla="*/ 173 w 229"/>
                <a:gd name="T33" fmla="*/ 226 h 397"/>
                <a:gd name="T34" fmla="*/ 173 w 229"/>
                <a:gd name="T35" fmla="*/ 169 h 397"/>
                <a:gd name="T36" fmla="*/ 173 w 229"/>
                <a:gd name="T37" fmla="*/ 112 h 397"/>
                <a:gd name="T38" fmla="*/ 229 w 229"/>
                <a:gd name="T39" fmla="*/ 112 h 397"/>
                <a:gd name="T40" fmla="*/ 229 w 229"/>
                <a:gd name="T41" fmla="*/ 56 h 397"/>
                <a:gd name="T42" fmla="*/ 229 w 229"/>
                <a:gd name="T43" fmla="*/ 0 h 397"/>
                <a:gd name="T44" fmla="*/ 173 w 229"/>
                <a:gd name="T45" fmla="*/ 0 h 397"/>
                <a:gd name="T46" fmla="*/ 173 w 229"/>
                <a:gd name="T47" fmla="*/ 56 h 397"/>
                <a:gd name="T48" fmla="*/ 117 w 229"/>
                <a:gd name="T49" fmla="*/ 5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9" h="397">
                  <a:moveTo>
                    <a:pt x="117" y="56"/>
                  </a:moveTo>
                  <a:lnTo>
                    <a:pt x="117" y="112"/>
                  </a:lnTo>
                  <a:lnTo>
                    <a:pt x="59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9" y="168"/>
                  </a:lnTo>
                  <a:lnTo>
                    <a:pt x="117" y="168"/>
                  </a:lnTo>
                  <a:lnTo>
                    <a:pt x="117" y="226"/>
                  </a:lnTo>
                  <a:lnTo>
                    <a:pt x="117" y="285"/>
                  </a:lnTo>
                  <a:lnTo>
                    <a:pt x="61" y="285"/>
                  </a:lnTo>
                  <a:lnTo>
                    <a:pt x="61" y="341"/>
                  </a:lnTo>
                  <a:lnTo>
                    <a:pt x="61" y="397"/>
                  </a:lnTo>
                  <a:lnTo>
                    <a:pt x="117" y="397"/>
                  </a:lnTo>
                  <a:lnTo>
                    <a:pt x="117" y="341"/>
                  </a:lnTo>
                  <a:lnTo>
                    <a:pt x="173" y="341"/>
                  </a:lnTo>
                  <a:lnTo>
                    <a:pt x="173" y="284"/>
                  </a:lnTo>
                  <a:lnTo>
                    <a:pt x="173" y="226"/>
                  </a:lnTo>
                  <a:lnTo>
                    <a:pt x="173" y="169"/>
                  </a:lnTo>
                  <a:lnTo>
                    <a:pt x="173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229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Rectangle 20">
              <a:extLst>
                <a:ext uri="{FF2B5EF4-FFF2-40B4-BE49-F238E27FC236}">
                  <a16:creationId xmlns:a16="http://schemas.microsoft.com/office/drawing/2014/main" id="{F7174257-B347-4A08-AB02-53755E097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185174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Rectangle 21">
              <a:extLst>
                <a:ext uri="{FF2B5EF4-FFF2-40B4-BE49-F238E27FC236}">
                  <a16:creationId xmlns:a16="http://schemas.microsoft.com/office/drawing/2014/main" id="{76EC1273-AD18-4067-9D2E-D14285893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53428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22">
              <a:extLst>
                <a:ext uri="{FF2B5EF4-FFF2-40B4-BE49-F238E27FC236}">
                  <a16:creationId xmlns:a16="http://schemas.microsoft.com/office/drawing/2014/main" id="{C0A11EAF-8B8A-4EBD-8630-35BC4D6F6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89596" y="2349637"/>
              <a:ext cx="190143" cy="184648"/>
            </a:xfrm>
            <a:custGeom>
              <a:avLst/>
              <a:gdLst>
                <a:gd name="T0" fmla="*/ 56 w 173"/>
                <a:gd name="T1" fmla="*/ 0 h 168"/>
                <a:gd name="T2" fmla="*/ 56 w 173"/>
                <a:gd name="T3" fmla="*/ 57 h 168"/>
                <a:gd name="T4" fmla="*/ 56 w 173"/>
                <a:gd name="T5" fmla="*/ 107 h 168"/>
                <a:gd name="T6" fmla="*/ 0 w 173"/>
                <a:gd name="T7" fmla="*/ 107 h 168"/>
                <a:gd name="T8" fmla="*/ 0 w 173"/>
                <a:gd name="T9" fmla="*/ 168 h 168"/>
                <a:gd name="T10" fmla="*/ 57 w 173"/>
                <a:gd name="T11" fmla="*/ 168 h 168"/>
                <a:gd name="T12" fmla="*/ 112 w 173"/>
                <a:gd name="T13" fmla="*/ 168 h 168"/>
                <a:gd name="T14" fmla="*/ 112 w 173"/>
                <a:gd name="T15" fmla="*/ 110 h 168"/>
                <a:gd name="T16" fmla="*/ 112 w 173"/>
                <a:gd name="T17" fmla="*/ 56 h 168"/>
                <a:gd name="T18" fmla="*/ 173 w 173"/>
                <a:gd name="T19" fmla="*/ 56 h 168"/>
                <a:gd name="T20" fmla="*/ 173 w 173"/>
                <a:gd name="T21" fmla="*/ 0 h 168"/>
                <a:gd name="T22" fmla="*/ 115 w 173"/>
                <a:gd name="T23" fmla="*/ 0 h 168"/>
                <a:gd name="T24" fmla="*/ 56 w 173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56" y="0"/>
                  </a:moveTo>
                  <a:lnTo>
                    <a:pt x="56" y="57"/>
                  </a:lnTo>
                  <a:lnTo>
                    <a:pt x="56" y="107"/>
                  </a:lnTo>
                  <a:lnTo>
                    <a:pt x="0" y="107"/>
                  </a:lnTo>
                  <a:lnTo>
                    <a:pt x="0" y="168"/>
                  </a:lnTo>
                  <a:lnTo>
                    <a:pt x="57" y="168"/>
                  </a:lnTo>
                  <a:lnTo>
                    <a:pt x="112" y="168"/>
                  </a:lnTo>
                  <a:lnTo>
                    <a:pt x="112" y="110"/>
                  </a:lnTo>
                  <a:lnTo>
                    <a:pt x="112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5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23">
              <a:extLst>
                <a:ext uri="{FF2B5EF4-FFF2-40B4-BE49-F238E27FC236}">
                  <a16:creationId xmlns:a16="http://schemas.microsoft.com/office/drawing/2014/main" id="{C1C627C2-8DAC-47C2-8C9E-7C33C2F9D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51145" y="2097944"/>
              <a:ext cx="123098" cy="67045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6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6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6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Rectangle 24">
              <a:extLst>
                <a:ext uri="{FF2B5EF4-FFF2-40B4-BE49-F238E27FC236}">
                  <a16:creationId xmlns:a16="http://schemas.microsoft.com/office/drawing/2014/main" id="{9545F052-14D4-4967-B4F6-B0EC4DC88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951145" y="253428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Rectangle 25">
              <a:extLst>
                <a:ext uri="{FF2B5EF4-FFF2-40B4-BE49-F238E27FC236}">
                  <a16:creationId xmlns:a16="http://schemas.microsoft.com/office/drawing/2014/main" id="{085EA84D-46B2-49F7-9273-ED93B850D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12694" y="259583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Rectangle 26">
              <a:extLst>
                <a:ext uri="{FF2B5EF4-FFF2-40B4-BE49-F238E27FC236}">
                  <a16:creationId xmlns:a16="http://schemas.microsoft.com/office/drawing/2014/main" id="{C2AA5F09-C96E-4D09-BBD3-B11595DC31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26773" y="2534284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Rectangle 27">
              <a:extLst>
                <a:ext uri="{FF2B5EF4-FFF2-40B4-BE49-F238E27FC236}">
                  <a16:creationId xmlns:a16="http://schemas.microsoft.com/office/drawing/2014/main" id="{C7F127C3-B1DE-4BE5-B5FB-2A0CFAC66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1723153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Rectangle 28">
              <a:extLst>
                <a:ext uri="{FF2B5EF4-FFF2-40B4-BE49-F238E27FC236}">
                  <a16:creationId xmlns:a16="http://schemas.microsoft.com/office/drawing/2014/main" id="{D8EF34FE-C29E-4238-B8B3-ED1C6A658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661604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Rectangle 29">
              <a:extLst>
                <a:ext uri="{FF2B5EF4-FFF2-40B4-BE49-F238E27FC236}">
                  <a16:creationId xmlns:a16="http://schemas.microsoft.com/office/drawing/2014/main" id="{7D19CC4B-64DA-4CEA-AD68-E2D5EA803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234963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Rectangle 30">
              <a:extLst>
                <a:ext uri="{FF2B5EF4-FFF2-40B4-BE49-F238E27FC236}">
                  <a16:creationId xmlns:a16="http://schemas.microsoft.com/office/drawing/2014/main" id="{37A535AE-A7B6-4152-9137-02AA2B365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1409912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Rectangle 31">
              <a:extLst>
                <a:ext uri="{FF2B5EF4-FFF2-40B4-BE49-F238E27FC236}">
                  <a16:creationId xmlns:a16="http://schemas.microsoft.com/office/drawing/2014/main" id="{1FD437AF-9058-4910-9EBE-AA36858E7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228808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Rectangle 32">
              <a:extLst>
                <a:ext uri="{FF2B5EF4-FFF2-40B4-BE49-F238E27FC236}">
                  <a16:creationId xmlns:a16="http://schemas.microsoft.com/office/drawing/2014/main" id="{8B3A8EB0-190E-4A31-ADE4-9FE3FCAC3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24662" y="2164989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Rectangle 33">
              <a:extLst>
                <a:ext uri="{FF2B5EF4-FFF2-40B4-BE49-F238E27FC236}">
                  <a16:creationId xmlns:a16="http://schemas.microsoft.com/office/drawing/2014/main" id="{B6E9F0E6-C03E-4FE4-BD1E-3B154D778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600055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Rectangle 34">
              <a:extLst>
                <a:ext uri="{FF2B5EF4-FFF2-40B4-BE49-F238E27FC236}">
                  <a16:creationId xmlns:a16="http://schemas.microsoft.com/office/drawing/2014/main" id="{575AF23F-FD69-4CAF-9E98-102BDBC06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14805" y="1974846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Rectangle 35">
              <a:extLst>
                <a:ext uri="{FF2B5EF4-FFF2-40B4-BE49-F238E27FC236}">
                  <a16:creationId xmlns:a16="http://schemas.microsoft.com/office/drawing/2014/main" id="{F71E8F08-0B44-4CCA-A10B-79970FDA4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28808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Rectangle 36">
              <a:extLst>
                <a:ext uri="{FF2B5EF4-FFF2-40B4-BE49-F238E27FC236}">
                  <a16:creationId xmlns:a16="http://schemas.microsoft.com/office/drawing/2014/main" id="{0E4B7B5A-977D-4DC2-9AC2-5D3E22D92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1471461"/>
              <a:ext cx="61549" cy="6704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Rectangle 37">
              <a:extLst>
                <a:ext uri="{FF2B5EF4-FFF2-40B4-BE49-F238E27FC236}">
                  <a16:creationId xmlns:a16="http://schemas.microsoft.com/office/drawing/2014/main" id="{A3BC2B24-03AE-4978-8802-95237F2DD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234963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Rectangle 38">
              <a:extLst>
                <a:ext uri="{FF2B5EF4-FFF2-40B4-BE49-F238E27FC236}">
                  <a16:creationId xmlns:a16="http://schemas.microsoft.com/office/drawing/2014/main" id="{EF4B24D5-FC1B-4337-908E-D6B7E42C9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411186"/>
              <a:ext cx="61549" cy="56054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Rectangle 39">
              <a:extLst>
                <a:ext uri="{FF2B5EF4-FFF2-40B4-BE49-F238E27FC236}">
                  <a16:creationId xmlns:a16="http://schemas.microsoft.com/office/drawing/2014/main" id="{EB975F95-D9A7-48E5-BA76-9A13A669B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1661604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4" name="Rectangle 40">
              <a:extLst>
                <a:ext uri="{FF2B5EF4-FFF2-40B4-BE49-F238E27FC236}">
                  <a16:creationId xmlns:a16="http://schemas.microsoft.com/office/drawing/2014/main" id="{9428AB20-732E-4CF7-B58B-8CD25BC1F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1538506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Rectangle 41">
              <a:extLst>
                <a:ext uri="{FF2B5EF4-FFF2-40B4-BE49-F238E27FC236}">
                  <a16:creationId xmlns:a16="http://schemas.microsoft.com/office/drawing/2014/main" id="{B6B75761-A3D7-4967-B9AD-760AEE25B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2226538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Rectangle 42">
              <a:extLst>
                <a:ext uri="{FF2B5EF4-FFF2-40B4-BE49-F238E27FC236}">
                  <a16:creationId xmlns:a16="http://schemas.microsoft.com/office/drawing/2014/main" id="{891D2EA6-A23E-486E-B964-5A515CEFA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974846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Rectangle 43">
              <a:extLst>
                <a:ext uri="{FF2B5EF4-FFF2-40B4-BE49-F238E27FC236}">
                  <a16:creationId xmlns:a16="http://schemas.microsoft.com/office/drawing/2014/main" id="{C5C6D077-916A-4617-ADA1-62FA43F70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723153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Rectangle 44">
              <a:extLst>
                <a:ext uri="{FF2B5EF4-FFF2-40B4-BE49-F238E27FC236}">
                  <a16:creationId xmlns:a16="http://schemas.microsoft.com/office/drawing/2014/main" id="{722E002C-7EB6-4A73-9160-6113FDCCB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951145" y="228808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Rectangle 45">
              <a:extLst>
                <a:ext uri="{FF2B5EF4-FFF2-40B4-BE49-F238E27FC236}">
                  <a16:creationId xmlns:a16="http://schemas.microsoft.com/office/drawing/2014/main" id="{2156ED3A-CD6E-4590-BED2-311E388BD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12694" y="2534284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Rectangle 46">
              <a:extLst>
                <a:ext uri="{FF2B5EF4-FFF2-40B4-BE49-F238E27FC236}">
                  <a16:creationId xmlns:a16="http://schemas.microsoft.com/office/drawing/2014/main" id="{19385E33-349A-4B12-9FB1-89BC2C062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12694" y="2036395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Rectangle 47">
              <a:extLst>
                <a:ext uri="{FF2B5EF4-FFF2-40B4-BE49-F238E27FC236}">
                  <a16:creationId xmlns:a16="http://schemas.microsoft.com/office/drawing/2014/main" id="{BAC5D34A-7A92-474C-B39B-7E83B4B48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79739" y="2595834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48">
              <a:extLst>
                <a:ext uri="{FF2B5EF4-FFF2-40B4-BE49-F238E27FC236}">
                  <a16:creationId xmlns:a16="http://schemas.microsoft.com/office/drawing/2014/main" id="{33C332AB-0065-4466-9BC1-FB1280FBB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49871" y="2534284"/>
              <a:ext cx="246197" cy="123098"/>
            </a:xfrm>
            <a:custGeom>
              <a:avLst/>
              <a:gdLst>
                <a:gd name="T0" fmla="*/ 170 w 224"/>
                <a:gd name="T1" fmla="*/ 56 h 112"/>
                <a:gd name="T2" fmla="*/ 114 w 224"/>
                <a:gd name="T3" fmla="*/ 56 h 112"/>
                <a:gd name="T4" fmla="*/ 56 w 224"/>
                <a:gd name="T5" fmla="*/ 56 h 112"/>
                <a:gd name="T6" fmla="*/ 56 w 224"/>
                <a:gd name="T7" fmla="*/ 0 h 112"/>
                <a:gd name="T8" fmla="*/ 0 w 224"/>
                <a:gd name="T9" fmla="*/ 0 h 112"/>
                <a:gd name="T10" fmla="*/ 0 w 224"/>
                <a:gd name="T11" fmla="*/ 55 h 112"/>
                <a:gd name="T12" fmla="*/ 0 w 224"/>
                <a:gd name="T13" fmla="*/ 112 h 112"/>
                <a:gd name="T14" fmla="*/ 57 w 224"/>
                <a:gd name="T15" fmla="*/ 112 h 112"/>
                <a:gd name="T16" fmla="*/ 114 w 224"/>
                <a:gd name="T17" fmla="*/ 112 h 112"/>
                <a:gd name="T18" fmla="*/ 170 w 224"/>
                <a:gd name="T19" fmla="*/ 112 h 112"/>
                <a:gd name="T20" fmla="*/ 224 w 224"/>
                <a:gd name="T21" fmla="*/ 112 h 112"/>
                <a:gd name="T22" fmla="*/ 224 w 224"/>
                <a:gd name="T23" fmla="*/ 56 h 112"/>
                <a:gd name="T24" fmla="*/ 170 w 224"/>
                <a:gd name="T2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4" h="112">
                  <a:moveTo>
                    <a:pt x="170" y="56"/>
                  </a:moveTo>
                  <a:lnTo>
                    <a:pt x="114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7" y="112"/>
                  </a:lnTo>
                  <a:lnTo>
                    <a:pt x="114" y="112"/>
                  </a:lnTo>
                  <a:lnTo>
                    <a:pt x="170" y="112"/>
                  </a:lnTo>
                  <a:lnTo>
                    <a:pt x="224" y="112"/>
                  </a:lnTo>
                  <a:lnTo>
                    <a:pt x="224" y="56"/>
                  </a:lnTo>
                  <a:lnTo>
                    <a:pt x="170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Freeform 49">
              <a:extLst>
                <a:ext uri="{FF2B5EF4-FFF2-40B4-BE49-F238E27FC236}">
                  <a16:creationId xmlns:a16="http://schemas.microsoft.com/office/drawing/2014/main" id="{6F29262F-05D2-4D0D-A964-16EA92286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11420" y="2226538"/>
              <a:ext cx="184648" cy="123098"/>
            </a:xfrm>
            <a:custGeom>
              <a:avLst/>
              <a:gdLst>
                <a:gd name="T0" fmla="*/ 113 w 168"/>
                <a:gd name="T1" fmla="*/ 112 h 112"/>
                <a:gd name="T2" fmla="*/ 168 w 168"/>
                <a:gd name="T3" fmla="*/ 112 h 112"/>
                <a:gd name="T4" fmla="*/ 168 w 168"/>
                <a:gd name="T5" fmla="*/ 56 h 112"/>
                <a:gd name="T6" fmla="*/ 113 w 168"/>
                <a:gd name="T7" fmla="*/ 56 h 112"/>
                <a:gd name="T8" fmla="*/ 56 w 168"/>
                <a:gd name="T9" fmla="*/ 56 h 112"/>
                <a:gd name="T10" fmla="*/ 56 w 168"/>
                <a:gd name="T11" fmla="*/ 0 h 112"/>
                <a:gd name="T12" fmla="*/ 0 w 168"/>
                <a:gd name="T13" fmla="*/ 0 h 112"/>
                <a:gd name="T14" fmla="*/ 0 w 168"/>
                <a:gd name="T15" fmla="*/ 56 h 112"/>
                <a:gd name="T16" fmla="*/ 0 w 168"/>
                <a:gd name="T17" fmla="*/ 112 h 112"/>
                <a:gd name="T18" fmla="*/ 56 w 168"/>
                <a:gd name="T19" fmla="*/ 112 h 112"/>
                <a:gd name="T20" fmla="*/ 113 w 168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112">
                  <a:moveTo>
                    <a:pt x="113" y="112"/>
                  </a:moveTo>
                  <a:lnTo>
                    <a:pt x="168" y="112"/>
                  </a:lnTo>
                  <a:lnTo>
                    <a:pt x="168" y="56"/>
                  </a:lnTo>
                  <a:lnTo>
                    <a:pt x="113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50">
              <a:extLst>
                <a:ext uri="{FF2B5EF4-FFF2-40B4-BE49-F238E27FC236}">
                  <a16:creationId xmlns:a16="http://schemas.microsoft.com/office/drawing/2014/main" id="{5AC83ADB-F818-4DAA-8569-75D4ED167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40014" y="1913297"/>
              <a:ext cx="128594" cy="61549"/>
            </a:xfrm>
            <a:custGeom>
              <a:avLst/>
              <a:gdLst>
                <a:gd name="T0" fmla="*/ 117 w 117"/>
                <a:gd name="T1" fmla="*/ 0 h 56"/>
                <a:gd name="T2" fmla="*/ 58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8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Rectangle 51">
              <a:extLst>
                <a:ext uri="{FF2B5EF4-FFF2-40B4-BE49-F238E27FC236}">
                  <a16:creationId xmlns:a16="http://schemas.microsoft.com/office/drawing/2014/main" id="{65006684-74A6-4B99-86BB-307491E6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2226538"/>
              <a:ext cx="67045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" name="Rectangle 52">
              <a:extLst>
                <a:ext uri="{FF2B5EF4-FFF2-40B4-BE49-F238E27FC236}">
                  <a16:creationId xmlns:a16="http://schemas.microsoft.com/office/drawing/2014/main" id="{75C39A14-EC78-4DF7-9206-31B4B10D3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538506"/>
              <a:ext cx="67045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Freeform 53">
              <a:extLst>
                <a:ext uri="{FF2B5EF4-FFF2-40B4-BE49-F238E27FC236}">
                  <a16:creationId xmlns:a16="http://schemas.microsoft.com/office/drawing/2014/main" id="{CFCD0C2D-4FCF-42FD-8554-149B59F38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288087"/>
              <a:ext cx="436340" cy="369295"/>
            </a:xfrm>
            <a:custGeom>
              <a:avLst/>
              <a:gdLst>
                <a:gd name="T0" fmla="*/ 341 w 397"/>
                <a:gd name="T1" fmla="*/ 163 h 336"/>
                <a:gd name="T2" fmla="*/ 285 w 397"/>
                <a:gd name="T3" fmla="*/ 163 h 336"/>
                <a:gd name="T4" fmla="*/ 285 w 397"/>
                <a:gd name="T5" fmla="*/ 112 h 336"/>
                <a:gd name="T6" fmla="*/ 229 w 397"/>
                <a:gd name="T7" fmla="*/ 112 h 336"/>
                <a:gd name="T8" fmla="*/ 229 w 397"/>
                <a:gd name="T9" fmla="*/ 56 h 336"/>
                <a:gd name="T10" fmla="*/ 173 w 397"/>
                <a:gd name="T11" fmla="*/ 56 h 336"/>
                <a:gd name="T12" fmla="*/ 173 w 397"/>
                <a:gd name="T13" fmla="*/ 0 h 336"/>
                <a:gd name="T14" fmla="*/ 112 w 397"/>
                <a:gd name="T15" fmla="*/ 0 h 336"/>
                <a:gd name="T16" fmla="*/ 112 w 397"/>
                <a:gd name="T17" fmla="*/ 56 h 336"/>
                <a:gd name="T18" fmla="*/ 56 w 397"/>
                <a:gd name="T19" fmla="*/ 56 h 336"/>
                <a:gd name="T20" fmla="*/ 56 w 397"/>
                <a:gd name="T21" fmla="*/ 112 h 336"/>
                <a:gd name="T22" fmla="*/ 0 w 397"/>
                <a:gd name="T23" fmla="*/ 112 h 336"/>
                <a:gd name="T24" fmla="*/ 0 w 397"/>
                <a:gd name="T25" fmla="*/ 163 h 336"/>
                <a:gd name="T26" fmla="*/ 57 w 397"/>
                <a:gd name="T27" fmla="*/ 163 h 336"/>
                <a:gd name="T28" fmla="*/ 112 w 397"/>
                <a:gd name="T29" fmla="*/ 163 h 336"/>
                <a:gd name="T30" fmla="*/ 112 w 397"/>
                <a:gd name="T31" fmla="*/ 112 h 336"/>
                <a:gd name="T32" fmla="*/ 173 w 397"/>
                <a:gd name="T33" fmla="*/ 112 h 336"/>
                <a:gd name="T34" fmla="*/ 173 w 397"/>
                <a:gd name="T35" fmla="*/ 163 h 336"/>
                <a:gd name="T36" fmla="*/ 229 w 397"/>
                <a:gd name="T37" fmla="*/ 163 h 336"/>
                <a:gd name="T38" fmla="*/ 229 w 397"/>
                <a:gd name="T39" fmla="*/ 224 h 336"/>
                <a:gd name="T40" fmla="*/ 285 w 397"/>
                <a:gd name="T41" fmla="*/ 224 h 336"/>
                <a:gd name="T42" fmla="*/ 285 w 397"/>
                <a:gd name="T43" fmla="*/ 280 h 336"/>
                <a:gd name="T44" fmla="*/ 341 w 397"/>
                <a:gd name="T45" fmla="*/ 280 h 336"/>
                <a:gd name="T46" fmla="*/ 341 w 397"/>
                <a:gd name="T47" fmla="*/ 336 h 336"/>
                <a:gd name="T48" fmla="*/ 397 w 397"/>
                <a:gd name="T49" fmla="*/ 336 h 336"/>
                <a:gd name="T50" fmla="*/ 397 w 397"/>
                <a:gd name="T51" fmla="*/ 279 h 336"/>
                <a:gd name="T52" fmla="*/ 397 w 397"/>
                <a:gd name="T53" fmla="*/ 224 h 336"/>
                <a:gd name="T54" fmla="*/ 341 w 397"/>
                <a:gd name="T55" fmla="*/ 224 h 336"/>
                <a:gd name="T56" fmla="*/ 341 w 397"/>
                <a:gd name="T57" fmla="*/ 16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7" h="336">
                  <a:moveTo>
                    <a:pt x="341" y="163"/>
                  </a:moveTo>
                  <a:lnTo>
                    <a:pt x="285" y="163"/>
                  </a:lnTo>
                  <a:lnTo>
                    <a:pt x="285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2" y="0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3"/>
                  </a:lnTo>
                  <a:lnTo>
                    <a:pt x="57" y="163"/>
                  </a:lnTo>
                  <a:lnTo>
                    <a:pt x="112" y="163"/>
                  </a:lnTo>
                  <a:lnTo>
                    <a:pt x="112" y="112"/>
                  </a:lnTo>
                  <a:lnTo>
                    <a:pt x="173" y="112"/>
                  </a:lnTo>
                  <a:lnTo>
                    <a:pt x="173" y="163"/>
                  </a:lnTo>
                  <a:lnTo>
                    <a:pt x="229" y="163"/>
                  </a:lnTo>
                  <a:lnTo>
                    <a:pt x="229" y="224"/>
                  </a:lnTo>
                  <a:lnTo>
                    <a:pt x="285" y="224"/>
                  </a:lnTo>
                  <a:lnTo>
                    <a:pt x="285" y="280"/>
                  </a:lnTo>
                  <a:lnTo>
                    <a:pt x="341" y="280"/>
                  </a:lnTo>
                  <a:lnTo>
                    <a:pt x="341" y="336"/>
                  </a:lnTo>
                  <a:lnTo>
                    <a:pt x="397" y="336"/>
                  </a:lnTo>
                  <a:lnTo>
                    <a:pt x="397" y="279"/>
                  </a:lnTo>
                  <a:lnTo>
                    <a:pt x="397" y="224"/>
                  </a:lnTo>
                  <a:lnTo>
                    <a:pt x="341" y="224"/>
                  </a:lnTo>
                  <a:lnTo>
                    <a:pt x="341" y="16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54">
              <a:extLst>
                <a:ext uri="{FF2B5EF4-FFF2-40B4-BE49-F238E27FC236}">
                  <a16:creationId xmlns:a16="http://schemas.microsoft.com/office/drawing/2014/main" id="{67901823-9B43-4D2B-8A16-6C971DAB0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63113" y="1600055"/>
              <a:ext cx="190143" cy="251692"/>
            </a:xfrm>
            <a:custGeom>
              <a:avLst/>
              <a:gdLst>
                <a:gd name="T0" fmla="*/ 0 w 173"/>
                <a:gd name="T1" fmla="*/ 0 h 229"/>
                <a:gd name="T2" fmla="*/ 0 w 173"/>
                <a:gd name="T3" fmla="*/ 56 h 229"/>
                <a:gd name="T4" fmla="*/ 56 w 173"/>
                <a:gd name="T5" fmla="*/ 56 h 229"/>
                <a:gd name="T6" fmla="*/ 56 w 173"/>
                <a:gd name="T7" fmla="*/ 112 h 229"/>
                <a:gd name="T8" fmla="*/ 0 w 173"/>
                <a:gd name="T9" fmla="*/ 112 h 229"/>
                <a:gd name="T10" fmla="*/ 0 w 173"/>
                <a:gd name="T11" fmla="*/ 169 h 229"/>
                <a:gd name="T12" fmla="*/ 0 w 173"/>
                <a:gd name="T13" fmla="*/ 229 h 229"/>
                <a:gd name="T14" fmla="*/ 56 w 173"/>
                <a:gd name="T15" fmla="*/ 229 h 229"/>
                <a:gd name="T16" fmla="*/ 56 w 173"/>
                <a:gd name="T17" fmla="*/ 168 h 229"/>
                <a:gd name="T18" fmla="*/ 114 w 173"/>
                <a:gd name="T19" fmla="*/ 168 h 229"/>
                <a:gd name="T20" fmla="*/ 173 w 173"/>
                <a:gd name="T21" fmla="*/ 168 h 229"/>
                <a:gd name="T22" fmla="*/ 173 w 173"/>
                <a:gd name="T23" fmla="*/ 112 h 229"/>
                <a:gd name="T24" fmla="*/ 112 w 173"/>
                <a:gd name="T25" fmla="*/ 112 h 229"/>
                <a:gd name="T26" fmla="*/ 112 w 173"/>
                <a:gd name="T27" fmla="*/ 56 h 229"/>
                <a:gd name="T28" fmla="*/ 112 w 173"/>
                <a:gd name="T29" fmla="*/ 0 h 229"/>
                <a:gd name="T30" fmla="*/ 57 w 173"/>
                <a:gd name="T31" fmla="*/ 0 h 229"/>
                <a:gd name="T32" fmla="*/ 0 w 173"/>
                <a:gd name="T3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229">
                  <a:moveTo>
                    <a:pt x="0" y="0"/>
                  </a:moveTo>
                  <a:lnTo>
                    <a:pt x="0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9"/>
                  </a:lnTo>
                  <a:lnTo>
                    <a:pt x="0" y="229"/>
                  </a:lnTo>
                  <a:lnTo>
                    <a:pt x="56" y="229"/>
                  </a:lnTo>
                  <a:lnTo>
                    <a:pt x="56" y="168"/>
                  </a:lnTo>
                  <a:lnTo>
                    <a:pt x="114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Freeform 55">
              <a:extLst>
                <a:ext uri="{FF2B5EF4-FFF2-40B4-BE49-F238E27FC236}">
                  <a16:creationId xmlns:a16="http://schemas.microsoft.com/office/drawing/2014/main" id="{2676E344-11AA-4505-A294-CE616DC35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24662" y="1348362"/>
              <a:ext cx="184648" cy="190143"/>
            </a:xfrm>
            <a:custGeom>
              <a:avLst/>
              <a:gdLst>
                <a:gd name="T0" fmla="*/ 56 w 168"/>
                <a:gd name="T1" fmla="*/ 173 h 173"/>
                <a:gd name="T2" fmla="*/ 113 w 168"/>
                <a:gd name="T3" fmla="*/ 173 h 173"/>
                <a:gd name="T4" fmla="*/ 168 w 168"/>
                <a:gd name="T5" fmla="*/ 173 h 173"/>
                <a:gd name="T6" fmla="*/ 168 w 168"/>
                <a:gd name="T7" fmla="*/ 112 h 173"/>
                <a:gd name="T8" fmla="*/ 112 w 168"/>
                <a:gd name="T9" fmla="*/ 112 h 173"/>
                <a:gd name="T10" fmla="*/ 112 w 168"/>
                <a:gd name="T11" fmla="*/ 56 h 173"/>
                <a:gd name="T12" fmla="*/ 56 w 168"/>
                <a:gd name="T13" fmla="*/ 56 h 173"/>
                <a:gd name="T14" fmla="*/ 56 w 168"/>
                <a:gd name="T15" fmla="*/ 0 h 173"/>
                <a:gd name="T16" fmla="*/ 0 w 168"/>
                <a:gd name="T17" fmla="*/ 0 h 173"/>
                <a:gd name="T18" fmla="*/ 0 w 168"/>
                <a:gd name="T19" fmla="*/ 57 h 173"/>
                <a:gd name="T20" fmla="*/ 0 w 168"/>
                <a:gd name="T21" fmla="*/ 112 h 173"/>
                <a:gd name="T22" fmla="*/ 56 w 168"/>
                <a:gd name="T23" fmla="*/ 112 h 173"/>
                <a:gd name="T24" fmla="*/ 56 w 168"/>
                <a:gd name="T2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173">
                  <a:moveTo>
                    <a:pt x="56" y="173"/>
                  </a:moveTo>
                  <a:lnTo>
                    <a:pt x="113" y="173"/>
                  </a:lnTo>
                  <a:lnTo>
                    <a:pt x="168" y="173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17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56">
              <a:extLst>
                <a:ext uri="{FF2B5EF4-FFF2-40B4-BE49-F238E27FC236}">
                  <a16:creationId xmlns:a16="http://schemas.microsoft.com/office/drawing/2014/main" id="{AD0FA2AA-0AFF-4D91-814E-BA1A1EE55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1913297"/>
              <a:ext cx="251692" cy="184648"/>
            </a:xfrm>
            <a:custGeom>
              <a:avLst/>
              <a:gdLst>
                <a:gd name="T0" fmla="*/ 117 w 229"/>
                <a:gd name="T1" fmla="*/ 56 h 168"/>
                <a:gd name="T2" fmla="*/ 117 w 229"/>
                <a:gd name="T3" fmla="*/ 0 h 168"/>
                <a:gd name="T4" fmla="*/ 56 w 229"/>
                <a:gd name="T5" fmla="*/ 0 h 168"/>
                <a:gd name="T6" fmla="*/ 56 w 229"/>
                <a:gd name="T7" fmla="*/ 56 h 168"/>
                <a:gd name="T8" fmla="*/ 56 w 229"/>
                <a:gd name="T9" fmla="*/ 112 h 168"/>
                <a:gd name="T10" fmla="*/ 0 w 229"/>
                <a:gd name="T11" fmla="*/ 112 h 168"/>
                <a:gd name="T12" fmla="*/ 0 w 229"/>
                <a:gd name="T13" fmla="*/ 168 h 168"/>
                <a:gd name="T14" fmla="*/ 58 w 229"/>
                <a:gd name="T15" fmla="*/ 168 h 168"/>
                <a:gd name="T16" fmla="*/ 114 w 229"/>
                <a:gd name="T17" fmla="*/ 168 h 168"/>
                <a:gd name="T18" fmla="*/ 172 w 229"/>
                <a:gd name="T19" fmla="*/ 168 h 168"/>
                <a:gd name="T20" fmla="*/ 229 w 229"/>
                <a:gd name="T21" fmla="*/ 168 h 168"/>
                <a:gd name="T22" fmla="*/ 229 w 229"/>
                <a:gd name="T23" fmla="*/ 112 h 168"/>
                <a:gd name="T24" fmla="*/ 172 w 229"/>
                <a:gd name="T25" fmla="*/ 112 h 168"/>
                <a:gd name="T26" fmla="*/ 117 w 229"/>
                <a:gd name="T27" fmla="*/ 112 h 168"/>
                <a:gd name="T28" fmla="*/ 117 w 229"/>
                <a:gd name="T29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9" h="168">
                  <a:moveTo>
                    <a:pt x="117" y="56"/>
                  </a:move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8" y="168"/>
                  </a:lnTo>
                  <a:lnTo>
                    <a:pt x="114" y="168"/>
                  </a:lnTo>
                  <a:lnTo>
                    <a:pt x="172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172" y="112"/>
                  </a:lnTo>
                  <a:lnTo>
                    <a:pt x="117" y="112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Rectangle 57">
              <a:extLst>
                <a:ext uri="{FF2B5EF4-FFF2-40B4-BE49-F238E27FC236}">
                  <a16:creationId xmlns:a16="http://schemas.microsoft.com/office/drawing/2014/main" id="{C459C813-CE7A-4B6D-88B9-0493AC611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348362"/>
              <a:ext cx="67045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Freeform 58">
              <a:extLst>
                <a:ext uri="{FF2B5EF4-FFF2-40B4-BE49-F238E27FC236}">
                  <a16:creationId xmlns:a16="http://schemas.microsoft.com/office/drawing/2014/main" id="{663CBFF0-F3B0-4D2E-AE7E-37B029DEB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2534284"/>
              <a:ext cx="61549" cy="123098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59">
              <a:extLst>
                <a:ext uri="{FF2B5EF4-FFF2-40B4-BE49-F238E27FC236}">
                  <a16:creationId xmlns:a16="http://schemas.microsoft.com/office/drawing/2014/main" id="{00FB6EE8-4076-4177-85B2-A6291740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1661604"/>
              <a:ext cx="128594" cy="123098"/>
            </a:xfrm>
            <a:custGeom>
              <a:avLst/>
              <a:gdLst>
                <a:gd name="T0" fmla="*/ 0 w 117"/>
                <a:gd name="T1" fmla="*/ 112 h 112"/>
                <a:gd name="T2" fmla="*/ 58 w 117"/>
                <a:gd name="T3" fmla="*/ 112 h 112"/>
                <a:gd name="T4" fmla="*/ 117 w 117"/>
                <a:gd name="T5" fmla="*/ 112 h 112"/>
                <a:gd name="T6" fmla="*/ 117 w 117"/>
                <a:gd name="T7" fmla="*/ 57 h 112"/>
                <a:gd name="T8" fmla="*/ 117 w 117"/>
                <a:gd name="T9" fmla="*/ 0 h 112"/>
                <a:gd name="T10" fmla="*/ 56 w 117"/>
                <a:gd name="T11" fmla="*/ 0 h 112"/>
                <a:gd name="T12" fmla="*/ 56 w 117"/>
                <a:gd name="T13" fmla="*/ 56 h 112"/>
                <a:gd name="T14" fmla="*/ 0 w 117"/>
                <a:gd name="T15" fmla="*/ 56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58" y="112"/>
                  </a:lnTo>
                  <a:lnTo>
                    <a:pt x="117" y="112"/>
                  </a:lnTo>
                  <a:lnTo>
                    <a:pt x="117" y="57"/>
                  </a:ln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Rectangle 60">
              <a:extLst>
                <a:ext uri="{FF2B5EF4-FFF2-40B4-BE49-F238E27FC236}">
                  <a16:creationId xmlns:a16="http://schemas.microsoft.com/office/drawing/2014/main" id="{089DE41C-B7DA-4F0C-8A76-64AC42E86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657383"/>
              <a:ext cx="61549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Freeform 61">
              <a:extLst>
                <a:ext uri="{FF2B5EF4-FFF2-40B4-BE49-F238E27FC236}">
                  <a16:creationId xmlns:a16="http://schemas.microsoft.com/office/drawing/2014/main" id="{7583F4C2-D0BF-4450-8F2D-89A877AE7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097944"/>
              <a:ext cx="61549" cy="128594"/>
            </a:xfrm>
            <a:custGeom>
              <a:avLst/>
              <a:gdLst>
                <a:gd name="T0" fmla="*/ 0 w 56"/>
                <a:gd name="T1" fmla="*/ 58 h 117"/>
                <a:gd name="T2" fmla="*/ 0 w 56"/>
                <a:gd name="T3" fmla="*/ 117 h 117"/>
                <a:gd name="T4" fmla="*/ 56 w 56"/>
                <a:gd name="T5" fmla="*/ 117 h 117"/>
                <a:gd name="T6" fmla="*/ 56 w 56"/>
                <a:gd name="T7" fmla="*/ 58 h 117"/>
                <a:gd name="T8" fmla="*/ 56 w 56"/>
                <a:gd name="T9" fmla="*/ 0 h 117"/>
                <a:gd name="T10" fmla="*/ 0 w 56"/>
                <a:gd name="T11" fmla="*/ 0 h 117"/>
                <a:gd name="T12" fmla="*/ 0 w 56"/>
                <a:gd name="T13" fmla="*/ 5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0" y="58"/>
                  </a:moveTo>
                  <a:lnTo>
                    <a:pt x="0" y="117"/>
                  </a:lnTo>
                  <a:lnTo>
                    <a:pt x="56" y="117"/>
                  </a:lnTo>
                  <a:lnTo>
                    <a:pt x="56" y="58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Rectangle 62">
              <a:extLst>
                <a:ext uri="{FF2B5EF4-FFF2-40B4-BE49-F238E27FC236}">
                  <a16:creationId xmlns:a16="http://schemas.microsoft.com/office/drawing/2014/main" id="{28D51746-FBAF-43A2-A0DC-CC8099172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1851747"/>
              <a:ext cx="61549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63">
              <a:extLst>
                <a:ext uri="{FF2B5EF4-FFF2-40B4-BE49-F238E27FC236}">
                  <a16:creationId xmlns:a16="http://schemas.microsoft.com/office/drawing/2014/main" id="{BB9FECBD-5226-45AD-9862-8D6FC43FB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37903" y="1538506"/>
              <a:ext cx="123098" cy="61549"/>
            </a:xfrm>
            <a:custGeom>
              <a:avLst/>
              <a:gdLst>
                <a:gd name="T0" fmla="*/ 112 w 112"/>
                <a:gd name="T1" fmla="*/ 56 h 56"/>
                <a:gd name="T2" fmla="*/ 112 w 112"/>
                <a:gd name="T3" fmla="*/ 0 h 56"/>
                <a:gd name="T4" fmla="*/ 56 w 112"/>
                <a:gd name="T5" fmla="*/ 0 h 56"/>
                <a:gd name="T6" fmla="*/ 0 w 112"/>
                <a:gd name="T7" fmla="*/ 0 h 56"/>
                <a:gd name="T8" fmla="*/ 0 w 112"/>
                <a:gd name="T9" fmla="*/ 56 h 56"/>
                <a:gd name="T10" fmla="*/ 56 w 112"/>
                <a:gd name="T11" fmla="*/ 56 h 56"/>
                <a:gd name="T12" fmla="*/ 112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56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Freeform 64">
              <a:extLst>
                <a:ext uri="{FF2B5EF4-FFF2-40B4-BE49-F238E27FC236}">
                  <a16:creationId xmlns:a16="http://schemas.microsoft.com/office/drawing/2014/main" id="{1569CDFF-9BF3-48F3-9F8A-31960DF73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99452" y="1913297"/>
              <a:ext cx="123098" cy="123098"/>
            </a:xfrm>
            <a:custGeom>
              <a:avLst/>
              <a:gdLst>
                <a:gd name="T0" fmla="*/ 112 w 112"/>
                <a:gd name="T1" fmla="*/ 0 h 112"/>
                <a:gd name="T2" fmla="*/ 55 w 112"/>
                <a:gd name="T3" fmla="*/ 0 h 112"/>
                <a:gd name="T4" fmla="*/ 0 w 112"/>
                <a:gd name="T5" fmla="*/ 0 h 112"/>
                <a:gd name="T6" fmla="*/ 0 w 112"/>
                <a:gd name="T7" fmla="*/ 56 h 112"/>
                <a:gd name="T8" fmla="*/ 0 w 112"/>
                <a:gd name="T9" fmla="*/ 112 h 112"/>
                <a:gd name="T10" fmla="*/ 56 w 112"/>
                <a:gd name="T11" fmla="*/ 112 h 112"/>
                <a:gd name="T12" fmla="*/ 56 w 112"/>
                <a:gd name="T13" fmla="*/ 56 h 112"/>
                <a:gd name="T14" fmla="*/ 112 w 112"/>
                <a:gd name="T15" fmla="*/ 56 h 112"/>
                <a:gd name="T16" fmla="*/ 112 w 112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12">
                  <a:moveTo>
                    <a:pt x="112" y="0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Freeform 65">
              <a:extLst>
                <a:ext uri="{FF2B5EF4-FFF2-40B4-BE49-F238E27FC236}">
                  <a16:creationId xmlns:a16="http://schemas.microsoft.com/office/drawing/2014/main" id="{5B8569A4-7482-43CE-BFC7-1FFB3C03E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66497" y="1723153"/>
              <a:ext cx="190143" cy="128594"/>
            </a:xfrm>
            <a:custGeom>
              <a:avLst/>
              <a:gdLst>
                <a:gd name="T0" fmla="*/ 117 w 173"/>
                <a:gd name="T1" fmla="*/ 117 h 117"/>
                <a:gd name="T2" fmla="*/ 117 w 173"/>
                <a:gd name="T3" fmla="*/ 56 h 117"/>
                <a:gd name="T4" fmla="*/ 173 w 173"/>
                <a:gd name="T5" fmla="*/ 56 h 117"/>
                <a:gd name="T6" fmla="*/ 173 w 173"/>
                <a:gd name="T7" fmla="*/ 0 h 117"/>
                <a:gd name="T8" fmla="*/ 116 w 173"/>
                <a:gd name="T9" fmla="*/ 0 h 117"/>
                <a:gd name="T10" fmla="*/ 61 w 173"/>
                <a:gd name="T11" fmla="*/ 0 h 117"/>
                <a:gd name="T12" fmla="*/ 61 w 173"/>
                <a:gd name="T13" fmla="*/ 56 h 117"/>
                <a:gd name="T14" fmla="*/ 0 w 173"/>
                <a:gd name="T15" fmla="*/ 56 h 117"/>
                <a:gd name="T16" fmla="*/ 0 w 173"/>
                <a:gd name="T17" fmla="*/ 117 h 117"/>
                <a:gd name="T18" fmla="*/ 59 w 173"/>
                <a:gd name="T19" fmla="*/ 117 h 117"/>
                <a:gd name="T20" fmla="*/ 117 w 173"/>
                <a:gd name="T2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17">
                  <a:moveTo>
                    <a:pt x="117" y="117"/>
                  </a:moveTo>
                  <a:lnTo>
                    <a:pt x="117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6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7"/>
                  </a:lnTo>
                  <a:lnTo>
                    <a:pt x="59" y="117"/>
                  </a:lnTo>
                  <a:lnTo>
                    <a:pt x="117" y="117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Freeform 66">
              <a:extLst>
                <a:ext uri="{FF2B5EF4-FFF2-40B4-BE49-F238E27FC236}">
                  <a16:creationId xmlns:a16="http://schemas.microsoft.com/office/drawing/2014/main" id="{6868933E-6180-4D72-B3C3-27A48E8DE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51145" y="2467240"/>
              <a:ext cx="313241" cy="190143"/>
            </a:xfrm>
            <a:custGeom>
              <a:avLst/>
              <a:gdLst>
                <a:gd name="T0" fmla="*/ 168 w 285"/>
                <a:gd name="T1" fmla="*/ 0 h 173"/>
                <a:gd name="T2" fmla="*/ 168 w 285"/>
                <a:gd name="T3" fmla="*/ 61 h 173"/>
                <a:gd name="T4" fmla="*/ 113 w 285"/>
                <a:gd name="T5" fmla="*/ 61 h 173"/>
                <a:gd name="T6" fmla="*/ 56 w 285"/>
                <a:gd name="T7" fmla="*/ 61 h 173"/>
                <a:gd name="T8" fmla="*/ 56 w 285"/>
                <a:gd name="T9" fmla="*/ 117 h 173"/>
                <a:gd name="T10" fmla="*/ 0 w 285"/>
                <a:gd name="T11" fmla="*/ 117 h 173"/>
                <a:gd name="T12" fmla="*/ 0 w 285"/>
                <a:gd name="T13" fmla="*/ 173 h 173"/>
                <a:gd name="T14" fmla="*/ 56 w 285"/>
                <a:gd name="T15" fmla="*/ 173 h 173"/>
                <a:gd name="T16" fmla="*/ 112 w 285"/>
                <a:gd name="T17" fmla="*/ 173 h 173"/>
                <a:gd name="T18" fmla="*/ 112 w 285"/>
                <a:gd name="T19" fmla="*/ 117 h 173"/>
                <a:gd name="T20" fmla="*/ 171 w 285"/>
                <a:gd name="T21" fmla="*/ 117 h 173"/>
                <a:gd name="T22" fmla="*/ 229 w 285"/>
                <a:gd name="T23" fmla="*/ 117 h 173"/>
                <a:gd name="T24" fmla="*/ 229 w 285"/>
                <a:gd name="T25" fmla="*/ 61 h 173"/>
                <a:gd name="T26" fmla="*/ 285 w 285"/>
                <a:gd name="T27" fmla="*/ 61 h 173"/>
                <a:gd name="T28" fmla="*/ 285 w 285"/>
                <a:gd name="T29" fmla="*/ 0 h 173"/>
                <a:gd name="T30" fmla="*/ 227 w 285"/>
                <a:gd name="T31" fmla="*/ 0 h 173"/>
                <a:gd name="T32" fmla="*/ 168 w 285"/>
                <a:gd name="T3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5" h="173">
                  <a:moveTo>
                    <a:pt x="168" y="0"/>
                  </a:moveTo>
                  <a:lnTo>
                    <a:pt x="168" y="61"/>
                  </a:lnTo>
                  <a:lnTo>
                    <a:pt x="113" y="61"/>
                  </a:lnTo>
                  <a:lnTo>
                    <a:pt x="56" y="61"/>
                  </a:lnTo>
                  <a:lnTo>
                    <a:pt x="56" y="117"/>
                  </a:lnTo>
                  <a:lnTo>
                    <a:pt x="0" y="117"/>
                  </a:lnTo>
                  <a:lnTo>
                    <a:pt x="0" y="173"/>
                  </a:lnTo>
                  <a:lnTo>
                    <a:pt x="56" y="173"/>
                  </a:lnTo>
                  <a:lnTo>
                    <a:pt x="112" y="173"/>
                  </a:lnTo>
                  <a:lnTo>
                    <a:pt x="112" y="117"/>
                  </a:lnTo>
                  <a:lnTo>
                    <a:pt x="171" y="117"/>
                  </a:lnTo>
                  <a:lnTo>
                    <a:pt x="229" y="117"/>
                  </a:lnTo>
                  <a:lnTo>
                    <a:pt x="229" y="61"/>
                  </a:lnTo>
                  <a:lnTo>
                    <a:pt x="285" y="61"/>
                  </a:lnTo>
                  <a:lnTo>
                    <a:pt x="285" y="0"/>
                  </a:lnTo>
                  <a:lnTo>
                    <a:pt x="227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Freeform 67">
              <a:extLst>
                <a:ext uri="{FF2B5EF4-FFF2-40B4-BE49-F238E27FC236}">
                  <a16:creationId xmlns:a16="http://schemas.microsoft.com/office/drawing/2014/main" id="{D17E7B03-6DC1-403F-80AA-FD37E2C62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51145" y="2036395"/>
              <a:ext cx="184648" cy="61549"/>
            </a:xfrm>
            <a:custGeom>
              <a:avLst/>
              <a:gdLst>
                <a:gd name="T0" fmla="*/ 113 w 168"/>
                <a:gd name="T1" fmla="*/ 56 h 56"/>
                <a:gd name="T2" fmla="*/ 168 w 168"/>
                <a:gd name="T3" fmla="*/ 56 h 56"/>
                <a:gd name="T4" fmla="*/ 168 w 168"/>
                <a:gd name="T5" fmla="*/ 0 h 56"/>
                <a:gd name="T6" fmla="*/ 113 w 168"/>
                <a:gd name="T7" fmla="*/ 0 h 56"/>
                <a:gd name="T8" fmla="*/ 56 w 168"/>
                <a:gd name="T9" fmla="*/ 0 h 56"/>
                <a:gd name="T10" fmla="*/ 0 w 168"/>
                <a:gd name="T11" fmla="*/ 0 h 56"/>
                <a:gd name="T12" fmla="*/ 0 w 168"/>
                <a:gd name="T13" fmla="*/ 56 h 56"/>
                <a:gd name="T14" fmla="*/ 56 w 168"/>
                <a:gd name="T15" fmla="*/ 56 h 56"/>
                <a:gd name="T16" fmla="*/ 113 w 168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56">
                  <a:moveTo>
                    <a:pt x="113" y="56"/>
                  </a:moveTo>
                  <a:lnTo>
                    <a:pt x="168" y="56"/>
                  </a:lnTo>
                  <a:lnTo>
                    <a:pt x="168" y="0"/>
                  </a:lnTo>
                  <a:lnTo>
                    <a:pt x="113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3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Freeform 68">
              <a:extLst>
                <a:ext uri="{FF2B5EF4-FFF2-40B4-BE49-F238E27FC236}">
                  <a16:creationId xmlns:a16="http://schemas.microsoft.com/office/drawing/2014/main" id="{012561C0-A5E9-4C95-85BF-E353C7BB8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79739" y="2288087"/>
              <a:ext cx="380286" cy="123098"/>
            </a:xfrm>
            <a:custGeom>
              <a:avLst/>
              <a:gdLst>
                <a:gd name="T0" fmla="*/ 173 w 346"/>
                <a:gd name="T1" fmla="*/ 112 h 112"/>
                <a:gd name="T2" fmla="*/ 229 w 346"/>
                <a:gd name="T3" fmla="*/ 112 h 112"/>
                <a:gd name="T4" fmla="*/ 229 w 346"/>
                <a:gd name="T5" fmla="*/ 56 h 112"/>
                <a:gd name="T6" fmla="*/ 288 w 346"/>
                <a:gd name="T7" fmla="*/ 56 h 112"/>
                <a:gd name="T8" fmla="*/ 346 w 346"/>
                <a:gd name="T9" fmla="*/ 56 h 112"/>
                <a:gd name="T10" fmla="*/ 346 w 346"/>
                <a:gd name="T11" fmla="*/ 0 h 112"/>
                <a:gd name="T12" fmla="*/ 288 w 346"/>
                <a:gd name="T13" fmla="*/ 0 h 112"/>
                <a:gd name="T14" fmla="*/ 230 w 346"/>
                <a:gd name="T15" fmla="*/ 0 h 112"/>
                <a:gd name="T16" fmla="*/ 173 w 346"/>
                <a:gd name="T17" fmla="*/ 0 h 112"/>
                <a:gd name="T18" fmla="*/ 173 w 346"/>
                <a:gd name="T19" fmla="*/ 56 h 112"/>
                <a:gd name="T20" fmla="*/ 116 w 346"/>
                <a:gd name="T21" fmla="*/ 56 h 112"/>
                <a:gd name="T22" fmla="*/ 59 w 346"/>
                <a:gd name="T23" fmla="*/ 56 h 112"/>
                <a:gd name="T24" fmla="*/ 0 w 346"/>
                <a:gd name="T25" fmla="*/ 56 h 112"/>
                <a:gd name="T26" fmla="*/ 0 w 346"/>
                <a:gd name="T27" fmla="*/ 112 h 112"/>
                <a:gd name="T28" fmla="*/ 59 w 346"/>
                <a:gd name="T29" fmla="*/ 112 h 112"/>
                <a:gd name="T30" fmla="*/ 116 w 346"/>
                <a:gd name="T31" fmla="*/ 112 h 112"/>
                <a:gd name="T32" fmla="*/ 173 w 346"/>
                <a:gd name="T3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112">
                  <a:moveTo>
                    <a:pt x="173" y="112"/>
                  </a:moveTo>
                  <a:lnTo>
                    <a:pt x="229" y="112"/>
                  </a:lnTo>
                  <a:lnTo>
                    <a:pt x="229" y="56"/>
                  </a:lnTo>
                  <a:lnTo>
                    <a:pt x="288" y="56"/>
                  </a:lnTo>
                  <a:lnTo>
                    <a:pt x="346" y="56"/>
                  </a:lnTo>
                  <a:lnTo>
                    <a:pt x="346" y="0"/>
                  </a:lnTo>
                  <a:lnTo>
                    <a:pt x="288" y="0"/>
                  </a:lnTo>
                  <a:lnTo>
                    <a:pt x="230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6" y="56"/>
                  </a:lnTo>
                  <a:lnTo>
                    <a:pt x="59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9" y="112"/>
                  </a:lnTo>
                  <a:lnTo>
                    <a:pt x="116" y="112"/>
                  </a:lnTo>
                  <a:lnTo>
                    <a:pt x="17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Rectangle 69">
              <a:extLst>
                <a:ext uri="{FF2B5EF4-FFF2-40B4-BE49-F238E27FC236}">
                  <a16:creationId xmlns:a16="http://schemas.microsoft.com/office/drawing/2014/main" id="{27C9BEC9-CD9C-4A85-B066-808EC4A42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42125" y="259583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Freeform 70">
              <a:extLst>
                <a:ext uri="{FF2B5EF4-FFF2-40B4-BE49-F238E27FC236}">
                  <a16:creationId xmlns:a16="http://schemas.microsoft.com/office/drawing/2014/main" id="{463FFD67-CBAC-47EC-B8BC-A968BD529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59728" y="2534284"/>
              <a:ext cx="117603" cy="61549"/>
            </a:xfrm>
            <a:custGeom>
              <a:avLst/>
              <a:gdLst>
                <a:gd name="T0" fmla="*/ 50 w 107"/>
                <a:gd name="T1" fmla="*/ 0 h 56"/>
                <a:gd name="T2" fmla="*/ 0 w 107"/>
                <a:gd name="T3" fmla="*/ 0 h 56"/>
                <a:gd name="T4" fmla="*/ 0 w 107"/>
                <a:gd name="T5" fmla="*/ 56 h 56"/>
                <a:gd name="T6" fmla="*/ 50 w 107"/>
                <a:gd name="T7" fmla="*/ 56 h 56"/>
                <a:gd name="T8" fmla="*/ 107 w 107"/>
                <a:gd name="T9" fmla="*/ 56 h 56"/>
                <a:gd name="T10" fmla="*/ 107 w 107"/>
                <a:gd name="T11" fmla="*/ 0 h 56"/>
                <a:gd name="T12" fmla="*/ 50 w 10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56">
                  <a:moveTo>
                    <a:pt x="50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0" y="56"/>
                  </a:lnTo>
                  <a:lnTo>
                    <a:pt x="107" y="56"/>
                  </a:lnTo>
                  <a:lnTo>
                    <a:pt x="107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71">
              <a:extLst>
                <a:ext uri="{FF2B5EF4-FFF2-40B4-BE49-F238E27FC236}">
                  <a16:creationId xmlns:a16="http://schemas.microsoft.com/office/drawing/2014/main" id="{8A33C0B3-66F6-4084-AED5-2F20CE909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26773" y="2288087"/>
              <a:ext cx="123098" cy="61549"/>
            </a:xfrm>
            <a:custGeom>
              <a:avLst/>
              <a:gdLst>
                <a:gd name="T0" fmla="*/ 58 w 112"/>
                <a:gd name="T1" fmla="*/ 56 h 56"/>
                <a:gd name="T2" fmla="*/ 112 w 112"/>
                <a:gd name="T3" fmla="*/ 56 h 56"/>
                <a:gd name="T4" fmla="*/ 112 w 112"/>
                <a:gd name="T5" fmla="*/ 0 h 56"/>
                <a:gd name="T6" fmla="*/ 58 w 112"/>
                <a:gd name="T7" fmla="*/ 0 h 56"/>
                <a:gd name="T8" fmla="*/ 0 w 112"/>
                <a:gd name="T9" fmla="*/ 0 h 56"/>
                <a:gd name="T10" fmla="*/ 0 w 112"/>
                <a:gd name="T11" fmla="*/ 56 h 56"/>
                <a:gd name="T12" fmla="*/ 58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58" y="56"/>
                  </a:moveTo>
                  <a:lnTo>
                    <a:pt x="112" y="56"/>
                  </a:lnTo>
                  <a:lnTo>
                    <a:pt x="112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Rectangle 72">
              <a:extLst>
                <a:ext uri="{FF2B5EF4-FFF2-40B4-BE49-F238E27FC236}">
                  <a16:creationId xmlns:a16="http://schemas.microsoft.com/office/drawing/2014/main" id="{12A162A8-D4DA-47F6-A73A-C7997757F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88322" y="2467240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Rectangle 73">
              <a:extLst>
                <a:ext uri="{FF2B5EF4-FFF2-40B4-BE49-F238E27FC236}">
                  <a16:creationId xmlns:a16="http://schemas.microsoft.com/office/drawing/2014/main" id="{5764743A-3CA7-4740-900E-2129D0ACF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88322" y="2226538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Rectangle 74">
              <a:extLst>
                <a:ext uri="{FF2B5EF4-FFF2-40B4-BE49-F238E27FC236}">
                  <a16:creationId xmlns:a16="http://schemas.microsoft.com/office/drawing/2014/main" id="{2284CB0A-750B-400E-A29E-4B9A5EF23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411186"/>
              <a:ext cx="61549" cy="56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Rectangle 75">
              <a:extLst>
                <a:ext uri="{FF2B5EF4-FFF2-40B4-BE49-F238E27FC236}">
                  <a16:creationId xmlns:a16="http://schemas.microsoft.com/office/drawing/2014/main" id="{3B666203-43AD-4FC8-A955-E6388086C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164989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Rectangle 76">
              <a:extLst>
                <a:ext uri="{FF2B5EF4-FFF2-40B4-BE49-F238E27FC236}">
                  <a16:creationId xmlns:a16="http://schemas.microsoft.com/office/drawing/2014/main" id="{F104C9D3-4E32-4E11-B7D6-6FBAC3A1D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191329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Rectangle 77">
              <a:extLst>
                <a:ext uri="{FF2B5EF4-FFF2-40B4-BE49-F238E27FC236}">
                  <a16:creationId xmlns:a16="http://schemas.microsoft.com/office/drawing/2014/main" id="{432E9AA6-99F0-4BF1-9452-6CF59B11D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11420" y="2097944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2" name="Rectangle 78">
              <a:extLst>
                <a:ext uri="{FF2B5EF4-FFF2-40B4-BE49-F238E27FC236}">
                  <a16:creationId xmlns:a16="http://schemas.microsoft.com/office/drawing/2014/main" id="{A170FC7C-725C-48E5-AA06-351A19C7E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11420" y="172315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3" name="Freeform 79">
              <a:extLst>
                <a:ext uri="{FF2B5EF4-FFF2-40B4-BE49-F238E27FC236}">
                  <a16:creationId xmlns:a16="http://schemas.microsoft.com/office/drawing/2014/main" id="{F5FC974E-9B87-45D8-9D0B-497DD6B34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72969" y="2467240"/>
              <a:ext cx="123098" cy="67045"/>
            </a:xfrm>
            <a:custGeom>
              <a:avLst/>
              <a:gdLst>
                <a:gd name="T0" fmla="*/ 0 w 112"/>
                <a:gd name="T1" fmla="*/ 0 h 61"/>
                <a:gd name="T2" fmla="*/ 0 w 112"/>
                <a:gd name="T3" fmla="*/ 61 h 61"/>
                <a:gd name="T4" fmla="*/ 55 w 112"/>
                <a:gd name="T5" fmla="*/ 61 h 61"/>
                <a:gd name="T6" fmla="*/ 112 w 112"/>
                <a:gd name="T7" fmla="*/ 61 h 61"/>
                <a:gd name="T8" fmla="*/ 112 w 112"/>
                <a:gd name="T9" fmla="*/ 0 h 61"/>
                <a:gd name="T10" fmla="*/ 55 w 112"/>
                <a:gd name="T11" fmla="*/ 0 h 61"/>
                <a:gd name="T12" fmla="*/ 0 w 112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0" y="0"/>
                  </a:moveTo>
                  <a:lnTo>
                    <a:pt x="0" y="61"/>
                  </a:lnTo>
                  <a:lnTo>
                    <a:pt x="55" y="61"/>
                  </a:lnTo>
                  <a:lnTo>
                    <a:pt x="112" y="61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4" name="Rectangle 80">
              <a:extLst>
                <a:ext uri="{FF2B5EF4-FFF2-40B4-BE49-F238E27FC236}">
                  <a16:creationId xmlns:a16="http://schemas.microsoft.com/office/drawing/2014/main" id="{EF20D9E2-C775-416A-993D-421B7D18A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2036395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5" name="Rectangle 81">
              <a:extLst>
                <a:ext uri="{FF2B5EF4-FFF2-40B4-BE49-F238E27FC236}">
                  <a16:creationId xmlns:a16="http://schemas.microsoft.com/office/drawing/2014/main" id="{B5DC5D93-37F1-4A4E-83D5-80F9A26DF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166160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6" name="Rectangle 82">
              <a:extLst>
                <a:ext uri="{FF2B5EF4-FFF2-40B4-BE49-F238E27FC236}">
                  <a16:creationId xmlns:a16="http://schemas.microsoft.com/office/drawing/2014/main" id="{6ED2A24C-30C5-40DA-8D9E-4F4B7ACD5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1538506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7" name="Rectangle 83">
              <a:extLst>
                <a:ext uri="{FF2B5EF4-FFF2-40B4-BE49-F238E27FC236}">
                  <a16:creationId xmlns:a16="http://schemas.microsoft.com/office/drawing/2014/main" id="{275D3CE9-31BD-436C-A30A-17C8AC182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2349637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8" name="Rectangle 84">
              <a:extLst>
                <a:ext uri="{FF2B5EF4-FFF2-40B4-BE49-F238E27FC236}">
                  <a16:creationId xmlns:a16="http://schemas.microsoft.com/office/drawing/2014/main" id="{01EF1A02-45E3-42A5-8DC2-75F47EFDD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2097944"/>
              <a:ext cx="67045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9" name="Rectangle 85">
              <a:extLst>
                <a:ext uri="{FF2B5EF4-FFF2-40B4-BE49-F238E27FC236}">
                  <a16:creationId xmlns:a16="http://schemas.microsoft.com/office/drawing/2014/main" id="{D292BB75-CB9C-4B75-AAC0-85579BE22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851747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0" name="Rectangle 86">
              <a:extLst>
                <a:ext uri="{FF2B5EF4-FFF2-40B4-BE49-F238E27FC236}">
                  <a16:creationId xmlns:a16="http://schemas.microsoft.com/office/drawing/2014/main" id="{B1E1DB86-7B5A-41EE-9300-F6BA290D4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600055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1" name="Rectangle 87">
              <a:extLst>
                <a:ext uri="{FF2B5EF4-FFF2-40B4-BE49-F238E27FC236}">
                  <a16:creationId xmlns:a16="http://schemas.microsoft.com/office/drawing/2014/main" id="{8B818241-DC0F-4D2A-ADBC-E3FD11153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409912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2" name="Rectangle 88">
              <a:extLst>
                <a:ext uri="{FF2B5EF4-FFF2-40B4-BE49-F238E27FC236}">
                  <a16:creationId xmlns:a16="http://schemas.microsoft.com/office/drawing/2014/main" id="{2A079727-276F-4BB0-94D3-CAF3032A2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265738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3" name="Rectangle 89">
              <a:extLst>
                <a:ext uri="{FF2B5EF4-FFF2-40B4-BE49-F238E27FC236}">
                  <a16:creationId xmlns:a16="http://schemas.microsoft.com/office/drawing/2014/main" id="{805CFE65-23E0-4439-A198-7AB5CF2B39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228808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4" name="Freeform 90">
              <a:extLst>
                <a:ext uri="{FF2B5EF4-FFF2-40B4-BE49-F238E27FC236}">
                  <a16:creationId xmlns:a16="http://schemas.microsoft.com/office/drawing/2014/main" id="{3F32ED3A-3A3D-4FC4-9D80-65C887AF1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1563" y="1974846"/>
              <a:ext cx="61549" cy="123098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7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7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5" name="Rectangle 91">
              <a:extLst>
                <a:ext uri="{FF2B5EF4-FFF2-40B4-BE49-F238E27FC236}">
                  <a16:creationId xmlns:a16="http://schemas.microsoft.com/office/drawing/2014/main" id="{707DDD00-8F0D-41B0-87FF-6E63CE258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1538506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Rectangle 92">
              <a:extLst>
                <a:ext uri="{FF2B5EF4-FFF2-40B4-BE49-F238E27FC236}">
                  <a16:creationId xmlns:a16="http://schemas.microsoft.com/office/drawing/2014/main" id="{72981603-D4AA-4BB0-B0E1-4EA533083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259583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7" name="Freeform 93">
              <a:extLst>
                <a:ext uri="{FF2B5EF4-FFF2-40B4-BE49-F238E27FC236}">
                  <a16:creationId xmlns:a16="http://schemas.microsoft.com/office/drawing/2014/main" id="{7DF65B3F-8501-430C-B1D0-6F89D2A21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63113" y="2164989"/>
              <a:ext cx="61549" cy="123098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5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5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Rectangle 94">
              <a:extLst>
                <a:ext uri="{FF2B5EF4-FFF2-40B4-BE49-F238E27FC236}">
                  <a16:creationId xmlns:a16="http://schemas.microsoft.com/office/drawing/2014/main" id="{4B4A114C-CE67-43B4-91DC-B9193DA90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1348362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9" name="Rectangle 95">
              <a:extLst>
                <a:ext uri="{FF2B5EF4-FFF2-40B4-BE49-F238E27FC236}">
                  <a16:creationId xmlns:a16="http://schemas.microsoft.com/office/drawing/2014/main" id="{0231AB47-85C0-4F62-9246-100F67ADE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24662" y="253428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0" name="Freeform 96">
              <a:extLst>
                <a:ext uri="{FF2B5EF4-FFF2-40B4-BE49-F238E27FC236}">
                  <a16:creationId xmlns:a16="http://schemas.microsoft.com/office/drawing/2014/main" id="{6E300A16-8439-44CB-BBBC-D284155A1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24662" y="1851747"/>
              <a:ext cx="61549" cy="123098"/>
            </a:xfrm>
            <a:custGeom>
              <a:avLst/>
              <a:gdLst>
                <a:gd name="T0" fmla="*/ 0 w 56"/>
                <a:gd name="T1" fmla="*/ 112 h 112"/>
                <a:gd name="T2" fmla="*/ 56 w 56"/>
                <a:gd name="T3" fmla="*/ 112 h 112"/>
                <a:gd name="T4" fmla="*/ 56 w 56"/>
                <a:gd name="T5" fmla="*/ 55 h 112"/>
                <a:gd name="T6" fmla="*/ 56 w 56"/>
                <a:gd name="T7" fmla="*/ 0 h 112"/>
                <a:gd name="T8" fmla="*/ 0 w 56"/>
                <a:gd name="T9" fmla="*/ 0 h 112"/>
                <a:gd name="T10" fmla="*/ 0 w 56"/>
                <a:gd name="T11" fmla="*/ 55 h 112"/>
                <a:gd name="T12" fmla="*/ 0 w 5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112"/>
                  </a:move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1" name="Freeform 97">
              <a:extLst>
                <a:ext uri="{FF2B5EF4-FFF2-40B4-BE49-F238E27FC236}">
                  <a16:creationId xmlns:a16="http://schemas.microsoft.com/office/drawing/2014/main" id="{69FB9935-0214-4927-934D-AF5531949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24662" y="1471461"/>
              <a:ext cx="61549" cy="128594"/>
            </a:xfrm>
            <a:custGeom>
              <a:avLst/>
              <a:gdLst>
                <a:gd name="T0" fmla="*/ 56 w 56"/>
                <a:gd name="T1" fmla="*/ 59 h 117"/>
                <a:gd name="T2" fmla="*/ 56 w 56"/>
                <a:gd name="T3" fmla="*/ 0 h 117"/>
                <a:gd name="T4" fmla="*/ 0 w 56"/>
                <a:gd name="T5" fmla="*/ 0 h 117"/>
                <a:gd name="T6" fmla="*/ 0 w 56"/>
                <a:gd name="T7" fmla="*/ 59 h 117"/>
                <a:gd name="T8" fmla="*/ 0 w 56"/>
                <a:gd name="T9" fmla="*/ 117 h 117"/>
                <a:gd name="T10" fmla="*/ 56 w 56"/>
                <a:gd name="T11" fmla="*/ 117 h 117"/>
                <a:gd name="T12" fmla="*/ 56 w 56"/>
                <a:gd name="T13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56" y="59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0" y="117"/>
                  </a:lnTo>
                  <a:lnTo>
                    <a:pt x="56" y="117"/>
                  </a:lnTo>
                  <a:lnTo>
                    <a:pt x="56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2" name="Rectangle 98">
              <a:extLst>
                <a:ext uri="{FF2B5EF4-FFF2-40B4-BE49-F238E27FC236}">
                  <a16:creationId xmlns:a16="http://schemas.microsoft.com/office/drawing/2014/main" id="{698983D6-570A-476D-ADB6-2E945191E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24662" y="128681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3" name="Rectangle 99">
              <a:extLst>
                <a:ext uri="{FF2B5EF4-FFF2-40B4-BE49-F238E27FC236}">
                  <a16:creationId xmlns:a16="http://schemas.microsoft.com/office/drawing/2014/main" id="{A5DC37EF-FB9F-4081-A8BB-1EEB87EB8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86211" y="2097944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4" name="Rectangle 100">
              <a:extLst>
                <a:ext uri="{FF2B5EF4-FFF2-40B4-BE49-F238E27FC236}">
                  <a16:creationId xmlns:a16="http://schemas.microsoft.com/office/drawing/2014/main" id="{02332BC0-0ADF-4565-B4F3-04E1622CD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86211" y="1784703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Rectangle 101">
              <a:extLst>
                <a:ext uri="{FF2B5EF4-FFF2-40B4-BE49-F238E27FC236}">
                  <a16:creationId xmlns:a16="http://schemas.microsoft.com/office/drawing/2014/main" id="{DE53DC3E-1165-4937-BDBA-BA519787D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86211" y="1600055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6" name="Rectangle 102">
              <a:extLst>
                <a:ext uri="{FF2B5EF4-FFF2-40B4-BE49-F238E27FC236}">
                  <a16:creationId xmlns:a16="http://schemas.microsoft.com/office/drawing/2014/main" id="{AE2F0A0F-EC7A-4848-B6CD-DB5769A1F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538506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7" name="Rectangle 103">
              <a:extLst>
                <a:ext uri="{FF2B5EF4-FFF2-40B4-BE49-F238E27FC236}">
                  <a16:creationId xmlns:a16="http://schemas.microsoft.com/office/drawing/2014/main" id="{2D9DF7E7-7C7F-450D-A5F9-93B7D8124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286813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8" name="Freeform 104">
              <a:extLst>
                <a:ext uri="{FF2B5EF4-FFF2-40B4-BE49-F238E27FC236}">
                  <a16:creationId xmlns:a16="http://schemas.microsoft.com/office/drawing/2014/main" id="{1330E828-48DE-416B-987B-0DC763605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1851747"/>
              <a:ext cx="61549" cy="123098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Freeform 105">
              <a:extLst>
                <a:ext uri="{FF2B5EF4-FFF2-40B4-BE49-F238E27FC236}">
                  <a16:creationId xmlns:a16="http://schemas.microsoft.com/office/drawing/2014/main" id="{7C5018BD-008D-49D2-BD32-1B90C0D4B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534284"/>
              <a:ext cx="61549" cy="123098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0" name="Freeform 106">
              <a:extLst>
                <a:ext uri="{FF2B5EF4-FFF2-40B4-BE49-F238E27FC236}">
                  <a16:creationId xmlns:a16="http://schemas.microsoft.com/office/drawing/2014/main" id="{B315F3E3-4D60-40AD-9E61-B430C1C29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226538"/>
              <a:ext cx="123098" cy="61549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1" name="Rectangle 107">
              <a:extLst>
                <a:ext uri="{FF2B5EF4-FFF2-40B4-BE49-F238E27FC236}">
                  <a16:creationId xmlns:a16="http://schemas.microsoft.com/office/drawing/2014/main" id="{E96472A5-55A5-4E6F-A5D0-0CB0C4027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036395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2" name="Rectangle 108">
              <a:extLst>
                <a:ext uri="{FF2B5EF4-FFF2-40B4-BE49-F238E27FC236}">
                  <a16:creationId xmlns:a16="http://schemas.microsoft.com/office/drawing/2014/main" id="{383A1A87-E739-4FC0-BAE8-AD1E1B595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1409912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3" name="Rectangle 109">
              <a:extLst>
                <a:ext uri="{FF2B5EF4-FFF2-40B4-BE49-F238E27FC236}">
                  <a16:creationId xmlns:a16="http://schemas.microsoft.com/office/drawing/2014/main" id="{295FAADE-046C-4B1B-BD28-F2A7ACF56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265738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4" name="Rectangle 110">
              <a:extLst>
                <a:ext uri="{FF2B5EF4-FFF2-40B4-BE49-F238E27FC236}">
                  <a16:creationId xmlns:a16="http://schemas.microsoft.com/office/drawing/2014/main" id="{E70C443C-3132-425D-BEF3-2601DCEED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228808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5" name="Rectangle 111">
              <a:extLst>
                <a:ext uri="{FF2B5EF4-FFF2-40B4-BE49-F238E27FC236}">
                  <a16:creationId xmlns:a16="http://schemas.microsoft.com/office/drawing/2014/main" id="{0C58761B-C883-4A66-B016-A9FDB6FB3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1784703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6" name="Rectangle 112">
              <a:extLst>
                <a:ext uri="{FF2B5EF4-FFF2-40B4-BE49-F238E27FC236}">
                  <a16:creationId xmlns:a16="http://schemas.microsoft.com/office/drawing/2014/main" id="{08BDF6BA-3506-45AD-A8A8-07F50E3C7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1471461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Rectangle 113">
              <a:extLst>
                <a:ext uri="{FF2B5EF4-FFF2-40B4-BE49-F238E27FC236}">
                  <a16:creationId xmlns:a16="http://schemas.microsoft.com/office/drawing/2014/main" id="{E13B20DD-E2BA-40C6-96A5-01C7FCAD1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34963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8" name="Rectangle 114">
              <a:extLst>
                <a:ext uri="{FF2B5EF4-FFF2-40B4-BE49-F238E27FC236}">
                  <a16:creationId xmlns:a16="http://schemas.microsoft.com/office/drawing/2014/main" id="{E7E6352F-9238-4AC3-BEB8-0729D6870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164989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9" name="Rectangle 115">
              <a:extLst>
                <a:ext uri="{FF2B5EF4-FFF2-40B4-BE49-F238E27FC236}">
                  <a16:creationId xmlns:a16="http://schemas.microsoft.com/office/drawing/2014/main" id="{28156BB1-B807-420D-8852-5559EB8F8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185174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0" name="Rectangle 116">
              <a:extLst>
                <a:ext uri="{FF2B5EF4-FFF2-40B4-BE49-F238E27FC236}">
                  <a16:creationId xmlns:a16="http://schemas.microsoft.com/office/drawing/2014/main" id="{B81AA077-2B21-4E9F-8FD5-4421BCDCB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2411186"/>
              <a:ext cx="67045" cy="56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1" name="Rectangle 117">
              <a:extLst>
                <a:ext uri="{FF2B5EF4-FFF2-40B4-BE49-F238E27FC236}">
                  <a16:creationId xmlns:a16="http://schemas.microsoft.com/office/drawing/2014/main" id="{D8901EDA-528C-4E4F-B35F-6192B95D5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913297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2" name="Rectangle 118">
              <a:extLst>
                <a:ext uri="{FF2B5EF4-FFF2-40B4-BE49-F238E27FC236}">
                  <a16:creationId xmlns:a16="http://schemas.microsoft.com/office/drawing/2014/main" id="{DB394677-2E22-4527-9833-F52F23470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661604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3" name="Rectangle 119">
              <a:extLst>
                <a:ext uri="{FF2B5EF4-FFF2-40B4-BE49-F238E27FC236}">
                  <a16:creationId xmlns:a16="http://schemas.microsoft.com/office/drawing/2014/main" id="{68D22A26-CFCA-4A86-BA5F-9CCE11780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538506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4" name="Freeform 120">
              <a:extLst>
                <a:ext uri="{FF2B5EF4-FFF2-40B4-BE49-F238E27FC236}">
                  <a16:creationId xmlns:a16="http://schemas.microsoft.com/office/drawing/2014/main" id="{3730FD7F-D8E2-4005-96E6-547E36743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89596" y="2226538"/>
              <a:ext cx="123098" cy="61549"/>
            </a:xfrm>
            <a:custGeom>
              <a:avLst/>
              <a:gdLst>
                <a:gd name="T0" fmla="*/ 112 w 112"/>
                <a:gd name="T1" fmla="*/ 0 h 56"/>
                <a:gd name="T2" fmla="*/ 57 w 112"/>
                <a:gd name="T3" fmla="*/ 0 h 56"/>
                <a:gd name="T4" fmla="*/ 0 w 112"/>
                <a:gd name="T5" fmla="*/ 0 h 56"/>
                <a:gd name="T6" fmla="*/ 0 w 112"/>
                <a:gd name="T7" fmla="*/ 56 h 56"/>
                <a:gd name="T8" fmla="*/ 57 w 112"/>
                <a:gd name="T9" fmla="*/ 56 h 56"/>
                <a:gd name="T10" fmla="*/ 112 w 112"/>
                <a:gd name="T11" fmla="*/ 56 h 56"/>
                <a:gd name="T12" fmla="*/ 112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0"/>
                  </a:moveTo>
                  <a:lnTo>
                    <a:pt x="57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5" name="Freeform 121">
              <a:extLst>
                <a:ext uri="{FF2B5EF4-FFF2-40B4-BE49-F238E27FC236}">
                  <a16:creationId xmlns:a16="http://schemas.microsoft.com/office/drawing/2014/main" id="{D17988D6-B20A-4674-91BD-EB8421AA8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89596" y="1784703"/>
              <a:ext cx="123098" cy="67045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7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7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7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6" name="Rectangle 122">
              <a:extLst>
                <a:ext uri="{FF2B5EF4-FFF2-40B4-BE49-F238E27FC236}">
                  <a16:creationId xmlns:a16="http://schemas.microsoft.com/office/drawing/2014/main" id="{D6336C3E-8078-4C9F-99A4-8D22E7DB5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951145" y="2467240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7" name="Freeform 123">
              <a:extLst>
                <a:ext uri="{FF2B5EF4-FFF2-40B4-BE49-F238E27FC236}">
                  <a16:creationId xmlns:a16="http://schemas.microsoft.com/office/drawing/2014/main" id="{A4D6AF7C-EEF2-488F-A559-E6215D577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12694" y="1974846"/>
              <a:ext cx="246197" cy="61549"/>
            </a:xfrm>
            <a:custGeom>
              <a:avLst/>
              <a:gdLst>
                <a:gd name="T0" fmla="*/ 112 w 224"/>
                <a:gd name="T1" fmla="*/ 56 h 56"/>
                <a:gd name="T2" fmla="*/ 169 w 224"/>
                <a:gd name="T3" fmla="*/ 56 h 56"/>
                <a:gd name="T4" fmla="*/ 224 w 224"/>
                <a:gd name="T5" fmla="*/ 56 h 56"/>
                <a:gd name="T6" fmla="*/ 224 w 224"/>
                <a:gd name="T7" fmla="*/ 0 h 56"/>
                <a:gd name="T8" fmla="*/ 169 w 224"/>
                <a:gd name="T9" fmla="*/ 0 h 56"/>
                <a:gd name="T10" fmla="*/ 112 w 224"/>
                <a:gd name="T11" fmla="*/ 0 h 56"/>
                <a:gd name="T12" fmla="*/ 55 w 224"/>
                <a:gd name="T13" fmla="*/ 0 h 56"/>
                <a:gd name="T14" fmla="*/ 0 w 224"/>
                <a:gd name="T15" fmla="*/ 0 h 56"/>
                <a:gd name="T16" fmla="*/ 0 w 224"/>
                <a:gd name="T17" fmla="*/ 56 h 56"/>
                <a:gd name="T18" fmla="*/ 55 w 224"/>
                <a:gd name="T19" fmla="*/ 56 h 56"/>
                <a:gd name="T20" fmla="*/ 112 w 224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56">
                  <a:moveTo>
                    <a:pt x="112" y="56"/>
                  </a:moveTo>
                  <a:lnTo>
                    <a:pt x="169" y="56"/>
                  </a:lnTo>
                  <a:lnTo>
                    <a:pt x="224" y="56"/>
                  </a:lnTo>
                  <a:lnTo>
                    <a:pt x="224" y="0"/>
                  </a:lnTo>
                  <a:lnTo>
                    <a:pt x="169" y="0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5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8" name="Freeform 124">
              <a:extLst>
                <a:ext uri="{FF2B5EF4-FFF2-40B4-BE49-F238E27FC236}">
                  <a16:creationId xmlns:a16="http://schemas.microsoft.com/office/drawing/2014/main" id="{0382C013-9518-4CA0-8C51-7A5348B1D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79739" y="2288087"/>
              <a:ext cx="128594" cy="61549"/>
            </a:xfrm>
            <a:custGeom>
              <a:avLst/>
              <a:gdLst>
                <a:gd name="T0" fmla="*/ 117 w 117"/>
                <a:gd name="T1" fmla="*/ 0 h 56"/>
                <a:gd name="T2" fmla="*/ 59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9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9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9" name="Rectangle 125">
              <a:extLst>
                <a:ext uri="{FF2B5EF4-FFF2-40B4-BE49-F238E27FC236}">
                  <a16:creationId xmlns:a16="http://schemas.microsoft.com/office/drawing/2014/main" id="{5DE319D4-ED53-4AC9-8593-F9F0E2E07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79739" y="2534284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0" name="Rectangle 126">
              <a:extLst>
                <a:ext uri="{FF2B5EF4-FFF2-40B4-BE49-F238E27FC236}">
                  <a16:creationId xmlns:a16="http://schemas.microsoft.com/office/drawing/2014/main" id="{F38B03FE-19AC-434B-AFEC-BBEED4AA1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79739" y="2036395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1" name="Rectangle 127">
              <a:extLst>
                <a:ext uri="{FF2B5EF4-FFF2-40B4-BE49-F238E27FC236}">
                  <a16:creationId xmlns:a16="http://schemas.microsoft.com/office/drawing/2014/main" id="{A8AE5798-82C0-4568-ACA3-15DCCDA34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141288" y="234963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2" name="Freeform 128">
              <a:extLst>
                <a:ext uri="{FF2B5EF4-FFF2-40B4-BE49-F238E27FC236}">
                  <a16:creationId xmlns:a16="http://schemas.microsoft.com/office/drawing/2014/main" id="{5CC1FCB4-37CA-4C4C-80D0-E5DB6F089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02837" y="2595834"/>
              <a:ext cx="123098" cy="61549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679" name="Picture 1678">
            <a:extLst>
              <a:ext uri="{FF2B5EF4-FFF2-40B4-BE49-F238E27FC236}">
                <a16:creationId xmlns:a16="http://schemas.microsoft.com/office/drawing/2014/main" id="{964AA6A2-E829-425D-86D1-F37FEFCF00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46555" y="2003098"/>
            <a:ext cx="5586139" cy="433172"/>
          </a:xfrm>
          <a:prstGeom prst="rect">
            <a:avLst/>
          </a:prstGeom>
        </p:spPr>
      </p:pic>
      <p:grpSp>
        <p:nvGrpSpPr>
          <p:cNvPr id="1428" name="Group 1427">
            <a:extLst>
              <a:ext uri="{FF2B5EF4-FFF2-40B4-BE49-F238E27FC236}">
                <a16:creationId xmlns:a16="http://schemas.microsoft.com/office/drawing/2014/main" id="{6B30B912-5378-4685-8A80-BEC895E3B1D1}"/>
              </a:ext>
            </a:extLst>
          </p:cNvPr>
          <p:cNvGrpSpPr/>
          <p:nvPr/>
        </p:nvGrpSpPr>
        <p:grpSpPr>
          <a:xfrm>
            <a:off x="405900" y="2088181"/>
            <a:ext cx="1275361" cy="722147"/>
            <a:chOff x="229701" y="1306716"/>
            <a:chExt cx="2084257" cy="1180167"/>
          </a:xfrm>
        </p:grpSpPr>
        <p:grpSp>
          <p:nvGrpSpPr>
            <p:cNvPr id="1429" name="Group 1428">
              <a:extLst>
                <a:ext uri="{FF2B5EF4-FFF2-40B4-BE49-F238E27FC236}">
                  <a16:creationId xmlns:a16="http://schemas.microsoft.com/office/drawing/2014/main" id="{0F6092AD-A448-4244-89B1-FE6053758881}"/>
                </a:ext>
              </a:extLst>
            </p:cNvPr>
            <p:cNvGrpSpPr/>
            <p:nvPr/>
          </p:nvGrpSpPr>
          <p:grpSpPr>
            <a:xfrm>
              <a:off x="229701" y="1306716"/>
              <a:ext cx="1281770" cy="1180167"/>
              <a:chOff x="-7202837" y="1225264"/>
              <a:chExt cx="1622261" cy="1493668"/>
            </a:xfrm>
          </p:grpSpPr>
          <p:sp>
            <p:nvSpPr>
              <p:cNvPr id="1555" name="Freeform 5">
                <a:extLst>
                  <a:ext uri="{FF2B5EF4-FFF2-40B4-BE49-F238E27FC236}">
                    <a16:creationId xmlns:a16="http://schemas.microsoft.com/office/drawing/2014/main" id="{68E5D414-F90A-4BD3-BBB2-7004BDC36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Freeform 6">
                <a:extLst>
                  <a:ext uri="{FF2B5EF4-FFF2-40B4-BE49-F238E27FC236}">
                    <a16:creationId xmlns:a16="http://schemas.microsoft.com/office/drawing/2014/main" id="{867C8C33-29CC-4009-B065-BF7F16F95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Rectangle 7">
                <a:extLst>
                  <a:ext uri="{FF2B5EF4-FFF2-40B4-BE49-F238E27FC236}">
                    <a16:creationId xmlns:a16="http://schemas.microsoft.com/office/drawing/2014/main" id="{856DD5AE-7757-4A2E-AF4A-AFB0C9A37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Rectangle 8">
                <a:extLst>
                  <a:ext uri="{FF2B5EF4-FFF2-40B4-BE49-F238E27FC236}">
                    <a16:creationId xmlns:a16="http://schemas.microsoft.com/office/drawing/2014/main" id="{1446F020-5E43-4D58-9FA2-56F28B1FC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Rectangle 9">
                <a:extLst>
                  <a:ext uri="{FF2B5EF4-FFF2-40B4-BE49-F238E27FC236}">
                    <a16:creationId xmlns:a16="http://schemas.microsoft.com/office/drawing/2014/main" id="{56430EE0-7375-4CD4-870C-44AEDB4547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Rectangle 10">
                <a:extLst>
                  <a:ext uri="{FF2B5EF4-FFF2-40B4-BE49-F238E27FC236}">
                    <a16:creationId xmlns:a16="http://schemas.microsoft.com/office/drawing/2014/main" id="{D91ECC18-D894-488E-894F-11DF4B647E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Rectangle 11">
                <a:extLst>
                  <a:ext uri="{FF2B5EF4-FFF2-40B4-BE49-F238E27FC236}">
                    <a16:creationId xmlns:a16="http://schemas.microsoft.com/office/drawing/2014/main" id="{B27732FB-5BBB-4216-9C51-848EFD92E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Freeform 12">
                <a:extLst>
                  <a:ext uri="{FF2B5EF4-FFF2-40B4-BE49-F238E27FC236}">
                    <a16:creationId xmlns:a16="http://schemas.microsoft.com/office/drawing/2014/main" id="{1798707C-8EB0-458D-AA26-974682C9C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Freeform 13">
                <a:extLst>
                  <a:ext uri="{FF2B5EF4-FFF2-40B4-BE49-F238E27FC236}">
                    <a16:creationId xmlns:a16="http://schemas.microsoft.com/office/drawing/2014/main" id="{063CCB78-5757-4DF4-BD97-D0A642EB2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Rectangle 14">
                <a:extLst>
                  <a:ext uri="{FF2B5EF4-FFF2-40B4-BE49-F238E27FC236}">
                    <a16:creationId xmlns:a16="http://schemas.microsoft.com/office/drawing/2014/main" id="{078430BE-AA0E-4BE1-A89C-B94AA47AFF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15">
                <a:extLst>
                  <a:ext uri="{FF2B5EF4-FFF2-40B4-BE49-F238E27FC236}">
                    <a16:creationId xmlns:a16="http://schemas.microsoft.com/office/drawing/2014/main" id="{8D192104-9975-4769-BDA9-C2C2A7B14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Rectangle 16">
                <a:extLst>
                  <a:ext uri="{FF2B5EF4-FFF2-40B4-BE49-F238E27FC236}">
                    <a16:creationId xmlns:a16="http://schemas.microsoft.com/office/drawing/2014/main" id="{30738470-70D6-43BB-9C05-2EC10063B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7" name="Rectangle 17">
                <a:extLst>
                  <a:ext uri="{FF2B5EF4-FFF2-40B4-BE49-F238E27FC236}">
                    <a16:creationId xmlns:a16="http://schemas.microsoft.com/office/drawing/2014/main" id="{499CF54C-86EF-4963-9F0A-F9FBBBB13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8" name="Freeform 18">
                <a:extLst>
                  <a:ext uri="{FF2B5EF4-FFF2-40B4-BE49-F238E27FC236}">
                    <a16:creationId xmlns:a16="http://schemas.microsoft.com/office/drawing/2014/main" id="{19E6C0AB-0E59-4738-8314-76834BDE9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9" name="Freeform 19">
                <a:extLst>
                  <a:ext uri="{FF2B5EF4-FFF2-40B4-BE49-F238E27FC236}">
                    <a16:creationId xmlns:a16="http://schemas.microsoft.com/office/drawing/2014/main" id="{ECE75BE9-8638-4689-B600-1A842EC1C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0" name="Rectangle 20">
                <a:extLst>
                  <a:ext uri="{FF2B5EF4-FFF2-40B4-BE49-F238E27FC236}">
                    <a16:creationId xmlns:a16="http://schemas.microsoft.com/office/drawing/2014/main" id="{F87D6575-814C-4F00-BCAA-BDB3FEA69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Rectangle 21">
                <a:extLst>
                  <a:ext uri="{FF2B5EF4-FFF2-40B4-BE49-F238E27FC236}">
                    <a16:creationId xmlns:a16="http://schemas.microsoft.com/office/drawing/2014/main" id="{C46CD672-6F64-4AAF-B1A8-53010BCF3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22">
                <a:extLst>
                  <a:ext uri="{FF2B5EF4-FFF2-40B4-BE49-F238E27FC236}">
                    <a16:creationId xmlns:a16="http://schemas.microsoft.com/office/drawing/2014/main" id="{529409DA-72F5-49EE-A98E-614930F91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23">
                <a:extLst>
                  <a:ext uri="{FF2B5EF4-FFF2-40B4-BE49-F238E27FC236}">
                    <a16:creationId xmlns:a16="http://schemas.microsoft.com/office/drawing/2014/main" id="{C8C58795-88AA-4E03-A441-31D0B2D03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Rectangle 24">
                <a:extLst>
                  <a:ext uri="{FF2B5EF4-FFF2-40B4-BE49-F238E27FC236}">
                    <a16:creationId xmlns:a16="http://schemas.microsoft.com/office/drawing/2014/main" id="{4DCDDFFA-7FF2-4C08-BEBE-CF3E2CEC8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Rectangle 25">
                <a:extLst>
                  <a:ext uri="{FF2B5EF4-FFF2-40B4-BE49-F238E27FC236}">
                    <a16:creationId xmlns:a16="http://schemas.microsoft.com/office/drawing/2014/main" id="{3F579791-2091-4AD5-89EB-6896A0B892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Rectangle 26">
                <a:extLst>
                  <a:ext uri="{FF2B5EF4-FFF2-40B4-BE49-F238E27FC236}">
                    <a16:creationId xmlns:a16="http://schemas.microsoft.com/office/drawing/2014/main" id="{34E5DE62-3352-4E7C-8CB7-9657CB8F5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Rectangle 27">
                <a:extLst>
                  <a:ext uri="{FF2B5EF4-FFF2-40B4-BE49-F238E27FC236}">
                    <a16:creationId xmlns:a16="http://schemas.microsoft.com/office/drawing/2014/main" id="{3694C3AB-C7C4-4300-8649-B78AFB01A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Rectangle 28">
                <a:extLst>
                  <a:ext uri="{FF2B5EF4-FFF2-40B4-BE49-F238E27FC236}">
                    <a16:creationId xmlns:a16="http://schemas.microsoft.com/office/drawing/2014/main" id="{0EE283AA-FF20-4B1B-BBF3-471C7EC48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Rectangle 29">
                <a:extLst>
                  <a:ext uri="{FF2B5EF4-FFF2-40B4-BE49-F238E27FC236}">
                    <a16:creationId xmlns:a16="http://schemas.microsoft.com/office/drawing/2014/main" id="{B678ABA7-ACBB-4009-B42B-8F7ACD417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Rectangle 30">
                <a:extLst>
                  <a:ext uri="{FF2B5EF4-FFF2-40B4-BE49-F238E27FC236}">
                    <a16:creationId xmlns:a16="http://schemas.microsoft.com/office/drawing/2014/main" id="{C7AA3E36-2FF8-45FE-91EE-E92C7F7433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Rectangle 31">
                <a:extLst>
                  <a:ext uri="{FF2B5EF4-FFF2-40B4-BE49-F238E27FC236}">
                    <a16:creationId xmlns:a16="http://schemas.microsoft.com/office/drawing/2014/main" id="{1263BE71-0217-4D69-97E3-0D2E55182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Rectangle 32">
                <a:extLst>
                  <a:ext uri="{FF2B5EF4-FFF2-40B4-BE49-F238E27FC236}">
                    <a16:creationId xmlns:a16="http://schemas.microsoft.com/office/drawing/2014/main" id="{D18D6E4C-9168-45CE-BD09-6D22F1E2FA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Rectangle 33">
                <a:extLst>
                  <a:ext uri="{FF2B5EF4-FFF2-40B4-BE49-F238E27FC236}">
                    <a16:creationId xmlns:a16="http://schemas.microsoft.com/office/drawing/2014/main" id="{83B84F94-D0BA-49D2-A3C5-DD0679B1B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Rectangle 34">
                <a:extLst>
                  <a:ext uri="{FF2B5EF4-FFF2-40B4-BE49-F238E27FC236}">
                    <a16:creationId xmlns:a16="http://schemas.microsoft.com/office/drawing/2014/main" id="{652C2258-287A-463F-B60E-D5B465AEF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Rectangle 35">
                <a:extLst>
                  <a:ext uri="{FF2B5EF4-FFF2-40B4-BE49-F238E27FC236}">
                    <a16:creationId xmlns:a16="http://schemas.microsoft.com/office/drawing/2014/main" id="{10CF004E-6EC5-4952-82BB-6722DA8A3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Rectangle 36">
                <a:extLst>
                  <a:ext uri="{FF2B5EF4-FFF2-40B4-BE49-F238E27FC236}">
                    <a16:creationId xmlns:a16="http://schemas.microsoft.com/office/drawing/2014/main" id="{666413AE-7E25-4753-8B21-5DC60F4E1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Rectangle 37">
                <a:extLst>
                  <a:ext uri="{FF2B5EF4-FFF2-40B4-BE49-F238E27FC236}">
                    <a16:creationId xmlns:a16="http://schemas.microsoft.com/office/drawing/2014/main" id="{A5100F73-3909-4BBF-B732-228105511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Rectangle 38">
                <a:extLst>
                  <a:ext uri="{FF2B5EF4-FFF2-40B4-BE49-F238E27FC236}">
                    <a16:creationId xmlns:a16="http://schemas.microsoft.com/office/drawing/2014/main" id="{7A9330AB-0F1F-4B4B-8570-877A4B42F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Rectangle 39">
                <a:extLst>
                  <a:ext uri="{FF2B5EF4-FFF2-40B4-BE49-F238E27FC236}">
                    <a16:creationId xmlns:a16="http://schemas.microsoft.com/office/drawing/2014/main" id="{7F5EBCD1-F0DB-4E26-8B4E-0DE36E917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Rectangle 40">
                <a:extLst>
                  <a:ext uri="{FF2B5EF4-FFF2-40B4-BE49-F238E27FC236}">
                    <a16:creationId xmlns:a16="http://schemas.microsoft.com/office/drawing/2014/main" id="{EFD10C72-6718-402A-ABBD-1C03F2170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Rectangle 41">
                <a:extLst>
                  <a:ext uri="{FF2B5EF4-FFF2-40B4-BE49-F238E27FC236}">
                    <a16:creationId xmlns:a16="http://schemas.microsoft.com/office/drawing/2014/main" id="{308B3BB7-FEA2-41DB-80BA-AD15C92A0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Rectangle 42">
                <a:extLst>
                  <a:ext uri="{FF2B5EF4-FFF2-40B4-BE49-F238E27FC236}">
                    <a16:creationId xmlns:a16="http://schemas.microsoft.com/office/drawing/2014/main" id="{71ADB407-C0A4-421A-82D5-30D6C7083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3" name="Rectangle 43">
                <a:extLst>
                  <a:ext uri="{FF2B5EF4-FFF2-40B4-BE49-F238E27FC236}">
                    <a16:creationId xmlns:a16="http://schemas.microsoft.com/office/drawing/2014/main" id="{80401E15-68C7-4500-923B-825CAC16A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4" name="Rectangle 44">
                <a:extLst>
                  <a:ext uri="{FF2B5EF4-FFF2-40B4-BE49-F238E27FC236}">
                    <a16:creationId xmlns:a16="http://schemas.microsoft.com/office/drawing/2014/main" id="{0A7DC0A4-CC72-46AD-A86E-66A88B937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5" name="Rectangle 45">
                <a:extLst>
                  <a:ext uri="{FF2B5EF4-FFF2-40B4-BE49-F238E27FC236}">
                    <a16:creationId xmlns:a16="http://schemas.microsoft.com/office/drawing/2014/main" id="{F6E19D43-1019-4B60-BB6B-C36C0C80F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6" name="Rectangle 46">
                <a:extLst>
                  <a:ext uri="{FF2B5EF4-FFF2-40B4-BE49-F238E27FC236}">
                    <a16:creationId xmlns:a16="http://schemas.microsoft.com/office/drawing/2014/main" id="{6F1E37B4-6D41-4141-8E4D-8C71BA646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Rectangle 47">
                <a:extLst>
                  <a:ext uri="{FF2B5EF4-FFF2-40B4-BE49-F238E27FC236}">
                    <a16:creationId xmlns:a16="http://schemas.microsoft.com/office/drawing/2014/main" id="{CC5790E1-98DD-41C8-80B9-A63A8937D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48">
                <a:extLst>
                  <a:ext uri="{FF2B5EF4-FFF2-40B4-BE49-F238E27FC236}">
                    <a16:creationId xmlns:a16="http://schemas.microsoft.com/office/drawing/2014/main" id="{C78587B9-93F1-4229-9FCA-54C15938B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49">
                <a:extLst>
                  <a:ext uri="{FF2B5EF4-FFF2-40B4-BE49-F238E27FC236}">
                    <a16:creationId xmlns:a16="http://schemas.microsoft.com/office/drawing/2014/main" id="{AD4C267B-8B01-4C52-9E92-7E52F76EC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50">
                <a:extLst>
                  <a:ext uri="{FF2B5EF4-FFF2-40B4-BE49-F238E27FC236}">
                    <a16:creationId xmlns:a16="http://schemas.microsoft.com/office/drawing/2014/main" id="{E9927FAB-1661-4EB7-8FA5-0B2D01F29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Rectangle 51">
                <a:extLst>
                  <a:ext uri="{FF2B5EF4-FFF2-40B4-BE49-F238E27FC236}">
                    <a16:creationId xmlns:a16="http://schemas.microsoft.com/office/drawing/2014/main" id="{AE73E848-EE9A-4BC1-973A-BD56B5B36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Rectangle 52">
                <a:extLst>
                  <a:ext uri="{FF2B5EF4-FFF2-40B4-BE49-F238E27FC236}">
                    <a16:creationId xmlns:a16="http://schemas.microsoft.com/office/drawing/2014/main" id="{111C336D-1B12-4117-879A-90A4913F1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53">
                <a:extLst>
                  <a:ext uri="{FF2B5EF4-FFF2-40B4-BE49-F238E27FC236}">
                    <a16:creationId xmlns:a16="http://schemas.microsoft.com/office/drawing/2014/main" id="{03D6AF75-61C9-4A5E-B190-C3652D015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54">
                <a:extLst>
                  <a:ext uri="{FF2B5EF4-FFF2-40B4-BE49-F238E27FC236}">
                    <a16:creationId xmlns:a16="http://schemas.microsoft.com/office/drawing/2014/main" id="{B3EC773B-4099-43D2-8D22-09504D717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55">
                <a:extLst>
                  <a:ext uri="{FF2B5EF4-FFF2-40B4-BE49-F238E27FC236}">
                    <a16:creationId xmlns:a16="http://schemas.microsoft.com/office/drawing/2014/main" id="{FFAC3DF4-9B24-412F-897C-C54C12336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Freeform 56">
                <a:extLst>
                  <a:ext uri="{FF2B5EF4-FFF2-40B4-BE49-F238E27FC236}">
                    <a16:creationId xmlns:a16="http://schemas.microsoft.com/office/drawing/2014/main" id="{70BAEF23-E652-4500-B782-57DF274C4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Rectangle 57">
                <a:extLst>
                  <a:ext uri="{FF2B5EF4-FFF2-40B4-BE49-F238E27FC236}">
                    <a16:creationId xmlns:a16="http://schemas.microsoft.com/office/drawing/2014/main" id="{619074A6-DC13-4B3B-B34A-E477F10E0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Freeform 58">
                <a:extLst>
                  <a:ext uri="{FF2B5EF4-FFF2-40B4-BE49-F238E27FC236}">
                    <a16:creationId xmlns:a16="http://schemas.microsoft.com/office/drawing/2014/main" id="{0E13CADE-4A04-4C59-9CA7-B1D03EE9B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Freeform 59">
                <a:extLst>
                  <a:ext uri="{FF2B5EF4-FFF2-40B4-BE49-F238E27FC236}">
                    <a16:creationId xmlns:a16="http://schemas.microsoft.com/office/drawing/2014/main" id="{2980A704-7A09-4A10-9987-CE28F831A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Rectangle 60">
                <a:extLst>
                  <a:ext uri="{FF2B5EF4-FFF2-40B4-BE49-F238E27FC236}">
                    <a16:creationId xmlns:a16="http://schemas.microsoft.com/office/drawing/2014/main" id="{ECC61D60-A14C-4B73-8897-2DA5C92C7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Freeform 61">
                <a:extLst>
                  <a:ext uri="{FF2B5EF4-FFF2-40B4-BE49-F238E27FC236}">
                    <a16:creationId xmlns:a16="http://schemas.microsoft.com/office/drawing/2014/main" id="{A221AA02-5549-4613-9123-16EBC085A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Rectangle 62">
                <a:extLst>
                  <a:ext uri="{FF2B5EF4-FFF2-40B4-BE49-F238E27FC236}">
                    <a16:creationId xmlns:a16="http://schemas.microsoft.com/office/drawing/2014/main" id="{CE5D9407-2E93-41F1-863D-D2DB91510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Freeform 63">
                <a:extLst>
                  <a:ext uri="{FF2B5EF4-FFF2-40B4-BE49-F238E27FC236}">
                    <a16:creationId xmlns:a16="http://schemas.microsoft.com/office/drawing/2014/main" id="{0916FF6F-DD10-495E-B1B9-368F22D6B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Freeform 64">
                <a:extLst>
                  <a:ext uri="{FF2B5EF4-FFF2-40B4-BE49-F238E27FC236}">
                    <a16:creationId xmlns:a16="http://schemas.microsoft.com/office/drawing/2014/main" id="{19F6E1B1-A0AD-4DD8-AF0D-B3A93F68D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Freeform 65">
                <a:extLst>
                  <a:ext uri="{FF2B5EF4-FFF2-40B4-BE49-F238E27FC236}">
                    <a16:creationId xmlns:a16="http://schemas.microsoft.com/office/drawing/2014/main" id="{7632DBB3-8D6F-41C5-AFF8-4962893D5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66">
                <a:extLst>
                  <a:ext uri="{FF2B5EF4-FFF2-40B4-BE49-F238E27FC236}">
                    <a16:creationId xmlns:a16="http://schemas.microsoft.com/office/drawing/2014/main" id="{1C3CB2EC-17E9-49F4-A404-6D18E9BEC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67">
                <a:extLst>
                  <a:ext uri="{FF2B5EF4-FFF2-40B4-BE49-F238E27FC236}">
                    <a16:creationId xmlns:a16="http://schemas.microsoft.com/office/drawing/2014/main" id="{871C22E7-FA7D-409E-94BF-911A0D90C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68">
                <a:extLst>
                  <a:ext uri="{FF2B5EF4-FFF2-40B4-BE49-F238E27FC236}">
                    <a16:creationId xmlns:a16="http://schemas.microsoft.com/office/drawing/2014/main" id="{2501BC61-41B6-4E45-BF6D-BA7580BA3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9" name="Rectangle 69">
                <a:extLst>
                  <a:ext uri="{FF2B5EF4-FFF2-40B4-BE49-F238E27FC236}">
                    <a16:creationId xmlns:a16="http://schemas.microsoft.com/office/drawing/2014/main" id="{56778858-3EA2-45ED-A11B-034C1B140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0" name="Freeform 70">
                <a:extLst>
                  <a:ext uri="{FF2B5EF4-FFF2-40B4-BE49-F238E27FC236}">
                    <a16:creationId xmlns:a16="http://schemas.microsoft.com/office/drawing/2014/main" id="{A0C3441C-3AF0-48D5-911B-668B94491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1" name="Freeform 71">
                <a:extLst>
                  <a:ext uri="{FF2B5EF4-FFF2-40B4-BE49-F238E27FC236}">
                    <a16:creationId xmlns:a16="http://schemas.microsoft.com/office/drawing/2014/main" id="{2AA0B123-8851-46E4-A308-353D7B444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2" name="Rectangle 72">
                <a:extLst>
                  <a:ext uri="{FF2B5EF4-FFF2-40B4-BE49-F238E27FC236}">
                    <a16:creationId xmlns:a16="http://schemas.microsoft.com/office/drawing/2014/main" id="{7768DEBB-42F5-4BEB-B6E9-04F1A58C6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Rectangle 73">
                <a:extLst>
                  <a:ext uri="{FF2B5EF4-FFF2-40B4-BE49-F238E27FC236}">
                    <a16:creationId xmlns:a16="http://schemas.microsoft.com/office/drawing/2014/main" id="{64E7CA68-9E98-4149-95D6-3642B4BA2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Rectangle 74">
                <a:extLst>
                  <a:ext uri="{FF2B5EF4-FFF2-40B4-BE49-F238E27FC236}">
                    <a16:creationId xmlns:a16="http://schemas.microsoft.com/office/drawing/2014/main" id="{DA147F15-70AE-4D50-AD7B-53640DCBB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Rectangle 75">
                <a:extLst>
                  <a:ext uri="{FF2B5EF4-FFF2-40B4-BE49-F238E27FC236}">
                    <a16:creationId xmlns:a16="http://schemas.microsoft.com/office/drawing/2014/main" id="{11EEC395-193C-44A0-84F5-3B01F4536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Rectangle 76">
                <a:extLst>
                  <a:ext uri="{FF2B5EF4-FFF2-40B4-BE49-F238E27FC236}">
                    <a16:creationId xmlns:a16="http://schemas.microsoft.com/office/drawing/2014/main" id="{0F281AD8-2831-4A67-8FA6-D478576DE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Rectangle 77">
                <a:extLst>
                  <a:ext uri="{FF2B5EF4-FFF2-40B4-BE49-F238E27FC236}">
                    <a16:creationId xmlns:a16="http://schemas.microsoft.com/office/drawing/2014/main" id="{BE8E03B7-57B0-4BF5-8A25-ED1006C47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Rectangle 78">
                <a:extLst>
                  <a:ext uri="{FF2B5EF4-FFF2-40B4-BE49-F238E27FC236}">
                    <a16:creationId xmlns:a16="http://schemas.microsoft.com/office/drawing/2014/main" id="{52BAF133-B552-4701-9CAD-E88CC0AAB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79">
                <a:extLst>
                  <a:ext uri="{FF2B5EF4-FFF2-40B4-BE49-F238E27FC236}">
                    <a16:creationId xmlns:a16="http://schemas.microsoft.com/office/drawing/2014/main" id="{8F41C92A-254B-4CCA-A423-233542C0F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Rectangle 80">
                <a:extLst>
                  <a:ext uri="{FF2B5EF4-FFF2-40B4-BE49-F238E27FC236}">
                    <a16:creationId xmlns:a16="http://schemas.microsoft.com/office/drawing/2014/main" id="{51F77BC8-D355-425D-BA5C-158AFD5646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Rectangle 81">
                <a:extLst>
                  <a:ext uri="{FF2B5EF4-FFF2-40B4-BE49-F238E27FC236}">
                    <a16:creationId xmlns:a16="http://schemas.microsoft.com/office/drawing/2014/main" id="{DB100BDD-ED1A-4CA2-80B2-F40EA9E6C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Rectangle 82">
                <a:extLst>
                  <a:ext uri="{FF2B5EF4-FFF2-40B4-BE49-F238E27FC236}">
                    <a16:creationId xmlns:a16="http://schemas.microsoft.com/office/drawing/2014/main" id="{59CEDF4D-8E8D-47FD-A80F-4B4676F84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Rectangle 83">
                <a:extLst>
                  <a:ext uri="{FF2B5EF4-FFF2-40B4-BE49-F238E27FC236}">
                    <a16:creationId xmlns:a16="http://schemas.microsoft.com/office/drawing/2014/main" id="{7D4151F7-A17B-4D3A-8BD0-1F9D247EE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Rectangle 84">
                <a:extLst>
                  <a:ext uri="{FF2B5EF4-FFF2-40B4-BE49-F238E27FC236}">
                    <a16:creationId xmlns:a16="http://schemas.microsoft.com/office/drawing/2014/main" id="{130F508E-6277-49D6-95B2-C556A3539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Rectangle 85">
                <a:extLst>
                  <a:ext uri="{FF2B5EF4-FFF2-40B4-BE49-F238E27FC236}">
                    <a16:creationId xmlns:a16="http://schemas.microsoft.com/office/drawing/2014/main" id="{D6468D04-9DF2-4301-8CED-30DA05FBA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86">
                <a:extLst>
                  <a:ext uri="{FF2B5EF4-FFF2-40B4-BE49-F238E27FC236}">
                    <a16:creationId xmlns:a16="http://schemas.microsoft.com/office/drawing/2014/main" id="{3EECE8CB-617D-4E9F-8580-82BB1FAD7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Rectangle 87">
                <a:extLst>
                  <a:ext uri="{FF2B5EF4-FFF2-40B4-BE49-F238E27FC236}">
                    <a16:creationId xmlns:a16="http://schemas.microsoft.com/office/drawing/2014/main" id="{CF4B10E7-EB49-414D-AA8D-728C7A889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Rectangle 88">
                <a:extLst>
                  <a:ext uri="{FF2B5EF4-FFF2-40B4-BE49-F238E27FC236}">
                    <a16:creationId xmlns:a16="http://schemas.microsoft.com/office/drawing/2014/main" id="{31DB696D-581C-40CF-A39D-A481D29ACE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89">
                <a:extLst>
                  <a:ext uri="{FF2B5EF4-FFF2-40B4-BE49-F238E27FC236}">
                    <a16:creationId xmlns:a16="http://schemas.microsoft.com/office/drawing/2014/main" id="{0C662791-12F3-4C60-9216-112C6F8BE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Freeform 90">
                <a:extLst>
                  <a:ext uri="{FF2B5EF4-FFF2-40B4-BE49-F238E27FC236}">
                    <a16:creationId xmlns:a16="http://schemas.microsoft.com/office/drawing/2014/main" id="{105688C0-7E74-4AD9-8FF6-698D5DCAF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Rectangle 91">
                <a:extLst>
                  <a:ext uri="{FF2B5EF4-FFF2-40B4-BE49-F238E27FC236}">
                    <a16:creationId xmlns:a16="http://schemas.microsoft.com/office/drawing/2014/main" id="{E71D58C9-343E-4A90-AEA1-6EDE04596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Rectangle 92">
                <a:extLst>
                  <a:ext uri="{FF2B5EF4-FFF2-40B4-BE49-F238E27FC236}">
                    <a16:creationId xmlns:a16="http://schemas.microsoft.com/office/drawing/2014/main" id="{4375A806-B99A-41D6-8539-CC01A390E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93">
                <a:extLst>
                  <a:ext uri="{FF2B5EF4-FFF2-40B4-BE49-F238E27FC236}">
                    <a16:creationId xmlns:a16="http://schemas.microsoft.com/office/drawing/2014/main" id="{B2DBDA87-D1B7-43CC-90D5-BE1CBD81F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Rectangle 94">
                <a:extLst>
                  <a:ext uri="{FF2B5EF4-FFF2-40B4-BE49-F238E27FC236}">
                    <a16:creationId xmlns:a16="http://schemas.microsoft.com/office/drawing/2014/main" id="{F25C8044-72C1-49FD-96AB-123FB7FC4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5" name="Rectangle 95">
                <a:extLst>
                  <a:ext uri="{FF2B5EF4-FFF2-40B4-BE49-F238E27FC236}">
                    <a16:creationId xmlns:a16="http://schemas.microsoft.com/office/drawing/2014/main" id="{F968CFD2-E827-40A4-B268-BA0CE5AAE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6" name="Freeform 96">
                <a:extLst>
                  <a:ext uri="{FF2B5EF4-FFF2-40B4-BE49-F238E27FC236}">
                    <a16:creationId xmlns:a16="http://schemas.microsoft.com/office/drawing/2014/main" id="{F4349CFA-D2C8-421A-9A81-81BC6AB37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7" name="Freeform 97">
                <a:extLst>
                  <a:ext uri="{FF2B5EF4-FFF2-40B4-BE49-F238E27FC236}">
                    <a16:creationId xmlns:a16="http://schemas.microsoft.com/office/drawing/2014/main" id="{B26B1C48-4238-4658-852A-95052443E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8" name="Rectangle 98">
                <a:extLst>
                  <a:ext uri="{FF2B5EF4-FFF2-40B4-BE49-F238E27FC236}">
                    <a16:creationId xmlns:a16="http://schemas.microsoft.com/office/drawing/2014/main" id="{2D8B62E5-1978-4712-8DC3-39AD5460AF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Rectangle 99">
                <a:extLst>
                  <a:ext uri="{FF2B5EF4-FFF2-40B4-BE49-F238E27FC236}">
                    <a16:creationId xmlns:a16="http://schemas.microsoft.com/office/drawing/2014/main" id="{C2B00821-6E80-4D88-8A0D-5D62238C9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Rectangle 100">
                <a:extLst>
                  <a:ext uri="{FF2B5EF4-FFF2-40B4-BE49-F238E27FC236}">
                    <a16:creationId xmlns:a16="http://schemas.microsoft.com/office/drawing/2014/main" id="{A7343ADC-124D-4F66-906B-A40A4D7CA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Rectangle 101">
                <a:extLst>
                  <a:ext uri="{FF2B5EF4-FFF2-40B4-BE49-F238E27FC236}">
                    <a16:creationId xmlns:a16="http://schemas.microsoft.com/office/drawing/2014/main" id="{DD4FD91E-2AAC-4763-992E-B47FF7176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Rectangle 102">
                <a:extLst>
                  <a:ext uri="{FF2B5EF4-FFF2-40B4-BE49-F238E27FC236}">
                    <a16:creationId xmlns:a16="http://schemas.microsoft.com/office/drawing/2014/main" id="{66917E96-896F-43AA-9FD7-499537028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Rectangle 103">
                <a:extLst>
                  <a:ext uri="{FF2B5EF4-FFF2-40B4-BE49-F238E27FC236}">
                    <a16:creationId xmlns:a16="http://schemas.microsoft.com/office/drawing/2014/main" id="{CE16CCF9-AE03-45F5-A4B7-A2B3CB6AC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04">
                <a:extLst>
                  <a:ext uri="{FF2B5EF4-FFF2-40B4-BE49-F238E27FC236}">
                    <a16:creationId xmlns:a16="http://schemas.microsoft.com/office/drawing/2014/main" id="{70D51268-72AF-44E4-A878-3C3851E82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05">
                <a:extLst>
                  <a:ext uri="{FF2B5EF4-FFF2-40B4-BE49-F238E27FC236}">
                    <a16:creationId xmlns:a16="http://schemas.microsoft.com/office/drawing/2014/main" id="{31EB0B96-FB93-467A-843E-366EA3473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06">
                <a:extLst>
                  <a:ext uri="{FF2B5EF4-FFF2-40B4-BE49-F238E27FC236}">
                    <a16:creationId xmlns:a16="http://schemas.microsoft.com/office/drawing/2014/main" id="{907C525B-B90D-4F3F-8A05-4C72CC24C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Rectangle 107">
                <a:extLst>
                  <a:ext uri="{FF2B5EF4-FFF2-40B4-BE49-F238E27FC236}">
                    <a16:creationId xmlns:a16="http://schemas.microsoft.com/office/drawing/2014/main" id="{43AB6942-90CA-4507-B719-BA6052EE72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Rectangle 108">
                <a:extLst>
                  <a:ext uri="{FF2B5EF4-FFF2-40B4-BE49-F238E27FC236}">
                    <a16:creationId xmlns:a16="http://schemas.microsoft.com/office/drawing/2014/main" id="{8FD99F52-D6DD-481A-8515-0948A7410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Rectangle 109">
                <a:extLst>
                  <a:ext uri="{FF2B5EF4-FFF2-40B4-BE49-F238E27FC236}">
                    <a16:creationId xmlns:a16="http://schemas.microsoft.com/office/drawing/2014/main" id="{CEB114E1-D930-4E95-B097-3775BE09E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10">
                <a:extLst>
                  <a:ext uri="{FF2B5EF4-FFF2-40B4-BE49-F238E27FC236}">
                    <a16:creationId xmlns:a16="http://schemas.microsoft.com/office/drawing/2014/main" id="{BAC458DB-C81F-40E5-BE0F-DB476C10E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Rectangle 111">
                <a:extLst>
                  <a:ext uri="{FF2B5EF4-FFF2-40B4-BE49-F238E27FC236}">
                    <a16:creationId xmlns:a16="http://schemas.microsoft.com/office/drawing/2014/main" id="{B097128F-BA36-47D4-B5CC-ED4E9AF27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Rectangle 112">
                <a:extLst>
                  <a:ext uri="{FF2B5EF4-FFF2-40B4-BE49-F238E27FC236}">
                    <a16:creationId xmlns:a16="http://schemas.microsoft.com/office/drawing/2014/main" id="{6B90655E-7F6A-4DBB-9B4C-A99096C56A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Rectangle 113">
                <a:extLst>
                  <a:ext uri="{FF2B5EF4-FFF2-40B4-BE49-F238E27FC236}">
                    <a16:creationId xmlns:a16="http://schemas.microsoft.com/office/drawing/2014/main" id="{6C6386CE-2125-4B60-AB8D-AE3C8C4C6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Rectangle 114">
                <a:extLst>
                  <a:ext uri="{FF2B5EF4-FFF2-40B4-BE49-F238E27FC236}">
                    <a16:creationId xmlns:a16="http://schemas.microsoft.com/office/drawing/2014/main" id="{41A50E17-B5ED-4F1A-87E5-F9FAA6154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Rectangle 115">
                <a:extLst>
                  <a:ext uri="{FF2B5EF4-FFF2-40B4-BE49-F238E27FC236}">
                    <a16:creationId xmlns:a16="http://schemas.microsoft.com/office/drawing/2014/main" id="{E8F4677B-E002-4EAF-A4C3-6770F9640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Rectangle 116">
                <a:extLst>
                  <a:ext uri="{FF2B5EF4-FFF2-40B4-BE49-F238E27FC236}">
                    <a16:creationId xmlns:a16="http://schemas.microsoft.com/office/drawing/2014/main" id="{8F094D42-62E8-4EE3-9FCC-1BF7AD21C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Rectangle 117">
                <a:extLst>
                  <a:ext uri="{FF2B5EF4-FFF2-40B4-BE49-F238E27FC236}">
                    <a16:creationId xmlns:a16="http://schemas.microsoft.com/office/drawing/2014/main" id="{FA2F42C4-8F0F-4B55-821A-DECB14211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Rectangle 118">
                <a:extLst>
                  <a:ext uri="{FF2B5EF4-FFF2-40B4-BE49-F238E27FC236}">
                    <a16:creationId xmlns:a16="http://schemas.microsoft.com/office/drawing/2014/main" id="{AFA9BDD7-8D25-43EA-B779-B95348E2C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Rectangle 119">
                <a:extLst>
                  <a:ext uri="{FF2B5EF4-FFF2-40B4-BE49-F238E27FC236}">
                    <a16:creationId xmlns:a16="http://schemas.microsoft.com/office/drawing/2014/main" id="{29C6FAF0-AF6E-4F0B-B116-19D8FA8DA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120">
                <a:extLst>
                  <a:ext uri="{FF2B5EF4-FFF2-40B4-BE49-F238E27FC236}">
                    <a16:creationId xmlns:a16="http://schemas.microsoft.com/office/drawing/2014/main" id="{7ED217EF-4E4A-425E-9324-52B52616A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1" name="Freeform 121">
                <a:extLst>
                  <a:ext uri="{FF2B5EF4-FFF2-40B4-BE49-F238E27FC236}">
                    <a16:creationId xmlns:a16="http://schemas.microsoft.com/office/drawing/2014/main" id="{8B9F4894-E2FE-4DD4-AE32-659CFBFBB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2" name="Rectangle 122">
                <a:extLst>
                  <a:ext uri="{FF2B5EF4-FFF2-40B4-BE49-F238E27FC236}">
                    <a16:creationId xmlns:a16="http://schemas.microsoft.com/office/drawing/2014/main" id="{89E33432-0C6D-429F-91EF-E0ACCB36A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3" name="Freeform 123">
                <a:extLst>
                  <a:ext uri="{FF2B5EF4-FFF2-40B4-BE49-F238E27FC236}">
                    <a16:creationId xmlns:a16="http://schemas.microsoft.com/office/drawing/2014/main" id="{75C41677-65BD-44E8-9045-58F8BD7B7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4" name="Freeform 124">
                <a:extLst>
                  <a:ext uri="{FF2B5EF4-FFF2-40B4-BE49-F238E27FC236}">
                    <a16:creationId xmlns:a16="http://schemas.microsoft.com/office/drawing/2014/main" id="{4F9D08B0-715A-4CBB-977C-DCD225762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Rectangle 125">
                <a:extLst>
                  <a:ext uri="{FF2B5EF4-FFF2-40B4-BE49-F238E27FC236}">
                    <a16:creationId xmlns:a16="http://schemas.microsoft.com/office/drawing/2014/main" id="{9607FDDA-80AF-467F-9107-A4F3CCBFA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Rectangle 126">
                <a:extLst>
                  <a:ext uri="{FF2B5EF4-FFF2-40B4-BE49-F238E27FC236}">
                    <a16:creationId xmlns:a16="http://schemas.microsoft.com/office/drawing/2014/main" id="{DEBA7EBA-795E-4F90-8A8F-9BDB16478E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Rectangle 127">
                <a:extLst>
                  <a:ext uri="{FF2B5EF4-FFF2-40B4-BE49-F238E27FC236}">
                    <a16:creationId xmlns:a16="http://schemas.microsoft.com/office/drawing/2014/main" id="{DBBA8990-D765-4598-A2FA-F1B005D17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128">
                <a:extLst>
                  <a:ext uri="{FF2B5EF4-FFF2-40B4-BE49-F238E27FC236}">
                    <a16:creationId xmlns:a16="http://schemas.microsoft.com/office/drawing/2014/main" id="{3606079E-A460-45D3-9E3F-BAABA56C4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30" name="Group 1429">
              <a:extLst>
                <a:ext uri="{FF2B5EF4-FFF2-40B4-BE49-F238E27FC236}">
                  <a16:creationId xmlns:a16="http://schemas.microsoft.com/office/drawing/2014/main" id="{56886F03-4D0A-4534-B2E2-0CB0C42F842F}"/>
                </a:ext>
              </a:extLst>
            </p:cNvPr>
            <p:cNvGrpSpPr/>
            <p:nvPr/>
          </p:nvGrpSpPr>
          <p:grpSpPr>
            <a:xfrm>
              <a:off x="1345898" y="1507608"/>
              <a:ext cx="968060" cy="891324"/>
              <a:chOff x="-7202837" y="1225264"/>
              <a:chExt cx="1622261" cy="1493668"/>
            </a:xfrm>
          </p:grpSpPr>
          <p:sp>
            <p:nvSpPr>
              <p:cNvPr id="1431" name="Freeform 5">
                <a:extLst>
                  <a:ext uri="{FF2B5EF4-FFF2-40B4-BE49-F238E27FC236}">
                    <a16:creationId xmlns:a16="http://schemas.microsoft.com/office/drawing/2014/main" id="{B1F92153-9EDD-4902-9915-96BA604E3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6">
                <a:extLst>
                  <a:ext uri="{FF2B5EF4-FFF2-40B4-BE49-F238E27FC236}">
                    <a16:creationId xmlns:a16="http://schemas.microsoft.com/office/drawing/2014/main" id="{F27B5424-1078-465B-AA13-FF85B2559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Rectangle 7">
                <a:extLst>
                  <a:ext uri="{FF2B5EF4-FFF2-40B4-BE49-F238E27FC236}">
                    <a16:creationId xmlns:a16="http://schemas.microsoft.com/office/drawing/2014/main" id="{9D13FFA9-1533-4254-BBBC-B75E76F56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Rectangle 8">
                <a:extLst>
                  <a:ext uri="{FF2B5EF4-FFF2-40B4-BE49-F238E27FC236}">
                    <a16:creationId xmlns:a16="http://schemas.microsoft.com/office/drawing/2014/main" id="{4FBF921A-3087-41E4-AE51-6D812813B8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Rectangle 9">
                <a:extLst>
                  <a:ext uri="{FF2B5EF4-FFF2-40B4-BE49-F238E27FC236}">
                    <a16:creationId xmlns:a16="http://schemas.microsoft.com/office/drawing/2014/main" id="{DB8519D6-C5A5-4C4B-8E36-2C1764F3D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Rectangle 10">
                <a:extLst>
                  <a:ext uri="{FF2B5EF4-FFF2-40B4-BE49-F238E27FC236}">
                    <a16:creationId xmlns:a16="http://schemas.microsoft.com/office/drawing/2014/main" id="{265F102E-18CE-4A6A-886A-84AAA3C09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Rectangle 11">
                <a:extLst>
                  <a:ext uri="{FF2B5EF4-FFF2-40B4-BE49-F238E27FC236}">
                    <a16:creationId xmlns:a16="http://schemas.microsoft.com/office/drawing/2014/main" id="{FE4E3E1F-CE0A-4E88-A2BA-63325A0DF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12">
                <a:extLst>
                  <a:ext uri="{FF2B5EF4-FFF2-40B4-BE49-F238E27FC236}">
                    <a16:creationId xmlns:a16="http://schemas.microsoft.com/office/drawing/2014/main" id="{9AEDCDF6-6D91-4DD1-8B2F-8986E812A5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13">
                <a:extLst>
                  <a:ext uri="{FF2B5EF4-FFF2-40B4-BE49-F238E27FC236}">
                    <a16:creationId xmlns:a16="http://schemas.microsoft.com/office/drawing/2014/main" id="{3830A67A-17CA-4C6E-8549-A70A364C9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Rectangle 14">
                <a:extLst>
                  <a:ext uri="{FF2B5EF4-FFF2-40B4-BE49-F238E27FC236}">
                    <a16:creationId xmlns:a16="http://schemas.microsoft.com/office/drawing/2014/main" id="{AAE4FDBF-5C6F-4621-AFD5-14DC503FE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15">
                <a:extLst>
                  <a:ext uri="{FF2B5EF4-FFF2-40B4-BE49-F238E27FC236}">
                    <a16:creationId xmlns:a16="http://schemas.microsoft.com/office/drawing/2014/main" id="{A33F619E-5A74-442B-8ACF-02C91A9EEC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Rectangle 16">
                <a:extLst>
                  <a:ext uri="{FF2B5EF4-FFF2-40B4-BE49-F238E27FC236}">
                    <a16:creationId xmlns:a16="http://schemas.microsoft.com/office/drawing/2014/main" id="{933A8D95-016A-4748-A433-2F385288DA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Rectangle 17">
                <a:extLst>
                  <a:ext uri="{FF2B5EF4-FFF2-40B4-BE49-F238E27FC236}">
                    <a16:creationId xmlns:a16="http://schemas.microsoft.com/office/drawing/2014/main" id="{B7F66A6F-8500-4C74-9E62-FF27FCB91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18">
                <a:extLst>
                  <a:ext uri="{FF2B5EF4-FFF2-40B4-BE49-F238E27FC236}">
                    <a16:creationId xmlns:a16="http://schemas.microsoft.com/office/drawing/2014/main" id="{DBC0769C-5FBE-4519-AA30-AE20888293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19">
                <a:extLst>
                  <a:ext uri="{FF2B5EF4-FFF2-40B4-BE49-F238E27FC236}">
                    <a16:creationId xmlns:a16="http://schemas.microsoft.com/office/drawing/2014/main" id="{EB8A0DDC-2668-47A7-9DA2-543918943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Rectangle 20">
                <a:extLst>
                  <a:ext uri="{FF2B5EF4-FFF2-40B4-BE49-F238E27FC236}">
                    <a16:creationId xmlns:a16="http://schemas.microsoft.com/office/drawing/2014/main" id="{412B912A-55DB-4AB8-89AC-FB7C99AFF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Rectangle 21">
                <a:extLst>
                  <a:ext uri="{FF2B5EF4-FFF2-40B4-BE49-F238E27FC236}">
                    <a16:creationId xmlns:a16="http://schemas.microsoft.com/office/drawing/2014/main" id="{3A4B3D76-10DC-4645-B0B8-8D4EF9CB03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Freeform 22">
                <a:extLst>
                  <a:ext uri="{FF2B5EF4-FFF2-40B4-BE49-F238E27FC236}">
                    <a16:creationId xmlns:a16="http://schemas.microsoft.com/office/drawing/2014/main" id="{BFF418CC-FEE1-40CA-9B32-EEAED21158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23">
                <a:extLst>
                  <a:ext uri="{FF2B5EF4-FFF2-40B4-BE49-F238E27FC236}">
                    <a16:creationId xmlns:a16="http://schemas.microsoft.com/office/drawing/2014/main" id="{51C65EBF-C5A3-4B17-8C60-BB437376F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24">
                <a:extLst>
                  <a:ext uri="{FF2B5EF4-FFF2-40B4-BE49-F238E27FC236}">
                    <a16:creationId xmlns:a16="http://schemas.microsoft.com/office/drawing/2014/main" id="{F19DD434-91BE-40D4-876C-9CF35FB29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Rectangle 25">
                <a:extLst>
                  <a:ext uri="{FF2B5EF4-FFF2-40B4-BE49-F238E27FC236}">
                    <a16:creationId xmlns:a16="http://schemas.microsoft.com/office/drawing/2014/main" id="{922538B5-FFAF-4CD3-AE86-6C1F8C74D2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26">
                <a:extLst>
                  <a:ext uri="{FF2B5EF4-FFF2-40B4-BE49-F238E27FC236}">
                    <a16:creationId xmlns:a16="http://schemas.microsoft.com/office/drawing/2014/main" id="{B5FA9165-316B-4F6B-A7BC-EC1C02ACBA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Rectangle 27">
                <a:extLst>
                  <a:ext uri="{FF2B5EF4-FFF2-40B4-BE49-F238E27FC236}">
                    <a16:creationId xmlns:a16="http://schemas.microsoft.com/office/drawing/2014/main" id="{634B6DF8-EB1C-4608-9378-15203BE4C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28">
                <a:extLst>
                  <a:ext uri="{FF2B5EF4-FFF2-40B4-BE49-F238E27FC236}">
                    <a16:creationId xmlns:a16="http://schemas.microsoft.com/office/drawing/2014/main" id="{3F89EE34-5159-4D86-870F-ED9C480483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Rectangle 29">
                <a:extLst>
                  <a:ext uri="{FF2B5EF4-FFF2-40B4-BE49-F238E27FC236}">
                    <a16:creationId xmlns:a16="http://schemas.microsoft.com/office/drawing/2014/main" id="{42054F17-7785-4813-8DCD-B513060891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30">
                <a:extLst>
                  <a:ext uri="{FF2B5EF4-FFF2-40B4-BE49-F238E27FC236}">
                    <a16:creationId xmlns:a16="http://schemas.microsoft.com/office/drawing/2014/main" id="{C251FA7F-4031-4C10-BF10-271E57EF0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Rectangle 31">
                <a:extLst>
                  <a:ext uri="{FF2B5EF4-FFF2-40B4-BE49-F238E27FC236}">
                    <a16:creationId xmlns:a16="http://schemas.microsoft.com/office/drawing/2014/main" id="{33441368-D390-474E-A0A0-20B621491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Rectangle 32">
                <a:extLst>
                  <a:ext uri="{FF2B5EF4-FFF2-40B4-BE49-F238E27FC236}">
                    <a16:creationId xmlns:a16="http://schemas.microsoft.com/office/drawing/2014/main" id="{3735AC9C-E380-4C87-AFFF-65E6E7FB32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Rectangle 33">
                <a:extLst>
                  <a:ext uri="{FF2B5EF4-FFF2-40B4-BE49-F238E27FC236}">
                    <a16:creationId xmlns:a16="http://schemas.microsoft.com/office/drawing/2014/main" id="{581B93A8-2B62-418D-A1CB-0BB61E65F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Rectangle 34">
                <a:extLst>
                  <a:ext uri="{FF2B5EF4-FFF2-40B4-BE49-F238E27FC236}">
                    <a16:creationId xmlns:a16="http://schemas.microsoft.com/office/drawing/2014/main" id="{D94036A9-0417-48D9-82B7-5C69F13E59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Rectangle 35">
                <a:extLst>
                  <a:ext uri="{FF2B5EF4-FFF2-40B4-BE49-F238E27FC236}">
                    <a16:creationId xmlns:a16="http://schemas.microsoft.com/office/drawing/2014/main" id="{6F5FCA96-38D2-475F-B0F1-68DBDEAC4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Rectangle 36">
                <a:extLst>
                  <a:ext uri="{FF2B5EF4-FFF2-40B4-BE49-F238E27FC236}">
                    <a16:creationId xmlns:a16="http://schemas.microsoft.com/office/drawing/2014/main" id="{49EC7D7B-E1A1-482A-ACCE-9265DA721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3" name="Rectangle 37">
                <a:extLst>
                  <a:ext uri="{FF2B5EF4-FFF2-40B4-BE49-F238E27FC236}">
                    <a16:creationId xmlns:a16="http://schemas.microsoft.com/office/drawing/2014/main" id="{B63BB852-A081-4343-ABFA-3B4A34170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4" name="Rectangle 38">
                <a:extLst>
                  <a:ext uri="{FF2B5EF4-FFF2-40B4-BE49-F238E27FC236}">
                    <a16:creationId xmlns:a16="http://schemas.microsoft.com/office/drawing/2014/main" id="{BCD85A82-DBFD-42A4-8DC8-DB3072E7E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5" name="Rectangle 39">
                <a:extLst>
                  <a:ext uri="{FF2B5EF4-FFF2-40B4-BE49-F238E27FC236}">
                    <a16:creationId xmlns:a16="http://schemas.microsoft.com/office/drawing/2014/main" id="{A6D45670-FC90-43DD-8737-1B708B404C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6" name="Rectangle 40">
                <a:extLst>
                  <a:ext uri="{FF2B5EF4-FFF2-40B4-BE49-F238E27FC236}">
                    <a16:creationId xmlns:a16="http://schemas.microsoft.com/office/drawing/2014/main" id="{D740D85B-09CE-46D8-8126-E19371CF2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Rectangle 41">
                <a:extLst>
                  <a:ext uri="{FF2B5EF4-FFF2-40B4-BE49-F238E27FC236}">
                    <a16:creationId xmlns:a16="http://schemas.microsoft.com/office/drawing/2014/main" id="{32040A04-DDC2-42A1-9C87-2E1FCF1BD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Rectangle 42">
                <a:extLst>
                  <a:ext uri="{FF2B5EF4-FFF2-40B4-BE49-F238E27FC236}">
                    <a16:creationId xmlns:a16="http://schemas.microsoft.com/office/drawing/2014/main" id="{D89E6E7C-E678-4F04-BAF8-D92000326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Rectangle 43">
                <a:extLst>
                  <a:ext uri="{FF2B5EF4-FFF2-40B4-BE49-F238E27FC236}">
                    <a16:creationId xmlns:a16="http://schemas.microsoft.com/office/drawing/2014/main" id="{D6DFEF90-EC46-4099-8648-4387B92A5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Rectangle 44">
                <a:extLst>
                  <a:ext uri="{FF2B5EF4-FFF2-40B4-BE49-F238E27FC236}">
                    <a16:creationId xmlns:a16="http://schemas.microsoft.com/office/drawing/2014/main" id="{7AE1F451-FFE1-463B-9199-656834463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Rectangle 45">
                <a:extLst>
                  <a:ext uri="{FF2B5EF4-FFF2-40B4-BE49-F238E27FC236}">
                    <a16:creationId xmlns:a16="http://schemas.microsoft.com/office/drawing/2014/main" id="{C60F911A-3544-4989-B8A2-BAEFB703D2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Rectangle 46">
                <a:extLst>
                  <a:ext uri="{FF2B5EF4-FFF2-40B4-BE49-F238E27FC236}">
                    <a16:creationId xmlns:a16="http://schemas.microsoft.com/office/drawing/2014/main" id="{6511F2EF-7725-4130-AD99-91DC9C8D0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Rectangle 47">
                <a:extLst>
                  <a:ext uri="{FF2B5EF4-FFF2-40B4-BE49-F238E27FC236}">
                    <a16:creationId xmlns:a16="http://schemas.microsoft.com/office/drawing/2014/main" id="{2B890710-CB95-471D-93C1-0344AA2363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48">
                <a:extLst>
                  <a:ext uri="{FF2B5EF4-FFF2-40B4-BE49-F238E27FC236}">
                    <a16:creationId xmlns:a16="http://schemas.microsoft.com/office/drawing/2014/main" id="{ECD5370E-1F1B-4DD5-B9B6-01BC33974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49">
                <a:extLst>
                  <a:ext uri="{FF2B5EF4-FFF2-40B4-BE49-F238E27FC236}">
                    <a16:creationId xmlns:a16="http://schemas.microsoft.com/office/drawing/2014/main" id="{5A87B883-11D0-421E-9533-C3BC09F84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Freeform 50">
                <a:extLst>
                  <a:ext uri="{FF2B5EF4-FFF2-40B4-BE49-F238E27FC236}">
                    <a16:creationId xmlns:a16="http://schemas.microsoft.com/office/drawing/2014/main" id="{4C04FDA9-E906-442B-B39A-973A74F00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Rectangle 51">
                <a:extLst>
                  <a:ext uri="{FF2B5EF4-FFF2-40B4-BE49-F238E27FC236}">
                    <a16:creationId xmlns:a16="http://schemas.microsoft.com/office/drawing/2014/main" id="{DA2E580D-A4A3-48B3-9281-D828A44043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Rectangle 52">
                <a:extLst>
                  <a:ext uri="{FF2B5EF4-FFF2-40B4-BE49-F238E27FC236}">
                    <a16:creationId xmlns:a16="http://schemas.microsoft.com/office/drawing/2014/main" id="{C255B4C2-16EB-4884-970F-C4BB5FC4D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Freeform 53">
                <a:extLst>
                  <a:ext uri="{FF2B5EF4-FFF2-40B4-BE49-F238E27FC236}">
                    <a16:creationId xmlns:a16="http://schemas.microsoft.com/office/drawing/2014/main" id="{976C809A-4830-4C59-AAE1-8B7743EAF4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Freeform 54">
                <a:extLst>
                  <a:ext uri="{FF2B5EF4-FFF2-40B4-BE49-F238E27FC236}">
                    <a16:creationId xmlns:a16="http://schemas.microsoft.com/office/drawing/2014/main" id="{0745F401-1409-4FEA-873A-DEBA6653F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Freeform 55">
                <a:extLst>
                  <a:ext uri="{FF2B5EF4-FFF2-40B4-BE49-F238E27FC236}">
                    <a16:creationId xmlns:a16="http://schemas.microsoft.com/office/drawing/2014/main" id="{18A620E5-F89A-4B2C-B411-A455A214B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56">
                <a:extLst>
                  <a:ext uri="{FF2B5EF4-FFF2-40B4-BE49-F238E27FC236}">
                    <a16:creationId xmlns:a16="http://schemas.microsoft.com/office/drawing/2014/main" id="{EC6AF6A4-9576-4D77-B2A0-F60AE77D3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Rectangle 57">
                <a:extLst>
                  <a:ext uri="{FF2B5EF4-FFF2-40B4-BE49-F238E27FC236}">
                    <a16:creationId xmlns:a16="http://schemas.microsoft.com/office/drawing/2014/main" id="{EE3E01AD-32E5-4651-87E4-ED1CF1411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58">
                <a:extLst>
                  <a:ext uri="{FF2B5EF4-FFF2-40B4-BE49-F238E27FC236}">
                    <a16:creationId xmlns:a16="http://schemas.microsoft.com/office/drawing/2014/main" id="{A5F7B73D-9671-4CF0-BEE3-CC038A289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Freeform 59">
                <a:extLst>
                  <a:ext uri="{FF2B5EF4-FFF2-40B4-BE49-F238E27FC236}">
                    <a16:creationId xmlns:a16="http://schemas.microsoft.com/office/drawing/2014/main" id="{7E1A45BB-0DB8-4C7D-8C08-73223F0BC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6" name="Rectangle 60">
                <a:extLst>
                  <a:ext uri="{FF2B5EF4-FFF2-40B4-BE49-F238E27FC236}">
                    <a16:creationId xmlns:a16="http://schemas.microsoft.com/office/drawing/2014/main" id="{AF394973-3960-4A16-9266-8879F5B99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61">
                <a:extLst>
                  <a:ext uri="{FF2B5EF4-FFF2-40B4-BE49-F238E27FC236}">
                    <a16:creationId xmlns:a16="http://schemas.microsoft.com/office/drawing/2014/main" id="{0639FB7B-66A8-4CB9-8521-FEB623075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Rectangle 62">
                <a:extLst>
                  <a:ext uri="{FF2B5EF4-FFF2-40B4-BE49-F238E27FC236}">
                    <a16:creationId xmlns:a16="http://schemas.microsoft.com/office/drawing/2014/main" id="{D61AECBF-340F-4B0F-B1FD-B9C3726EC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9" name="Freeform 63">
                <a:extLst>
                  <a:ext uri="{FF2B5EF4-FFF2-40B4-BE49-F238E27FC236}">
                    <a16:creationId xmlns:a16="http://schemas.microsoft.com/office/drawing/2014/main" id="{0498D60C-C5B0-4BD1-BCE7-BA48FA3B9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0" name="Freeform 64">
                <a:extLst>
                  <a:ext uri="{FF2B5EF4-FFF2-40B4-BE49-F238E27FC236}">
                    <a16:creationId xmlns:a16="http://schemas.microsoft.com/office/drawing/2014/main" id="{6C67AE69-BF4F-4DC5-B690-1F6E47272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1" name="Freeform 65">
                <a:extLst>
                  <a:ext uri="{FF2B5EF4-FFF2-40B4-BE49-F238E27FC236}">
                    <a16:creationId xmlns:a16="http://schemas.microsoft.com/office/drawing/2014/main" id="{61D83750-7D4D-4D05-9B28-ED95D4623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2" name="Freeform 66">
                <a:extLst>
                  <a:ext uri="{FF2B5EF4-FFF2-40B4-BE49-F238E27FC236}">
                    <a16:creationId xmlns:a16="http://schemas.microsoft.com/office/drawing/2014/main" id="{524CD214-68AB-4E26-9B30-6553AB2E9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67">
                <a:extLst>
                  <a:ext uri="{FF2B5EF4-FFF2-40B4-BE49-F238E27FC236}">
                    <a16:creationId xmlns:a16="http://schemas.microsoft.com/office/drawing/2014/main" id="{36A532BB-62E0-40C7-BC47-BE76E405D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68">
                <a:extLst>
                  <a:ext uri="{FF2B5EF4-FFF2-40B4-BE49-F238E27FC236}">
                    <a16:creationId xmlns:a16="http://schemas.microsoft.com/office/drawing/2014/main" id="{9CF3ABBA-7113-420D-8167-544958D18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Rectangle 69">
                <a:extLst>
                  <a:ext uri="{FF2B5EF4-FFF2-40B4-BE49-F238E27FC236}">
                    <a16:creationId xmlns:a16="http://schemas.microsoft.com/office/drawing/2014/main" id="{CCE02658-FA42-4353-A8CC-DF22F7CD6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70">
                <a:extLst>
                  <a:ext uri="{FF2B5EF4-FFF2-40B4-BE49-F238E27FC236}">
                    <a16:creationId xmlns:a16="http://schemas.microsoft.com/office/drawing/2014/main" id="{ED862047-3291-4268-8CB2-6684F9754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71">
                <a:extLst>
                  <a:ext uri="{FF2B5EF4-FFF2-40B4-BE49-F238E27FC236}">
                    <a16:creationId xmlns:a16="http://schemas.microsoft.com/office/drawing/2014/main" id="{945513BE-1EFF-448C-8CC7-F8C7C2528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Rectangle 72">
                <a:extLst>
                  <a:ext uri="{FF2B5EF4-FFF2-40B4-BE49-F238E27FC236}">
                    <a16:creationId xmlns:a16="http://schemas.microsoft.com/office/drawing/2014/main" id="{C14BF6A9-D6CB-4CB6-9425-D5551D491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Rectangle 73">
                <a:extLst>
                  <a:ext uri="{FF2B5EF4-FFF2-40B4-BE49-F238E27FC236}">
                    <a16:creationId xmlns:a16="http://schemas.microsoft.com/office/drawing/2014/main" id="{7F317003-2BAB-4681-A3F0-5392B2D28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Rectangle 74">
                <a:extLst>
                  <a:ext uri="{FF2B5EF4-FFF2-40B4-BE49-F238E27FC236}">
                    <a16:creationId xmlns:a16="http://schemas.microsoft.com/office/drawing/2014/main" id="{C526A029-52E8-4C7A-B155-5E0F0FA3C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Rectangle 75">
                <a:extLst>
                  <a:ext uri="{FF2B5EF4-FFF2-40B4-BE49-F238E27FC236}">
                    <a16:creationId xmlns:a16="http://schemas.microsoft.com/office/drawing/2014/main" id="{84BA83C9-4429-44B1-A6AB-E9D21CB39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Rectangle 76">
                <a:extLst>
                  <a:ext uri="{FF2B5EF4-FFF2-40B4-BE49-F238E27FC236}">
                    <a16:creationId xmlns:a16="http://schemas.microsoft.com/office/drawing/2014/main" id="{CC02D21D-793D-4510-9C99-FF59C4167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Rectangle 77">
                <a:extLst>
                  <a:ext uri="{FF2B5EF4-FFF2-40B4-BE49-F238E27FC236}">
                    <a16:creationId xmlns:a16="http://schemas.microsoft.com/office/drawing/2014/main" id="{899271FC-7F36-441C-ACB2-B434B6806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Rectangle 78">
                <a:extLst>
                  <a:ext uri="{FF2B5EF4-FFF2-40B4-BE49-F238E27FC236}">
                    <a16:creationId xmlns:a16="http://schemas.microsoft.com/office/drawing/2014/main" id="{1C465B61-B988-4DBC-94F9-5764042680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Freeform 79">
                <a:extLst>
                  <a:ext uri="{FF2B5EF4-FFF2-40B4-BE49-F238E27FC236}">
                    <a16:creationId xmlns:a16="http://schemas.microsoft.com/office/drawing/2014/main" id="{F3BC6B2C-CDDF-4E7A-BC26-079F51120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Rectangle 80">
                <a:extLst>
                  <a:ext uri="{FF2B5EF4-FFF2-40B4-BE49-F238E27FC236}">
                    <a16:creationId xmlns:a16="http://schemas.microsoft.com/office/drawing/2014/main" id="{EB040540-105F-4361-BF83-C1D5BD055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Rectangle 81">
                <a:extLst>
                  <a:ext uri="{FF2B5EF4-FFF2-40B4-BE49-F238E27FC236}">
                    <a16:creationId xmlns:a16="http://schemas.microsoft.com/office/drawing/2014/main" id="{EF2FAA33-4654-4037-863A-DD664C84C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Rectangle 82">
                <a:extLst>
                  <a:ext uri="{FF2B5EF4-FFF2-40B4-BE49-F238E27FC236}">
                    <a16:creationId xmlns:a16="http://schemas.microsoft.com/office/drawing/2014/main" id="{26F8A08F-6F5D-4B4B-B4BE-C419EA5B4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Rectangle 83">
                <a:extLst>
                  <a:ext uri="{FF2B5EF4-FFF2-40B4-BE49-F238E27FC236}">
                    <a16:creationId xmlns:a16="http://schemas.microsoft.com/office/drawing/2014/main" id="{DEAF68CA-CEB3-43F8-B311-22D7F6C698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Rectangle 84">
                <a:extLst>
                  <a:ext uri="{FF2B5EF4-FFF2-40B4-BE49-F238E27FC236}">
                    <a16:creationId xmlns:a16="http://schemas.microsoft.com/office/drawing/2014/main" id="{A7B7500B-217D-4CB6-B2ED-565C8AFE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Rectangle 85">
                <a:extLst>
                  <a:ext uri="{FF2B5EF4-FFF2-40B4-BE49-F238E27FC236}">
                    <a16:creationId xmlns:a16="http://schemas.microsoft.com/office/drawing/2014/main" id="{73520356-8AB6-4067-BCBA-129C45B46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Rectangle 86">
                <a:extLst>
                  <a:ext uri="{FF2B5EF4-FFF2-40B4-BE49-F238E27FC236}">
                    <a16:creationId xmlns:a16="http://schemas.microsoft.com/office/drawing/2014/main" id="{D41A14E3-38FD-4554-A37F-10F5CCEB1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Rectangle 87">
                <a:extLst>
                  <a:ext uri="{FF2B5EF4-FFF2-40B4-BE49-F238E27FC236}">
                    <a16:creationId xmlns:a16="http://schemas.microsoft.com/office/drawing/2014/main" id="{9E0627B6-FA98-45A6-9A56-62E1B3331B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Rectangle 88">
                <a:extLst>
                  <a:ext uri="{FF2B5EF4-FFF2-40B4-BE49-F238E27FC236}">
                    <a16:creationId xmlns:a16="http://schemas.microsoft.com/office/drawing/2014/main" id="{7A1ACD8E-4AB8-47DC-A23D-05E3B8978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5" name="Rectangle 89">
                <a:extLst>
                  <a:ext uri="{FF2B5EF4-FFF2-40B4-BE49-F238E27FC236}">
                    <a16:creationId xmlns:a16="http://schemas.microsoft.com/office/drawing/2014/main" id="{6BCEC0B5-6B42-4427-BA3C-6B8A3A407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6" name="Freeform 90">
                <a:extLst>
                  <a:ext uri="{FF2B5EF4-FFF2-40B4-BE49-F238E27FC236}">
                    <a16:creationId xmlns:a16="http://schemas.microsoft.com/office/drawing/2014/main" id="{1B283DFD-839D-402D-8CE0-A32A7EBE1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7" name="Rectangle 91">
                <a:extLst>
                  <a:ext uri="{FF2B5EF4-FFF2-40B4-BE49-F238E27FC236}">
                    <a16:creationId xmlns:a16="http://schemas.microsoft.com/office/drawing/2014/main" id="{879AA25A-6D84-4A9A-95CE-C8705861FA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8" name="Rectangle 92">
                <a:extLst>
                  <a:ext uri="{FF2B5EF4-FFF2-40B4-BE49-F238E27FC236}">
                    <a16:creationId xmlns:a16="http://schemas.microsoft.com/office/drawing/2014/main" id="{96A58912-5335-4269-84FA-C7C8525BD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93">
                <a:extLst>
                  <a:ext uri="{FF2B5EF4-FFF2-40B4-BE49-F238E27FC236}">
                    <a16:creationId xmlns:a16="http://schemas.microsoft.com/office/drawing/2014/main" id="{53741B75-D92A-493A-87A9-E8B411994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Rectangle 94">
                <a:extLst>
                  <a:ext uri="{FF2B5EF4-FFF2-40B4-BE49-F238E27FC236}">
                    <a16:creationId xmlns:a16="http://schemas.microsoft.com/office/drawing/2014/main" id="{7896CBD4-47F3-4F4B-A2CD-0A14B14FD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Rectangle 95">
                <a:extLst>
                  <a:ext uri="{FF2B5EF4-FFF2-40B4-BE49-F238E27FC236}">
                    <a16:creationId xmlns:a16="http://schemas.microsoft.com/office/drawing/2014/main" id="{2E9D27EC-71A4-476C-97F4-8431F0F4D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96">
                <a:extLst>
                  <a:ext uri="{FF2B5EF4-FFF2-40B4-BE49-F238E27FC236}">
                    <a16:creationId xmlns:a16="http://schemas.microsoft.com/office/drawing/2014/main" id="{531E2D03-C0B5-46A0-8D29-17F621913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97">
                <a:extLst>
                  <a:ext uri="{FF2B5EF4-FFF2-40B4-BE49-F238E27FC236}">
                    <a16:creationId xmlns:a16="http://schemas.microsoft.com/office/drawing/2014/main" id="{8E11AD13-417F-48A7-8554-25FE3E3D8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Rectangle 98">
                <a:extLst>
                  <a:ext uri="{FF2B5EF4-FFF2-40B4-BE49-F238E27FC236}">
                    <a16:creationId xmlns:a16="http://schemas.microsoft.com/office/drawing/2014/main" id="{ADD03E56-7BFB-4638-9F53-2AA3C5590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Rectangle 99">
                <a:extLst>
                  <a:ext uri="{FF2B5EF4-FFF2-40B4-BE49-F238E27FC236}">
                    <a16:creationId xmlns:a16="http://schemas.microsoft.com/office/drawing/2014/main" id="{A744649A-F31E-4F1D-A775-1BB514F75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Rectangle 100">
                <a:extLst>
                  <a:ext uri="{FF2B5EF4-FFF2-40B4-BE49-F238E27FC236}">
                    <a16:creationId xmlns:a16="http://schemas.microsoft.com/office/drawing/2014/main" id="{A1F351D2-5402-4429-B436-80FFADE3A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Rectangle 101">
                <a:extLst>
                  <a:ext uri="{FF2B5EF4-FFF2-40B4-BE49-F238E27FC236}">
                    <a16:creationId xmlns:a16="http://schemas.microsoft.com/office/drawing/2014/main" id="{00D6889A-D1BB-40E6-B54C-31046DFF8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Rectangle 102">
                <a:extLst>
                  <a:ext uri="{FF2B5EF4-FFF2-40B4-BE49-F238E27FC236}">
                    <a16:creationId xmlns:a16="http://schemas.microsoft.com/office/drawing/2014/main" id="{97FCC62E-8352-4AA6-A5F9-D95B45567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Rectangle 103">
                <a:extLst>
                  <a:ext uri="{FF2B5EF4-FFF2-40B4-BE49-F238E27FC236}">
                    <a16:creationId xmlns:a16="http://schemas.microsoft.com/office/drawing/2014/main" id="{73BD7B5A-208D-41AC-A576-F5A098EE4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Freeform 104">
                <a:extLst>
                  <a:ext uri="{FF2B5EF4-FFF2-40B4-BE49-F238E27FC236}">
                    <a16:creationId xmlns:a16="http://schemas.microsoft.com/office/drawing/2014/main" id="{038C80BB-D1E5-453D-9287-FAAE406FB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Freeform 105">
                <a:extLst>
                  <a:ext uri="{FF2B5EF4-FFF2-40B4-BE49-F238E27FC236}">
                    <a16:creationId xmlns:a16="http://schemas.microsoft.com/office/drawing/2014/main" id="{EA451662-B9A2-4350-85F1-6085E3740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Freeform 106">
                <a:extLst>
                  <a:ext uri="{FF2B5EF4-FFF2-40B4-BE49-F238E27FC236}">
                    <a16:creationId xmlns:a16="http://schemas.microsoft.com/office/drawing/2014/main" id="{9FA6C29B-77A4-48D8-94B9-9571FBDDA3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Rectangle 107">
                <a:extLst>
                  <a:ext uri="{FF2B5EF4-FFF2-40B4-BE49-F238E27FC236}">
                    <a16:creationId xmlns:a16="http://schemas.microsoft.com/office/drawing/2014/main" id="{193FECB8-A464-4B64-A97A-7AA3796A78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Rectangle 108">
                <a:extLst>
                  <a:ext uri="{FF2B5EF4-FFF2-40B4-BE49-F238E27FC236}">
                    <a16:creationId xmlns:a16="http://schemas.microsoft.com/office/drawing/2014/main" id="{0E762530-4240-4CD7-81A8-44DF4DCEA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Rectangle 109">
                <a:extLst>
                  <a:ext uri="{FF2B5EF4-FFF2-40B4-BE49-F238E27FC236}">
                    <a16:creationId xmlns:a16="http://schemas.microsoft.com/office/drawing/2014/main" id="{6C247E77-C3CC-44BE-BEFA-8F9FAC7EA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Rectangle 110">
                <a:extLst>
                  <a:ext uri="{FF2B5EF4-FFF2-40B4-BE49-F238E27FC236}">
                    <a16:creationId xmlns:a16="http://schemas.microsoft.com/office/drawing/2014/main" id="{49335E59-B874-426D-9DB3-46B383C6D7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Rectangle 111">
                <a:extLst>
                  <a:ext uri="{FF2B5EF4-FFF2-40B4-BE49-F238E27FC236}">
                    <a16:creationId xmlns:a16="http://schemas.microsoft.com/office/drawing/2014/main" id="{EA2D9453-EE1E-4679-B408-293C7E019E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Rectangle 112">
                <a:extLst>
                  <a:ext uri="{FF2B5EF4-FFF2-40B4-BE49-F238E27FC236}">
                    <a16:creationId xmlns:a16="http://schemas.microsoft.com/office/drawing/2014/main" id="{084E1770-5C74-4B7D-A9F0-331C50D61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Rectangle 113">
                <a:extLst>
                  <a:ext uri="{FF2B5EF4-FFF2-40B4-BE49-F238E27FC236}">
                    <a16:creationId xmlns:a16="http://schemas.microsoft.com/office/drawing/2014/main" id="{E16E3FE1-F390-4B5A-88F0-35F5B3FB1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Rectangle 114">
                <a:extLst>
                  <a:ext uri="{FF2B5EF4-FFF2-40B4-BE49-F238E27FC236}">
                    <a16:creationId xmlns:a16="http://schemas.microsoft.com/office/drawing/2014/main" id="{1FAC90EE-2E11-41A1-9DAF-BF5121D1BE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1" name="Rectangle 115">
                <a:extLst>
                  <a:ext uri="{FF2B5EF4-FFF2-40B4-BE49-F238E27FC236}">
                    <a16:creationId xmlns:a16="http://schemas.microsoft.com/office/drawing/2014/main" id="{618F11C3-37A6-4740-AD41-B219BB0C80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2" name="Rectangle 116">
                <a:extLst>
                  <a:ext uri="{FF2B5EF4-FFF2-40B4-BE49-F238E27FC236}">
                    <a16:creationId xmlns:a16="http://schemas.microsoft.com/office/drawing/2014/main" id="{D6FE196A-8FAA-4E07-9488-2014D504A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3" name="Rectangle 117">
                <a:extLst>
                  <a:ext uri="{FF2B5EF4-FFF2-40B4-BE49-F238E27FC236}">
                    <a16:creationId xmlns:a16="http://schemas.microsoft.com/office/drawing/2014/main" id="{305E9100-4AF7-4522-ACD4-482F1B516C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4" name="Rectangle 118">
                <a:extLst>
                  <a:ext uri="{FF2B5EF4-FFF2-40B4-BE49-F238E27FC236}">
                    <a16:creationId xmlns:a16="http://schemas.microsoft.com/office/drawing/2014/main" id="{C05CAB26-BAC4-4B89-B132-98CDE4AEDA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Rectangle 119">
                <a:extLst>
                  <a:ext uri="{FF2B5EF4-FFF2-40B4-BE49-F238E27FC236}">
                    <a16:creationId xmlns:a16="http://schemas.microsoft.com/office/drawing/2014/main" id="{C7F199E1-F645-4ACF-AE7F-D8B643E4D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120">
                <a:extLst>
                  <a:ext uri="{FF2B5EF4-FFF2-40B4-BE49-F238E27FC236}">
                    <a16:creationId xmlns:a16="http://schemas.microsoft.com/office/drawing/2014/main" id="{09AF8807-1B8E-4EBD-A29D-B794E1E2F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121">
                <a:extLst>
                  <a:ext uri="{FF2B5EF4-FFF2-40B4-BE49-F238E27FC236}">
                    <a16:creationId xmlns:a16="http://schemas.microsoft.com/office/drawing/2014/main" id="{F13A139E-0190-4A3B-AEDB-E5FD4ED7F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Rectangle 122">
                <a:extLst>
                  <a:ext uri="{FF2B5EF4-FFF2-40B4-BE49-F238E27FC236}">
                    <a16:creationId xmlns:a16="http://schemas.microsoft.com/office/drawing/2014/main" id="{12311890-A28B-41BC-9EE1-9E00C384D7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123">
                <a:extLst>
                  <a:ext uri="{FF2B5EF4-FFF2-40B4-BE49-F238E27FC236}">
                    <a16:creationId xmlns:a16="http://schemas.microsoft.com/office/drawing/2014/main" id="{31F25F79-CB90-4E0A-8BDB-F124600484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124">
                <a:extLst>
                  <a:ext uri="{FF2B5EF4-FFF2-40B4-BE49-F238E27FC236}">
                    <a16:creationId xmlns:a16="http://schemas.microsoft.com/office/drawing/2014/main" id="{60935F51-EC7C-47C5-8863-9108EDE64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Rectangle 125">
                <a:extLst>
                  <a:ext uri="{FF2B5EF4-FFF2-40B4-BE49-F238E27FC236}">
                    <a16:creationId xmlns:a16="http://schemas.microsoft.com/office/drawing/2014/main" id="{C1202977-4373-4F38-8E9D-4986AF19E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Rectangle 126">
                <a:extLst>
                  <a:ext uri="{FF2B5EF4-FFF2-40B4-BE49-F238E27FC236}">
                    <a16:creationId xmlns:a16="http://schemas.microsoft.com/office/drawing/2014/main" id="{89036CD1-9C46-4B46-BD72-DE824016BC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Rectangle 127">
                <a:extLst>
                  <a:ext uri="{FF2B5EF4-FFF2-40B4-BE49-F238E27FC236}">
                    <a16:creationId xmlns:a16="http://schemas.microsoft.com/office/drawing/2014/main" id="{631A9416-0069-435A-AAEB-A21A16CD9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Freeform 128">
                <a:extLst>
                  <a:ext uri="{FF2B5EF4-FFF2-40B4-BE49-F238E27FC236}">
                    <a16:creationId xmlns:a16="http://schemas.microsoft.com/office/drawing/2014/main" id="{3684C08D-6AE7-4899-BE7D-15F19F5A9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935" name="Group 1934">
            <a:extLst>
              <a:ext uri="{FF2B5EF4-FFF2-40B4-BE49-F238E27FC236}">
                <a16:creationId xmlns:a16="http://schemas.microsoft.com/office/drawing/2014/main" id="{F73A673B-47E2-4E19-B5BB-FB335BEDA592}"/>
              </a:ext>
            </a:extLst>
          </p:cNvPr>
          <p:cNvGrpSpPr/>
          <p:nvPr/>
        </p:nvGrpSpPr>
        <p:grpSpPr>
          <a:xfrm>
            <a:off x="1227385" y="4061723"/>
            <a:ext cx="1646131" cy="1515646"/>
            <a:chOff x="-7202837" y="1225264"/>
            <a:chExt cx="1622261" cy="1493668"/>
          </a:xfrm>
        </p:grpSpPr>
        <p:sp>
          <p:nvSpPr>
            <p:cNvPr id="1936" name="Freeform 5">
              <a:extLst>
                <a:ext uri="{FF2B5EF4-FFF2-40B4-BE49-F238E27FC236}">
                  <a16:creationId xmlns:a16="http://schemas.microsoft.com/office/drawing/2014/main" id="{F160D6AD-CEA6-4E73-9E62-A501556F0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53256" y="2657383"/>
              <a:ext cx="128594" cy="61549"/>
            </a:xfrm>
            <a:custGeom>
              <a:avLst/>
              <a:gdLst>
                <a:gd name="T0" fmla="*/ 58 w 117"/>
                <a:gd name="T1" fmla="*/ 0 h 56"/>
                <a:gd name="T2" fmla="*/ 0 w 117"/>
                <a:gd name="T3" fmla="*/ 0 h 56"/>
                <a:gd name="T4" fmla="*/ 0 w 117"/>
                <a:gd name="T5" fmla="*/ 56 h 56"/>
                <a:gd name="T6" fmla="*/ 58 w 117"/>
                <a:gd name="T7" fmla="*/ 56 h 56"/>
                <a:gd name="T8" fmla="*/ 117 w 117"/>
                <a:gd name="T9" fmla="*/ 56 h 56"/>
                <a:gd name="T10" fmla="*/ 117 w 117"/>
                <a:gd name="T11" fmla="*/ 0 h 56"/>
                <a:gd name="T12" fmla="*/ 58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58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7" name="Freeform 6">
              <a:extLst>
                <a:ext uri="{FF2B5EF4-FFF2-40B4-BE49-F238E27FC236}">
                  <a16:creationId xmlns:a16="http://schemas.microsoft.com/office/drawing/2014/main" id="{11729F84-A7C7-48AD-9EC1-9D2D55C54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53256" y="2534284"/>
              <a:ext cx="190143" cy="184648"/>
            </a:xfrm>
            <a:custGeom>
              <a:avLst/>
              <a:gdLst>
                <a:gd name="T0" fmla="*/ 117 w 173"/>
                <a:gd name="T1" fmla="*/ 56 h 168"/>
                <a:gd name="T2" fmla="*/ 117 w 173"/>
                <a:gd name="T3" fmla="*/ 0 h 168"/>
                <a:gd name="T4" fmla="*/ 61 w 173"/>
                <a:gd name="T5" fmla="*/ 0 h 168"/>
                <a:gd name="T6" fmla="*/ 61 w 173"/>
                <a:gd name="T7" fmla="*/ 56 h 168"/>
                <a:gd name="T8" fmla="*/ 0 w 173"/>
                <a:gd name="T9" fmla="*/ 56 h 168"/>
                <a:gd name="T10" fmla="*/ 0 w 173"/>
                <a:gd name="T11" fmla="*/ 112 h 168"/>
                <a:gd name="T12" fmla="*/ 58 w 173"/>
                <a:gd name="T13" fmla="*/ 112 h 168"/>
                <a:gd name="T14" fmla="*/ 117 w 173"/>
                <a:gd name="T15" fmla="*/ 112 h 168"/>
                <a:gd name="T16" fmla="*/ 117 w 173"/>
                <a:gd name="T17" fmla="*/ 168 h 168"/>
                <a:gd name="T18" fmla="*/ 173 w 173"/>
                <a:gd name="T19" fmla="*/ 168 h 168"/>
                <a:gd name="T20" fmla="*/ 173 w 173"/>
                <a:gd name="T21" fmla="*/ 112 h 168"/>
                <a:gd name="T22" fmla="*/ 173 w 173"/>
                <a:gd name="T23" fmla="*/ 56 h 168"/>
                <a:gd name="T24" fmla="*/ 117 w 173"/>
                <a:gd name="T2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117" y="56"/>
                  </a:moveTo>
                  <a:lnTo>
                    <a:pt x="117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8" y="112"/>
                  </a:lnTo>
                  <a:lnTo>
                    <a:pt x="117" y="112"/>
                  </a:lnTo>
                  <a:lnTo>
                    <a:pt x="117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8" name="Rectangle 7">
              <a:extLst>
                <a:ext uri="{FF2B5EF4-FFF2-40B4-BE49-F238E27FC236}">
                  <a16:creationId xmlns:a16="http://schemas.microsoft.com/office/drawing/2014/main" id="{0A656E88-502A-4EAC-BC55-8F4D3754C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03674" y="259583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9" name="Rectangle 8">
              <a:extLst>
                <a:ext uri="{FF2B5EF4-FFF2-40B4-BE49-F238E27FC236}">
                  <a16:creationId xmlns:a16="http://schemas.microsoft.com/office/drawing/2014/main" id="{66331365-ACC2-4C15-A505-380CAABE2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88322" y="253428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0" name="Rectangle 9">
              <a:extLst>
                <a:ext uri="{FF2B5EF4-FFF2-40B4-BE49-F238E27FC236}">
                  <a16:creationId xmlns:a16="http://schemas.microsoft.com/office/drawing/2014/main" id="{A5FC55D9-7DE6-4D2C-8FC8-CE8BA987A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467240"/>
              <a:ext cx="61549" cy="6704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1" name="Rectangle 10">
              <a:extLst>
                <a:ext uri="{FF2B5EF4-FFF2-40B4-BE49-F238E27FC236}">
                  <a16:creationId xmlns:a16="http://schemas.microsoft.com/office/drawing/2014/main" id="{7B950403-C191-4DCC-8192-56C7FFDEDF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226538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2" name="Rectangle 11">
              <a:extLst>
                <a:ext uri="{FF2B5EF4-FFF2-40B4-BE49-F238E27FC236}">
                  <a16:creationId xmlns:a16="http://schemas.microsoft.com/office/drawing/2014/main" id="{238FE3A0-FF1C-4F13-8882-F66D784C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11420" y="191329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3" name="Freeform 12">
              <a:extLst>
                <a:ext uri="{FF2B5EF4-FFF2-40B4-BE49-F238E27FC236}">
                  <a16:creationId xmlns:a16="http://schemas.microsoft.com/office/drawing/2014/main" id="{6657A181-2891-417E-90CA-8AF665670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37903" y="1225264"/>
              <a:ext cx="688032" cy="1432119"/>
            </a:xfrm>
            <a:custGeom>
              <a:avLst/>
              <a:gdLst>
                <a:gd name="T0" fmla="*/ 514 w 626"/>
                <a:gd name="T1" fmla="*/ 1130 h 1303"/>
                <a:gd name="T2" fmla="*/ 626 w 626"/>
                <a:gd name="T3" fmla="*/ 1130 h 1303"/>
                <a:gd name="T4" fmla="*/ 626 w 626"/>
                <a:gd name="T5" fmla="*/ 1023 h 1303"/>
                <a:gd name="T6" fmla="*/ 570 w 626"/>
                <a:gd name="T7" fmla="*/ 967 h 1303"/>
                <a:gd name="T8" fmla="*/ 626 w 626"/>
                <a:gd name="T9" fmla="*/ 911 h 1303"/>
                <a:gd name="T10" fmla="*/ 570 w 626"/>
                <a:gd name="T11" fmla="*/ 855 h 1303"/>
                <a:gd name="T12" fmla="*/ 514 w 626"/>
                <a:gd name="T13" fmla="*/ 794 h 1303"/>
                <a:gd name="T14" fmla="*/ 453 w 626"/>
                <a:gd name="T15" fmla="*/ 855 h 1303"/>
                <a:gd name="T16" fmla="*/ 397 w 626"/>
                <a:gd name="T17" fmla="*/ 794 h 1303"/>
                <a:gd name="T18" fmla="*/ 397 w 626"/>
                <a:gd name="T19" fmla="*/ 682 h 1303"/>
                <a:gd name="T20" fmla="*/ 453 w 626"/>
                <a:gd name="T21" fmla="*/ 625 h 1303"/>
                <a:gd name="T22" fmla="*/ 398 w 626"/>
                <a:gd name="T23" fmla="*/ 570 h 1303"/>
                <a:gd name="T24" fmla="*/ 341 w 626"/>
                <a:gd name="T25" fmla="*/ 625 h 1303"/>
                <a:gd name="T26" fmla="*/ 285 w 626"/>
                <a:gd name="T27" fmla="*/ 682 h 1303"/>
                <a:gd name="T28" fmla="*/ 285 w 626"/>
                <a:gd name="T29" fmla="*/ 570 h 1303"/>
                <a:gd name="T30" fmla="*/ 229 w 626"/>
                <a:gd name="T31" fmla="*/ 509 h 1303"/>
                <a:gd name="T32" fmla="*/ 112 w 626"/>
                <a:gd name="T33" fmla="*/ 509 h 1303"/>
                <a:gd name="T34" fmla="*/ 168 w 626"/>
                <a:gd name="T35" fmla="*/ 453 h 1303"/>
                <a:gd name="T36" fmla="*/ 168 w 626"/>
                <a:gd name="T37" fmla="*/ 340 h 1303"/>
                <a:gd name="T38" fmla="*/ 229 w 626"/>
                <a:gd name="T39" fmla="*/ 285 h 1303"/>
                <a:gd name="T40" fmla="*/ 285 w 626"/>
                <a:gd name="T41" fmla="*/ 341 h 1303"/>
                <a:gd name="T42" fmla="*/ 285 w 626"/>
                <a:gd name="T43" fmla="*/ 225 h 1303"/>
                <a:gd name="T44" fmla="*/ 285 w 626"/>
                <a:gd name="T45" fmla="*/ 112 h 1303"/>
                <a:gd name="T46" fmla="*/ 285 w 626"/>
                <a:gd name="T47" fmla="*/ 0 h 1303"/>
                <a:gd name="T48" fmla="*/ 229 w 626"/>
                <a:gd name="T49" fmla="*/ 55 h 1303"/>
                <a:gd name="T50" fmla="*/ 229 w 626"/>
                <a:gd name="T51" fmla="*/ 168 h 1303"/>
                <a:gd name="T52" fmla="*/ 168 w 626"/>
                <a:gd name="T53" fmla="*/ 112 h 1303"/>
                <a:gd name="T54" fmla="*/ 112 w 626"/>
                <a:gd name="T55" fmla="*/ 169 h 1303"/>
                <a:gd name="T56" fmla="*/ 112 w 626"/>
                <a:gd name="T57" fmla="*/ 283 h 1303"/>
                <a:gd name="T58" fmla="*/ 56 w 626"/>
                <a:gd name="T59" fmla="*/ 341 h 1303"/>
                <a:gd name="T60" fmla="*/ 0 w 626"/>
                <a:gd name="T61" fmla="*/ 397 h 1303"/>
                <a:gd name="T62" fmla="*/ 56 w 626"/>
                <a:gd name="T63" fmla="*/ 453 h 1303"/>
                <a:gd name="T64" fmla="*/ 56 w 626"/>
                <a:gd name="T65" fmla="*/ 570 h 1303"/>
                <a:gd name="T66" fmla="*/ 168 w 626"/>
                <a:gd name="T67" fmla="*/ 570 h 1303"/>
                <a:gd name="T68" fmla="*/ 229 w 626"/>
                <a:gd name="T69" fmla="*/ 626 h 1303"/>
                <a:gd name="T70" fmla="*/ 229 w 626"/>
                <a:gd name="T71" fmla="*/ 738 h 1303"/>
                <a:gd name="T72" fmla="*/ 341 w 626"/>
                <a:gd name="T73" fmla="*/ 738 h 1303"/>
                <a:gd name="T74" fmla="*/ 285 w 626"/>
                <a:gd name="T75" fmla="*/ 794 h 1303"/>
                <a:gd name="T76" fmla="*/ 341 w 626"/>
                <a:gd name="T77" fmla="*/ 855 h 1303"/>
                <a:gd name="T78" fmla="*/ 397 w 626"/>
                <a:gd name="T79" fmla="*/ 910 h 1303"/>
                <a:gd name="T80" fmla="*/ 453 w 626"/>
                <a:gd name="T81" fmla="*/ 967 h 1303"/>
                <a:gd name="T82" fmla="*/ 514 w 626"/>
                <a:gd name="T83" fmla="*/ 911 h 1303"/>
                <a:gd name="T84" fmla="*/ 453 w 626"/>
                <a:gd name="T85" fmla="*/ 967 h 1303"/>
                <a:gd name="T86" fmla="*/ 514 w 626"/>
                <a:gd name="T87" fmla="*/ 1023 h 1303"/>
                <a:gd name="T88" fmla="*/ 455 w 626"/>
                <a:gd name="T89" fmla="*/ 1079 h 1303"/>
                <a:gd name="T90" fmla="*/ 397 w 626"/>
                <a:gd name="T91" fmla="*/ 1023 h 1303"/>
                <a:gd name="T92" fmla="*/ 341 w 626"/>
                <a:gd name="T93" fmla="*/ 967 h 1303"/>
                <a:gd name="T94" fmla="*/ 285 w 626"/>
                <a:gd name="T95" fmla="*/ 911 h 1303"/>
                <a:gd name="T96" fmla="*/ 229 w 626"/>
                <a:gd name="T97" fmla="*/ 855 h 1303"/>
                <a:gd name="T98" fmla="*/ 170 w 626"/>
                <a:gd name="T99" fmla="*/ 794 h 1303"/>
                <a:gd name="T100" fmla="*/ 112 w 626"/>
                <a:gd name="T101" fmla="*/ 852 h 1303"/>
                <a:gd name="T102" fmla="*/ 168 w 626"/>
                <a:gd name="T103" fmla="*/ 911 h 1303"/>
                <a:gd name="T104" fmla="*/ 229 w 626"/>
                <a:gd name="T105" fmla="*/ 967 h 1303"/>
                <a:gd name="T106" fmla="*/ 285 w 626"/>
                <a:gd name="T107" fmla="*/ 1023 h 1303"/>
                <a:gd name="T108" fmla="*/ 341 w 626"/>
                <a:gd name="T109" fmla="*/ 1079 h 1303"/>
                <a:gd name="T110" fmla="*/ 397 w 626"/>
                <a:gd name="T111" fmla="*/ 1130 h 1303"/>
                <a:gd name="T112" fmla="*/ 453 w 626"/>
                <a:gd name="T113" fmla="*/ 1191 h 1303"/>
                <a:gd name="T114" fmla="*/ 453 w 626"/>
                <a:gd name="T115" fmla="*/ 1303 h 1303"/>
                <a:gd name="T116" fmla="*/ 514 w 626"/>
                <a:gd name="T117" fmla="*/ 1247 h 1303"/>
                <a:gd name="T118" fmla="*/ 626 w 626"/>
                <a:gd name="T119" fmla="*/ 1247 h 1303"/>
                <a:gd name="T120" fmla="*/ 569 w 626"/>
                <a:gd name="T121" fmla="*/ 1191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1303">
                  <a:moveTo>
                    <a:pt x="514" y="1191"/>
                  </a:moveTo>
                  <a:lnTo>
                    <a:pt x="514" y="1130"/>
                  </a:lnTo>
                  <a:lnTo>
                    <a:pt x="569" y="1130"/>
                  </a:lnTo>
                  <a:lnTo>
                    <a:pt x="626" y="1130"/>
                  </a:lnTo>
                  <a:lnTo>
                    <a:pt x="626" y="1080"/>
                  </a:lnTo>
                  <a:lnTo>
                    <a:pt x="626" y="1023"/>
                  </a:lnTo>
                  <a:lnTo>
                    <a:pt x="570" y="1023"/>
                  </a:lnTo>
                  <a:lnTo>
                    <a:pt x="570" y="967"/>
                  </a:lnTo>
                  <a:lnTo>
                    <a:pt x="570" y="911"/>
                  </a:lnTo>
                  <a:lnTo>
                    <a:pt x="626" y="911"/>
                  </a:lnTo>
                  <a:lnTo>
                    <a:pt x="626" y="855"/>
                  </a:lnTo>
                  <a:lnTo>
                    <a:pt x="570" y="855"/>
                  </a:lnTo>
                  <a:lnTo>
                    <a:pt x="570" y="794"/>
                  </a:lnTo>
                  <a:lnTo>
                    <a:pt x="514" y="794"/>
                  </a:lnTo>
                  <a:lnTo>
                    <a:pt x="514" y="855"/>
                  </a:lnTo>
                  <a:lnTo>
                    <a:pt x="453" y="855"/>
                  </a:lnTo>
                  <a:lnTo>
                    <a:pt x="453" y="794"/>
                  </a:lnTo>
                  <a:lnTo>
                    <a:pt x="397" y="794"/>
                  </a:lnTo>
                  <a:lnTo>
                    <a:pt x="397" y="739"/>
                  </a:lnTo>
                  <a:lnTo>
                    <a:pt x="397" y="682"/>
                  </a:lnTo>
                  <a:lnTo>
                    <a:pt x="453" y="682"/>
                  </a:lnTo>
                  <a:lnTo>
                    <a:pt x="453" y="625"/>
                  </a:lnTo>
                  <a:lnTo>
                    <a:pt x="453" y="570"/>
                  </a:lnTo>
                  <a:lnTo>
                    <a:pt x="398" y="570"/>
                  </a:lnTo>
                  <a:lnTo>
                    <a:pt x="341" y="570"/>
                  </a:lnTo>
                  <a:lnTo>
                    <a:pt x="341" y="625"/>
                  </a:lnTo>
                  <a:lnTo>
                    <a:pt x="341" y="682"/>
                  </a:lnTo>
                  <a:lnTo>
                    <a:pt x="285" y="682"/>
                  </a:lnTo>
                  <a:lnTo>
                    <a:pt x="285" y="625"/>
                  </a:lnTo>
                  <a:lnTo>
                    <a:pt x="285" y="570"/>
                  </a:lnTo>
                  <a:lnTo>
                    <a:pt x="229" y="570"/>
                  </a:lnTo>
                  <a:lnTo>
                    <a:pt x="229" y="509"/>
                  </a:lnTo>
                  <a:lnTo>
                    <a:pt x="170" y="509"/>
                  </a:lnTo>
                  <a:lnTo>
                    <a:pt x="112" y="509"/>
                  </a:lnTo>
                  <a:lnTo>
                    <a:pt x="112" y="453"/>
                  </a:lnTo>
                  <a:lnTo>
                    <a:pt x="168" y="453"/>
                  </a:lnTo>
                  <a:lnTo>
                    <a:pt x="168" y="397"/>
                  </a:lnTo>
                  <a:lnTo>
                    <a:pt x="168" y="340"/>
                  </a:lnTo>
                  <a:lnTo>
                    <a:pt x="168" y="285"/>
                  </a:lnTo>
                  <a:lnTo>
                    <a:pt x="229" y="285"/>
                  </a:lnTo>
                  <a:lnTo>
                    <a:pt x="229" y="341"/>
                  </a:lnTo>
                  <a:lnTo>
                    <a:pt x="285" y="341"/>
                  </a:lnTo>
                  <a:lnTo>
                    <a:pt x="285" y="283"/>
                  </a:lnTo>
                  <a:lnTo>
                    <a:pt x="285" y="225"/>
                  </a:lnTo>
                  <a:lnTo>
                    <a:pt x="285" y="169"/>
                  </a:lnTo>
                  <a:lnTo>
                    <a:pt x="285" y="112"/>
                  </a:lnTo>
                  <a:lnTo>
                    <a:pt x="285" y="55"/>
                  </a:lnTo>
                  <a:lnTo>
                    <a:pt x="285" y="0"/>
                  </a:lnTo>
                  <a:lnTo>
                    <a:pt x="229" y="0"/>
                  </a:lnTo>
                  <a:lnTo>
                    <a:pt x="229" y="55"/>
                  </a:lnTo>
                  <a:lnTo>
                    <a:pt x="229" y="112"/>
                  </a:lnTo>
                  <a:lnTo>
                    <a:pt x="229" y="168"/>
                  </a:lnTo>
                  <a:lnTo>
                    <a:pt x="168" y="168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169"/>
                  </a:lnTo>
                  <a:lnTo>
                    <a:pt x="112" y="225"/>
                  </a:lnTo>
                  <a:lnTo>
                    <a:pt x="112" y="283"/>
                  </a:lnTo>
                  <a:lnTo>
                    <a:pt x="112" y="341"/>
                  </a:lnTo>
                  <a:lnTo>
                    <a:pt x="56" y="341"/>
                  </a:lnTo>
                  <a:lnTo>
                    <a:pt x="0" y="341"/>
                  </a:lnTo>
                  <a:lnTo>
                    <a:pt x="0" y="397"/>
                  </a:lnTo>
                  <a:lnTo>
                    <a:pt x="0" y="453"/>
                  </a:lnTo>
                  <a:lnTo>
                    <a:pt x="56" y="453"/>
                  </a:lnTo>
                  <a:lnTo>
                    <a:pt x="56" y="510"/>
                  </a:lnTo>
                  <a:lnTo>
                    <a:pt x="56" y="570"/>
                  </a:lnTo>
                  <a:lnTo>
                    <a:pt x="113" y="570"/>
                  </a:lnTo>
                  <a:lnTo>
                    <a:pt x="168" y="570"/>
                  </a:lnTo>
                  <a:lnTo>
                    <a:pt x="168" y="626"/>
                  </a:lnTo>
                  <a:lnTo>
                    <a:pt x="229" y="626"/>
                  </a:lnTo>
                  <a:lnTo>
                    <a:pt x="229" y="682"/>
                  </a:lnTo>
                  <a:lnTo>
                    <a:pt x="229" y="738"/>
                  </a:lnTo>
                  <a:lnTo>
                    <a:pt x="284" y="738"/>
                  </a:lnTo>
                  <a:lnTo>
                    <a:pt x="341" y="738"/>
                  </a:lnTo>
                  <a:lnTo>
                    <a:pt x="341" y="794"/>
                  </a:lnTo>
                  <a:lnTo>
                    <a:pt x="285" y="794"/>
                  </a:lnTo>
                  <a:lnTo>
                    <a:pt x="285" y="855"/>
                  </a:lnTo>
                  <a:lnTo>
                    <a:pt x="341" y="855"/>
                  </a:lnTo>
                  <a:lnTo>
                    <a:pt x="397" y="855"/>
                  </a:lnTo>
                  <a:lnTo>
                    <a:pt x="397" y="910"/>
                  </a:lnTo>
                  <a:lnTo>
                    <a:pt x="397" y="967"/>
                  </a:lnTo>
                  <a:lnTo>
                    <a:pt x="453" y="967"/>
                  </a:lnTo>
                  <a:lnTo>
                    <a:pt x="453" y="911"/>
                  </a:lnTo>
                  <a:lnTo>
                    <a:pt x="514" y="911"/>
                  </a:lnTo>
                  <a:lnTo>
                    <a:pt x="514" y="967"/>
                  </a:lnTo>
                  <a:lnTo>
                    <a:pt x="453" y="967"/>
                  </a:lnTo>
                  <a:lnTo>
                    <a:pt x="453" y="1023"/>
                  </a:lnTo>
                  <a:lnTo>
                    <a:pt x="514" y="1023"/>
                  </a:lnTo>
                  <a:lnTo>
                    <a:pt x="514" y="1079"/>
                  </a:lnTo>
                  <a:lnTo>
                    <a:pt x="455" y="1079"/>
                  </a:lnTo>
                  <a:lnTo>
                    <a:pt x="397" y="1079"/>
                  </a:lnTo>
                  <a:lnTo>
                    <a:pt x="397" y="1023"/>
                  </a:lnTo>
                  <a:lnTo>
                    <a:pt x="341" y="1023"/>
                  </a:lnTo>
                  <a:lnTo>
                    <a:pt x="341" y="967"/>
                  </a:lnTo>
                  <a:lnTo>
                    <a:pt x="341" y="911"/>
                  </a:lnTo>
                  <a:lnTo>
                    <a:pt x="285" y="911"/>
                  </a:lnTo>
                  <a:lnTo>
                    <a:pt x="285" y="855"/>
                  </a:lnTo>
                  <a:lnTo>
                    <a:pt x="229" y="855"/>
                  </a:lnTo>
                  <a:lnTo>
                    <a:pt x="229" y="794"/>
                  </a:lnTo>
                  <a:lnTo>
                    <a:pt x="170" y="794"/>
                  </a:lnTo>
                  <a:lnTo>
                    <a:pt x="112" y="794"/>
                  </a:lnTo>
                  <a:lnTo>
                    <a:pt x="112" y="852"/>
                  </a:lnTo>
                  <a:lnTo>
                    <a:pt x="112" y="911"/>
                  </a:lnTo>
                  <a:lnTo>
                    <a:pt x="168" y="911"/>
                  </a:lnTo>
                  <a:lnTo>
                    <a:pt x="168" y="967"/>
                  </a:lnTo>
                  <a:lnTo>
                    <a:pt x="229" y="967"/>
                  </a:lnTo>
                  <a:lnTo>
                    <a:pt x="229" y="1023"/>
                  </a:lnTo>
                  <a:lnTo>
                    <a:pt x="285" y="1023"/>
                  </a:lnTo>
                  <a:lnTo>
                    <a:pt x="285" y="1079"/>
                  </a:lnTo>
                  <a:lnTo>
                    <a:pt x="341" y="1079"/>
                  </a:lnTo>
                  <a:lnTo>
                    <a:pt x="341" y="1130"/>
                  </a:lnTo>
                  <a:lnTo>
                    <a:pt x="397" y="1130"/>
                  </a:lnTo>
                  <a:lnTo>
                    <a:pt x="397" y="1191"/>
                  </a:lnTo>
                  <a:lnTo>
                    <a:pt x="453" y="1191"/>
                  </a:lnTo>
                  <a:lnTo>
                    <a:pt x="453" y="1246"/>
                  </a:lnTo>
                  <a:lnTo>
                    <a:pt x="453" y="1303"/>
                  </a:lnTo>
                  <a:lnTo>
                    <a:pt x="514" y="1303"/>
                  </a:lnTo>
                  <a:lnTo>
                    <a:pt x="514" y="1247"/>
                  </a:lnTo>
                  <a:lnTo>
                    <a:pt x="569" y="1247"/>
                  </a:lnTo>
                  <a:lnTo>
                    <a:pt x="626" y="1247"/>
                  </a:lnTo>
                  <a:lnTo>
                    <a:pt x="626" y="1191"/>
                  </a:lnTo>
                  <a:lnTo>
                    <a:pt x="569" y="1191"/>
                  </a:lnTo>
                  <a:lnTo>
                    <a:pt x="514" y="119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4" name="Freeform 13">
              <a:extLst>
                <a:ext uri="{FF2B5EF4-FFF2-40B4-BE49-F238E27FC236}">
                  <a16:creationId xmlns:a16="http://schemas.microsoft.com/office/drawing/2014/main" id="{41B3157D-85D3-4395-8F6C-09D079937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40014" y="1974846"/>
              <a:ext cx="128594" cy="123098"/>
            </a:xfrm>
            <a:custGeom>
              <a:avLst/>
              <a:gdLst>
                <a:gd name="T0" fmla="*/ 0 w 117"/>
                <a:gd name="T1" fmla="*/ 112 h 112"/>
                <a:gd name="T2" fmla="*/ 61 w 117"/>
                <a:gd name="T3" fmla="*/ 112 h 112"/>
                <a:gd name="T4" fmla="*/ 61 w 117"/>
                <a:gd name="T5" fmla="*/ 56 h 112"/>
                <a:gd name="T6" fmla="*/ 117 w 117"/>
                <a:gd name="T7" fmla="*/ 56 h 112"/>
                <a:gd name="T8" fmla="*/ 117 w 117"/>
                <a:gd name="T9" fmla="*/ 0 h 112"/>
                <a:gd name="T10" fmla="*/ 58 w 117"/>
                <a:gd name="T11" fmla="*/ 0 h 112"/>
                <a:gd name="T12" fmla="*/ 0 w 117"/>
                <a:gd name="T13" fmla="*/ 0 h 112"/>
                <a:gd name="T14" fmla="*/ 0 w 117"/>
                <a:gd name="T15" fmla="*/ 57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61" y="112"/>
                  </a:lnTo>
                  <a:lnTo>
                    <a:pt x="61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5" name="Rectangle 14">
              <a:extLst>
                <a:ext uri="{FF2B5EF4-FFF2-40B4-BE49-F238E27FC236}">
                  <a16:creationId xmlns:a16="http://schemas.microsoft.com/office/drawing/2014/main" id="{553513E9-B70D-4F87-8E9F-D429EF3A2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1538506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" name="Freeform 15">
              <a:extLst>
                <a:ext uri="{FF2B5EF4-FFF2-40B4-BE49-F238E27FC236}">
                  <a16:creationId xmlns:a16="http://schemas.microsoft.com/office/drawing/2014/main" id="{635B0774-E714-40D8-B318-A98C44212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86211" y="1600055"/>
              <a:ext cx="184648" cy="251692"/>
            </a:xfrm>
            <a:custGeom>
              <a:avLst/>
              <a:gdLst>
                <a:gd name="T0" fmla="*/ 0 w 168"/>
                <a:gd name="T1" fmla="*/ 56 h 229"/>
                <a:gd name="T2" fmla="*/ 0 w 168"/>
                <a:gd name="T3" fmla="*/ 113 h 229"/>
                <a:gd name="T4" fmla="*/ 0 w 168"/>
                <a:gd name="T5" fmla="*/ 168 h 229"/>
                <a:gd name="T6" fmla="*/ 56 w 168"/>
                <a:gd name="T7" fmla="*/ 168 h 229"/>
                <a:gd name="T8" fmla="*/ 56 w 168"/>
                <a:gd name="T9" fmla="*/ 229 h 229"/>
                <a:gd name="T10" fmla="*/ 112 w 168"/>
                <a:gd name="T11" fmla="*/ 229 h 229"/>
                <a:gd name="T12" fmla="*/ 112 w 168"/>
                <a:gd name="T13" fmla="*/ 169 h 229"/>
                <a:gd name="T14" fmla="*/ 112 w 168"/>
                <a:gd name="T15" fmla="*/ 112 h 229"/>
                <a:gd name="T16" fmla="*/ 168 w 168"/>
                <a:gd name="T17" fmla="*/ 112 h 229"/>
                <a:gd name="T18" fmla="*/ 168 w 168"/>
                <a:gd name="T19" fmla="*/ 56 h 229"/>
                <a:gd name="T20" fmla="*/ 112 w 168"/>
                <a:gd name="T21" fmla="*/ 56 h 229"/>
                <a:gd name="T22" fmla="*/ 112 w 168"/>
                <a:gd name="T23" fmla="*/ 0 h 229"/>
                <a:gd name="T24" fmla="*/ 56 w 168"/>
                <a:gd name="T25" fmla="*/ 0 h 229"/>
                <a:gd name="T26" fmla="*/ 56 w 168"/>
                <a:gd name="T27" fmla="*/ 56 h 229"/>
                <a:gd name="T28" fmla="*/ 0 w 168"/>
                <a:gd name="T29" fmla="*/ 5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229">
                  <a:moveTo>
                    <a:pt x="0" y="56"/>
                  </a:moveTo>
                  <a:lnTo>
                    <a:pt x="0" y="113"/>
                  </a:lnTo>
                  <a:lnTo>
                    <a:pt x="0" y="168"/>
                  </a:lnTo>
                  <a:lnTo>
                    <a:pt x="56" y="168"/>
                  </a:lnTo>
                  <a:lnTo>
                    <a:pt x="56" y="229"/>
                  </a:lnTo>
                  <a:lnTo>
                    <a:pt x="112" y="229"/>
                  </a:lnTo>
                  <a:lnTo>
                    <a:pt x="112" y="169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8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" name="Rectangle 16">
              <a:extLst>
                <a:ext uri="{FF2B5EF4-FFF2-40B4-BE49-F238E27FC236}">
                  <a16:creationId xmlns:a16="http://schemas.microsoft.com/office/drawing/2014/main" id="{6C8D714C-D99D-4AA8-A9D2-A81594738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14805" y="228808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8" name="Rectangle 17">
              <a:extLst>
                <a:ext uri="{FF2B5EF4-FFF2-40B4-BE49-F238E27FC236}">
                  <a16:creationId xmlns:a16="http://schemas.microsoft.com/office/drawing/2014/main" id="{D8EDF9F8-F121-4B59-8B4B-FC971596E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34963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9" name="Freeform 18">
              <a:extLst>
                <a:ext uri="{FF2B5EF4-FFF2-40B4-BE49-F238E27FC236}">
                  <a16:creationId xmlns:a16="http://schemas.microsoft.com/office/drawing/2014/main" id="{A577C152-FB1A-4E07-8475-B33B0FF7C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37903" y="2411186"/>
              <a:ext cx="313241" cy="184648"/>
            </a:xfrm>
            <a:custGeom>
              <a:avLst/>
              <a:gdLst>
                <a:gd name="T0" fmla="*/ 0 w 285"/>
                <a:gd name="T1" fmla="*/ 54 h 168"/>
                <a:gd name="T2" fmla="*/ 0 w 285"/>
                <a:gd name="T3" fmla="*/ 112 h 168"/>
                <a:gd name="T4" fmla="*/ 56 w 285"/>
                <a:gd name="T5" fmla="*/ 112 h 168"/>
                <a:gd name="T6" fmla="*/ 113 w 285"/>
                <a:gd name="T7" fmla="*/ 112 h 168"/>
                <a:gd name="T8" fmla="*/ 168 w 285"/>
                <a:gd name="T9" fmla="*/ 112 h 168"/>
                <a:gd name="T10" fmla="*/ 168 w 285"/>
                <a:gd name="T11" fmla="*/ 168 h 168"/>
                <a:gd name="T12" fmla="*/ 229 w 285"/>
                <a:gd name="T13" fmla="*/ 168 h 168"/>
                <a:gd name="T14" fmla="*/ 229 w 285"/>
                <a:gd name="T15" fmla="*/ 112 h 168"/>
                <a:gd name="T16" fmla="*/ 285 w 285"/>
                <a:gd name="T17" fmla="*/ 112 h 168"/>
                <a:gd name="T18" fmla="*/ 285 w 285"/>
                <a:gd name="T19" fmla="*/ 51 h 168"/>
                <a:gd name="T20" fmla="*/ 229 w 285"/>
                <a:gd name="T21" fmla="*/ 51 h 168"/>
                <a:gd name="T22" fmla="*/ 229 w 285"/>
                <a:gd name="T23" fmla="*/ 0 h 168"/>
                <a:gd name="T24" fmla="*/ 168 w 285"/>
                <a:gd name="T25" fmla="*/ 0 h 168"/>
                <a:gd name="T26" fmla="*/ 168 w 285"/>
                <a:gd name="T27" fmla="*/ 51 h 168"/>
                <a:gd name="T28" fmla="*/ 113 w 285"/>
                <a:gd name="T29" fmla="*/ 51 h 168"/>
                <a:gd name="T30" fmla="*/ 56 w 285"/>
                <a:gd name="T31" fmla="*/ 51 h 168"/>
                <a:gd name="T32" fmla="*/ 56 w 285"/>
                <a:gd name="T33" fmla="*/ 0 h 168"/>
                <a:gd name="T34" fmla="*/ 0 w 285"/>
                <a:gd name="T35" fmla="*/ 0 h 168"/>
                <a:gd name="T36" fmla="*/ 0 w 285"/>
                <a:gd name="T37" fmla="*/ 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168">
                  <a:moveTo>
                    <a:pt x="0" y="54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lnTo>
                    <a:pt x="168" y="112"/>
                  </a:lnTo>
                  <a:lnTo>
                    <a:pt x="168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285" y="112"/>
                  </a:lnTo>
                  <a:lnTo>
                    <a:pt x="285" y="51"/>
                  </a:lnTo>
                  <a:lnTo>
                    <a:pt x="229" y="51"/>
                  </a:lnTo>
                  <a:lnTo>
                    <a:pt x="229" y="0"/>
                  </a:lnTo>
                  <a:lnTo>
                    <a:pt x="168" y="0"/>
                  </a:lnTo>
                  <a:lnTo>
                    <a:pt x="168" y="51"/>
                  </a:lnTo>
                  <a:lnTo>
                    <a:pt x="113" y="51"/>
                  </a:lnTo>
                  <a:lnTo>
                    <a:pt x="56" y="51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0" name="Freeform 19">
              <a:extLst>
                <a:ext uri="{FF2B5EF4-FFF2-40B4-BE49-F238E27FC236}">
                  <a16:creationId xmlns:a16="http://schemas.microsoft.com/office/drawing/2014/main" id="{8091D81E-9CFF-4419-997C-B32D2E6AF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66497" y="1913297"/>
              <a:ext cx="251692" cy="436340"/>
            </a:xfrm>
            <a:custGeom>
              <a:avLst/>
              <a:gdLst>
                <a:gd name="T0" fmla="*/ 117 w 229"/>
                <a:gd name="T1" fmla="*/ 56 h 397"/>
                <a:gd name="T2" fmla="*/ 117 w 229"/>
                <a:gd name="T3" fmla="*/ 112 h 397"/>
                <a:gd name="T4" fmla="*/ 59 w 229"/>
                <a:gd name="T5" fmla="*/ 112 h 397"/>
                <a:gd name="T6" fmla="*/ 0 w 229"/>
                <a:gd name="T7" fmla="*/ 112 h 397"/>
                <a:gd name="T8" fmla="*/ 0 w 229"/>
                <a:gd name="T9" fmla="*/ 168 h 397"/>
                <a:gd name="T10" fmla="*/ 59 w 229"/>
                <a:gd name="T11" fmla="*/ 168 h 397"/>
                <a:gd name="T12" fmla="*/ 117 w 229"/>
                <a:gd name="T13" fmla="*/ 168 h 397"/>
                <a:gd name="T14" fmla="*/ 117 w 229"/>
                <a:gd name="T15" fmla="*/ 226 h 397"/>
                <a:gd name="T16" fmla="*/ 117 w 229"/>
                <a:gd name="T17" fmla="*/ 285 h 397"/>
                <a:gd name="T18" fmla="*/ 61 w 229"/>
                <a:gd name="T19" fmla="*/ 285 h 397"/>
                <a:gd name="T20" fmla="*/ 61 w 229"/>
                <a:gd name="T21" fmla="*/ 341 h 397"/>
                <a:gd name="T22" fmla="*/ 61 w 229"/>
                <a:gd name="T23" fmla="*/ 397 h 397"/>
                <a:gd name="T24" fmla="*/ 117 w 229"/>
                <a:gd name="T25" fmla="*/ 397 h 397"/>
                <a:gd name="T26" fmla="*/ 117 w 229"/>
                <a:gd name="T27" fmla="*/ 341 h 397"/>
                <a:gd name="T28" fmla="*/ 173 w 229"/>
                <a:gd name="T29" fmla="*/ 341 h 397"/>
                <a:gd name="T30" fmla="*/ 173 w 229"/>
                <a:gd name="T31" fmla="*/ 284 h 397"/>
                <a:gd name="T32" fmla="*/ 173 w 229"/>
                <a:gd name="T33" fmla="*/ 226 h 397"/>
                <a:gd name="T34" fmla="*/ 173 w 229"/>
                <a:gd name="T35" fmla="*/ 169 h 397"/>
                <a:gd name="T36" fmla="*/ 173 w 229"/>
                <a:gd name="T37" fmla="*/ 112 h 397"/>
                <a:gd name="T38" fmla="*/ 229 w 229"/>
                <a:gd name="T39" fmla="*/ 112 h 397"/>
                <a:gd name="T40" fmla="*/ 229 w 229"/>
                <a:gd name="T41" fmla="*/ 56 h 397"/>
                <a:gd name="T42" fmla="*/ 229 w 229"/>
                <a:gd name="T43" fmla="*/ 0 h 397"/>
                <a:gd name="T44" fmla="*/ 173 w 229"/>
                <a:gd name="T45" fmla="*/ 0 h 397"/>
                <a:gd name="T46" fmla="*/ 173 w 229"/>
                <a:gd name="T47" fmla="*/ 56 h 397"/>
                <a:gd name="T48" fmla="*/ 117 w 229"/>
                <a:gd name="T49" fmla="*/ 5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9" h="397">
                  <a:moveTo>
                    <a:pt x="117" y="56"/>
                  </a:moveTo>
                  <a:lnTo>
                    <a:pt x="117" y="112"/>
                  </a:lnTo>
                  <a:lnTo>
                    <a:pt x="59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9" y="168"/>
                  </a:lnTo>
                  <a:lnTo>
                    <a:pt x="117" y="168"/>
                  </a:lnTo>
                  <a:lnTo>
                    <a:pt x="117" y="226"/>
                  </a:lnTo>
                  <a:lnTo>
                    <a:pt x="117" y="285"/>
                  </a:lnTo>
                  <a:lnTo>
                    <a:pt x="61" y="285"/>
                  </a:lnTo>
                  <a:lnTo>
                    <a:pt x="61" y="341"/>
                  </a:lnTo>
                  <a:lnTo>
                    <a:pt x="61" y="397"/>
                  </a:lnTo>
                  <a:lnTo>
                    <a:pt x="117" y="397"/>
                  </a:lnTo>
                  <a:lnTo>
                    <a:pt x="117" y="341"/>
                  </a:lnTo>
                  <a:lnTo>
                    <a:pt x="173" y="341"/>
                  </a:lnTo>
                  <a:lnTo>
                    <a:pt x="173" y="284"/>
                  </a:lnTo>
                  <a:lnTo>
                    <a:pt x="173" y="226"/>
                  </a:lnTo>
                  <a:lnTo>
                    <a:pt x="173" y="169"/>
                  </a:lnTo>
                  <a:lnTo>
                    <a:pt x="173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229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1" name="Rectangle 20">
              <a:extLst>
                <a:ext uri="{FF2B5EF4-FFF2-40B4-BE49-F238E27FC236}">
                  <a16:creationId xmlns:a16="http://schemas.microsoft.com/office/drawing/2014/main" id="{E2D5E580-F4BE-432D-B46C-AA8734E38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1851747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2" name="Rectangle 21">
              <a:extLst>
                <a:ext uri="{FF2B5EF4-FFF2-40B4-BE49-F238E27FC236}">
                  <a16:creationId xmlns:a16="http://schemas.microsoft.com/office/drawing/2014/main" id="{9DE10CD6-23EE-4224-8357-00ECBC51E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53428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3" name="Freeform 22">
              <a:extLst>
                <a:ext uri="{FF2B5EF4-FFF2-40B4-BE49-F238E27FC236}">
                  <a16:creationId xmlns:a16="http://schemas.microsoft.com/office/drawing/2014/main" id="{4E241C8E-17E5-47E8-8613-D8028B07E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89596" y="2349637"/>
              <a:ext cx="190143" cy="184648"/>
            </a:xfrm>
            <a:custGeom>
              <a:avLst/>
              <a:gdLst>
                <a:gd name="T0" fmla="*/ 56 w 173"/>
                <a:gd name="T1" fmla="*/ 0 h 168"/>
                <a:gd name="T2" fmla="*/ 56 w 173"/>
                <a:gd name="T3" fmla="*/ 57 h 168"/>
                <a:gd name="T4" fmla="*/ 56 w 173"/>
                <a:gd name="T5" fmla="*/ 107 h 168"/>
                <a:gd name="T6" fmla="*/ 0 w 173"/>
                <a:gd name="T7" fmla="*/ 107 h 168"/>
                <a:gd name="T8" fmla="*/ 0 w 173"/>
                <a:gd name="T9" fmla="*/ 168 h 168"/>
                <a:gd name="T10" fmla="*/ 57 w 173"/>
                <a:gd name="T11" fmla="*/ 168 h 168"/>
                <a:gd name="T12" fmla="*/ 112 w 173"/>
                <a:gd name="T13" fmla="*/ 168 h 168"/>
                <a:gd name="T14" fmla="*/ 112 w 173"/>
                <a:gd name="T15" fmla="*/ 110 h 168"/>
                <a:gd name="T16" fmla="*/ 112 w 173"/>
                <a:gd name="T17" fmla="*/ 56 h 168"/>
                <a:gd name="T18" fmla="*/ 173 w 173"/>
                <a:gd name="T19" fmla="*/ 56 h 168"/>
                <a:gd name="T20" fmla="*/ 173 w 173"/>
                <a:gd name="T21" fmla="*/ 0 h 168"/>
                <a:gd name="T22" fmla="*/ 115 w 173"/>
                <a:gd name="T23" fmla="*/ 0 h 168"/>
                <a:gd name="T24" fmla="*/ 56 w 173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56" y="0"/>
                  </a:moveTo>
                  <a:lnTo>
                    <a:pt x="56" y="57"/>
                  </a:lnTo>
                  <a:lnTo>
                    <a:pt x="56" y="107"/>
                  </a:lnTo>
                  <a:lnTo>
                    <a:pt x="0" y="107"/>
                  </a:lnTo>
                  <a:lnTo>
                    <a:pt x="0" y="168"/>
                  </a:lnTo>
                  <a:lnTo>
                    <a:pt x="57" y="168"/>
                  </a:lnTo>
                  <a:lnTo>
                    <a:pt x="112" y="168"/>
                  </a:lnTo>
                  <a:lnTo>
                    <a:pt x="112" y="110"/>
                  </a:lnTo>
                  <a:lnTo>
                    <a:pt x="112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5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4" name="Freeform 23">
              <a:extLst>
                <a:ext uri="{FF2B5EF4-FFF2-40B4-BE49-F238E27FC236}">
                  <a16:creationId xmlns:a16="http://schemas.microsoft.com/office/drawing/2014/main" id="{DFC73CCC-621D-4D13-BDC1-9DA319050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51145" y="2097944"/>
              <a:ext cx="123098" cy="67045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6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6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6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5" name="Rectangle 24">
              <a:extLst>
                <a:ext uri="{FF2B5EF4-FFF2-40B4-BE49-F238E27FC236}">
                  <a16:creationId xmlns:a16="http://schemas.microsoft.com/office/drawing/2014/main" id="{11CCBD8A-C770-40B9-BF26-F56EDC027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951145" y="253428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6" name="Rectangle 25">
              <a:extLst>
                <a:ext uri="{FF2B5EF4-FFF2-40B4-BE49-F238E27FC236}">
                  <a16:creationId xmlns:a16="http://schemas.microsoft.com/office/drawing/2014/main" id="{5DBA5297-59FD-4E9E-8D1D-C82329224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12694" y="2595834"/>
              <a:ext cx="61549" cy="61549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7" name="Rectangle 26">
              <a:extLst>
                <a:ext uri="{FF2B5EF4-FFF2-40B4-BE49-F238E27FC236}">
                  <a16:creationId xmlns:a16="http://schemas.microsoft.com/office/drawing/2014/main" id="{3563D53B-984C-44D8-91F8-146C0DFF6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26773" y="2534284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8" name="Rectangle 27">
              <a:extLst>
                <a:ext uri="{FF2B5EF4-FFF2-40B4-BE49-F238E27FC236}">
                  <a16:creationId xmlns:a16="http://schemas.microsoft.com/office/drawing/2014/main" id="{B9F8505B-1A42-4AF0-B762-B376476C6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1723153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9" name="Rectangle 28">
              <a:extLst>
                <a:ext uri="{FF2B5EF4-FFF2-40B4-BE49-F238E27FC236}">
                  <a16:creationId xmlns:a16="http://schemas.microsoft.com/office/drawing/2014/main" id="{268670C3-9A14-4CB0-AED3-9D4BC9191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661604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0" name="Rectangle 29">
              <a:extLst>
                <a:ext uri="{FF2B5EF4-FFF2-40B4-BE49-F238E27FC236}">
                  <a16:creationId xmlns:a16="http://schemas.microsoft.com/office/drawing/2014/main" id="{EC900B67-D5BB-4AF7-AD17-F6FF09F46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234963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1" name="Rectangle 30">
              <a:extLst>
                <a:ext uri="{FF2B5EF4-FFF2-40B4-BE49-F238E27FC236}">
                  <a16:creationId xmlns:a16="http://schemas.microsoft.com/office/drawing/2014/main" id="{2F3BEB53-1D2A-4A35-83E4-BA57E6C90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1409912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2" name="Rectangle 31">
              <a:extLst>
                <a:ext uri="{FF2B5EF4-FFF2-40B4-BE49-F238E27FC236}">
                  <a16:creationId xmlns:a16="http://schemas.microsoft.com/office/drawing/2014/main" id="{CD4B6855-6502-493B-AD68-9B5CA39C8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228808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3" name="Rectangle 32">
              <a:extLst>
                <a:ext uri="{FF2B5EF4-FFF2-40B4-BE49-F238E27FC236}">
                  <a16:creationId xmlns:a16="http://schemas.microsoft.com/office/drawing/2014/main" id="{AE5CDCAA-1E52-436F-AB45-DB575CAC2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24662" y="2164989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4" name="Rectangle 33">
              <a:extLst>
                <a:ext uri="{FF2B5EF4-FFF2-40B4-BE49-F238E27FC236}">
                  <a16:creationId xmlns:a16="http://schemas.microsoft.com/office/drawing/2014/main" id="{A02CB801-6000-459F-8D32-813940EE9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600055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5" name="Rectangle 34">
              <a:extLst>
                <a:ext uri="{FF2B5EF4-FFF2-40B4-BE49-F238E27FC236}">
                  <a16:creationId xmlns:a16="http://schemas.microsoft.com/office/drawing/2014/main" id="{82CA4A21-0C0F-46BA-A4B6-C872A737D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14805" y="1974846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6" name="Rectangle 35">
              <a:extLst>
                <a:ext uri="{FF2B5EF4-FFF2-40B4-BE49-F238E27FC236}">
                  <a16:creationId xmlns:a16="http://schemas.microsoft.com/office/drawing/2014/main" id="{86B820C3-5492-43E7-9FE8-A74E88519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28808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7" name="Rectangle 36">
              <a:extLst>
                <a:ext uri="{FF2B5EF4-FFF2-40B4-BE49-F238E27FC236}">
                  <a16:creationId xmlns:a16="http://schemas.microsoft.com/office/drawing/2014/main" id="{0319AABF-88A6-46DB-9063-2E196CE13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1471461"/>
              <a:ext cx="61549" cy="6704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8" name="Rectangle 37">
              <a:extLst>
                <a:ext uri="{FF2B5EF4-FFF2-40B4-BE49-F238E27FC236}">
                  <a16:creationId xmlns:a16="http://schemas.microsoft.com/office/drawing/2014/main" id="{78334CED-6F54-4CF7-91C3-93EAA4B35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234963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9" name="Rectangle 38">
              <a:extLst>
                <a:ext uri="{FF2B5EF4-FFF2-40B4-BE49-F238E27FC236}">
                  <a16:creationId xmlns:a16="http://schemas.microsoft.com/office/drawing/2014/main" id="{184E4C22-B933-4ED8-8592-7615212DD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411186"/>
              <a:ext cx="61549" cy="56054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0" name="Rectangle 39">
              <a:extLst>
                <a:ext uri="{FF2B5EF4-FFF2-40B4-BE49-F238E27FC236}">
                  <a16:creationId xmlns:a16="http://schemas.microsoft.com/office/drawing/2014/main" id="{EBF33E22-E255-4369-9D55-514BF586C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1661604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1" name="Rectangle 40">
              <a:extLst>
                <a:ext uri="{FF2B5EF4-FFF2-40B4-BE49-F238E27FC236}">
                  <a16:creationId xmlns:a16="http://schemas.microsoft.com/office/drawing/2014/main" id="{B029FDD1-54B5-4D95-BA51-6C7E5F58F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1538506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2" name="Rectangle 41">
              <a:extLst>
                <a:ext uri="{FF2B5EF4-FFF2-40B4-BE49-F238E27FC236}">
                  <a16:creationId xmlns:a16="http://schemas.microsoft.com/office/drawing/2014/main" id="{9B99755F-7F05-410E-95EE-3FC326D4F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2226538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3" name="Rectangle 42">
              <a:extLst>
                <a:ext uri="{FF2B5EF4-FFF2-40B4-BE49-F238E27FC236}">
                  <a16:creationId xmlns:a16="http://schemas.microsoft.com/office/drawing/2014/main" id="{A423AC50-4B92-4867-AE9E-48C922B1B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974846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4" name="Rectangle 43">
              <a:extLst>
                <a:ext uri="{FF2B5EF4-FFF2-40B4-BE49-F238E27FC236}">
                  <a16:creationId xmlns:a16="http://schemas.microsoft.com/office/drawing/2014/main" id="{3E53C80B-0BE8-44BE-A8C9-137698F07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723153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5" name="Rectangle 44">
              <a:extLst>
                <a:ext uri="{FF2B5EF4-FFF2-40B4-BE49-F238E27FC236}">
                  <a16:creationId xmlns:a16="http://schemas.microsoft.com/office/drawing/2014/main" id="{3985368E-ACE6-48E0-A7DA-60FE2B6D8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951145" y="2288087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6" name="Rectangle 45">
              <a:extLst>
                <a:ext uri="{FF2B5EF4-FFF2-40B4-BE49-F238E27FC236}">
                  <a16:creationId xmlns:a16="http://schemas.microsoft.com/office/drawing/2014/main" id="{0AEC3519-8ADC-4FBD-8878-C92D3C57D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12694" y="2534284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7" name="Rectangle 46">
              <a:extLst>
                <a:ext uri="{FF2B5EF4-FFF2-40B4-BE49-F238E27FC236}">
                  <a16:creationId xmlns:a16="http://schemas.microsoft.com/office/drawing/2014/main" id="{D0EEC2BC-FC21-420E-A9D8-88128C490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12694" y="2036395"/>
              <a:ext cx="61549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8" name="Rectangle 47">
              <a:extLst>
                <a:ext uri="{FF2B5EF4-FFF2-40B4-BE49-F238E27FC236}">
                  <a16:creationId xmlns:a16="http://schemas.microsoft.com/office/drawing/2014/main" id="{DFB1CA1D-D0DE-4226-9936-6F1CD727D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79739" y="2595834"/>
              <a:ext cx="67045" cy="6154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9" name="Freeform 48">
              <a:extLst>
                <a:ext uri="{FF2B5EF4-FFF2-40B4-BE49-F238E27FC236}">
                  <a16:creationId xmlns:a16="http://schemas.microsoft.com/office/drawing/2014/main" id="{B61309DD-1BE5-4A00-B5D2-46BCB0148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49871" y="2534284"/>
              <a:ext cx="246197" cy="123098"/>
            </a:xfrm>
            <a:custGeom>
              <a:avLst/>
              <a:gdLst>
                <a:gd name="T0" fmla="*/ 170 w 224"/>
                <a:gd name="T1" fmla="*/ 56 h 112"/>
                <a:gd name="T2" fmla="*/ 114 w 224"/>
                <a:gd name="T3" fmla="*/ 56 h 112"/>
                <a:gd name="T4" fmla="*/ 56 w 224"/>
                <a:gd name="T5" fmla="*/ 56 h 112"/>
                <a:gd name="T6" fmla="*/ 56 w 224"/>
                <a:gd name="T7" fmla="*/ 0 h 112"/>
                <a:gd name="T8" fmla="*/ 0 w 224"/>
                <a:gd name="T9" fmla="*/ 0 h 112"/>
                <a:gd name="T10" fmla="*/ 0 w 224"/>
                <a:gd name="T11" fmla="*/ 55 h 112"/>
                <a:gd name="T12" fmla="*/ 0 w 224"/>
                <a:gd name="T13" fmla="*/ 112 h 112"/>
                <a:gd name="T14" fmla="*/ 57 w 224"/>
                <a:gd name="T15" fmla="*/ 112 h 112"/>
                <a:gd name="T16" fmla="*/ 114 w 224"/>
                <a:gd name="T17" fmla="*/ 112 h 112"/>
                <a:gd name="T18" fmla="*/ 170 w 224"/>
                <a:gd name="T19" fmla="*/ 112 h 112"/>
                <a:gd name="T20" fmla="*/ 224 w 224"/>
                <a:gd name="T21" fmla="*/ 112 h 112"/>
                <a:gd name="T22" fmla="*/ 224 w 224"/>
                <a:gd name="T23" fmla="*/ 56 h 112"/>
                <a:gd name="T24" fmla="*/ 170 w 224"/>
                <a:gd name="T2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4" h="112">
                  <a:moveTo>
                    <a:pt x="170" y="56"/>
                  </a:moveTo>
                  <a:lnTo>
                    <a:pt x="114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7" y="112"/>
                  </a:lnTo>
                  <a:lnTo>
                    <a:pt x="114" y="112"/>
                  </a:lnTo>
                  <a:lnTo>
                    <a:pt x="170" y="112"/>
                  </a:lnTo>
                  <a:lnTo>
                    <a:pt x="224" y="112"/>
                  </a:lnTo>
                  <a:lnTo>
                    <a:pt x="224" y="56"/>
                  </a:lnTo>
                  <a:lnTo>
                    <a:pt x="170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0" name="Freeform 49">
              <a:extLst>
                <a:ext uri="{FF2B5EF4-FFF2-40B4-BE49-F238E27FC236}">
                  <a16:creationId xmlns:a16="http://schemas.microsoft.com/office/drawing/2014/main" id="{7B5636BE-4D30-42E3-849B-E6974B73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11420" y="2226538"/>
              <a:ext cx="184648" cy="123098"/>
            </a:xfrm>
            <a:custGeom>
              <a:avLst/>
              <a:gdLst>
                <a:gd name="T0" fmla="*/ 113 w 168"/>
                <a:gd name="T1" fmla="*/ 112 h 112"/>
                <a:gd name="T2" fmla="*/ 168 w 168"/>
                <a:gd name="T3" fmla="*/ 112 h 112"/>
                <a:gd name="T4" fmla="*/ 168 w 168"/>
                <a:gd name="T5" fmla="*/ 56 h 112"/>
                <a:gd name="T6" fmla="*/ 113 w 168"/>
                <a:gd name="T7" fmla="*/ 56 h 112"/>
                <a:gd name="T8" fmla="*/ 56 w 168"/>
                <a:gd name="T9" fmla="*/ 56 h 112"/>
                <a:gd name="T10" fmla="*/ 56 w 168"/>
                <a:gd name="T11" fmla="*/ 0 h 112"/>
                <a:gd name="T12" fmla="*/ 0 w 168"/>
                <a:gd name="T13" fmla="*/ 0 h 112"/>
                <a:gd name="T14" fmla="*/ 0 w 168"/>
                <a:gd name="T15" fmla="*/ 56 h 112"/>
                <a:gd name="T16" fmla="*/ 0 w 168"/>
                <a:gd name="T17" fmla="*/ 112 h 112"/>
                <a:gd name="T18" fmla="*/ 56 w 168"/>
                <a:gd name="T19" fmla="*/ 112 h 112"/>
                <a:gd name="T20" fmla="*/ 113 w 168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112">
                  <a:moveTo>
                    <a:pt x="113" y="112"/>
                  </a:moveTo>
                  <a:lnTo>
                    <a:pt x="168" y="112"/>
                  </a:lnTo>
                  <a:lnTo>
                    <a:pt x="168" y="56"/>
                  </a:lnTo>
                  <a:lnTo>
                    <a:pt x="113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1" name="Freeform 50">
              <a:extLst>
                <a:ext uri="{FF2B5EF4-FFF2-40B4-BE49-F238E27FC236}">
                  <a16:creationId xmlns:a16="http://schemas.microsoft.com/office/drawing/2014/main" id="{B6813AB2-F991-4C49-B833-AB966E181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40014" y="1913297"/>
              <a:ext cx="128594" cy="61549"/>
            </a:xfrm>
            <a:custGeom>
              <a:avLst/>
              <a:gdLst>
                <a:gd name="T0" fmla="*/ 117 w 117"/>
                <a:gd name="T1" fmla="*/ 0 h 56"/>
                <a:gd name="T2" fmla="*/ 58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8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2" name="Rectangle 51">
              <a:extLst>
                <a:ext uri="{FF2B5EF4-FFF2-40B4-BE49-F238E27FC236}">
                  <a16:creationId xmlns:a16="http://schemas.microsoft.com/office/drawing/2014/main" id="{7026571A-BA5D-4215-A8E0-8A68F6406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2226538"/>
              <a:ext cx="67045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3" name="Rectangle 52">
              <a:extLst>
                <a:ext uri="{FF2B5EF4-FFF2-40B4-BE49-F238E27FC236}">
                  <a16:creationId xmlns:a16="http://schemas.microsoft.com/office/drawing/2014/main" id="{3BA3F5DE-1AF7-4000-8631-4FED379E0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538506"/>
              <a:ext cx="67045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4" name="Freeform 53">
              <a:extLst>
                <a:ext uri="{FF2B5EF4-FFF2-40B4-BE49-F238E27FC236}">
                  <a16:creationId xmlns:a16="http://schemas.microsoft.com/office/drawing/2014/main" id="{CC717E4E-30EC-4D2E-B22F-0ECF09E4D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288087"/>
              <a:ext cx="436340" cy="369295"/>
            </a:xfrm>
            <a:custGeom>
              <a:avLst/>
              <a:gdLst>
                <a:gd name="T0" fmla="*/ 341 w 397"/>
                <a:gd name="T1" fmla="*/ 163 h 336"/>
                <a:gd name="T2" fmla="*/ 285 w 397"/>
                <a:gd name="T3" fmla="*/ 163 h 336"/>
                <a:gd name="T4" fmla="*/ 285 w 397"/>
                <a:gd name="T5" fmla="*/ 112 h 336"/>
                <a:gd name="T6" fmla="*/ 229 w 397"/>
                <a:gd name="T7" fmla="*/ 112 h 336"/>
                <a:gd name="T8" fmla="*/ 229 w 397"/>
                <a:gd name="T9" fmla="*/ 56 h 336"/>
                <a:gd name="T10" fmla="*/ 173 w 397"/>
                <a:gd name="T11" fmla="*/ 56 h 336"/>
                <a:gd name="T12" fmla="*/ 173 w 397"/>
                <a:gd name="T13" fmla="*/ 0 h 336"/>
                <a:gd name="T14" fmla="*/ 112 w 397"/>
                <a:gd name="T15" fmla="*/ 0 h 336"/>
                <a:gd name="T16" fmla="*/ 112 w 397"/>
                <a:gd name="T17" fmla="*/ 56 h 336"/>
                <a:gd name="T18" fmla="*/ 56 w 397"/>
                <a:gd name="T19" fmla="*/ 56 h 336"/>
                <a:gd name="T20" fmla="*/ 56 w 397"/>
                <a:gd name="T21" fmla="*/ 112 h 336"/>
                <a:gd name="T22" fmla="*/ 0 w 397"/>
                <a:gd name="T23" fmla="*/ 112 h 336"/>
                <a:gd name="T24" fmla="*/ 0 w 397"/>
                <a:gd name="T25" fmla="*/ 163 h 336"/>
                <a:gd name="T26" fmla="*/ 57 w 397"/>
                <a:gd name="T27" fmla="*/ 163 h 336"/>
                <a:gd name="T28" fmla="*/ 112 w 397"/>
                <a:gd name="T29" fmla="*/ 163 h 336"/>
                <a:gd name="T30" fmla="*/ 112 w 397"/>
                <a:gd name="T31" fmla="*/ 112 h 336"/>
                <a:gd name="T32" fmla="*/ 173 w 397"/>
                <a:gd name="T33" fmla="*/ 112 h 336"/>
                <a:gd name="T34" fmla="*/ 173 w 397"/>
                <a:gd name="T35" fmla="*/ 163 h 336"/>
                <a:gd name="T36" fmla="*/ 229 w 397"/>
                <a:gd name="T37" fmla="*/ 163 h 336"/>
                <a:gd name="T38" fmla="*/ 229 w 397"/>
                <a:gd name="T39" fmla="*/ 224 h 336"/>
                <a:gd name="T40" fmla="*/ 285 w 397"/>
                <a:gd name="T41" fmla="*/ 224 h 336"/>
                <a:gd name="T42" fmla="*/ 285 w 397"/>
                <a:gd name="T43" fmla="*/ 280 h 336"/>
                <a:gd name="T44" fmla="*/ 341 w 397"/>
                <a:gd name="T45" fmla="*/ 280 h 336"/>
                <a:gd name="T46" fmla="*/ 341 w 397"/>
                <a:gd name="T47" fmla="*/ 336 h 336"/>
                <a:gd name="T48" fmla="*/ 397 w 397"/>
                <a:gd name="T49" fmla="*/ 336 h 336"/>
                <a:gd name="T50" fmla="*/ 397 w 397"/>
                <a:gd name="T51" fmla="*/ 279 h 336"/>
                <a:gd name="T52" fmla="*/ 397 w 397"/>
                <a:gd name="T53" fmla="*/ 224 h 336"/>
                <a:gd name="T54" fmla="*/ 341 w 397"/>
                <a:gd name="T55" fmla="*/ 224 h 336"/>
                <a:gd name="T56" fmla="*/ 341 w 397"/>
                <a:gd name="T57" fmla="*/ 16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7" h="336">
                  <a:moveTo>
                    <a:pt x="341" y="163"/>
                  </a:moveTo>
                  <a:lnTo>
                    <a:pt x="285" y="163"/>
                  </a:lnTo>
                  <a:lnTo>
                    <a:pt x="285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2" y="0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3"/>
                  </a:lnTo>
                  <a:lnTo>
                    <a:pt x="57" y="163"/>
                  </a:lnTo>
                  <a:lnTo>
                    <a:pt x="112" y="163"/>
                  </a:lnTo>
                  <a:lnTo>
                    <a:pt x="112" y="112"/>
                  </a:lnTo>
                  <a:lnTo>
                    <a:pt x="173" y="112"/>
                  </a:lnTo>
                  <a:lnTo>
                    <a:pt x="173" y="163"/>
                  </a:lnTo>
                  <a:lnTo>
                    <a:pt x="229" y="163"/>
                  </a:lnTo>
                  <a:lnTo>
                    <a:pt x="229" y="224"/>
                  </a:lnTo>
                  <a:lnTo>
                    <a:pt x="285" y="224"/>
                  </a:lnTo>
                  <a:lnTo>
                    <a:pt x="285" y="280"/>
                  </a:lnTo>
                  <a:lnTo>
                    <a:pt x="341" y="280"/>
                  </a:lnTo>
                  <a:lnTo>
                    <a:pt x="341" y="336"/>
                  </a:lnTo>
                  <a:lnTo>
                    <a:pt x="397" y="336"/>
                  </a:lnTo>
                  <a:lnTo>
                    <a:pt x="397" y="279"/>
                  </a:lnTo>
                  <a:lnTo>
                    <a:pt x="397" y="224"/>
                  </a:lnTo>
                  <a:lnTo>
                    <a:pt x="341" y="224"/>
                  </a:lnTo>
                  <a:lnTo>
                    <a:pt x="341" y="16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5" name="Freeform 54">
              <a:extLst>
                <a:ext uri="{FF2B5EF4-FFF2-40B4-BE49-F238E27FC236}">
                  <a16:creationId xmlns:a16="http://schemas.microsoft.com/office/drawing/2014/main" id="{FF71B2F5-2974-4CDE-B09F-04A83E173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63113" y="1600055"/>
              <a:ext cx="190143" cy="251692"/>
            </a:xfrm>
            <a:custGeom>
              <a:avLst/>
              <a:gdLst>
                <a:gd name="T0" fmla="*/ 0 w 173"/>
                <a:gd name="T1" fmla="*/ 0 h 229"/>
                <a:gd name="T2" fmla="*/ 0 w 173"/>
                <a:gd name="T3" fmla="*/ 56 h 229"/>
                <a:gd name="T4" fmla="*/ 56 w 173"/>
                <a:gd name="T5" fmla="*/ 56 h 229"/>
                <a:gd name="T6" fmla="*/ 56 w 173"/>
                <a:gd name="T7" fmla="*/ 112 h 229"/>
                <a:gd name="T8" fmla="*/ 0 w 173"/>
                <a:gd name="T9" fmla="*/ 112 h 229"/>
                <a:gd name="T10" fmla="*/ 0 w 173"/>
                <a:gd name="T11" fmla="*/ 169 h 229"/>
                <a:gd name="T12" fmla="*/ 0 w 173"/>
                <a:gd name="T13" fmla="*/ 229 h 229"/>
                <a:gd name="T14" fmla="*/ 56 w 173"/>
                <a:gd name="T15" fmla="*/ 229 h 229"/>
                <a:gd name="T16" fmla="*/ 56 w 173"/>
                <a:gd name="T17" fmla="*/ 168 h 229"/>
                <a:gd name="T18" fmla="*/ 114 w 173"/>
                <a:gd name="T19" fmla="*/ 168 h 229"/>
                <a:gd name="T20" fmla="*/ 173 w 173"/>
                <a:gd name="T21" fmla="*/ 168 h 229"/>
                <a:gd name="T22" fmla="*/ 173 w 173"/>
                <a:gd name="T23" fmla="*/ 112 h 229"/>
                <a:gd name="T24" fmla="*/ 112 w 173"/>
                <a:gd name="T25" fmla="*/ 112 h 229"/>
                <a:gd name="T26" fmla="*/ 112 w 173"/>
                <a:gd name="T27" fmla="*/ 56 h 229"/>
                <a:gd name="T28" fmla="*/ 112 w 173"/>
                <a:gd name="T29" fmla="*/ 0 h 229"/>
                <a:gd name="T30" fmla="*/ 57 w 173"/>
                <a:gd name="T31" fmla="*/ 0 h 229"/>
                <a:gd name="T32" fmla="*/ 0 w 173"/>
                <a:gd name="T3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229">
                  <a:moveTo>
                    <a:pt x="0" y="0"/>
                  </a:moveTo>
                  <a:lnTo>
                    <a:pt x="0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9"/>
                  </a:lnTo>
                  <a:lnTo>
                    <a:pt x="0" y="229"/>
                  </a:lnTo>
                  <a:lnTo>
                    <a:pt x="56" y="229"/>
                  </a:lnTo>
                  <a:lnTo>
                    <a:pt x="56" y="168"/>
                  </a:lnTo>
                  <a:lnTo>
                    <a:pt x="114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6" name="Freeform 55">
              <a:extLst>
                <a:ext uri="{FF2B5EF4-FFF2-40B4-BE49-F238E27FC236}">
                  <a16:creationId xmlns:a16="http://schemas.microsoft.com/office/drawing/2014/main" id="{AEC828D2-B9B1-4EDB-B123-06CC8EF4C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24662" y="1348362"/>
              <a:ext cx="184648" cy="190143"/>
            </a:xfrm>
            <a:custGeom>
              <a:avLst/>
              <a:gdLst>
                <a:gd name="T0" fmla="*/ 56 w 168"/>
                <a:gd name="T1" fmla="*/ 173 h 173"/>
                <a:gd name="T2" fmla="*/ 113 w 168"/>
                <a:gd name="T3" fmla="*/ 173 h 173"/>
                <a:gd name="T4" fmla="*/ 168 w 168"/>
                <a:gd name="T5" fmla="*/ 173 h 173"/>
                <a:gd name="T6" fmla="*/ 168 w 168"/>
                <a:gd name="T7" fmla="*/ 112 h 173"/>
                <a:gd name="T8" fmla="*/ 112 w 168"/>
                <a:gd name="T9" fmla="*/ 112 h 173"/>
                <a:gd name="T10" fmla="*/ 112 w 168"/>
                <a:gd name="T11" fmla="*/ 56 h 173"/>
                <a:gd name="T12" fmla="*/ 56 w 168"/>
                <a:gd name="T13" fmla="*/ 56 h 173"/>
                <a:gd name="T14" fmla="*/ 56 w 168"/>
                <a:gd name="T15" fmla="*/ 0 h 173"/>
                <a:gd name="T16" fmla="*/ 0 w 168"/>
                <a:gd name="T17" fmla="*/ 0 h 173"/>
                <a:gd name="T18" fmla="*/ 0 w 168"/>
                <a:gd name="T19" fmla="*/ 57 h 173"/>
                <a:gd name="T20" fmla="*/ 0 w 168"/>
                <a:gd name="T21" fmla="*/ 112 h 173"/>
                <a:gd name="T22" fmla="*/ 56 w 168"/>
                <a:gd name="T23" fmla="*/ 112 h 173"/>
                <a:gd name="T24" fmla="*/ 56 w 168"/>
                <a:gd name="T2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173">
                  <a:moveTo>
                    <a:pt x="56" y="173"/>
                  </a:moveTo>
                  <a:lnTo>
                    <a:pt x="113" y="173"/>
                  </a:lnTo>
                  <a:lnTo>
                    <a:pt x="168" y="173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17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7" name="Freeform 56">
              <a:extLst>
                <a:ext uri="{FF2B5EF4-FFF2-40B4-BE49-F238E27FC236}">
                  <a16:creationId xmlns:a16="http://schemas.microsoft.com/office/drawing/2014/main" id="{4D868131-70DB-4CBF-9CB2-6503A4360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1913297"/>
              <a:ext cx="251692" cy="184648"/>
            </a:xfrm>
            <a:custGeom>
              <a:avLst/>
              <a:gdLst>
                <a:gd name="T0" fmla="*/ 117 w 229"/>
                <a:gd name="T1" fmla="*/ 56 h 168"/>
                <a:gd name="T2" fmla="*/ 117 w 229"/>
                <a:gd name="T3" fmla="*/ 0 h 168"/>
                <a:gd name="T4" fmla="*/ 56 w 229"/>
                <a:gd name="T5" fmla="*/ 0 h 168"/>
                <a:gd name="T6" fmla="*/ 56 w 229"/>
                <a:gd name="T7" fmla="*/ 56 h 168"/>
                <a:gd name="T8" fmla="*/ 56 w 229"/>
                <a:gd name="T9" fmla="*/ 112 h 168"/>
                <a:gd name="T10" fmla="*/ 0 w 229"/>
                <a:gd name="T11" fmla="*/ 112 h 168"/>
                <a:gd name="T12" fmla="*/ 0 w 229"/>
                <a:gd name="T13" fmla="*/ 168 h 168"/>
                <a:gd name="T14" fmla="*/ 58 w 229"/>
                <a:gd name="T15" fmla="*/ 168 h 168"/>
                <a:gd name="T16" fmla="*/ 114 w 229"/>
                <a:gd name="T17" fmla="*/ 168 h 168"/>
                <a:gd name="T18" fmla="*/ 172 w 229"/>
                <a:gd name="T19" fmla="*/ 168 h 168"/>
                <a:gd name="T20" fmla="*/ 229 w 229"/>
                <a:gd name="T21" fmla="*/ 168 h 168"/>
                <a:gd name="T22" fmla="*/ 229 w 229"/>
                <a:gd name="T23" fmla="*/ 112 h 168"/>
                <a:gd name="T24" fmla="*/ 172 w 229"/>
                <a:gd name="T25" fmla="*/ 112 h 168"/>
                <a:gd name="T26" fmla="*/ 117 w 229"/>
                <a:gd name="T27" fmla="*/ 112 h 168"/>
                <a:gd name="T28" fmla="*/ 117 w 229"/>
                <a:gd name="T29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9" h="168">
                  <a:moveTo>
                    <a:pt x="117" y="56"/>
                  </a:move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8" y="168"/>
                  </a:lnTo>
                  <a:lnTo>
                    <a:pt x="114" y="168"/>
                  </a:lnTo>
                  <a:lnTo>
                    <a:pt x="172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172" y="112"/>
                  </a:lnTo>
                  <a:lnTo>
                    <a:pt x="117" y="112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8" name="Rectangle 57">
              <a:extLst>
                <a:ext uri="{FF2B5EF4-FFF2-40B4-BE49-F238E27FC236}">
                  <a16:creationId xmlns:a16="http://schemas.microsoft.com/office/drawing/2014/main" id="{4EE4E170-1B96-40E2-83C0-B076C60A6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348362"/>
              <a:ext cx="67045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9" name="Freeform 58">
              <a:extLst>
                <a:ext uri="{FF2B5EF4-FFF2-40B4-BE49-F238E27FC236}">
                  <a16:creationId xmlns:a16="http://schemas.microsoft.com/office/drawing/2014/main" id="{0922362C-F82E-4351-858C-5FD0C3507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2534284"/>
              <a:ext cx="61549" cy="123098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0" name="Freeform 59">
              <a:extLst>
                <a:ext uri="{FF2B5EF4-FFF2-40B4-BE49-F238E27FC236}">
                  <a16:creationId xmlns:a16="http://schemas.microsoft.com/office/drawing/2014/main" id="{B4926ED3-24B2-48C2-80DF-6AEDF1C06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1661604"/>
              <a:ext cx="128594" cy="123098"/>
            </a:xfrm>
            <a:custGeom>
              <a:avLst/>
              <a:gdLst>
                <a:gd name="T0" fmla="*/ 0 w 117"/>
                <a:gd name="T1" fmla="*/ 112 h 112"/>
                <a:gd name="T2" fmla="*/ 58 w 117"/>
                <a:gd name="T3" fmla="*/ 112 h 112"/>
                <a:gd name="T4" fmla="*/ 117 w 117"/>
                <a:gd name="T5" fmla="*/ 112 h 112"/>
                <a:gd name="T6" fmla="*/ 117 w 117"/>
                <a:gd name="T7" fmla="*/ 57 h 112"/>
                <a:gd name="T8" fmla="*/ 117 w 117"/>
                <a:gd name="T9" fmla="*/ 0 h 112"/>
                <a:gd name="T10" fmla="*/ 56 w 117"/>
                <a:gd name="T11" fmla="*/ 0 h 112"/>
                <a:gd name="T12" fmla="*/ 56 w 117"/>
                <a:gd name="T13" fmla="*/ 56 h 112"/>
                <a:gd name="T14" fmla="*/ 0 w 117"/>
                <a:gd name="T15" fmla="*/ 56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58" y="112"/>
                  </a:lnTo>
                  <a:lnTo>
                    <a:pt x="117" y="112"/>
                  </a:lnTo>
                  <a:lnTo>
                    <a:pt x="117" y="57"/>
                  </a:ln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1" name="Rectangle 60">
              <a:extLst>
                <a:ext uri="{FF2B5EF4-FFF2-40B4-BE49-F238E27FC236}">
                  <a16:creationId xmlns:a16="http://schemas.microsoft.com/office/drawing/2014/main" id="{870289D6-E498-4529-9671-963F25356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657383"/>
              <a:ext cx="61549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2" name="Freeform 61">
              <a:extLst>
                <a:ext uri="{FF2B5EF4-FFF2-40B4-BE49-F238E27FC236}">
                  <a16:creationId xmlns:a16="http://schemas.microsoft.com/office/drawing/2014/main" id="{AD87948B-19B9-4225-8208-CF5BDF624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097944"/>
              <a:ext cx="61549" cy="128594"/>
            </a:xfrm>
            <a:custGeom>
              <a:avLst/>
              <a:gdLst>
                <a:gd name="T0" fmla="*/ 0 w 56"/>
                <a:gd name="T1" fmla="*/ 58 h 117"/>
                <a:gd name="T2" fmla="*/ 0 w 56"/>
                <a:gd name="T3" fmla="*/ 117 h 117"/>
                <a:gd name="T4" fmla="*/ 56 w 56"/>
                <a:gd name="T5" fmla="*/ 117 h 117"/>
                <a:gd name="T6" fmla="*/ 56 w 56"/>
                <a:gd name="T7" fmla="*/ 58 h 117"/>
                <a:gd name="T8" fmla="*/ 56 w 56"/>
                <a:gd name="T9" fmla="*/ 0 h 117"/>
                <a:gd name="T10" fmla="*/ 0 w 56"/>
                <a:gd name="T11" fmla="*/ 0 h 117"/>
                <a:gd name="T12" fmla="*/ 0 w 56"/>
                <a:gd name="T13" fmla="*/ 5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0" y="58"/>
                  </a:moveTo>
                  <a:lnTo>
                    <a:pt x="0" y="117"/>
                  </a:lnTo>
                  <a:lnTo>
                    <a:pt x="56" y="117"/>
                  </a:lnTo>
                  <a:lnTo>
                    <a:pt x="56" y="58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3" name="Rectangle 62">
              <a:extLst>
                <a:ext uri="{FF2B5EF4-FFF2-40B4-BE49-F238E27FC236}">
                  <a16:creationId xmlns:a16="http://schemas.microsoft.com/office/drawing/2014/main" id="{C5CD3099-857C-4557-8B93-563A32650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1851747"/>
              <a:ext cx="61549" cy="61549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4" name="Freeform 63">
              <a:extLst>
                <a:ext uri="{FF2B5EF4-FFF2-40B4-BE49-F238E27FC236}">
                  <a16:creationId xmlns:a16="http://schemas.microsoft.com/office/drawing/2014/main" id="{C7AAC15E-51A6-4AAB-B5B9-4F326F21C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37903" y="1538506"/>
              <a:ext cx="123098" cy="61549"/>
            </a:xfrm>
            <a:custGeom>
              <a:avLst/>
              <a:gdLst>
                <a:gd name="T0" fmla="*/ 112 w 112"/>
                <a:gd name="T1" fmla="*/ 56 h 56"/>
                <a:gd name="T2" fmla="*/ 112 w 112"/>
                <a:gd name="T3" fmla="*/ 0 h 56"/>
                <a:gd name="T4" fmla="*/ 56 w 112"/>
                <a:gd name="T5" fmla="*/ 0 h 56"/>
                <a:gd name="T6" fmla="*/ 0 w 112"/>
                <a:gd name="T7" fmla="*/ 0 h 56"/>
                <a:gd name="T8" fmla="*/ 0 w 112"/>
                <a:gd name="T9" fmla="*/ 56 h 56"/>
                <a:gd name="T10" fmla="*/ 56 w 112"/>
                <a:gd name="T11" fmla="*/ 56 h 56"/>
                <a:gd name="T12" fmla="*/ 112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56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5" name="Freeform 64">
              <a:extLst>
                <a:ext uri="{FF2B5EF4-FFF2-40B4-BE49-F238E27FC236}">
                  <a16:creationId xmlns:a16="http://schemas.microsoft.com/office/drawing/2014/main" id="{1F782778-F01F-4923-A9B5-135A8526B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99452" y="1913297"/>
              <a:ext cx="123098" cy="123098"/>
            </a:xfrm>
            <a:custGeom>
              <a:avLst/>
              <a:gdLst>
                <a:gd name="T0" fmla="*/ 112 w 112"/>
                <a:gd name="T1" fmla="*/ 0 h 112"/>
                <a:gd name="T2" fmla="*/ 55 w 112"/>
                <a:gd name="T3" fmla="*/ 0 h 112"/>
                <a:gd name="T4" fmla="*/ 0 w 112"/>
                <a:gd name="T5" fmla="*/ 0 h 112"/>
                <a:gd name="T6" fmla="*/ 0 w 112"/>
                <a:gd name="T7" fmla="*/ 56 h 112"/>
                <a:gd name="T8" fmla="*/ 0 w 112"/>
                <a:gd name="T9" fmla="*/ 112 h 112"/>
                <a:gd name="T10" fmla="*/ 56 w 112"/>
                <a:gd name="T11" fmla="*/ 112 h 112"/>
                <a:gd name="T12" fmla="*/ 56 w 112"/>
                <a:gd name="T13" fmla="*/ 56 h 112"/>
                <a:gd name="T14" fmla="*/ 112 w 112"/>
                <a:gd name="T15" fmla="*/ 56 h 112"/>
                <a:gd name="T16" fmla="*/ 112 w 112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12">
                  <a:moveTo>
                    <a:pt x="112" y="0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6" name="Freeform 65">
              <a:extLst>
                <a:ext uri="{FF2B5EF4-FFF2-40B4-BE49-F238E27FC236}">
                  <a16:creationId xmlns:a16="http://schemas.microsoft.com/office/drawing/2014/main" id="{75B7A0BE-D01E-428A-B356-9901D319F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66497" y="1723153"/>
              <a:ext cx="190143" cy="128594"/>
            </a:xfrm>
            <a:custGeom>
              <a:avLst/>
              <a:gdLst>
                <a:gd name="T0" fmla="*/ 117 w 173"/>
                <a:gd name="T1" fmla="*/ 117 h 117"/>
                <a:gd name="T2" fmla="*/ 117 w 173"/>
                <a:gd name="T3" fmla="*/ 56 h 117"/>
                <a:gd name="T4" fmla="*/ 173 w 173"/>
                <a:gd name="T5" fmla="*/ 56 h 117"/>
                <a:gd name="T6" fmla="*/ 173 w 173"/>
                <a:gd name="T7" fmla="*/ 0 h 117"/>
                <a:gd name="T8" fmla="*/ 116 w 173"/>
                <a:gd name="T9" fmla="*/ 0 h 117"/>
                <a:gd name="T10" fmla="*/ 61 w 173"/>
                <a:gd name="T11" fmla="*/ 0 h 117"/>
                <a:gd name="T12" fmla="*/ 61 w 173"/>
                <a:gd name="T13" fmla="*/ 56 h 117"/>
                <a:gd name="T14" fmla="*/ 0 w 173"/>
                <a:gd name="T15" fmla="*/ 56 h 117"/>
                <a:gd name="T16" fmla="*/ 0 w 173"/>
                <a:gd name="T17" fmla="*/ 117 h 117"/>
                <a:gd name="T18" fmla="*/ 59 w 173"/>
                <a:gd name="T19" fmla="*/ 117 h 117"/>
                <a:gd name="T20" fmla="*/ 117 w 173"/>
                <a:gd name="T2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17">
                  <a:moveTo>
                    <a:pt x="117" y="117"/>
                  </a:moveTo>
                  <a:lnTo>
                    <a:pt x="117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6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7"/>
                  </a:lnTo>
                  <a:lnTo>
                    <a:pt x="59" y="117"/>
                  </a:lnTo>
                  <a:lnTo>
                    <a:pt x="117" y="117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7" name="Freeform 66">
              <a:extLst>
                <a:ext uri="{FF2B5EF4-FFF2-40B4-BE49-F238E27FC236}">
                  <a16:creationId xmlns:a16="http://schemas.microsoft.com/office/drawing/2014/main" id="{8A439C16-D67B-4866-BB9E-56B1C2607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51145" y="2467240"/>
              <a:ext cx="313241" cy="190143"/>
            </a:xfrm>
            <a:custGeom>
              <a:avLst/>
              <a:gdLst>
                <a:gd name="T0" fmla="*/ 168 w 285"/>
                <a:gd name="T1" fmla="*/ 0 h 173"/>
                <a:gd name="T2" fmla="*/ 168 w 285"/>
                <a:gd name="T3" fmla="*/ 61 h 173"/>
                <a:gd name="T4" fmla="*/ 113 w 285"/>
                <a:gd name="T5" fmla="*/ 61 h 173"/>
                <a:gd name="T6" fmla="*/ 56 w 285"/>
                <a:gd name="T7" fmla="*/ 61 h 173"/>
                <a:gd name="T8" fmla="*/ 56 w 285"/>
                <a:gd name="T9" fmla="*/ 117 h 173"/>
                <a:gd name="T10" fmla="*/ 0 w 285"/>
                <a:gd name="T11" fmla="*/ 117 h 173"/>
                <a:gd name="T12" fmla="*/ 0 w 285"/>
                <a:gd name="T13" fmla="*/ 173 h 173"/>
                <a:gd name="T14" fmla="*/ 56 w 285"/>
                <a:gd name="T15" fmla="*/ 173 h 173"/>
                <a:gd name="T16" fmla="*/ 112 w 285"/>
                <a:gd name="T17" fmla="*/ 173 h 173"/>
                <a:gd name="T18" fmla="*/ 112 w 285"/>
                <a:gd name="T19" fmla="*/ 117 h 173"/>
                <a:gd name="T20" fmla="*/ 171 w 285"/>
                <a:gd name="T21" fmla="*/ 117 h 173"/>
                <a:gd name="T22" fmla="*/ 229 w 285"/>
                <a:gd name="T23" fmla="*/ 117 h 173"/>
                <a:gd name="T24" fmla="*/ 229 w 285"/>
                <a:gd name="T25" fmla="*/ 61 h 173"/>
                <a:gd name="T26" fmla="*/ 285 w 285"/>
                <a:gd name="T27" fmla="*/ 61 h 173"/>
                <a:gd name="T28" fmla="*/ 285 w 285"/>
                <a:gd name="T29" fmla="*/ 0 h 173"/>
                <a:gd name="T30" fmla="*/ 227 w 285"/>
                <a:gd name="T31" fmla="*/ 0 h 173"/>
                <a:gd name="T32" fmla="*/ 168 w 285"/>
                <a:gd name="T3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5" h="173">
                  <a:moveTo>
                    <a:pt x="168" y="0"/>
                  </a:moveTo>
                  <a:lnTo>
                    <a:pt x="168" y="61"/>
                  </a:lnTo>
                  <a:lnTo>
                    <a:pt x="113" y="61"/>
                  </a:lnTo>
                  <a:lnTo>
                    <a:pt x="56" y="61"/>
                  </a:lnTo>
                  <a:lnTo>
                    <a:pt x="56" y="117"/>
                  </a:lnTo>
                  <a:lnTo>
                    <a:pt x="0" y="117"/>
                  </a:lnTo>
                  <a:lnTo>
                    <a:pt x="0" y="173"/>
                  </a:lnTo>
                  <a:lnTo>
                    <a:pt x="56" y="173"/>
                  </a:lnTo>
                  <a:lnTo>
                    <a:pt x="112" y="173"/>
                  </a:lnTo>
                  <a:lnTo>
                    <a:pt x="112" y="117"/>
                  </a:lnTo>
                  <a:lnTo>
                    <a:pt x="171" y="117"/>
                  </a:lnTo>
                  <a:lnTo>
                    <a:pt x="229" y="117"/>
                  </a:lnTo>
                  <a:lnTo>
                    <a:pt x="229" y="61"/>
                  </a:lnTo>
                  <a:lnTo>
                    <a:pt x="285" y="61"/>
                  </a:lnTo>
                  <a:lnTo>
                    <a:pt x="285" y="0"/>
                  </a:lnTo>
                  <a:lnTo>
                    <a:pt x="227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8" name="Freeform 67">
              <a:extLst>
                <a:ext uri="{FF2B5EF4-FFF2-40B4-BE49-F238E27FC236}">
                  <a16:creationId xmlns:a16="http://schemas.microsoft.com/office/drawing/2014/main" id="{33CE2336-2FF5-4D2A-A993-9FBA63E8A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51145" y="2036395"/>
              <a:ext cx="184648" cy="61549"/>
            </a:xfrm>
            <a:custGeom>
              <a:avLst/>
              <a:gdLst>
                <a:gd name="T0" fmla="*/ 113 w 168"/>
                <a:gd name="T1" fmla="*/ 56 h 56"/>
                <a:gd name="T2" fmla="*/ 168 w 168"/>
                <a:gd name="T3" fmla="*/ 56 h 56"/>
                <a:gd name="T4" fmla="*/ 168 w 168"/>
                <a:gd name="T5" fmla="*/ 0 h 56"/>
                <a:gd name="T6" fmla="*/ 113 w 168"/>
                <a:gd name="T7" fmla="*/ 0 h 56"/>
                <a:gd name="T8" fmla="*/ 56 w 168"/>
                <a:gd name="T9" fmla="*/ 0 h 56"/>
                <a:gd name="T10" fmla="*/ 0 w 168"/>
                <a:gd name="T11" fmla="*/ 0 h 56"/>
                <a:gd name="T12" fmla="*/ 0 w 168"/>
                <a:gd name="T13" fmla="*/ 56 h 56"/>
                <a:gd name="T14" fmla="*/ 56 w 168"/>
                <a:gd name="T15" fmla="*/ 56 h 56"/>
                <a:gd name="T16" fmla="*/ 113 w 168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56">
                  <a:moveTo>
                    <a:pt x="113" y="56"/>
                  </a:moveTo>
                  <a:lnTo>
                    <a:pt x="168" y="56"/>
                  </a:lnTo>
                  <a:lnTo>
                    <a:pt x="168" y="0"/>
                  </a:lnTo>
                  <a:lnTo>
                    <a:pt x="113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3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9" name="Freeform 68">
              <a:extLst>
                <a:ext uri="{FF2B5EF4-FFF2-40B4-BE49-F238E27FC236}">
                  <a16:creationId xmlns:a16="http://schemas.microsoft.com/office/drawing/2014/main" id="{C188C07F-825B-4AD6-98B4-25769F9C9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79739" y="2288087"/>
              <a:ext cx="380286" cy="123098"/>
            </a:xfrm>
            <a:custGeom>
              <a:avLst/>
              <a:gdLst>
                <a:gd name="T0" fmla="*/ 173 w 346"/>
                <a:gd name="T1" fmla="*/ 112 h 112"/>
                <a:gd name="T2" fmla="*/ 229 w 346"/>
                <a:gd name="T3" fmla="*/ 112 h 112"/>
                <a:gd name="T4" fmla="*/ 229 w 346"/>
                <a:gd name="T5" fmla="*/ 56 h 112"/>
                <a:gd name="T6" fmla="*/ 288 w 346"/>
                <a:gd name="T7" fmla="*/ 56 h 112"/>
                <a:gd name="T8" fmla="*/ 346 w 346"/>
                <a:gd name="T9" fmla="*/ 56 h 112"/>
                <a:gd name="T10" fmla="*/ 346 w 346"/>
                <a:gd name="T11" fmla="*/ 0 h 112"/>
                <a:gd name="T12" fmla="*/ 288 w 346"/>
                <a:gd name="T13" fmla="*/ 0 h 112"/>
                <a:gd name="T14" fmla="*/ 230 w 346"/>
                <a:gd name="T15" fmla="*/ 0 h 112"/>
                <a:gd name="T16" fmla="*/ 173 w 346"/>
                <a:gd name="T17" fmla="*/ 0 h 112"/>
                <a:gd name="T18" fmla="*/ 173 w 346"/>
                <a:gd name="T19" fmla="*/ 56 h 112"/>
                <a:gd name="T20" fmla="*/ 116 w 346"/>
                <a:gd name="T21" fmla="*/ 56 h 112"/>
                <a:gd name="T22" fmla="*/ 59 w 346"/>
                <a:gd name="T23" fmla="*/ 56 h 112"/>
                <a:gd name="T24" fmla="*/ 0 w 346"/>
                <a:gd name="T25" fmla="*/ 56 h 112"/>
                <a:gd name="T26" fmla="*/ 0 w 346"/>
                <a:gd name="T27" fmla="*/ 112 h 112"/>
                <a:gd name="T28" fmla="*/ 59 w 346"/>
                <a:gd name="T29" fmla="*/ 112 h 112"/>
                <a:gd name="T30" fmla="*/ 116 w 346"/>
                <a:gd name="T31" fmla="*/ 112 h 112"/>
                <a:gd name="T32" fmla="*/ 173 w 346"/>
                <a:gd name="T3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112">
                  <a:moveTo>
                    <a:pt x="173" y="112"/>
                  </a:moveTo>
                  <a:lnTo>
                    <a:pt x="229" y="112"/>
                  </a:lnTo>
                  <a:lnTo>
                    <a:pt x="229" y="56"/>
                  </a:lnTo>
                  <a:lnTo>
                    <a:pt x="288" y="56"/>
                  </a:lnTo>
                  <a:lnTo>
                    <a:pt x="346" y="56"/>
                  </a:lnTo>
                  <a:lnTo>
                    <a:pt x="346" y="0"/>
                  </a:lnTo>
                  <a:lnTo>
                    <a:pt x="288" y="0"/>
                  </a:lnTo>
                  <a:lnTo>
                    <a:pt x="230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6" y="56"/>
                  </a:lnTo>
                  <a:lnTo>
                    <a:pt x="59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9" y="112"/>
                  </a:lnTo>
                  <a:lnTo>
                    <a:pt x="116" y="112"/>
                  </a:lnTo>
                  <a:lnTo>
                    <a:pt x="17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0" name="Rectangle 69">
              <a:extLst>
                <a:ext uri="{FF2B5EF4-FFF2-40B4-BE49-F238E27FC236}">
                  <a16:creationId xmlns:a16="http://schemas.microsoft.com/office/drawing/2014/main" id="{4D92F60A-FBE3-4B9E-B67E-ACB31CB70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42125" y="259583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1" name="Freeform 70">
              <a:extLst>
                <a:ext uri="{FF2B5EF4-FFF2-40B4-BE49-F238E27FC236}">
                  <a16:creationId xmlns:a16="http://schemas.microsoft.com/office/drawing/2014/main" id="{E1DB51F8-C3AB-45A8-A55F-4884247AC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59728" y="2534284"/>
              <a:ext cx="117603" cy="61549"/>
            </a:xfrm>
            <a:custGeom>
              <a:avLst/>
              <a:gdLst>
                <a:gd name="T0" fmla="*/ 50 w 107"/>
                <a:gd name="T1" fmla="*/ 0 h 56"/>
                <a:gd name="T2" fmla="*/ 0 w 107"/>
                <a:gd name="T3" fmla="*/ 0 h 56"/>
                <a:gd name="T4" fmla="*/ 0 w 107"/>
                <a:gd name="T5" fmla="*/ 56 h 56"/>
                <a:gd name="T6" fmla="*/ 50 w 107"/>
                <a:gd name="T7" fmla="*/ 56 h 56"/>
                <a:gd name="T8" fmla="*/ 107 w 107"/>
                <a:gd name="T9" fmla="*/ 56 h 56"/>
                <a:gd name="T10" fmla="*/ 107 w 107"/>
                <a:gd name="T11" fmla="*/ 0 h 56"/>
                <a:gd name="T12" fmla="*/ 50 w 10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56">
                  <a:moveTo>
                    <a:pt x="50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0" y="56"/>
                  </a:lnTo>
                  <a:lnTo>
                    <a:pt x="107" y="56"/>
                  </a:lnTo>
                  <a:lnTo>
                    <a:pt x="107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2" name="Freeform 71">
              <a:extLst>
                <a:ext uri="{FF2B5EF4-FFF2-40B4-BE49-F238E27FC236}">
                  <a16:creationId xmlns:a16="http://schemas.microsoft.com/office/drawing/2014/main" id="{49D0C015-054A-4E50-8BE4-9937E7A9E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26773" y="2288087"/>
              <a:ext cx="123098" cy="61549"/>
            </a:xfrm>
            <a:custGeom>
              <a:avLst/>
              <a:gdLst>
                <a:gd name="T0" fmla="*/ 58 w 112"/>
                <a:gd name="T1" fmla="*/ 56 h 56"/>
                <a:gd name="T2" fmla="*/ 112 w 112"/>
                <a:gd name="T3" fmla="*/ 56 h 56"/>
                <a:gd name="T4" fmla="*/ 112 w 112"/>
                <a:gd name="T5" fmla="*/ 0 h 56"/>
                <a:gd name="T6" fmla="*/ 58 w 112"/>
                <a:gd name="T7" fmla="*/ 0 h 56"/>
                <a:gd name="T8" fmla="*/ 0 w 112"/>
                <a:gd name="T9" fmla="*/ 0 h 56"/>
                <a:gd name="T10" fmla="*/ 0 w 112"/>
                <a:gd name="T11" fmla="*/ 56 h 56"/>
                <a:gd name="T12" fmla="*/ 58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58" y="56"/>
                  </a:moveTo>
                  <a:lnTo>
                    <a:pt x="112" y="56"/>
                  </a:lnTo>
                  <a:lnTo>
                    <a:pt x="112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3" name="Rectangle 72">
              <a:extLst>
                <a:ext uri="{FF2B5EF4-FFF2-40B4-BE49-F238E27FC236}">
                  <a16:creationId xmlns:a16="http://schemas.microsoft.com/office/drawing/2014/main" id="{209C0A84-0292-4AE0-BD1D-B17CAB5BE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88322" y="2467240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4" name="Rectangle 73">
              <a:extLst>
                <a:ext uri="{FF2B5EF4-FFF2-40B4-BE49-F238E27FC236}">
                  <a16:creationId xmlns:a16="http://schemas.microsoft.com/office/drawing/2014/main" id="{FF995A66-B639-4FE7-9256-497297573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888322" y="2226538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5" name="Rectangle 74">
              <a:extLst>
                <a:ext uri="{FF2B5EF4-FFF2-40B4-BE49-F238E27FC236}">
                  <a16:creationId xmlns:a16="http://schemas.microsoft.com/office/drawing/2014/main" id="{641D979E-408A-4378-9E2A-EB97429AE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411186"/>
              <a:ext cx="61549" cy="56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6" name="Rectangle 75">
              <a:extLst>
                <a:ext uri="{FF2B5EF4-FFF2-40B4-BE49-F238E27FC236}">
                  <a16:creationId xmlns:a16="http://schemas.microsoft.com/office/drawing/2014/main" id="{76A306B4-5C44-43DE-9A36-4F9F7966E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2164989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7" name="Rectangle 76">
              <a:extLst>
                <a:ext uri="{FF2B5EF4-FFF2-40B4-BE49-F238E27FC236}">
                  <a16:creationId xmlns:a16="http://schemas.microsoft.com/office/drawing/2014/main" id="{FBCAB24E-A8AA-451E-85C3-5F6E52E34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49871" y="191329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8" name="Rectangle 77">
              <a:extLst>
                <a:ext uri="{FF2B5EF4-FFF2-40B4-BE49-F238E27FC236}">
                  <a16:creationId xmlns:a16="http://schemas.microsoft.com/office/drawing/2014/main" id="{A92F39CF-0B1E-457C-B607-8EFC7D459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11420" y="2097944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9" name="Rectangle 78">
              <a:extLst>
                <a:ext uri="{FF2B5EF4-FFF2-40B4-BE49-F238E27FC236}">
                  <a16:creationId xmlns:a16="http://schemas.microsoft.com/office/drawing/2014/main" id="{B1C67064-7EC5-45BA-91EC-20B7C2F10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11420" y="172315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0" name="Freeform 79">
              <a:extLst>
                <a:ext uri="{FF2B5EF4-FFF2-40B4-BE49-F238E27FC236}">
                  <a16:creationId xmlns:a16="http://schemas.microsoft.com/office/drawing/2014/main" id="{C0016832-0F54-45E4-A933-4B5D717A4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72969" y="2467240"/>
              <a:ext cx="123098" cy="67045"/>
            </a:xfrm>
            <a:custGeom>
              <a:avLst/>
              <a:gdLst>
                <a:gd name="T0" fmla="*/ 0 w 112"/>
                <a:gd name="T1" fmla="*/ 0 h 61"/>
                <a:gd name="T2" fmla="*/ 0 w 112"/>
                <a:gd name="T3" fmla="*/ 61 h 61"/>
                <a:gd name="T4" fmla="*/ 55 w 112"/>
                <a:gd name="T5" fmla="*/ 61 h 61"/>
                <a:gd name="T6" fmla="*/ 112 w 112"/>
                <a:gd name="T7" fmla="*/ 61 h 61"/>
                <a:gd name="T8" fmla="*/ 112 w 112"/>
                <a:gd name="T9" fmla="*/ 0 h 61"/>
                <a:gd name="T10" fmla="*/ 55 w 112"/>
                <a:gd name="T11" fmla="*/ 0 h 61"/>
                <a:gd name="T12" fmla="*/ 0 w 112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0" y="0"/>
                  </a:moveTo>
                  <a:lnTo>
                    <a:pt x="0" y="61"/>
                  </a:lnTo>
                  <a:lnTo>
                    <a:pt x="55" y="61"/>
                  </a:lnTo>
                  <a:lnTo>
                    <a:pt x="112" y="61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1" name="Rectangle 80">
              <a:extLst>
                <a:ext uri="{FF2B5EF4-FFF2-40B4-BE49-F238E27FC236}">
                  <a16:creationId xmlns:a16="http://schemas.microsoft.com/office/drawing/2014/main" id="{88F9F50B-7C52-4F2E-83FA-7765060EF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2036395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2" name="Rectangle 81">
              <a:extLst>
                <a:ext uri="{FF2B5EF4-FFF2-40B4-BE49-F238E27FC236}">
                  <a16:creationId xmlns:a16="http://schemas.microsoft.com/office/drawing/2014/main" id="{727517BA-E804-46FE-B1B5-F2A0390FB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166160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3" name="Rectangle 82">
              <a:extLst>
                <a:ext uri="{FF2B5EF4-FFF2-40B4-BE49-F238E27FC236}">
                  <a16:creationId xmlns:a16="http://schemas.microsoft.com/office/drawing/2014/main" id="{CF342A53-F01F-42B6-B72E-CAC2E1B30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72969" y="1538506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4" name="Rectangle 83">
              <a:extLst>
                <a:ext uri="{FF2B5EF4-FFF2-40B4-BE49-F238E27FC236}">
                  <a16:creationId xmlns:a16="http://schemas.microsoft.com/office/drawing/2014/main" id="{0331720E-A8ED-491D-9354-8E80C5B15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2349637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5" name="Rectangle 84">
              <a:extLst>
                <a:ext uri="{FF2B5EF4-FFF2-40B4-BE49-F238E27FC236}">
                  <a16:creationId xmlns:a16="http://schemas.microsoft.com/office/drawing/2014/main" id="{85726AF0-B739-428D-841C-550617B35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2097944"/>
              <a:ext cx="67045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6" name="Rectangle 85">
              <a:extLst>
                <a:ext uri="{FF2B5EF4-FFF2-40B4-BE49-F238E27FC236}">
                  <a16:creationId xmlns:a16="http://schemas.microsoft.com/office/drawing/2014/main" id="{35C1866C-DE37-47BD-BA6A-BF51F4456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851747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7" name="Rectangle 86">
              <a:extLst>
                <a:ext uri="{FF2B5EF4-FFF2-40B4-BE49-F238E27FC236}">
                  <a16:creationId xmlns:a16="http://schemas.microsoft.com/office/drawing/2014/main" id="{8B421093-557F-40E9-994B-86B4C2214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600055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8" name="Rectangle 87">
              <a:extLst>
                <a:ext uri="{FF2B5EF4-FFF2-40B4-BE49-F238E27FC236}">
                  <a16:creationId xmlns:a16="http://schemas.microsoft.com/office/drawing/2014/main" id="{6132D8A4-6810-4CC3-9D08-743D54470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40014" y="1409912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9" name="Rectangle 88">
              <a:extLst>
                <a:ext uri="{FF2B5EF4-FFF2-40B4-BE49-F238E27FC236}">
                  <a16:creationId xmlns:a16="http://schemas.microsoft.com/office/drawing/2014/main" id="{58B55B13-B910-40C7-B731-352D80D64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265738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0" name="Rectangle 89">
              <a:extLst>
                <a:ext uri="{FF2B5EF4-FFF2-40B4-BE49-F238E27FC236}">
                  <a16:creationId xmlns:a16="http://schemas.microsoft.com/office/drawing/2014/main" id="{6840E82B-9EC4-4CBB-BAF3-775197814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228808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1" name="Freeform 90">
              <a:extLst>
                <a:ext uri="{FF2B5EF4-FFF2-40B4-BE49-F238E27FC236}">
                  <a16:creationId xmlns:a16="http://schemas.microsoft.com/office/drawing/2014/main" id="{78C0C0A9-FD17-48F2-8F46-1EE252B3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1563" y="1974846"/>
              <a:ext cx="61549" cy="123098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7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7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2" name="Rectangle 91">
              <a:extLst>
                <a:ext uri="{FF2B5EF4-FFF2-40B4-BE49-F238E27FC236}">
                  <a16:creationId xmlns:a16="http://schemas.microsoft.com/office/drawing/2014/main" id="{077AA159-3E70-4159-BB76-46EEFBC14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01563" y="1538506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3" name="Rectangle 92">
              <a:extLst>
                <a:ext uri="{FF2B5EF4-FFF2-40B4-BE49-F238E27FC236}">
                  <a16:creationId xmlns:a16="http://schemas.microsoft.com/office/drawing/2014/main" id="{D5ABCD24-039B-4494-AB24-D0340B550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259583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4" name="Freeform 93">
              <a:extLst>
                <a:ext uri="{FF2B5EF4-FFF2-40B4-BE49-F238E27FC236}">
                  <a16:creationId xmlns:a16="http://schemas.microsoft.com/office/drawing/2014/main" id="{1B4E934D-B624-4A69-B4CD-757C2A5E6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63113" y="2164989"/>
              <a:ext cx="61549" cy="123098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5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5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5" name="Rectangle 94">
              <a:extLst>
                <a:ext uri="{FF2B5EF4-FFF2-40B4-BE49-F238E27FC236}">
                  <a16:creationId xmlns:a16="http://schemas.microsoft.com/office/drawing/2014/main" id="{E87E01D9-6FE9-4011-827A-6F447B4FF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63113" y="1348362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6" name="Rectangle 95">
              <a:extLst>
                <a:ext uri="{FF2B5EF4-FFF2-40B4-BE49-F238E27FC236}">
                  <a16:creationId xmlns:a16="http://schemas.microsoft.com/office/drawing/2014/main" id="{32CCAE73-829B-4E55-816A-7AB1CF4F4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24662" y="2534284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7" name="Freeform 96">
              <a:extLst>
                <a:ext uri="{FF2B5EF4-FFF2-40B4-BE49-F238E27FC236}">
                  <a16:creationId xmlns:a16="http://schemas.microsoft.com/office/drawing/2014/main" id="{4CCAE8A7-0C03-40A7-8937-68DF2BBD8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24662" y="1851747"/>
              <a:ext cx="61549" cy="123098"/>
            </a:xfrm>
            <a:custGeom>
              <a:avLst/>
              <a:gdLst>
                <a:gd name="T0" fmla="*/ 0 w 56"/>
                <a:gd name="T1" fmla="*/ 112 h 112"/>
                <a:gd name="T2" fmla="*/ 56 w 56"/>
                <a:gd name="T3" fmla="*/ 112 h 112"/>
                <a:gd name="T4" fmla="*/ 56 w 56"/>
                <a:gd name="T5" fmla="*/ 55 h 112"/>
                <a:gd name="T6" fmla="*/ 56 w 56"/>
                <a:gd name="T7" fmla="*/ 0 h 112"/>
                <a:gd name="T8" fmla="*/ 0 w 56"/>
                <a:gd name="T9" fmla="*/ 0 h 112"/>
                <a:gd name="T10" fmla="*/ 0 w 56"/>
                <a:gd name="T11" fmla="*/ 55 h 112"/>
                <a:gd name="T12" fmla="*/ 0 w 5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112"/>
                  </a:move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8" name="Freeform 97">
              <a:extLst>
                <a:ext uri="{FF2B5EF4-FFF2-40B4-BE49-F238E27FC236}">
                  <a16:creationId xmlns:a16="http://schemas.microsoft.com/office/drawing/2014/main" id="{CA19792A-0CC3-45B5-A7A2-7A0710493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24662" y="1471461"/>
              <a:ext cx="61549" cy="128594"/>
            </a:xfrm>
            <a:custGeom>
              <a:avLst/>
              <a:gdLst>
                <a:gd name="T0" fmla="*/ 56 w 56"/>
                <a:gd name="T1" fmla="*/ 59 h 117"/>
                <a:gd name="T2" fmla="*/ 56 w 56"/>
                <a:gd name="T3" fmla="*/ 0 h 117"/>
                <a:gd name="T4" fmla="*/ 0 w 56"/>
                <a:gd name="T5" fmla="*/ 0 h 117"/>
                <a:gd name="T6" fmla="*/ 0 w 56"/>
                <a:gd name="T7" fmla="*/ 59 h 117"/>
                <a:gd name="T8" fmla="*/ 0 w 56"/>
                <a:gd name="T9" fmla="*/ 117 h 117"/>
                <a:gd name="T10" fmla="*/ 56 w 56"/>
                <a:gd name="T11" fmla="*/ 117 h 117"/>
                <a:gd name="T12" fmla="*/ 56 w 56"/>
                <a:gd name="T13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56" y="59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0" y="117"/>
                  </a:lnTo>
                  <a:lnTo>
                    <a:pt x="56" y="117"/>
                  </a:lnTo>
                  <a:lnTo>
                    <a:pt x="56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9" name="Rectangle 98">
              <a:extLst>
                <a:ext uri="{FF2B5EF4-FFF2-40B4-BE49-F238E27FC236}">
                  <a16:creationId xmlns:a16="http://schemas.microsoft.com/office/drawing/2014/main" id="{EE5D2502-D58A-4FD9-9E00-F23F52D19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24662" y="128681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0" name="Rectangle 99">
              <a:extLst>
                <a:ext uri="{FF2B5EF4-FFF2-40B4-BE49-F238E27FC236}">
                  <a16:creationId xmlns:a16="http://schemas.microsoft.com/office/drawing/2014/main" id="{BDEA0DBE-EB37-468D-8A14-5F1555660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86211" y="2097944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1" name="Rectangle 100">
              <a:extLst>
                <a:ext uri="{FF2B5EF4-FFF2-40B4-BE49-F238E27FC236}">
                  <a16:creationId xmlns:a16="http://schemas.microsoft.com/office/drawing/2014/main" id="{3F1CD9B1-91EA-48E1-8D54-45687DF40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86211" y="1784703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2" name="Rectangle 101">
              <a:extLst>
                <a:ext uri="{FF2B5EF4-FFF2-40B4-BE49-F238E27FC236}">
                  <a16:creationId xmlns:a16="http://schemas.microsoft.com/office/drawing/2014/main" id="{92A03CA5-15B4-40F6-9A84-38872526C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386211" y="1600055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3" name="Rectangle 102">
              <a:extLst>
                <a:ext uri="{FF2B5EF4-FFF2-40B4-BE49-F238E27FC236}">
                  <a16:creationId xmlns:a16="http://schemas.microsoft.com/office/drawing/2014/main" id="{08CF8237-2FD9-4EE7-BB0E-072AD6E8A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538506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4" name="Rectangle 103">
              <a:extLst>
                <a:ext uri="{FF2B5EF4-FFF2-40B4-BE49-F238E27FC236}">
                  <a16:creationId xmlns:a16="http://schemas.microsoft.com/office/drawing/2014/main" id="{C73A3452-3FDC-4F64-B780-BEE5C2965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453256" y="1286813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5" name="Freeform 104">
              <a:extLst>
                <a:ext uri="{FF2B5EF4-FFF2-40B4-BE49-F238E27FC236}">
                  <a16:creationId xmlns:a16="http://schemas.microsoft.com/office/drawing/2014/main" id="{154C2817-64A1-4540-BDE6-943C6BC50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4805" y="1851747"/>
              <a:ext cx="61549" cy="123098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6" name="Freeform 105">
              <a:extLst>
                <a:ext uri="{FF2B5EF4-FFF2-40B4-BE49-F238E27FC236}">
                  <a16:creationId xmlns:a16="http://schemas.microsoft.com/office/drawing/2014/main" id="{3BF4494F-CE7A-4806-9C40-6FF4B76CF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534284"/>
              <a:ext cx="61549" cy="123098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7" name="Freeform 106">
              <a:extLst>
                <a:ext uri="{FF2B5EF4-FFF2-40B4-BE49-F238E27FC236}">
                  <a16:creationId xmlns:a16="http://schemas.microsoft.com/office/drawing/2014/main" id="{D1F6364D-8923-44FE-830D-C0DE76DA8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76354" y="2226538"/>
              <a:ext cx="123098" cy="61549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8" name="Rectangle 107">
              <a:extLst>
                <a:ext uri="{FF2B5EF4-FFF2-40B4-BE49-F238E27FC236}">
                  <a16:creationId xmlns:a16="http://schemas.microsoft.com/office/drawing/2014/main" id="{1B106FAC-F7CE-4D60-9F62-40FD1207F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2036395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9" name="Rectangle 108">
              <a:extLst>
                <a:ext uri="{FF2B5EF4-FFF2-40B4-BE49-F238E27FC236}">
                  <a16:creationId xmlns:a16="http://schemas.microsoft.com/office/drawing/2014/main" id="{5F9FCF71-A78A-43FB-BFCF-E82953F6A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76354" y="1409912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0" name="Rectangle 109">
              <a:extLst>
                <a:ext uri="{FF2B5EF4-FFF2-40B4-BE49-F238E27FC236}">
                  <a16:creationId xmlns:a16="http://schemas.microsoft.com/office/drawing/2014/main" id="{A358BAC8-79FA-499D-AF70-BC73A3126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2657383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1" name="Rectangle 110">
              <a:extLst>
                <a:ext uri="{FF2B5EF4-FFF2-40B4-BE49-F238E27FC236}">
                  <a16:creationId xmlns:a16="http://schemas.microsoft.com/office/drawing/2014/main" id="{050E1CDC-B599-42A4-8775-E8D8691A5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228808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2" name="Rectangle 111">
              <a:extLst>
                <a:ext uri="{FF2B5EF4-FFF2-40B4-BE49-F238E27FC236}">
                  <a16:creationId xmlns:a16="http://schemas.microsoft.com/office/drawing/2014/main" id="{62EDFF60-A213-44AC-887F-8BD7CD14F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1784703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3" name="Rectangle 112">
              <a:extLst>
                <a:ext uri="{FF2B5EF4-FFF2-40B4-BE49-F238E27FC236}">
                  <a16:creationId xmlns:a16="http://schemas.microsoft.com/office/drawing/2014/main" id="{7C351CE3-3E5B-4F61-917F-C2C57F973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37903" y="1471461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4" name="Rectangle 113">
              <a:extLst>
                <a:ext uri="{FF2B5EF4-FFF2-40B4-BE49-F238E27FC236}">
                  <a16:creationId xmlns:a16="http://schemas.microsoft.com/office/drawing/2014/main" id="{B211721E-502C-441A-98A0-A75A00321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34963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5" name="Rectangle 114">
              <a:extLst>
                <a:ext uri="{FF2B5EF4-FFF2-40B4-BE49-F238E27FC236}">
                  <a16:creationId xmlns:a16="http://schemas.microsoft.com/office/drawing/2014/main" id="{8CA5C12D-4C50-43A5-A9E7-137F18E26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2164989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6" name="Rectangle 115">
              <a:extLst>
                <a:ext uri="{FF2B5EF4-FFF2-40B4-BE49-F238E27FC236}">
                  <a16:creationId xmlns:a16="http://schemas.microsoft.com/office/drawing/2014/main" id="{65D5CC82-5593-4506-9E40-6AAA5E667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699452" y="185174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7" name="Rectangle 116">
              <a:extLst>
                <a:ext uri="{FF2B5EF4-FFF2-40B4-BE49-F238E27FC236}">
                  <a16:creationId xmlns:a16="http://schemas.microsoft.com/office/drawing/2014/main" id="{42508F33-BD61-44C2-B861-C07F5D19B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2411186"/>
              <a:ext cx="67045" cy="56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8" name="Rectangle 117">
              <a:extLst>
                <a:ext uri="{FF2B5EF4-FFF2-40B4-BE49-F238E27FC236}">
                  <a16:creationId xmlns:a16="http://schemas.microsoft.com/office/drawing/2014/main" id="{727EE5AA-2566-4D23-9F26-21665F659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913297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9" name="Rectangle 118">
              <a:extLst>
                <a:ext uri="{FF2B5EF4-FFF2-40B4-BE49-F238E27FC236}">
                  <a16:creationId xmlns:a16="http://schemas.microsoft.com/office/drawing/2014/main" id="{265605CF-B162-4E1A-ADDD-63659CCA1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661604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0" name="Rectangle 119">
              <a:extLst>
                <a:ext uri="{FF2B5EF4-FFF2-40B4-BE49-F238E27FC236}">
                  <a16:creationId xmlns:a16="http://schemas.microsoft.com/office/drawing/2014/main" id="{5FC21250-5A49-4192-B7AE-705CB5821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66497" y="1538506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1" name="Freeform 120">
              <a:extLst>
                <a:ext uri="{FF2B5EF4-FFF2-40B4-BE49-F238E27FC236}">
                  <a16:creationId xmlns:a16="http://schemas.microsoft.com/office/drawing/2014/main" id="{18602696-6D6F-4903-9A14-D1BE225E6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89596" y="2226538"/>
              <a:ext cx="123098" cy="61549"/>
            </a:xfrm>
            <a:custGeom>
              <a:avLst/>
              <a:gdLst>
                <a:gd name="T0" fmla="*/ 112 w 112"/>
                <a:gd name="T1" fmla="*/ 0 h 56"/>
                <a:gd name="T2" fmla="*/ 57 w 112"/>
                <a:gd name="T3" fmla="*/ 0 h 56"/>
                <a:gd name="T4" fmla="*/ 0 w 112"/>
                <a:gd name="T5" fmla="*/ 0 h 56"/>
                <a:gd name="T6" fmla="*/ 0 w 112"/>
                <a:gd name="T7" fmla="*/ 56 h 56"/>
                <a:gd name="T8" fmla="*/ 57 w 112"/>
                <a:gd name="T9" fmla="*/ 56 h 56"/>
                <a:gd name="T10" fmla="*/ 112 w 112"/>
                <a:gd name="T11" fmla="*/ 56 h 56"/>
                <a:gd name="T12" fmla="*/ 112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0"/>
                  </a:moveTo>
                  <a:lnTo>
                    <a:pt x="57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2" name="Freeform 121">
              <a:extLst>
                <a:ext uri="{FF2B5EF4-FFF2-40B4-BE49-F238E27FC236}">
                  <a16:creationId xmlns:a16="http://schemas.microsoft.com/office/drawing/2014/main" id="{4BB77886-014E-456E-96A1-2745B9513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89596" y="1784703"/>
              <a:ext cx="123098" cy="67045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7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7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7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3" name="Rectangle 122">
              <a:extLst>
                <a:ext uri="{FF2B5EF4-FFF2-40B4-BE49-F238E27FC236}">
                  <a16:creationId xmlns:a16="http://schemas.microsoft.com/office/drawing/2014/main" id="{440C0CA7-F850-4D87-98D8-9E0894A59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951145" y="2467240"/>
              <a:ext cx="61549" cy="670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4" name="Freeform 123">
              <a:extLst>
                <a:ext uri="{FF2B5EF4-FFF2-40B4-BE49-F238E27FC236}">
                  <a16:creationId xmlns:a16="http://schemas.microsoft.com/office/drawing/2014/main" id="{8D13EC95-0CC4-4D57-8F67-900B47526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12694" y="1974846"/>
              <a:ext cx="246197" cy="61549"/>
            </a:xfrm>
            <a:custGeom>
              <a:avLst/>
              <a:gdLst>
                <a:gd name="T0" fmla="*/ 112 w 224"/>
                <a:gd name="T1" fmla="*/ 56 h 56"/>
                <a:gd name="T2" fmla="*/ 169 w 224"/>
                <a:gd name="T3" fmla="*/ 56 h 56"/>
                <a:gd name="T4" fmla="*/ 224 w 224"/>
                <a:gd name="T5" fmla="*/ 56 h 56"/>
                <a:gd name="T6" fmla="*/ 224 w 224"/>
                <a:gd name="T7" fmla="*/ 0 h 56"/>
                <a:gd name="T8" fmla="*/ 169 w 224"/>
                <a:gd name="T9" fmla="*/ 0 h 56"/>
                <a:gd name="T10" fmla="*/ 112 w 224"/>
                <a:gd name="T11" fmla="*/ 0 h 56"/>
                <a:gd name="T12" fmla="*/ 55 w 224"/>
                <a:gd name="T13" fmla="*/ 0 h 56"/>
                <a:gd name="T14" fmla="*/ 0 w 224"/>
                <a:gd name="T15" fmla="*/ 0 h 56"/>
                <a:gd name="T16" fmla="*/ 0 w 224"/>
                <a:gd name="T17" fmla="*/ 56 h 56"/>
                <a:gd name="T18" fmla="*/ 55 w 224"/>
                <a:gd name="T19" fmla="*/ 56 h 56"/>
                <a:gd name="T20" fmla="*/ 112 w 224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56">
                  <a:moveTo>
                    <a:pt x="112" y="56"/>
                  </a:moveTo>
                  <a:lnTo>
                    <a:pt x="169" y="56"/>
                  </a:lnTo>
                  <a:lnTo>
                    <a:pt x="224" y="56"/>
                  </a:lnTo>
                  <a:lnTo>
                    <a:pt x="224" y="0"/>
                  </a:lnTo>
                  <a:lnTo>
                    <a:pt x="169" y="0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5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5" name="Freeform 124">
              <a:extLst>
                <a:ext uri="{FF2B5EF4-FFF2-40B4-BE49-F238E27FC236}">
                  <a16:creationId xmlns:a16="http://schemas.microsoft.com/office/drawing/2014/main" id="{8F0524C5-E991-4987-BD0F-9121E814A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79739" y="2288087"/>
              <a:ext cx="128594" cy="61549"/>
            </a:xfrm>
            <a:custGeom>
              <a:avLst/>
              <a:gdLst>
                <a:gd name="T0" fmla="*/ 117 w 117"/>
                <a:gd name="T1" fmla="*/ 0 h 56"/>
                <a:gd name="T2" fmla="*/ 59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9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9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6" name="Rectangle 125">
              <a:extLst>
                <a:ext uri="{FF2B5EF4-FFF2-40B4-BE49-F238E27FC236}">
                  <a16:creationId xmlns:a16="http://schemas.microsoft.com/office/drawing/2014/main" id="{66580B6A-8311-4D07-8FA2-953C88981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79739" y="2534284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7" name="Rectangle 126">
              <a:extLst>
                <a:ext uri="{FF2B5EF4-FFF2-40B4-BE49-F238E27FC236}">
                  <a16:creationId xmlns:a16="http://schemas.microsoft.com/office/drawing/2014/main" id="{7E0B8ADE-FFBB-4E80-9EC5-BB01FED5B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079739" y="2036395"/>
              <a:ext cx="67045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8" name="Rectangle 127">
              <a:extLst>
                <a:ext uri="{FF2B5EF4-FFF2-40B4-BE49-F238E27FC236}">
                  <a16:creationId xmlns:a16="http://schemas.microsoft.com/office/drawing/2014/main" id="{C0C853C6-B9E9-4506-845F-188681492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141288" y="2349637"/>
              <a:ext cx="61549" cy="61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9" name="Freeform 128">
              <a:extLst>
                <a:ext uri="{FF2B5EF4-FFF2-40B4-BE49-F238E27FC236}">
                  <a16:creationId xmlns:a16="http://schemas.microsoft.com/office/drawing/2014/main" id="{885355D6-CC7F-44E4-AB9A-D7E0EB4FC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02837" y="2595834"/>
              <a:ext cx="123098" cy="61549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422" name="Signpost 2">
            <a:hlinkClick r:id="" action="ppaction://hlinkshowjump?jump=nextslide">
              <a:snd r:embed="rId9" name="whoosh.wav"/>
            </a:hlinkClick>
            <a:extLst>
              <a:ext uri="{FF2B5EF4-FFF2-40B4-BE49-F238E27FC236}">
                <a16:creationId xmlns:a16="http://schemas.microsoft.com/office/drawing/2014/main" id="{D94AC4C6-2941-4C21-8816-6E809BAAFA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7476" y="2450157"/>
            <a:ext cx="601568" cy="884660"/>
          </a:xfrm>
          <a:prstGeom prst="rect">
            <a:avLst/>
          </a:prstGeom>
        </p:spPr>
      </p:pic>
      <p:grpSp>
        <p:nvGrpSpPr>
          <p:cNvPr id="1421" name="Group 1420">
            <a:extLst>
              <a:ext uri="{FF2B5EF4-FFF2-40B4-BE49-F238E27FC236}">
                <a16:creationId xmlns:a16="http://schemas.microsoft.com/office/drawing/2014/main" id="{3FE26648-E892-4631-AFEA-1440DEBB4C8E}"/>
              </a:ext>
            </a:extLst>
          </p:cNvPr>
          <p:cNvGrpSpPr/>
          <p:nvPr/>
        </p:nvGrpSpPr>
        <p:grpSpPr>
          <a:xfrm>
            <a:off x="6488720" y="2050207"/>
            <a:ext cx="846157" cy="479119"/>
            <a:chOff x="229701" y="1306716"/>
            <a:chExt cx="2084257" cy="1180167"/>
          </a:xfrm>
        </p:grpSpPr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97B5004B-3585-4FEA-BC3A-309BB773FD28}"/>
                </a:ext>
              </a:extLst>
            </p:cNvPr>
            <p:cNvGrpSpPr/>
            <p:nvPr/>
          </p:nvGrpSpPr>
          <p:grpSpPr>
            <a:xfrm>
              <a:off x="229701" y="1306716"/>
              <a:ext cx="1281770" cy="1180167"/>
              <a:chOff x="-7202837" y="1225264"/>
              <a:chExt cx="1622261" cy="1493668"/>
            </a:xfrm>
          </p:grpSpPr>
          <p:sp>
            <p:nvSpPr>
              <p:cNvPr id="241" name="Freeform 5">
                <a:extLst>
                  <a:ext uri="{FF2B5EF4-FFF2-40B4-BE49-F238E27FC236}">
                    <a16:creationId xmlns:a16="http://schemas.microsoft.com/office/drawing/2014/main" id="{C2CB3729-72A5-44BE-AC89-B7D463B9A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2" name="Freeform 6">
                <a:extLst>
                  <a:ext uri="{FF2B5EF4-FFF2-40B4-BE49-F238E27FC236}">
                    <a16:creationId xmlns:a16="http://schemas.microsoft.com/office/drawing/2014/main" id="{B0C09CCC-93C9-429B-A151-656B8C570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3" name="Rectangle 7">
                <a:extLst>
                  <a:ext uri="{FF2B5EF4-FFF2-40B4-BE49-F238E27FC236}">
                    <a16:creationId xmlns:a16="http://schemas.microsoft.com/office/drawing/2014/main" id="{549D1CB6-0B39-417D-9905-0A37B3FB7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4" name="Rectangle 8">
                <a:extLst>
                  <a:ext uri="{FF2B5EF4-FFF2-40B4-BE49-F238E27FC236}">
                    <a16:creationId xmlns:a16="http://schemas.microsoft.com/office/drawing/2014/main" id="{BD2F6489-AE13-48C3-848F-9ADA99469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5" name="Rectangle 9">
                <a:extLst>
                  <a:ext uri="{FF2B5EF4-FFF2-40B4-BE49-F238E27FC236}">
                    <a16:creationId xmlns:a16="http://schemas.microsoft.com/office/drawing/2014/main" id="{6178EF4F-EC7E-4619-9ACA-730D68C37F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6" name="Rectangle 10">
                <a:extLst>
                  <a:ext uri="{FF2B5EF4-FFF2-40B4-BE49-F238E27FC236}">
                    <a16:creationId xmlns:a16="http://schemas.microsoft.com/office/drawing/2014/main" id="{A0CE6817-6FD1-43DD-8327-EDCAE23263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7" name="Rectangle 11">
                <a:extLst>
                  <a:ext uri="{FF2B5EF4-FFF2-40B4-BE49-F238E27FC236}">
                    <a16:creationId xmlns:a16="http://schemas.microsoft.com/office/drawing/2014/main" id="{1C16F136-D8FD-4A16-8078-3A1F1A542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8" name="Freeform 12">
                <a:extLst>
                  <a:ext uri="{FF2B5EF4-FFF2-40B4-BE49-F238E27FC236}">
                    <a16:creationId xmlns:a16="http://schemas.microsoft.com/office/drawing/2014/main" id="{3C273721-3E7A-44BE-BEF9-FF0A097BD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9" name="Freeform 13">
                <a:extLst>
                  <a:ext uri="{FF2B5EF4-FFF2-40B4-BE49-F238E27FC236}">
                    <a16:creationId xmlns:a16="http://schemas.microsoft.com/office/drawing/2014/main" id="{E33C4D98-B332-4898-878A-2C4C0BF55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0" name="Rectangle 14">
                <a:extLst>
                  <a:ext uri="{FF2B5EF4-FFF2-40B4-BE49-F238E27FC236}">
                    <a16:creationId xmlns:a16="http://schemas.microsoft.com/office/drawing/2014/main" id="{7C5AA701-020A-4253-B687-13304ECCA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1" name="Freeform 15">
                <a:extLst>
                  <a:ext uri="{FF2B5EF4-FFF2-40B4-BE49-F238E27FC236}">
                    <a16:creationId xmlns:a16="http://schemas.microsoft.com/office/drawing/2014/main" id="{8ECCE9CB-75C0-46ED-A57E-23F7397DA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2" name="Rectangle 16">
                <a:extLst>
                  <a:ext uri="{FF2B5EF4-FFF2-40B4-BE49-F238E27FC236}">
                    <a16:creationId xmlns:a16="http://schemas.microsoft.com/office/drawing/2014/main" id="{A26B8E31-53D7-404E-A99E-5A26EF2675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3" name="Rectangle 17">
                <a:extLst>
                  <a:ext uri="{FF2B5EF4-FFF2-40B4-BE49-F238E27FC236}">
                    <a16:creationId xmlns:a16="http://schemas.microsoft.com/office/drawing/2014/main" id="{EC0B67D7-F9F5-4517-918C-96AC4EBB3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4" name="Freeform 18">
                <a:extLst>
                  <a:ext uri="{FF2B5EF4-FFF2-40B4-BE49-F238E27FC236}">
                    <a16:creationId xmlns:a16="http://schemas.microsoft.com/office/drawing/2014/main" id="{5740558B-8C02-4A8B-9703-AB9F9B07F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5" name="Freeform 19">
                <a:extLst>
                  <a:ext uri="{FF2B5EF4-FFF2-40B4-BE49-F238E27FC236}">
                    <a16:creationId xmlns:a16="http://schemas.microsoft.com/office/drawing/2014/main" id="{1FC85DCE-2233-47AB-8AF6-76FDE7B05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6" name="Rectangle 20">
                <a:extLst>
                  <a:ext uri="{FF2B5EF4-FFF2-40B4-BE49-F238E27FC236}">
                    <a16:creationId xmlns:a16="http://schemas.microsoft.com/office/drawing/2014/main" id="{013BD316-CA00-4EFA-AC23-09F6168CD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7" name="Rectangle 21">
                <a:extLst>
                  <a:ext uri="{FF2B5EF4-FFF2-40B4-BE49-F238E27FC236}">
                    <a16:creationId xmlns:a16="http://schemas.microsoft.com/office/drawing/2014/main" id="{47FA4083-DEE4-4597-AAEF-1E673B5F73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8" name="Freeform 22">
                <a:extLst>
                  <a:ext uri="{FF2B5EF4-FFF2-40B4-BE49-F238E27FC236}">
                    <a16:creationId xmlns:a16="http://schemas.microsoft.com/office/drawing/2014/main" id="{1DE5C4C1-E6B5-4431-BA76-BDC279889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9" name="Freeform 23">
                <a:extLst>
                  <a:ext uri="{FF2B5EF4-FFF2-40B4-BE49-F238E27FC236}">
                    <a16:creationId xmlns:a16="http://schemas.microsoft.com/office/drawing/2014/main" id="{83D99193-B1F0-45E7-8F7B-F10306554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0" name="Rectangle 24">
                <a:extLst>
                  <a:ext uri="{FF2B5EF4-FFF2-40B4-BE49-F238E27FC236}">
                    <a16:creationId xmlns:a16="http://schemas.microsoft.com/office/drawing/2014/main" id="{E1CEE1F7-1C2A-4999-8849-D4ED716117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1" name="Rectangle 25">
                <a:extLst>
                  <a:ext uri="{FF2B5EF4-FFF2-40B4-BE49-F238E27FC236}">
                    <a16:creationId xmlns:a16="http://schemas.microsoft.com/office/drawing/2014/main" id="{812B80B7-E3CD-4AB6-872C-12BBC12F1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2" name="Rectangle 26">
                <a:extLst>
                  <a:ext uri="{FF2B5EF4-FFF2-40B4-BE49-F238E27FC236}">
                    <a16:creationId xmlns:a16="http://schemas.microsoft.com/office/drawing/2014/main" id="{8A9E17E2-9B19-441D-AB36-336809ED5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3" name="Rectangle 27">
                <a:extLst>
                  <a:ext uri="{FF2B5EF4-FFF2-40B4-BE49-F238E27FC236}">
                    <a16:creationId xmlns:a16="http://schemas.microsoft.com/office/drawing/2014/main" id="{C6800719-9718-4183-815C-96E12E480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4" name="Rectangle 28">
                <a:extLst>
                  <a:ext uri="{FF2B5EF4-FFF2-40B4-BE49-F238E27FC236}">
                    <a16:creationId xmlns:a16="http://schemas.microsoft.com/office/drawing/2014/main" id="{D7EC7B4F-9720-45C5-9363-2BC01DEFD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5" name="Rectangle 29">
                <a:extLst>
                  <a:ext uri="{FF2B5EF4-FFF2-40B4-BE49-F238E27FC236}">
                    <a16:creationId xmlns:a16="http://schemas.microsoft.com/office/drawing/2014/main" id="{D1C4B40B-94E5-47DF-840B-5B4DA7641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6" name="Rectangle 30">
                <a:extLst>
                  <a:ext uri="{FF2B5EF4-FFF2-40B4-BE49-F238E27FC236}">
                    <a16:creationId xmlns:a16="http://schemas.microsoft.com/office/drawing/2014/main" id="{EE23A9C4-B243-4B11-ABA3-FD5D76F05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7" name="Rectangle 31">
                <a:extLst>
                  <a:ext uri="{FF2B5EF4-FFF2-40B4-BE49-F238E27FC236}">
                    <a16:creationId xmlns:a16="http://schemas.microsoft.com/office/drawing/2014/main" id="{E5B284CA-EA16-4406-ABCE-04D85E884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8" name="Rectangle 32">
                <a:extLst>
                  <a:ext uri="{FF2B5EF4-FFF2-40B4-BE49-F238E27FC236}">
                    <a16:creationId xmlns:a16="http://schemas.microsoft.com/office/drawing/2014/main" id="{4F534406-41F9-43DD-9B4E-C87A8C0E9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9" name="Rectangle 33">
                <a:extLst>
                  <a:ext uri="{FF2B5EF4-FFF2-40B4-BE49-F238E27FC236}">
                    <a16:creationId xmlns:a16="http://schemas.microsoft.com/office/drawing/2014/main" id="{A9D0A271-71F4-4877-B918-18A21564E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0" name="Rectangle 34">
                <a:extLst>
                  <a:ext uri="{FF2B5EF4-FFF2-40B4-BE49-F238E27FC236}">
                    <a16:creationId xmlns:a16="http://schemas.microsoft.com/office/drawing/2014/main" id="{5FA0EEDF-249A-4811-A9E2-E8D3364CE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1" name="Rectangle 35">
                <a:extLst>
                  <a:ext uri="{FF2B5EF4-FFF2-40B4-BE49-F238E27FC236}">
                    <a16:creationId xmlns:a16="http://schemas.microsoft.com/office/drawing/2014/main" id="{895F6EE9-C410-4177-936C-F009E7AD5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2" name="Rectangle 36">
                <a:extLst>
                  <a:ext uri="{FF2B5EF4-FFF2-40B4-BE49-F238E27FC236}">
                    <a16:creationId xmlns:a16="http://schemas.microsoft.com/office/drawing/2014/main" id="{B68EE54E-2587-4157-8840-F8D9140EC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3" name="Rectangle 37">
                <a:extLst>
                  <a:ext uri="{FF2B5EF4-FFF2-40B4-BE49-F238E27FC236}">
                    <a16:creationId xmlns:a16="http://schemas.microsoft.com/office/drawing/2014/main" id="{C65344E3-AD71-4BE5-9F84-52A48E492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4" name="Rectangle 38">
                <a:extLst>
                  <a:ext uri="{FF2B5EF4-FFF2-40B4-BE49-F238E27FC236}">
                    <a16:creationId xmlns:a16="http://schemas.microsoft.com/office/drawing/2014/main" id="{81A8298F-D7A8-4A67-BBD4-6CB8A02276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5" name="Rectangle 39">
                <a:extLst>
                  <a:ext uri="{FF2B5EF4-FFF2-40B4-BE49-F238E27FC236}">
                    <a16:creationId xmlns:a16="http://schemas.microsoft.com/office/drawing/2014/main" id="{A45A5F04-B313-4131-9D60-54AEF65C7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" name="Rectangle 40">
                <a:extLst>
                  <a:ext uri="{FF2B5EF4-FFF2-40B4-BE49-F238E27FC236}">
                    <a16:creationId xmlns:a16="http://schemas.microsoft.com/office/drawing/2014/main" id="{971D6961-3E7C-4F4D-AAC1-456EBAB2D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" name="Rectangle 41">
                <a:extLst>
                  <a:ext uri="{FF2B5EF4-FFF2-40B4-BE49-F238E27FC236}">
                    <a16:creationId xmlns:a16="http://schemas.microsoft.com/office/drawing/2014/main" id="{2C39DD2B-AF23-45FF-9106-D3E5FFF6F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" name="Rectangle 42">
                <a:extLst>
                  <a:ext uri="{FF2B5EF4-FFF2-40B4-BE49-F238E27FC236}">
                    <a16:creationId xmlns:a16="http://schemas.microsoft.com/office/drawing/2014/main" id="{441E8D88-A583-46B4-805B-C93ACCDA6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9" name="Rectangle 43">
                <a:extLst>
                  <a:ext uri="{FF2B5EF4-FFF2-40B4-BE49-F238E27FC236}">
                    <a16:creationId xmlns:a16="http://schemas.microsoft.com/office/drawing/2014/main" id="{7018208A-28F8-46E9-9A4B-9D8099116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0" name="Rectangle 44">
                <a:extLst>
                  <a:ext uri="{FF2B5EF4-FFF2-40B4-BE49-F238E27FC236}">
                    <a16:creationId xmlns:a16="http://schemas.microsoft.com/office/drawing/2014/main" id="{0AF8E58B-310C-48A5-AF87-AE8B3919D4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1" name="Rectangle 45">
                <a:extLst>
                  <a:ext uri="{FF2B5EF4-FFF2-40B4-BE49-F238E27FC236}">
                    <a16:creationId xmlns:a16="http://schemas.microsoft.com/office/drawing/2014/main" id="{5DBD8D80-D14F-4AEA-9F7E-489748B1B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2" name="Rectangle 46">
                <a:extLst>
                  <a:ext uri="{FF2B5EF4-FFF2-40B4-BE49-F238E27FC236}">
                    <a16:creationId xmlns:a16="http://schemas.microsoft.com/office/drawing/2014/main" id="{0663BC6E-8C75-43BF-A860-A0FC74D12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3" name="Rectangle 47">
                <a:extLst>
                  <a:ext uri="{FF2B5EF4-FFF2-40B4-BE49-F238E27FC236}">
                    <a16:creationId xmlns:a16="http://schemas.microsoft.com/office/drawing/2014/main" id="{191FCF56-4D1B-46B8-8A84-7860FC506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4" name="Freeform 48">
                <a:extLst>
                  <a:ext uri="{FF2B5EF4-FFF2-40B4-BE49-F238E27FC236}">
                    <a16:creationId xmlns:a16="http://schemas.microsoft.com/office/drawing/2014/main" id="{E1710F68-D419-40B9-A046-B10E829CA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5" name="Freeform 49">
                <a:extLst>
                  <a:ext uri="{FF2B5EF4-FFF2-40B4-BE49-F238E27FC236}">
                    <a16:creationId xmlns:a16="http://schemas.microsoft.com/office/drawing/2014/main" id="{6EC8E111-8B97-4280-AF50-5EFEC0BE1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6" name="Freeform 50">
                <a:extLst>
                  <a:ext uri="{FF2B5EF4-FFF2-40B4-BE49-F238E27FC236}">
                    <a16:creationId xmlns:a16="http://schemas.microsoft.com/office/drawing/2014/main" id="{2B68AAA1-431F-4096-AD3D-E6C328C9B8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7" name="Rectangle 51">
                <a:extLst>
                  <a:ext uri="{FF2B5EF4-FFF2-40B4-BE49-F238E27FC236}">
                    <a16:creationId xmlns:a16="http://schemas.microsoft.com/office/drawing/2014/main" id="{ACB1ABCA-C471-40C3-ABD0-81D24A047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8" name="Rectangle 52">
                <a:extLst>
                  <a:ext uri="{FF2B5EF4-FFF2-40B4-BE49-F238E27FC236}">
                    <a16:creationId xmlns:a16="http://schemas.microsoft.com/office/drawing/2014/main" id="{897BE564-28CF-4C9A-8748-1289F2D4F9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9" name="Freeform 53">
                <a:extLst>
                  <a:ext uri="{FF2B5EF4-FFF2-40B4-BE49-F238E27FC236}">
                    <a16:creationId xmlns:a16="http://schemas.microsoft.com/office/drawing/2014/main" id="{4D80448A-B67C-479A-A920-DE4C7F244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0" name="Freeform 54">
                <a:extLst>
                  <a:ext uri="{FF2B5EF4-FFF2-40B4-BE49-F238E27FC236}">
                    <a16:creationId xmlns:a16="http://schemas.microsoft.com/office/drawing/2014/main" id="{154D1263-473B-45FD-8765-3CD64BB2F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1" name="Freeform 55">
                <a:extLst>
                  <a:ext uri="{FF2B5EF4-FFF2-40B4-BE49-F238E27FC236}">
                    <a16:creationId xmlns:a16="http://schemas.microsoft.com/office/drawing/2014/main" id="{1DA730CE-F20D-440C-8C04-8F46F6A8C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2" name="Freeform 56">
                <a:extLst>
                  <a:ext uri="{FF2B5EF4-FFF2-40B4-BE49-F238E27FC236}">
                    <a16:creationId xmlns:a16="http://schemas.microsoft.com/office/drawing/2014/main" id="{F0855870-0FFD-4F80-BBAF-C72468BAE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3" name="Rectangle 57">
                <a:extLst>
                  <a:ext uri="{FF2B5EF4-FFF2-40B4-BE49-F238E27FC236}">
                    <a16:creationId xmlns:a16="http://schemas.microsoft.com/office/drawing/2014/main" id="{31E71D8B-4778-46DF-92D8-4018E4187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4" name="Freeform 58">
                <a:extLst>
                  <a:ext uri="{FF2B5EF4-FFF2-40B4-BE49-F238E27FC236}">
                    <a16:creationId xmlns:a16="http://schemas.microsoft.com/office/drawing/2014/main" id="{3AE8ADF3-BB85-4EA6-A5FF-20F4EBE055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5" name="Freeform 59">
                <a:extLst>
                  <a:ext uri="{FF2B5EF4-FFF2-40B4-BE49-F238E27FC236}">
                    <a16:creationId xmlns:a16="http://schemas.microsoft.com/office/drawing/2014/main" id="{0D71E9A1-B0E5-4352-A0D5-4F5F85EF3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6" name="Rectangle 60">
                <a:extLst>
                  <a:ext uri="{FF2B5EF4-FFF2-40B4-BE49-F238E27FC236}">
                    <a16:creationId xmlns:a16="http://schemas.microsoft.com/office/drawing/2014/main" id="{F069BDFB-FAE6-49BE-A9A5-ABDD88F84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7" name="Freeform 61">
                <a:extLst>
                  <a:ext uri="{FF2B5EF4-FFF2-40B4-BE49-F238E27FC236}">
                    <a16:creationId xmlns:a16="http://schemas.microsoft.com/office/drawing/2014/main" id="{330325D7-0304-4EA8-8572-AA50F2EDB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8" name="Rectangle 62">
                <a:extLst>
                  <a:ext uri="{FF2B5EF4-FFF2-40B4-BE49-F238E27FC236}">
                    <a16:creationId xmlns:a16="http://schemas.microsoft.com/office/drawing/2014/main" id="{8D51AFA0-AB9E-47F7-B7DF-A604FC01D0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9" name="Freeform 63">
                <a:extLst>
                  <a:ext uri="{FF2B5EF4-FFF2-40B4-BE49-F238E27FC236}">
                    <a16:creationId xmlns:a16="http://schemas.microsoft.com/office/drawing/2014/main" id="{B83E7736-79C2-4B69-9182-031E9C9D1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0" name="Freeform 64">
                <a:extLst>
                  <a:ext uri="{FF2B5EF4-FFF2-40B4-BE49-F238E27FC236}">
                    <a16:creationId xmlns:a16="http://schemas.microsoft.com/office/drawing/2014/main" id="{B09AD6F4-5A20-41AE-96AD-AA5C70D51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1" name="Freeform 65">
                <a:extLst>
                  <a:ext uri="{FF2B5EF4-FFF2-40B4-BE49-F238E27FC236}">
                    <a16:creationId xmlns:a16="http://schemas.microsoft.com/office/drawing/2014/main" id="{A6079978-6EA5-456E-A4E5-8D18F4944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2" name="Freeform 66">
                <a:extLst>
                  <a:ext uri="{FF2B5EF4-FFF2-40B4-BE49-F238E27FC236}">
                    <a16:creationId xmlns:a16="http://schemas.microsoft.com/office/drawing/2014/main" id="{FB81FEFE-AC3E-408A-A956-4CB017F67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3" name="Freeform 67">
                <a:extLst>
                  <a:ext uri="{FF2B5EF4-FFF2-40B4-BE49-F238E27FC236}">
                    <a16:creationId xmlns:a16="http://schemas.microsoft.com/office/drawing/2014/main" id="{73BF310F-0AD3-45C6-9582-44CDE9C56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4" name="Freeform 68">
                <a:extLst>
                  <a:ext uri="{FF2B5EF4-FFF2-40B4-BE49-F238E27FC236}">
                    <a16:creationId xmlns:a16="http://schemas.microsoft.com/office/drawing/2014/main" id="{CE0A5E2E-F092-4F09-AA90-8D5A5EB31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5" name="Rectangle 69">
                <a:extLst>
                  <a:ext uri="{FF2B5EF4-FFF2-40B4-BE49-F238E27FC236}">
                    <a16:creationId xmlns:a16="http://schemas.microsoft.com/office/drawing/2014/main" id="{29400DD1-013E-496F-B4A8-59B049098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6" name="Freeform 70">
                <a:extLst>
                  <a:ext uri="{FF2B5EF4-FFF2-40B4-BE49-F238E27FC236}">
                    <a16:creationId xmlns:a16="http://schemas.microsoft.com/office/drawing/2014/main" id="{FD4CD0D5-D259-4C38-AF36-B4CEB2E33F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7" name="Freeform 71">
                <a:extLst>
                  <a:ext uri="{FF2B5EF4-FFF2-40B4-BE49-F238E27FC236}">
                    <a16:creationId xmlns:a16="http://schemas.microsoft.com/office/drawing/2014/main" id="{509E3DA9-0217-4946-A905-73F80FCEE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8" name="Rectangle 72">
                <a:extLst>
                  <a:ext uri="{FF2B5EF4-FFF2-40B4-BE49-F238E27FC236}">
                    <a16:creationId xmlns:a16="http://schemas.microsoft.com/office/drawing/2014/main" id="{AEAF3EFC-9360-4F8D-8A7E-985E5CDFB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9" name="Rectangle 73">
                <a:extLst>
                  <a:ext uri="{FF2B5EF4-FFF2-40B4-BE49-F238E27FC236}">
                    <a16:creationId xmlns:a16="http://schemas.microsoft.com/office/drawing/2014/main" id="{353B3A52-9396-485A-A3E5-60AFA83B6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0" name="Rectangle 74">
                <a:extLst>
                  <a:ext uri="{FF2B5EF4-FFF2-40B4-BE49-F238E27FC236}">
                    <a16:creationId xmlns:a16="http://schemas.microsoft.com/office/drawing/2014/main" id="{8352F0EF-CD72-45F3-90E1-263B4CAAC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1" name="Rectangle 75">
                <a:extLst>
                  <a:ext uri="{FF2B5EF4-FFF2-40B4-BE49-F238E27FC236}">
                    <a16:creationId xmlns:a16="http://schemas.microsoft.com/office/drawing/2014/main" id="{DA962776-10D9-40BE-A17E-A16B99228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2" name="Rectangle 76">
                <a:extLst>
                  <a:ext uri="{FF2B5EF4-FFF2-40B4-BE49-F238E27FC236}">
                    <a16:creationId xmlns:a16="http://schemas.microsoft.com/office/drawing/2014/main" id="{C9D2AAD4-814F-4202-B03B-BFDF0398E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3" name="Rectangle 77">
                <a:extLst>
                  <a:ext uri="{FF2B5EF4-FFF2-40B4-BE49-F238E27FC236}">
                    <a16:creationId xmlns:a16="http://schemas.microsoft.com/office/drawing/2014/main" id="{4BBA95E9-72A7-4FE1-ACBD-5BE3A3DF9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4" name="Rectangle 78">
                <a:extLst>
                  <a:ext uri="{FF2B5EF4-FFF2-40B4-BE49-F238E27FC236}">
                    <a16:creationId xmlns:a16="http://schemas.microsoft.com/office/drawing/2014/main" id="{CC8A5F2F-B90A-4055-9AD0-4F595D424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5" name="Freeform 79">
                <a:extLst>
                  <a:ext uri="{FF2B5EF4-FFF2-40B4-BE49-F238E27FC236}">
                    <a16:creationId xmlns:a16="http://schemas.microsoft.com/office/drawing/2014/main" id="{25EA3F9F-ED39-4A1E-A604-B570D0E01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6" name="Rectangle 80">
                <a:extLst>
                  <a:ext uri="{FF2B5EF4-FFF2-40B4-BE49-F238E27FC236}">
                    <a16:creationId xmlns:a16="http://schemas.microsoft.com/office/drawing/2014/main" id="{048080C0-177D-4728-8216-2E69BD3389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7" name="Rectangle 81">
                <a:extLst>
                  <a:ext uri="{FF2B5EF4-FFF2-40B4-BE49-F238E27FC236}">
                    <a16:creationId xmlns:a16="http://schemas.microsoft.com/office/drawing/2014/main" id="{B27BF13A-5BE4-404D-B1B2-C78097486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8" name="Rectangle 82">
                <a:extLst>
                  <a:ext uri="{FF2B5EF4-FFF2-40B4-BE49-F238E27FC236}">
                    <a16:creationId xmlns:a16="http://schemas.microsoft.com/office/drawing/2014/main" id="{C0EA6EA5-F553-44FF-B4F5-77B29B74F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9" name="Rectangle 83">
                <a:extLst>
                  <a:ext uri="{FF2B5EF4-FFF2-40B4-BE49-F238E27FC236}">
                    <a16:creationId xmlns:a16="http://schemas.microsoft.com/office/drawing/2014/main" id="{3071035E-9ABF-4E36-9BCA-02A25E642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0" name="Rectangle 84">
                <a:extLst>
                  <a:ext uri="{FF2B5EF4-FFF2-40B4-BE49-F238E27FC236}">
                    <a16:creationId xmlns:a16="http://schemas.microsoft.com/office/drawing/2014/main" id="{85349492-46BA-4A05-BF3B-B2FC6B173D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1" name="Rectangle 85">
                <a:extLst>
                  <a:ext uri="{FF2B5EF4-FFF2-40B4-BE49-F238E27FC236}">
                    <a16:creationId xmlns:a16="http://schemas.microsoft.com/office/drawing/2014/main" id="{9EF7E3D5-7AE3-442B-AC37-28C2A367E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2" name="Rectangle 86">
                <a:extLst>
                  <a:ext uri="{FF2B5EF4-FFF2-40B4-BE49-F238E27FC236}">
                    <a16:creationId xmlns:a16="http://schemas.microsoft.com/office/drawing/2014/main" id="{F9C8C66F-006E-461E-BB9C-77019BE7A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3" name="Rectangle 87">
                <a:extLst>
                  <a:ext uri="{FF2B5EF4-FFF2-40B4-BE49-F238E27FC236}">
                    <a16:creationId xmlns:a16="http://schemas.microsoft.com/office/drawing/2014/main" id="{E2036003-B963-4EEF-99E0-F588077492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4" name="Rectangle 88">
                <a:extLst>
                  <a:ext uri="{FF2B5EF4-FFF2-40B4-BE49-F238E27FC236}">
                    <a16:creationId xmlns:a16="http://schemas.microsoft.com/office/drawing/2014/main" id="{9C26400D-2C2F-4C9C-B650-103EAF3B7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5" name="Rectangle 89">
                <a:extLst>
                  <a:ext uri="{FF2B5EF4-FFF2-40B4-BE49-F238E27FC236}">
                    <a16:creationId xmlns:a16="http://schemas.microsoft.com/office/drawing/2014/main" id="{70240E8A-42A5-4E9E-BCE8-A9E5AE6F4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6" name="Freeform 90">
                <a:extLst>
                  <a:ext uri="{FF2B5EF4-FFF2-40B4-BE49-F238E27FC236}">
                    <a16:creationId xmlns:a16="http://schemas.microsoft.com/office/drawing/2014/main" id="{F62F3D97-82F2-4D03-8B84-597979120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7" name="Rectangle 91">
                <a:extLst>
                  <a:ext uri="{FF2B5EF4-FFF2-40B4-BE49-F238E27FC236}">
                    <a16:creationId xmlns:a16="http://schemas.microsoft.com/office/drawing/2014/main" id="{7D7AB760-EF02-4F94-94C1-E68FD6102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8" name="Rectangle 92">
                <a:extLst>
                  <a:ext uri="{FF2B5EF4-FFF2-40B4-BE49-F238E27FC236}">
                    <a16:creationId xmlns:a16="http://schemas.microsoft.com/office/drawing/2014/main" id="{FE92BBC2-73F8-4546-862D-812C68D128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9" name="Freeform 93">
                <a:extLst>
                  <a:ext uri="{FF2B5EF4-FFF2-40B4-BE49-F238E27FC236}">
                    <a16:creationId xmlns:a16="http://schemas.microsoft.com/office/drawing/2014/main" id="{6E0B0CD1-470C-4A5D-A591-8534F136F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0" name="Rectangle 94">
                <a:extLst>
                  <a:ext uri="{FF2B5EF4-FFF2-40B4-BE49-F238E27FC236}">
                    <a16:creationId xmlns:a16="http://schemas.microsoft.com/office/drawing/2014/main" id="{AAD00D29-052F-4704-AE57-AE1727F0B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1" name="Rectangle 95">
                <a:extLst>
                  <a:ext uri="{FF2B5EF4-FFF2-40B4-BE49-F238E27FC236}">
                    <a16:creationId xmlns:a16="http://schemas.microsoft.com/office/drawing/2014/main" id="{EAC57C18-22C6-41DD-97CC-654A3C9F2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2" name="Freeform 96">
                <a:extLst>
                  <a:ext uri="{FF2B5EF4-FFF2-40B4-BE49-F238E27FC236}">
                    <a16:creationId xmlns:a16="http://schemas.microsoft.com/office/drawing/2014/main" id="{B4BC4990-0757-4F13-933B-C16D7B4F7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3" name="Freeform 97">
                <a:extLst>
                  <a:ext uri="{FF2B5EF4-FFF2-40B4-BE49-F238E27FC236}">
                    <a16:creationId xmlns:a16="http://schemas.microsoft.com/office/drawing/2014/main" id="{830FBB24-FCC6-4879-81B3-4D5C40FB4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4" name="Rectangle 98">
                <a:extLst>
                  <a:ext uri="{FF2B5EF4-FFF2-40B4-BE49-F238E27FC236}">
                    <a16:creationId xmlns:a16="http://schemas.microsoft.com/office/drawing/2014/main" id="{75A45210-1957-49E6-B929-6D09737CE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5" name="Rectangle 99">
                <a:extLst>
                  <a:ext uri="{FF2B5EF4-FFF2-40B4-BE49-F238E27FC236}">
                    <a16:creationId xmlns:a16="http://schemas.microsoft.com/office/drawing/2014/main" id="{5EA8A54E-FA9B-44FF-BB81-C41EB1B3F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6" name="Rectangle 100">
                <a:extLst>
                  <a:ext uri="{FF2B5EF4-FFF2-40B4-BE49-F238E27FC236}">
                    <a16:creationId xmlns:a16="http://schemas.microsoft.com/office/drawing/2014/main" id="{7AB83D19-23C5-4D40-AEEC-3778647B8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7" name="Rectangle 101">
                <a:extLst>
                  <a:ext uri="{FF2B5EF4-FFF2-40B4-BE49-F238E27FC236}">
                    <a16:creationId xmlns:a16="http://schemas.microsoft.com/office/drawing/2014/main" id="{B1647F2A-2A87-4EC8-B2B0-3A8C71FE1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8" name="Rectangle 102">
                <a:extLst>
                  <a:ext uri="{FF2B5EF4-FFF2-40B4-BE49-F238E27FC236}">
                    <a16:creationId xmlns:a16="http://schemas.microsoft.com/office/drawing/2014/main" id="{244261AE-1EDC-45F3-BAF1-AABB549AA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9" name="Rectangle 103">
                <a:extLst>
                  <a:ext uri="{FF2B5EF4-FFF2-40B4-BE49-F238E27FC236}">
                    <a16:creationId xmlns:a16="http://schemas.microsoft.com/office/drawing/2014/main" id="{50AA5C32-6C96-4BE2-B63B-72CF53E81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0" name="Freeform 104">
                <a:extLst>
                  <a:ext uri="{FF2B5EF4-FFF2-40B4-BE49-F238E27FC236}">
                    <a16:creationId xmlns:a16="http://schemas.microsoft.com/office/drawing/2014/main" id="{D72D91AD-AFD8-4B45-BA2D-07DD6A521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1" name="Freeform 105">
                <a:extLst>
                  <a:ext uri="{FF2B5EF4-FFF2-40B4-BE49-F238E27FC236}">
                    <a16:creationId xmlns:a16="http://schemas.microsoft.com/office/drawing/2014/main" id="{2AC1E9D7-5B7F-47A4-8184-BAD175954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2" name="Freeform 106">
                <a:extLst>
                  <a:ext uri="{FF2B5EF4-FFF2-40B4-BE49-F238E27FC236}">
                    <a16:creationId xmlns:a16="http://schemas.microsoft.com/office/drawing/2014/main" id="{C347E61E-2BA6-4592-B22D-6AD46CC3C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3" name="Rectangle 107">
                <a:extLst>
                  <a:ext uri="{FF2B5EF4-FFF2-40B4-BE49-F238E27FC236}">
                    <a16:creationId xmlns:a16="http://schemas.microsoft.com/office/drawing/2014/main" id="{7B64420D-DC6D-453E-AC53-FCADF8234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4" name="Rectangle 108">
                <a:extLst>
                  <a:ext uri="{FF2B5EF4-FFF2-40B4-BE49-F238E27FC236}">
                    <a16:creationId xmlns:a16="http://schemas.microsoft.com/office/drawing/2014/main" id="{95CD100D-27E8-406B-A0F6-BFD67B8BD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5" name="Rectangle 109">
                <a:extLst>
                  <a:ext uri="{FF2B5EF4-FFF2-40B4-BE49-F238E27FC236}">
                    <a16:creationId xmlns:a16="http://schemas.microsoft.com/office/drawing/2014/main" id="{17BBAA01-8F6F-4EC5-96C2-9F0F02FE5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6" name="Rectangle 110">
                <a:extLst>
                  <a:ext uri="{FF2B5EF4-FFF2-40B4-BE49-F238E27FC236}">
                    <a16:creationId xmlns:a16="http://schemas.microsoft.com/office/drawing/2014/main" id="{40A00072-89D4-4DCD-AA0D-5AF72DBF72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7" name="Rectangle 111">
                <a:extLst>
                  <a:ext uri="{FF2B5EF4-FFF2-40B4-BE49-F238E27FC236}">
                    <a16:creationId xmlns:a16="http://schemas.microsoft.com/office/drawing/2014/main" id="{7F60C365-9B94-49A5-809D-8BFFD7580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8" name="Rectangle 112">
                <a:extLst>
                  <a:ext uri="{FF2B5EF4-FFF2-40B4-BE49-F238E27FC236}">
                    <a16:creationId xmlns:a16="http://schemas.microsoft.com/office/drawing/2014/main" id="{D1020E5E-BE29-4DB3-A409-1377700D3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9" name="Rectangle 113">
                <a:extLst>
                  <a:ext uri="{FF2B5EF4-FFF2-40B4-BE49-F238E27FC236}">
                    <a16:creationId xmlns:a16="http://schemas.microsoft.com/office/drawing/2014/main" id="{D4214AA6-1758-4D6F-B904-1E2F06E865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0" name="Rectangle 114">
                <a:extLst>
                  <a:ext uri="{FF2B5EF4-FFF2-40B4-BE49-F238E27FC236}">
                    <a16:creationId xmlns:a16="http://schemas.microsoft.com/office/drawing/2014/main" id="{9E1E100A-4248-425D-993B-9C8BB3893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1" name="Rectangle 115">
                <a:extLst>
                  <a:ext uri="{FF2B5EF4-FFF2-40B4-BE49-F238E27FC236}">
                    <a16:creationId xmlns:a16="http://schemas.microsoft.com/office/drawing/2014/main" id="{B9B40D6E-EF2B-495E-A360-0216EEF4B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2" name="Rectangle 116">
                <a:extLst>
                  <a:ext uri="{FF2B5EF4-FFF2-40B4-BE49-F238E27FC236}">
                    <a16:creationId xmlns:a16="http://schemas.microsoft.com/office/drawing/2014/main" id="{EEF39C7B-D978-4244-8420-78802489C7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3" name="Rectangle 117">
                <a:extLst>
                  <a:ext uri="{FF2B5EF4-FFF2-40B4-BE49-F238E27FC236}">
                    <a16:creationId xmlns:a16="http://schemas.microsoft.com/office/drawing/2014/main" id="{77F62526-91C5-4B21-8323-2EF858176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4" name="Rectangle 118">
                <a:extLst>
                  <a:ext uri="{FF2B5EF4-FFF2-40B4-BE49-F238E27FC236}">
                    <a16:creationId xmlns:a16="http://schemas.microsoft.com/office/drawing/2014/main" id="{8D9DADC9-7D1C-4BFE-9658-C655EEE4C9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5" name="Rectangle 119">
                <a:extLst>
                  <a:ext uri="{FF2B5EF4-FFF2-40B4-BE49-F238E27FC236}">
                    <a16:creationId xmlns:a16="http://schemas.microsoft.com/office/drawing/2014/main" id="{96113804-8F73-42E9-98C9-85D8CF0CD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6" name="Freeform 120">
                <a:extLst>
                  <a:ext uri="{FF2B5EF4-FFF2-40B4-BE49-F238E27FC236}">
                    <a16:creationId xmlns:a16="http://schemas.microsoft.com/office/drawing/2014/main" id="{1758D751-417F-4E3A-8319-31F9259AD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7" name="Freeform 121">
                <a:extLst>
                  <a:ext uri="{FF2B5EF4-FFF2-40B4-BE49-F238E27FC236}">
                    <a16:creationId xmlns:a16="http://schemas.microsoft.com/office/drawing/2014/main" id="{A6C53BA9-86A9-4C4C-B173-A3BCBC20F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8" name="Rectangle 122">
                <a:extLst>
                  <a:ext uri="{FF2B5EF4-FFF2-40B4-BE49-F238E27FC236}">
                    <a16:creationId xmlns:a16="http://schemas.microsoft.com/office/drawing/2014/main" id="{9291DFE9-86C8-48D5-8AFB-7D1289F05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9" name="Freeform 123">
                <a:extLst>
                  <a:ext uri="{FF2B5EF4-FFF2-40B4-BE49-F238E27FC236}">
                    <a16:creationId xmlns:a16="http://schemas.microsoft.com/office/drawing/2014/main" id="{7F4709D2-913F-4194-A301-6092C9001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0" name="Freeform 124">
                <a:extLst>
                  <a:ext uri="{FF2B5EF4-FFF2-40B4-BE49-F238E27FC236}">
                    <a16:creationId xmlns:a16="http://schemas.microsoft.com/office/drawing/2014/main" id="{393D2EF0-8C8E-41D8-9427-768FD6A7C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1" name="Rectangle 125">
                <a:extLst>
                  <a:ext uri="{FF2B5EF4-FFF2-40B4-BE49-F238E27FC236}">
                    <a16:creationId xmlns:a16="http://schemas.microsoft.com/office/drawing/2014/main" id="{CBF9DE51-000D-43B9-A56D-C80EE1EF9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2" name="Rectangle 126">
                <a:extLst>
                  <a:ext uri="{FF2B5EF4-FFF2-40B4-BE49-F238E27FC236}">
                    <a16:creationId xmlns:a16="http://schemas.microsoft.com/office/drawing/2014/main" id="{04D1B658-5195-40EA-9CA3-1CCB74E1D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3" name="Rectangle 127">
                <a:extLst>
                  <a:ext uri="{FF2B5EF4-FFF2-40B4-BE49-F238E27FC236}">
                    <a16:creationId xmlns:a16="http://schemas.microsoft.com/office/drawing/2014/main" id="{3071C0F1-FF7A-4EDE-9F93-02BE40C79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4" name="Freeform 128">
                <a:extLst>
                  <a:ext uri="{FF2B5EF4-FFF2-40B4-BE49-F238E27FC236}">
                    <a16:creationId xmlns:a16="http://schemas.microsoft.com/office/drawing/2014/main" id="{BBE46683-55B4-41B5-A1DC-1FE741DCC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9FFD58B2-3063-4CEF-BE6D-27F2D09C49DB}"/>
                </a:ext>
              </a:extLst>
            </p:cNvPr>
            <p:cNvGrpSpPr/>
            <p:nvPr/>
          </p:nvGrpSpPr>
          <p:grpSpPr>
            <a:xfrm>
              <a:off x="1345898" y="1507608"/>
              <a:ext cx="968060" cy="891324"/>
              <a:chOff x="-7202837" y="1225264"/>
              <a:chExt cx="1622261" cy="1493668"/>
            </a:xfrm>
          </p:grpSpPr>
          <p:sp>
            <p:nvSpPr>
              <p:cNvPr id="444" name="Freeform 5">
                <a:extLst>
                  <a:ext uri="{FF2B5EF4-FFF2-40B4-BE49-F238E27FC236}">
                    <a16:creationId xmlns:a16="http://schemas.microsoft.com/office/drawing/2014/main" id="{21CC9081-8F83-441D-BD37-E81D29AF0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6">
                <a:extLst>
                  <a:ext uri="{FF2B5EF4-FFF2-40B4-BE49-F238E27FC236}">
                    <a16:creationId xmlns:a16="http://schemas.microsoft.com/office/drawing/2014/main" id="{A9CDA555-1859-4D6A-86C8-EE99DD0B1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Rectangle 7">
                <a:extLst>
                  <a:ext uri="{FF2B5EF4-FFF2-40B4-BE49-F238E27FC236}">
                    <a16:creationId xmlns:a16="http://schemas.microsoft.com/office/drawing/2014/main" id="{44E83481-22AE-4DDD-9F49-C1F3012ED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Rectangle 8">
                <a:extLst>
                  <a:ext uri="{FF2B5EF4-FFF2-40B4-BE49-F238E27FC236}">
                    <a16:creationId xmlns:a16="http://schemas.microsoft.com/office/drawing/2014/main" id="{3ADFB2EC-191F-4163-9AC3-ED6C07518A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Rectangle 9">
                <a:extLst>
                  <a:ext uri="{FF2B5EF4-FFF2-40B4-BE49-F238E27FC236}">
                    <a16:creationId xmlns:a16="http://schemas.microsoft.com/office/drawing/2014/main" id="{E0AF855C-5D16-497B-86BB-4FD132285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10">
                <a:extLst>
                  <a:ext uri="{FF2B5EF4-FFF2-40B4-BE49-F238E27FC236}">
                    <a16:creationId xmlns:a16="http://schemas.microsoft.com/office/drawing/2014/main" id="{D291DF4C-F469-43AC-9849-DAF4FA015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Rectangle 11">
                <a:extLst>
                  <a:ext uri="{FF2B5EF4-FFF2-40B4-BE49-F238E27FC236}">
                    <a16:creationId xmlns:a16="http://schemas.microsoft.com/office/drawing/2014/main" id="{67BC684C-75DB-4BE2-9D2E-5A1152A24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12">
                <a:extLst>
                  <a:ext uri="{FF2B5EF4-FFF2-40B4-BE49-F238E27FC236}">
                    <a16:creationId xmlns:a16="http://schemas.microsoft.com/office/drawing/2014/main" id="{05E3430B-8E54-4E37-9E65-F76A7C603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13">
                <a:extLst>
                  <a:ext uri="{FF2B5EF4-FFF2-40B4-BE49-F238E27FC236}">
                    <a16:creationId xmlns:a16="http://schemas.microsoft.com/office/drawing/2014/main" id="{3A0049D9-560B-4A20-B6AD-4F21BAB9A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Rectangle 14">
                <a:extLst>
                  <a:ext uri="{FF2B5EF4-FFF2-40B4-BE49-F238E27FC236}">
                    <a16:creationId xmlns:a16="http://schemas.microsoft.com/office/drawing/2014/main" id="{E0814AB1-173D-417E-A3EA-311732F8F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15">
                <a:extLst>
                  <a:ext uri="{FF2B5EF4-FFF2-40B4-BE49-F238E27FC236}">
                    <a16:creationId xmlns:a16="http://schemas.microsoft.com/office/drawing/2014/main" id="{947CF820-656D-420F-B853-B321E1C3D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Rectangle 16">
                <a:extLst>
                  <a:ext uri="{FF2B5EF4-FFF2-40B4-BE49-F238E27FC236}">
                    <a16:creationId xmlns:a16="http://schemas.microsoft.com/office/drawing/2014/main" id="{D8941CAD-1778-47CA-ADE1-DEDEC1772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Rectangle 17">
                <a:extLst>
                  <a:ext uri="{FF2B5EF4-FFF2-40B4-BE49-F238E27FC236}">
                    <a16:creationId xmlns:a16="http://schemas.microsoft.com/office/drawing/2014/main" id="{15567CF8-BB02-4469-B3D6-CEB41EB42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18">
                <a:extLst>
                  <a:ext uri="{FF2B5EF4-FFF2-40B4-BE49-F238E27FC236}">
                    <a16:creationId xmlns:a16="http://schemas.microsoft.com/office/drawing/2014/main" id="{CD4E30EB-1E68-41E7-B6E4-6A3383DBB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19">
                <a:extLst>
                  <a:ext uri="{FF2B5EF4-FFF2-40B4-BE49-F238E27FC236}">
                    <a16:creationId xmlns:a16="http://schemas.microsoft.com/office/drawing/2014/main" id="{DE8B8102-F555-447B-918F-5B8611314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Rectangle 20">
                <a:extLst>
                  <a:ext uri="{FF2B5EF4-FFF2-40B4-BE49-F238E27FC236}">
                    <a16:creationId xmlns:a16="http://schemas.microsoft.com/office/drawing/2014/main" id="{A1C82EB3-D2B0-473B-A92A-29EC8CB3D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Rectangle 21">
                <a:extLst>
                  <a:ext uri="{FF2B5EF4-FFF2-40B4-BE49-F238E27FC236}">
                    <a16:creationId xmlns:a16="http://schemas.microsoft.com/office/drawing/2014/main" id="{2DAB5CB3-8889-490C-BE68-3CAF08774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22">
                <a:extLst>
                  <a:ext uri="{FF2B5EF4-FFF2-40B4-BE49-F238E27FC236}">
                    <a16:creationId xmlns:a16="http://schemas.microsoft.com/office/drawing/2014/main" id="{D7FFC477-AA16-4EB9-8AE3-8799B1C56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23">
                <a:extLst>
                  <a:ext uri="{FF2B5EF4-FFF2-40B4-BE49-F238E27FC236}">
                    <a16:creationId xmlns:a16="http://schemas.microsoft.com/office/drawing/2014/main" id="{5E78E5BF-E251-4044-AC3F-A0A849A38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Rectangle 24">
                <a:extLst>
                  <a:ext uri="{FF2B5EF4-FFF2-40B4-BE49-F238E27FC236}">
                    <a16:creationId xmlns:a16="http://schemas.microsoft.com/office/drawing/2014/main" id="{A369B73F-866D-4DE5-930A-3A7854EFD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Rectangle 25">
                <a:extLst>
                  <a:ext uri="{FF2B5EF4-FFF2-40B4-BE49-F238E27FC236}">
                    <a16:creationId xmlns:a16="http://schemas.microsoft.com/office/drawing/2014/main" id="{68D6A8B8-0FDB-491B-BEA9-A28005A5B6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Rectangle 26">
                <a:extLst>
                  <a:ext uri="{FF2B5EF4-FFF2-40B4-BE49-F238E27FC236}">
                    <a16:creationId xmlns:a16="http://schemas.microsoft.com/office/drawing/2014/main" id="{EF685AE5-67C9-49BE-97E8-ABCF4C4BC2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Rectangle 27">
                <a:extLst>
                  <a:ext uri="{FF2B5EF4-FFF2-40B4-BE49-F238E27FC236}">
                    <a16:creationId xmlns:a16="http://schemas.microsoft.com/office/drawing/2014/main" id="{2F639D35-A0E9-45FD-AD52-8CF68BA90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Rectangle 28">
                <a:extLst>
                  <a:ext uri="{FF2B5EF4-FFF2-40B4-BE49-F238E27FC236}">
                    <a16:creationId xmlns:a16="http://schemas.microsoft.com/office/drawing/2014/main" id="{1159023D-CFA0-46EB-B36C-90FC8F748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Rectangle 29">
                <a:extLst>
                  <a:ext uri="{FF2B5EF4-FFF2-40B4-BE49-F238E27FC236}">
                    <a16:creationId xmlns:a16="http://schemas.microsoft.com/office/drawing/2014/main" id="{1C8E7BF6-A017-4D30-825D-49F62E81B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Rectangle 30">
                <a:extLst>
                  <a:ext uri="{FF2B5EF4-FFF2-40B4-BE49-F238E27FC236}">
                    <a16:creationId xmlns:a16="http://schemas.microsoft.com/office/drawing/2014/main" id="{41B694F8-D7AD-4064-95DC-DD982DB14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Rectangle 31">
                <a:extLst>
                  <a:ext uri="{FF2B5EF4-FFF2-40B4-BE49-F238E27FC236}">
                    <a16:creationId xmlns:a16="http://schemas.microsoft.com/office/drawing/2014/main" id="{E83AAF3A-5E0C-4858-875B-87F22FF66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Rectangle 32">
                <a:extLst>
                  <a:ext uri="{FF2B5EF4-FFF2-40B4-BE49-F238E27FC236}">
                    <a16:creationId xmlns:a16="http://schemas.microsoft.com/office/drawing/2014/main" id="{09ADA45B-4E3E-4F83-9A4D-83269347A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Rectangle 33">
                <a:extLst>
                  <a:ext uri="{FF2B5EF4-FFF2-40B4-BE49-F238E27FC236}">
                    <a16:creationId xmlns:a16="http://schemas.microsoft.com/office/drawing/2014/main" id="{6E9325CE-AC5C-4848-B012-AB727C97B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Rectangle 34">
                <a:extLst>
                  <a:ext uri="{FF2B5EF4-FFF2-40B4-BE49-F238E27FC236}">
                    <a16:creationId xmlns:a16="http://schemas.microsoft.com/office/drawing/2014/main" id="{46389401-AAD1-478A-830C-F0BE1392B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Rectangle 35">
                <a:extLst>
                  <a:ext uri="{FF2B5EF4-FFF2-40B4-BE49-F238E27FC236}">
                    <a16:creationId xmlns:a16="http://schemas.microsoft.com/office/drawing/2014/main" id="{4E29A6AA-75A1-447F-846E-A429D372E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36">
                <a:extLst>
                  <a:ext uri="{FF2B5EF4-FFF2-40B4-BE49-F238E27FC236}">
                    <a16:creationId xmlns:a16="http://schemas.microsoft.com/office/drawing/2014/main" id="{1045F634-0FD6-44C8-A175-8F0958157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Rectangle 37">
                <a:extLst>
                  <a:ext uri="{FF2B5EF4-FFF2-40B4-BE49-F238E27FC236}">
                    <a16:creationId xmlns:a16="http://schemas.microsoft.com/office/drawing/2014/main" id="{4C50BD4F-4B0B-4DC9-AE8F-6F09721AB5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38">
                <a:extLst>
                  <a:ext uri="{FF2B5EF4-FFF2-40B4-BE49-F238E27FC236}">
                    <a16:creationId xmlns:a16="http://schemas.microsoft.com/office/drawing/2014/main" id="{3EC0BA9B-9921-4E37-80EC-5AF7EF3C0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Rectangle 39">
                <a:extLst>
                  <a:ext uri="{FF2B5EF4-FFF2-40B4-BE49-F238E27FC236}">
                    <a16:creationId xmlns:a16="http://schemas.microsoft.com/office/drawing/2014/main" id="{69205854-4857-4DF2-85A1-2E1AD08F6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Rectangle 40">
                <a:extLst>
                  <a:ext uri="{FF2B5EF4-FFF2-40B4-BE49-F238E27FC236}">
                    <a16:creationId xmlns:a16="http://schemas.microsoft.com/office/drawing/2014/main" id="{443EFC4D-CA8F-4403-940E-66D862D02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Rectangle 41">
                <a:extLst>
                  <a:ext uri="{FF2B5EF4-FFF2-40B4-BE49-F238E27FC236}">
                    <a16:creationId xmlns:a16="http://schemas.microsoft.com/office/drawing/2014/main" id="{DC1B88DC-2D35-4BF0-A14E-45C7E7AC5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42">
                <a:extLst>
                  <a:ext uri="{FF2B5EF4-FFF2-40B4-BE49-F238E27FC236}">
                    <a16:creationId xmlns:a16="http://schemas.microsoft.com/office/drawing/2014/main" id="{87B96EE0-ACDA-4280-B742-BBA70D04C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Rectangle 43">
                <a:extLst>
                  <a:ext uri="{FF2B5EF4-FFF2-40B4-BE49-F238E27FC236}">
                    <a16:creationId xmlns:a16="http://schemas.microsoft.com/office/drawing/2014/main" id="{3ACA2611-5226-41D6-B639-B37390BF0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Rectangle 44">
                <a:extLst>
                  <a:ext uri="{FF2B5EF4-FFF2-40B4-BE49-F238E27FC236}">
                    <a16:creationId xmlns:a16="http://schemas.microsoft.com/office/drawing/2014/main" id="{6CE6BC95-AD37-4E24-B043-4ACB3BC6D1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45">
                <a:extLst>
                  <a:ext uri="{FF2B5EF4-FFF2-40B4-BE49-F238E27FC236}">
                    <a16:creationId xmlns:a16="http://schemas.microsoft.com/office/drawing/2014/main" id="{BD247339-5574-4860-A63E-C687693A72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Rectangle 46">
                <a:extLst>
                  <a:ext uri="{FF2B5EF4-FFF2-40B4-BE49-F238E27FC236}">
                    <a16:creationId xmlns:a16="http://schemas.microsoft.com/office/drawing/2014/main" id="{3F9EBF84-DF81-4F55-9A61-9E0D2F228D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Rectangle 47">
                <a:extLst>
                  <a:ext uri="{FF2B5EF4-FFF2-40B4-BE49-F238E27FC236}">
                    <a16:creationId xmlns:a16="http://schemas.microsoft.com/office/drawing/2014/main" id="{4CE87830-3A31-41A4-8EEC-DB482017FE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48">
                <a:extLst>
                  <a:ext uri="{FF2B5EF4-FFF2-40B4-BE49-F238E27FC236}">
                    <a16:creationId xmlns:a16="http://schemas.microsoft.com/office/drawing/2014/main" id="{B997D0B9-F9F1-4193-B911-4A3EEF26B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49">
                <a:extLst>
                  <a:ext uri="{FF2B5EF4-FFF2-40B4-BE49-F238E27FC236}">
                    <a16:creationId xmlns:a16="http://schemas.microsoft.com/office/drawing/2014/main" id="{6BF607E5-F3BC-4C05-9734-999F259C6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50">
                <a:extLst>
                  <a:ext uri="{FF2B5EF4-FFF2-40B4-BE49-F238E27FC236}">
                    <a16:creationId xmlns:a16="http://schemas.microsoft.com/office/drawing/2014/main" id="{954C2482-6CFD-4C3E-BDD4-51FED1B60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Rectangle 51">
                <a:extLst>
                  <a:ext uri="{FF2B5EF4-FFF2-40B4-BE49-F238E27FC236}">
                    <a16:creationId xmlns:a16="http://schemas.microsoft.com/office/drawing/2014/main" id="{90E6A32B-5384-4433-97B7-A7B1C1657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Rectangle 52">
                <a:extLst>
                  <a:ext uri="{FF2B5EF4-FFF2-40B4-BE49-F238E27FC236}">
                    <a16:creationId xmlns:a16="http://schemas.microsoft.com/office/drawing/2014/main" id="{3FC643DB-7F7A-4D0F-8DE3-4DC41A4A5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53">
                <a:extLst>
                  <a:ext uri="{FF2B5EF4-FFF2-40B4-BE49-F238E27FC236}">
                    <a16:creationId xmlns:a16="http://schemas.microsoft.com/office/drawing/2014/main" id="{EB690529-2C3C-42DC-A358-6C8C4EEA3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54">
                <a:extLst>
                  <a:ext uri="{FF2B5EF4-FFF2-40B4-BE49-F238E27FC236}">
                    <a16:creationId xmlns:a16="http://schemas.microsoft.com/office/drawing/2014/main" id="{71452DFE-567E-47D9-9A36-B705A6DE8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55">
                <a:extLst>
                  <a:ext uri="{FF2B5EF4-FFF2-40B4-BE49-F238E27FC236}">
                    <a16:creationId xmlns:a16="http://schemas.microsoft.com/office/drawing/2014/main" id="{776140D6-69AD-4B0E-8567-1A572F941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56">
                <a:extLst>
                  <a:ext uri="{FF2B5EF4-FFF2-40B4-BE49-F238E27FC236}">
                    <a16:creationId xmlns:a16="http://schemas.microsoft.com/office/drawing/2014/main" id="{E4C89184-1BE9-4F9E-BB88-8087AB476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Rectangle 57">
                <a:extLst>
                  <a:ext uri="{FF2B5EF4-FFF2-40B4-BE49-F238E27FC236}">
                    <a16:creationId xmlns:a16="http://schemas.microsoft.com/office/drawing/2014/main" id="{7DBD1BE1-A266-4BDD-9F1B-020D4E3B1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58">
                <a:extLst>
                  <a:ext uri="{FF2B5EF4-FFF2-40B4-BE49-F238E27FC236}">
                    <a16:creationId xmlns:a16="http://schemas.microsoft.com/office/drawing/2014/main" id="{4BBD5D06-A15F-4E11-BE0C-5E5F36B7E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59">
                <a:extLst>
                  <a:ext uri="{FF2B5EF4-FFF2-40B4-BE49-F238E27FC236}">
                    <a16:creationId xmlns:a16="http://schemas.microsoft.com/office/drawing/2014/main" id="{C7E9A78B-D005-4263-A655-BEC826FDC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60">
                <a:extLst>
                  <a:ext uri="{FF2B5EF4-FFF2-40B4-BE49-F238E27FC236}">
                    <a16:creationId xmlns:a16="http://schemas.microsoft.com/office/drawing/2014/main" id="{5D3F25E6-D2F9-44EF-B447-242ACCEBD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61">
                <a:extLst>
                  <a:ext uri="{FF2B5EF4-FFF2-40B4-BE49-F238E27FC236}">
                    <a16:creationId xmlns:a16="http://schemas.microsoft.com/office/drawing/2014/main" id="{5296C44B-2DA9-48DB-B0D9-F30920D4C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Rectangle 62">
                <a:extLst>
                  <a:ext uri="{FF2B5EF4-FFF2-40B4-BE49-F238E27FC236}">
                    <a16:creationId xmlns:a16="http://schemas.microsoft.com/office/drawing/2014/main" id="{7E22CB8C-4DDA-482A-A650-31915560D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Freeform 63">
                <a:extLst>
                  <a:ext uri="{FF2B5EF4-FFF2-40B4-BE49-F238E27FC236}">
                    <a16:creationId xmlns:a16="http://schemas.microsoft.com/office/drawing/2014/main" id="{AC54B2DB-89DB-451D-86C5-E65825593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Freeform 64">
                <a:extLst>
                  <a:ext uri="{FF2B5EF4-FFF2-40B4-BE49-F238E27FC236}">
                    <a16:creationId xmlns:a16="http://schemas.microsoft.com/office/drawing/2014/main" id="{D6F04B7A-B5C0-4C7A-B718-356036A47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Freeform 65">
                <a:extLst>
                  <a:ext uri="{FF2B5EF4-FFF2-40B4-BE49-F238E27FC236}">
                    <a16:creationId xmlns:a16="http://schemas.microsoft.com/office/drawing/2014/main" id="{BFB91028-B4EB-4E3A-83EF-1FCC06D2B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Freeform 66">
                <a:extLst>
                  <a:ext uri="{FF2B5EF4-FFF2-40B4-BE49-F238E27FC236}">
                    <a16:creationId xmlns:a16="http://schemas.microsoft.com/office/drawing/2014/main" id="{D5BADEE8-0FF3-4960-8272-1BFD002BF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Freeform 67">
                <a:extLst>
                  <a:ext uri="{FF2B5EF4-FFF2-40B4-BE49-F238E27FC236}">
                    <a16:creationId xmlns:a16="http://schemas.microsoft.com/office/drawing/2014/main" id="{8F3B16A7-4651-4BF4-A34E-10E25886C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68">
                <a:extLst>
                  <a:ext uri="{FF2B5EF4-FFF2-40B4-BE49-F238E27FC236}">
                    <a16:creationId xmlns:a16="http://schemas.microsoft.com/office/drawing/2014/main" id="{09D14A37-226F-44EE-A3A6-4C9C9C974A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69">
                <a:extLst>
                  <a:ext uri="{FF2B5EF4-FFF2-40B4-BE49-F238E27FC236}">
                    <a16:creationId xmlns:a16="http://schemas.microsoft.com/office/drawing/2014/main" id="{8128B5F9-0B6C-4739-89C8-E1713DEBF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70">
                <a:extLst>
                  <a:ext uri="{FF2B5EF4-FFF2-40B4-BE49-F238E27FC236}">
                    <a16:creationId xmlns:a16="http://schemas.microsoft.com/office/drawing/2014/main" id="{3F79743D-DF18-41E4-9F4E-E74CF5709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71">
                <a:extLst>
                  <a:ext uri="{FF2B5EF4-FFF2-40B4-BE49-F238E27FC236}">
                    <a16:creationId xmlns:a16="http://schemas.microsoft.com/office/drawing/2014/main" id="{DDA62E21-2311-49FD-B63C-DF91C763D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Rectangle 72">
                <a:extLst>
                  <a:ext uri="{FF2B5EF4-FFF2-40B4-BE49-F238E27FC236}">
                    <a16:creationId xmlns:a16="http://schemas.microsoft.com/office/drawing/2014/main" id="{EA5B7C75-9F4B-42FC-BBFE-33A21F1F8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Rectangle 73">
                <a:extLst>
                  <a:ext uri="{FF2B5EF4-FFF2-40B4-BE49-F238E27FC236}">
                    <a16:creationId xmlns:a16="http://schemas.microsoft.com/office/drawing/2014/main" id="{B2C6CCC2-1D9D-4DB7-B440-C45E2E1F70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Rectangle 74">
                <a:extLst>
                  <a:ext uri="{FF2B5EF4-FFF2-40B4-BE49-F238E27FC236}">
                    <a16:creationId xmlns:a16="http://schemas.microsoft.com/office/drawing/2014/main" id="{2A8B068D-D027-4BC7-B9C3-36485AEC4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Rectangle 75">
                <a:extLst>
                  <a:ext uri="{FF2B5EF4-FFF2-40B4-BE49-F238E27FC236}">
                    <a16:creationId xmlns:a16="http://schemas.microsoft.com/office/drawing/2014/main" id="{0B6DACF0-DC91-4A0A-B5C4-A949533FB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Rectangle 76">
                <a:extLst>
                  <a:ext uri="{FF2B5EF4-FFF2-40B4-BE49-F238E27FC236}">
                    <a16:creationId xmlns:a16="http://schemas.microsoft.com/office/drawing/2014/main" id="{C912B328-C75D-4F48-BB9B-5EA8149AE8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Rectangle 77">
                <a:extLst>
                  <a:ext uri="{FF2B5EF4-FFF2-40B4-BE49-F238E27FC236}">
                    <a16:creationId xmlns:a16="http://schemas.microsoft.com/office/drawing/2014/main" id="{0B1B0273-236A-49E3-8DE2-802A0D65D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Rectangle 78">
                <a:extLst>
                  <a:ext uri="{FF2B5EF4-FFF2-40B4-BE49-F238E27FC236}">
                    <a16:creationId xmlns:a16="http://schemas.microsoft.com/office/drawing/2014/main" id="{7D8A196B-549F-4BE7-B7F6-24D594C845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79">
                <a:extLst>
                  <a:ext uri="{FF2B5EF4-FFF2-40B4-BE49-F238E27FC236}">
                    <a16:creationId xmlns:a16="http://schemas.microsoft.com/office/drawing/2014/main" id="{1A9F5D06-2967-4DEE-8515-CE8C22499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Rectangle 80">
                <a:extLst>
                  <a:ext uri="{FF2B5EF4-FFF2-40B4-BE49-F238E27FC236}">
                    <a16:creationId xmlns:a16="http://schemas.microsoft.com/office/drawing/2014/main" id="{93E512ED-83C3-4F83-AC60-C12569D76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Rectangle 81">
                <a:extLst>
                  <a:ext uri="{FF2B5EF4-FFF2-40B4-BE49-F238E27FC236}">
                    <a16:creationId xmlns:a16="http://schemas.microsoft.com/office/drawing/2014/main" id="{292A585F-3E2F-4978-87E9-CC224DBE8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Rectangle 82">
                <a:extLst>
                  <a:ext uri="{FF2B5EF4-FFF2-40B4-BE49-F238E27FC236}">
                    <a16:creationId xmlns:a16="http://schemas.microsoft.com/office/drawing/2014/main" id="{A2327DCD-1AD5-492D-9CFD-E7A99DBBE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Rectangle 83">
                <a:extLst>
                  <a:ext uri="{FF2B5EF4-FFF2-40B4-BE49-F238E27FC236}">
                    <a16:creationId xmlns:a16="http://schemas.microsoft.com/office/drawing/2014/main" id="{2C07A4A8-78F1-4723-AEE4-988C4C809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Rectangle 84">
                <a:extLst>
                  <a:ext uri="{FF2B5EF4-FFF2-40B4-BE49-F238E27FC236}">
                    <a16:creationId xmlns:a16="http://schemas.microsoft.com/office/drawing/2014/main" id="{A96F6E46-9D4B-4BC1-A4ED-333FC6E86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Rectangle 85">
                <a:extLst>
                  <a:ext uri="{FF2B5EF4-FFF2-40B4-BE49-F238E27FC236}">
                    <a16:creationId xmlns:a16="http://schemas.microsoft.com/office/drawing/2014/main" id="{2BE4F64E-98DB-43C8-B46E-DE3B5B12D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Rectangle 86">
                <a:extLst>
                  <a:ext uri="{FF2B5EF4-FFF2-40B4-BE49-F238E27FC236}">
                    <a16:creationId xmlns:a16="http://schemas.microsoft.com/office/drawing/2014/main" id="{E1CA682A-F5F5-47BE-A7EA-8FE93739A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Rectangle 87">
                <a:extLst>
                  <a:ext uri="{FF2B5EF4-FFF2-40B4-BE49-F238E27FC236}">
                    <a16:creationId xmlns:a16="http://schemas.microsoft.com/office/drawing/2014/main" id="{0AE0A5E0-168D-4EA4-8756-8DEEA14260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Rectangle 88">
                <a:extLst>
                  <a:ext uri="{FF2B5EF4-FFF2-40B4-BE49-F238E27FC236}">
                    <a16:creationId xmlns:a16="http://schemas.microsoft.com/office/drawing/2014/main" id="{B4304DAA-34EC-4DD1-BF91-0CE1AF65C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89">
                <a:extLst>
                  <a:ext uri="{FF2B5EF4-FFF2-40B4-BE49-F238E27FC236}">
                    <a16:creationId xmlns:a16="http://schemas.microsoft.com/office/drawing/2014/main" id="{AA68E794-FF40-4894-B5DC-536DAB0D5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90">
                <a:extLst>
                  <a:ext uri="{FF2B5EF4-FFF2-40B4-BE49-F238E27FC236}">
                    <a16:creationId xmlns:a16="http://schemas.microsoft.com/office/drawing/2014/main" id="{C60D3354-D586-498A-82E4-C24A6693A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Rectangle 91">
                <a:extLst>
                  <a:ext uri="{FF2B5EF4-FFF2-40B4-BE49-F238E27FC236}">
                    <a16:creationId xmlns:a16="http://schemas.microsoft.com/office/drawing/2014/main" id="{D02381E7-7703-4318-A9E8-9CF260970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Rectangle 92">
                <a:extLst>
                  <a:ext uri="{FF2B5EF4-FFF2-40B4-BE49-F238E27FC236}">
                    <a16:creationId xmlns:a16="http://schemas.microsoft.com/office/drawing/2014/main" id="{5288C186-C36D-4AC4-BC62-9067A9ADD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93">
                <a:extLst>
                  <a:ext uri="{FF2B5EF4-FFF2-40B4-BE49-F238E27FC236}">
                    <a16:creationId xmlns:a16="http://schemas.microsoft.com/office/drawing/2014/main" id="{66C515CB-6B2F-4968-83D6-60ED7413F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Rectangle 94">
                <a:extLst>
                  <a:ext uri="{FF2B5EF4-FFF2-40B4-BE49-F238E27FC236}">
                    <a16:creationId xmlns:a16="http://schemas.microsoft.com/office/drawing/2014/main" id="{0ABB7991-134E-4D9E-B62D-103A9362B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Rectangle 95">
                <a:extLst>
                  <a:ext uri="{FF2B5EF4-FFF2-40B4-BE49-F238E27FC236}">
                    <a16:creationId xmlns:a16="http://schemas.microsoft.com/office/drawing/2014/main" id="{E35227A0-1B03-41BC-9066-45BE804D68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Freeform 96">
                <a:extLst>
                  <a:ext uri="{FF2B5EF4-FFF2-40B4-BE49-F238E27FC236}">
                    <a16:creationId xmlns:a16="http://schemas.microsoft.com/office/drawing/2014/main" id="{0903C573-4578-4FB5-9584-7BBAEA12C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97">
                <a:extLst>
                  <a:ext uri="{FF2B5EF4-FFF2-40B4-BE49-F238E27FC236}">
                    <a16:creationId xmlns:a16="http://schemas.microsoft.com/office/drawing/2014/main" id="{3AA3C900-E4BF-41E5-8704-9C0AFCCDA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Rectangle 98">
                <a:extLst>
                  <a:ext uri="{FF2B5EF4-FFF2-40B4-BE49-F238E27FC236}">
                    <a16:creationId xmlns:a16="http://schemas.microsoft.com/office/drawing/2014/main" id="{9CD8036D-46A2-4C23-B0E8-01EA8D9F9B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Rectangle 99">
                <a:extLst>
                  <a:ext uri="{FF2B5EF4-FFF2-40B4-BE49-F238E27FC236}">
                    <a16:creationId xmlns:a16="http://schemas.microsoft.com/office/drawing/2014/main" id="{A7030F04-BF6F-4DA6-9788-315F71F21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Rectangle 100">
                <a:extLst>
                  <a:ext uri="{FF2B5EF4-FFF2-40B4-BE49-F238E27FC236}">
                    <a16:creationId xmlns:a16="http://schemas.microsoft.com/office/drawing/2014/main" id="{D08CE510-E136-4D91-9B06-30473B918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Rectangle 101">
                <a:extLst>
                  <a:ext uri="{FF2B5EF4-FFF2-40B4-BE49-F238E27FC236}">
                    <a16:creationId xmlns:a16="http://schemas.microsoft.com/office/drawing/2014/main" id="{C503B724-CB2F-4B07-A31B-1C3BA76C8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102">
                <a:extLst>
                  <a:ext uri="{FF2B5EF4-FFF2-40B4-BE49-F238E27FC236}">
                    <a16:creationId xmlns:a16="http://schemas.microsoft.com/office/drawing/2014/main" id="{93CF2E73-0B61-4589-91AD-4DF758166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Rectangle 103">
                <a:extLst>
                  <a:ext uri="{FF2B5EF4-FFF2-40B4-BE49-F238E27FC236}">
                    <a16:creationId xmlns:a16="http://schemas.microsoft.com/office/drawing/2014/main" id="{1DE93A49-B2FC-46B2-BAEE-EEF8B6701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104">
                <a:extLst>
                  <a:ext uri="{FF2B5EF4-FFF2-40B4-BE49-F238E27FC236}">
                    <a16:creationId xmlns:a16="http://schemas.microsoft.com/office/drawing/2014/main" id="{FBB857E1-253B-405D-9AF4-CFAB74FD7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105">
                <a:extLst>
                  <a:ext uri="{FF2B5EF4-FFF2-40B4-BE49-F238E27FC236}">
                    <a16:creationId xmlns:a16="http://schemas.microsoft.com/office/drawing/2014/main" id="{3102A553-B83F-4FCC-8D95-4FDF6A858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106">
                <a:extLst>
                  <a:ext uri="{FF2B5EF4-FFF2-40B4-BE49-F238E27FC236}">
                    <a16:creationId xmlns:a16="http://schemas.microsoft.com/office/drawing/2014/main" id="{054F6B01-C17B-417C-A408-FBE31D31B3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Rectangle 107">
                <a:extLst>
                  <a:ext uri="{FF2B5EF4-FFF2-40B4-BE49-F238E27FC236}">
                    <a16:creationId xmlns:a16="http://schemas.microsoft.com/office/drawing/2014/main" id="{98E59917-58E8-4CEA-AB49-E85556435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108">
                <a:extLst>
                  <a:ext uri="{FF2B5EF4-FFF2-40B4-BE49-F238E27FC236}">
                    <a16:creationId xmlns:a16="http://schemas.microsoft.com/office/drawing/2014/main" id="{EE37A77C-1D7B-450B-8EBC-1341F297F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Rectangle 109">
                <a:extLst>
                  <a:ext uri="{FF2B5EF4-FFF2-40B4-BE49-F238E27FC236}">
                    <a16:creationId xmlns:a16="http://schemas.microsoft.com/office/drawing/2014/main" id="{17AEF428-026F-427A-A60F-0C08F58BF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110">
                <a:extLst>
                  <a:ext uri="{FF2B5EF4-FFF2-40B4-BE49-F238E27FC236}">
                    <a16:creationId xmlns:a16="http://schemas.microsoft.com/office/drawing/2014/main" id="{63E6576E-BDFB-4B92-8994-279BD428C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Rectangle 111">
                <a:extLst>
                  <a:ext uri="{FF2B5EF4-FFF2-40B4-BE49-F238E27FC236}">
                    <a16:creationId xmlns:a16="http://schemas.microsoft.com/office/drawing/2014/main" id="{97861020-18F5-43EE-A08D-84DAFB342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Rectangle 112">
                <a:extLst>
                  <a:ext uri="{FF2B5EF4-FFF2-40B4-BE49-F238E27FC236}">
                    <a16:creationId xmlns:a16="http://schemas.microsoft.com/office/drawing/2014/main" id="{60B124F4-8ED3-45D2-85BA-A0891649A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113">
                <a:extLst>
                  <a:ext uri="{FF2B5EF4-FFF2-40B4-BE49-F238E27FC236}">
                    <a16:creationId xmlns:a16="http://schemas.microsoft.com/office/drawing/2014/main" id="{C2B5B8C5-61ED-480D-AA60-A4FDB6271D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114">
                <a:extLst>
                  <a:ext uri="{FF2B5EF4-FFF2-40B4-BE49-F238E27FC236}">
                    <a16:creationId xmlns:a16="http://schemas.microsoft.com/office/drawing/2014/main" id="{ED73ECBA-A55D-4A59-A219-8C9AA6A0A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115">
                <a:extLst>
                  <a:ext uri="{FF2B5EF4-FFF2-40B4-BE49-F238E27FC236}">
                    <a16:creationId xmlns:a16="http://schemas.microsoft.com/office/drawing/2014/main" id="{E5F74AB8-3560-4B7A-9DC0-84973DA052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Rectangle 116">
                <a:extLst>
                  <a:ext uri="{FF2B5EF4-FFF2-40B4-BE49-F238E27FC236}">
                    <a16:creationId xmlns:a16="http://schemas.microsoft.com/office/drawing/2014/main" id="{8E38D119-6C6C-41F8-9BDB-04D6B18DB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Rectangle 117">
                <a:extLst>
                  <a:ext uri="{FF2B5EF4-FFF2-40B4-BE49-F238E27FC236}">
                    <a16:creationId xmlns:a16="http://schemas.microsoft.com/office/drawing/2014/main" id="{EB700C38-DC13-4364-8F69-C160EF862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Rectangle 118">
                <a:extLst>
                  <a:ext uri="{FF2B5EF4-FFF2-40B4-BE49-F238E27FC236}">
                    <a16:creationId xmlns:a16="http://schemas.microsoft.com/office/drawing/2014/main" id="{75D8817C-4CF5-41A5-B36B-F68E180DB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Rectangle 119">
                <a:extLst>
                  <a:ext uri="{FF2B5EF4-FFF2-40B4-BE49-F238E27FC236}">
                    <a16:creationId xmlns:a16="http://schemas.microsoft.com/office/drawing/2014/main" id="{0AE5F079-0617-42A0-8F74-95CC0A663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20">
                <a:extLst>
                  <a:ext uri="{FF2B5EF4-FFF2-40B4-BE49-F238E27FC236}">
                    <a16:creationId xmlns:a16="http://schemas.microsoft.com/office/drawing/2014/main" id="{D23044D2-E20E-4BCD-95AE-06109A65C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21">
                <a:extLst>
                  <a:ext uri="{FF2B5EF4-FFF2-40B4-BE49-F238E27FC236}">
                    <a16:creationId xmlns:a16="http://schemas.microsoft.com/office/drawing/2014/main" id="{2DB428CF-1687-4D1B-B45D-23B773D20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Rectangle 122">
                <a:extLst>
                  <a:ext uri="{FF2B5EF4-FFF2-40B4-BE49-F238E27FC236}">
                    <a16:creationId xmlns:a16="http://schemas.microsoft.com/office/drawing/2014/main" id="{084B41B1-0D90-43B0-BD74-F23CE0146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123">
                <a:extLst>
                  <a:ext uri="{FF2B5EF4-FFF2-40B4-BE49-F238E27FC236}">
                    <a16:creationId xmlns:a16="http://schemas.microsoft.com/office/drawing/2014/main" id="{940BA662-4B64-4278-883B-1E5381C71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124">
                <a:extLst>
                  <a:ext uri="{FF2B5EF4-FFF2-40B4-BE49-F238E27FC236}">
                    <a16:creationId xmlns:a16="http://schemas.microsoft.com/office/drawing/2014/main" id="{B6BCE7F7-E7BB-4DEB-8DA4-5B6B5F5B1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Rectangle 125">
                <a:extLst>
                  <a:ext uri="{FF2B5EF4-FFF2-40B4-BE49-F238E27FC236}">
                    <a16:creationId xmlns:a16="http://schemas.microsoft.com/office/drawing/2014/main" id="{8CB55DAA-AA8F-46A6-B5C0-6686ED3DE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5" name="Rectangle 126">
                <a:extLst>
                  <a:ext uri="{FF2B5EF4-FFF2-40B4-BE49-F238E27FC236}">
                    <a16:creationId xmlns:a16="http://schemas.microsoft.com/office/drawing/2014/main" id="{76A37135-1B30-4F33-8C3E-549FC5A4C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Rectangle 127">
                <a:extLst>
                  <a:ext uri="{FF2B5EF4-FFF2-40B4-BE49-F238E27FC236}">
                    <a16:creationId xmlns:a16="http://schemas.microsoft.com/office/drawing/2014/main" id="{6ADA9A85-5323-4D81-B7AC-7FD7753307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128">
                <a:extLst>
                  <a:ext uri="{FF2B5EF4-FFF2-40B4-BE49-F238E27FC236}">
                    <a16:creationId xmlns:a16="http://schemas.microsoft.com/office/drawing/2014/main" id="{E56B326F-8D81-4293-AD6E-E03A824CA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2189" name="Rectangle 2188">
            <a:extLst>
              <a:ext uri="{FF2B5EF4-FFF2-40B4-BE49-F238E27FC236}">
                <a16:creationId xmlns:a16="http://schemas.microsoft.com/office/drawing/2014/main" id="{834117E2-0C47-4937-9CE6-504597011F12}"/>
              </a:ext>
            </a:extLst>
          </p:cNvPr>
          <p:cNvSpPr/>
          <p:nvPr/>
        </p:nvSpPr>
        <p:spPr>
          <a:xfrm>
            <a:off x="333908" y="775136"/>
            <a:ext cx="70582" cy="70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0" name="Rectangle 2189">
            <a:extLst>
              <a:ext uri="{FF2B5EF4-FFF2-40B4-BE49-F238E27FC236}">
                <a16:creationId xmlns:a16="http://schemas.microsoft.com/office/drawing/2014/main" id="{822396BD-9814-488E-8B04-BDA2F92E4C61}"/>
              </a:ext>
            </a:extLst>
          </p:cNvPr>
          <p:cNvSpPr/>
          <p:nvPr/>
        </p:nvSpPr>
        <p:spPr>
          <a:xfrm>
            <a:off x="452652" y="1140585"/>
            <a:ext cx="70582" cy="70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1" name="Rectangle 2190">
            <a:extLst>
              <a:ext uri="{FF2B5EF4-FFF2-40B4-BE49-F238E27FC236}">
                <a16:creationId xmlns:a16="http://schemas.microsoft.com/office/drawing/2014/main" id="{3BE9624C-F78A-4028-97A2-3A6D37BF79D9}"/>
              </a:ext>
            </a:extLst>
          </p:cNvPr>
          <p:cNvSpPr/>
          <p:nvPr/>
        </p:nvSpPr>
        <p:spPr>
          <a:xfrm>
            <a:off x="1155162" y="808956"/>
            <a:ext cx="70582" cy="70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2" name="Rectangle 2191">
            <a:extLst>
              <a:ext uri="{FF2B5EF4-FFF2-40B4-BE49-F238E27FC236}">
                <a16:creationId xmlns:a16="http://schemas.microsoft.com/office/drawing/2014/main" id="{396061CA-F8AE-4899-BFC0-DE98CAE5C4FD}"/>
              </a:ext>
            </a:extLst>
          </p:cNvPr>
          <p:cNvSpPr/>
          <p:nvPr/>
        </p:nvSpPr>
        <p:spPr>
          <a:xfrm>
            <a:off x="1857459" y="423304"/>
            <a:ext cx="70582" cy="70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3" name="Rectangle 2192">
            <a:extLst>
              <a:ext uri="{FF2B5EF4-FFF2-40B4-BE49-F238E27FC236}">
                <a16:creationId xmlns:a16="http://schemas.microsoft.com/office/drawing/2014/main" id="{AD066C9C-7A76-4F6A-A0B4-9A5B16201631}"/>
              </a:ext>
            </a:extLst>
          </p:cNvPr>
          <p:cNvSpPr/>
          <p:nvPr/>
        </p:nvSpPr>
        <p:spPr>
          <a:xfrm>
            <a:off x="1857459" y="909845"/>
            <a:ext cx="55250" cy="55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4" name="Rectangle 2193">
            <a:extLst>
              <a:ext uri="{FF2B5EF4-FFF2-40B4-BE49-F238E27FC236}">
                <a16:creationId xmlns:a16="http://schemas.microsoft.com/office/drawing/2014/main" id="{FF82AB7D-395D-4A10-8AB9-38D1216F1350}"/>
              </a:ext>
            </a:extLst>
          </p:cNvPr>
          <p:cNvSpPr/>
          <p:nvPr/>
        </p:nvSpPr>
        <p:spPr>
          <a:xfrm>
            <a:off x="2288421" y="1290051"/>
            <a:ext cx="55250" cy="55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5" name="Rectangle 2194">
            <a:extLst>
              <a:ext uri="{FF2B5EF4-FFF2-40B4-BE49-F238E27FC236}">
                <a16:creationId xmlns:a16="http://schemas.microsoft.com/office/drawing/2014/main" id="{22FB09F6-2137-40F5-9917-4F0697958DF2}"/>
              </a:ext>
            </a:extLst>
          </p:cNvPr>
          <p:cNvSpPr/>
          <p:nvPr/>
        </p:nvSpPr>
        <p:spPr>
          <a:xfrm>
            <a:off x="2779834" y="766663"/>
            <a:ext cx="55250" cy="55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6" name="Rectangle 2195">
            <a:extLst>
              <a:ext uri="{FF2B5EF4-FFF2-40B4-BE49-F238E27FC236}">
                <a16:creationId xmlns:a16="http://schemas.microsoft.com/office/drawing/2014/main" id="{FA655579-F50A-49DD-AAC1-36DFD44CD0D0}"/>
              </a:ext>
            </a:extLst>
          </p:cNvPr>
          <p:cNvSpPr/>
          <p:nvPr/>
        </p:nvSpPr>
        <p:spPr>
          <a:xfrm>
            <a:off x="662932" y="293103"/>
            <a:ext cx="55250" cy="55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14" name="Group 2213">
            <a:extLst>
              <a:ext uri="{FF2B5EF4-FFF2-40B4-BE49-F238E27FC236}">
                <a16:creationId xmlns:a16="http://schemas.microsoft.com/office/drawing/2014/main" id="{F244F5E6-4922-40FF-A9F0-E4077F45A282}"/>
              </a:ext>
            </a:extLst>
          </p:cNvPr>
          <p:cNvGrpSpPr/>
          <p:nvPr/>
        </p:nvGrpSpPr>
        <p:grpSpPr>
          <a:xfrm>
            <a:off x="3648486" y="74156"/>
            <a:ext cx="2136510" cy="1379336"/>
            <a:chOff x="3648486" y="74156"/>
            <a:chExt cx="2136510" cy="1379336"/>
          </a:xfrm>
        </p:grpSpPr>
        <p:sp>
          <p:nvSpPr>
            <p:cNvPr id="2197" name="Rectangle 2196">
              <a:extLst>
                <a:ext uri="{FF2B5EF4-FFF2-40B4-BE49-F238E27FC236}">
                  <a16:creationId xmlns:a16="http://schemas.microsoft.com/office/drawing/2014/main" id="{EEF17245-333B-467B-8BEB-DCA2C44C7690}"/>
                </a:ext>
              </a:extLst>
            </p:cNvPr>
            <p:cNvSpPr/>
            <p:nvPr/>
          </p:nvSpPr>
          <p:spPr>
            <a:xfrm>
              <a:off x="4453694" y="766663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8" name="Rectangle 2197">
              <a:extLst>
                <a:ext uri="{FF2B5EF4-FFF2-40B4-BE49-F238E27FC236}">
                  <a16:creationId xmlns:a16="http://schemas.microsoft.com/office/drawing/2014/main" id="{8CA57598-34BC-4BB1-BF9D-39FCDC63D60D}"/>
                </a:ext>
              </a:extLst>
            </p:cNvPr>
            <p:cNvSpPr/>
            <p:nvPr/>
          </p:nvSpPr>
          <p:spPr>
            <a:xfrm>
              <a:off x="4206443" y="377154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9" name="Rectangle 2198">
              <a:extLst>
                <a:ext uri="{FF2B5EF4-FFF2-40B4-BE49-F238E27FC236}">
                  <a16:creationId xmlns:a16="http://schemas.microsoft.com/office/drawing/2014/main" id="{BB83F9E7-F469-46D3-A797-EBB49E5927E6}"/>
                </a:ext>
              </a:extLst>
            </p:cNvPr>
            <p:cNvSpPr/>
            <p:nvPr/>
          </p:nvSpPr>
          <p:spPr>
            <a:xfrm>
              <a:off x="3826184" y="320859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0" name="Rectangle 2199">
              <a:extLst>
                <a:ext uri="{FF2B5EF4-FFF2-40B4-BE49-F238E27FC236}">
                  <a16:creationId xmlns:a16="http://schemas.microsoft.com/office/drawing/2014/main" id="{5FDD1DBB-C8C6-485C-B583-C996B4D349B9}"/>
                </a:ext>
              </a:extLst>
            </p:cNvPr>
            <p:cNvSpPr/>
            <p:nvPr/>
          </p:nvSpPr>
          <p:spPr>
            <a:xfrm>
              <a:off x="3648486" y="1020155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1" name="Rectangle 2200">
              <a:extLst>
                <a:ext uri="{FF2B5EF4-FFF2-40B4-BE49-F238E27FC236}">
                  <a16:creationId xmlns:a16="http://schemas.microsoft.com/office/drawing/2014/main" id="{86FC2D20-32ED-4379-8C31-515BEF28ABD0}"/>
                </a:ext>
              </a:extLst>
            </p:cNvPr>
            <p:cNvSpPr/>
            <p:nvPr/>
          </p:nvSpPr>
          <p:spPr>
            <a:xfrm>
              <a:off x="5125311" y="1020155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2" name="Rectangle 2201">
              <a:extLst>
                <a:ext uri="{FF2B5EF4-FFF2-40B4-BE49-F238E27FC236}">
                  <a16:creationId xmlns:a16="http://schemas.microsoft.com/office/drawing/2014/main" id="{4E4941B6-4077-4FFA-A728-B4D81360E293}"/>
                </a:ext>
              </a:extLst>
            </p:cNvPr>
            <p:cNvSpPr/>
            <p:nvPr/>
          </p:nvSpPr>
          <p:spPr>
            <a:xfrm>
              <a:off x="4915790" y="430970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3" name="Rectangle 2202">
              <a:extLst>
                <a:ext uri="{FF2B5EF4-FFF2-40B4-BE49-F238E27FC236}">
                  <a16:creationId xmlns:a16="http://schemas.microsoft.com/office/drawing/2014/main" id="{E35C114B-4A03-452F-B884-10495394DBEA}"/>
                </a:ext>
              </a:extLst>
            </p:cNvPr>
            <p:cNvSpPr/>
            <p:nvPr/>
          </p:nvSpPr>
          <p:spPr>
            <a:xfrm>
              <a:off x="5477628" y="646474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4" name="Rectangle 2203">
              <a:extLst>
                <a:ext uri="{FF2B5EF4-FFF2-40B4-BE49-F238E27FC236}">
                  <a16:creationId xmlns:a16="http://schemas.microsoft.com/office/drawing/2014/main" id="{C1133029-1218-4215-B8E0-19246325D772}"/>
                </a:ext>
              </a:extLst>
            </p:cNvPr>
            <p:cNvSpPr/>
            <p:nvPr/>
          </p:nvSpPr>
          <p:spPr>
            <a:xfrm>
              <a:off x="5477628" y="74156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5" name="Rectangle 2204">
              <a:extLst>
                <a:ext uri="{FF2B5EF4-FFF2-40B4-BE49-F238E27FC236}">
                  <a16:creationId xmlns:a16="http://schemas.microsoft.com/office/drawing/2014/main" id="{18ED5596-C7A9-4035-8905-B4B772E42552}"/>
                </a:ext>
              </a:extLst>
            </p:cNvPr>
            <p:cNvSpPr/>
            <p:nvPr/>
          </p:nvSpPr>
          <p:spPr>
            <a:xfrm>
              <a:off x="4631427" y="74156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6" name="Rectangle 2205">
              <a:extLst>
                <a:ext uri="{FF2B5EF4-FFF2-40B4-BE49-F238E27FC236}">
                  <a16:creationId xmlns:a16="http://schemas.microsoft.com/office/drawing/2014/main" id="{628BDA32-3E1E-4EC5-A2B9-1F7BE2B7D75E}"/>
                </a:ext>
              </a:extLst>
            </p:cNvPr>
            <p:cNvSpPr/>
            <p:nvPr/>
          </p:nvSpPr>
          <p:spPr>
            <a:xfrm>
              <a:off x="5484998" y="1398242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7" name="Rectangle 2206">
              <a:extLst>
                <a:ext uri="{FF2B5EF4-FFF2-40B4-BE49-F238E27FC236}">
                  <a16:creationId xmlns:a16="http://schemas.microsoft.com/office/drawing/2014/main" id="{98772D61-A636-49D6-BA18-1FA6F94AA8D8}"/>
                </a:ext>
              </a:extLst>
            </p:cNvPr>
            <p:cNvSpPr/>
            <p:nvPr/>
          </p:nvSpPr>
          <p:spPr>
            <a:xfrm>
              <a:off x="5729746" y="1029301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08" name="Rectangle 2207">
            <a:extLst>
              <a:ext uri="{FF2B5EF4-FFF2-40B4-BE49-F238E27FC236}">
                <a16:creationId xmlns:a16="http://schemas.microsoft.com/office/drawing/2014/main" id="{B273C3E2-1548-4692-A4A0-D920B53C5157}"/>
              </a:ext>
            </a:extLst>
          </p:cNvPr>
          <p:cNvSpPr/>
          <p:nvPr/>
        </p:nvSpPr>
        <p:spPr>
          <a:xfrm>
            <a:off x="6378419" y="991238"/>
            <a:ext cx="93313" cy="933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09" name="Rectangle 2208">
            <a:extLst>
              <a:ext uri="{FF2B5EF4-FFF2-40B4-BE49-F238E27FC236}">
                <a16:creationId xmlns:a16="http://schemas.microsoft.com/office/drawing/2014/main" id="{3DC70FAF-5C5F-4D91-B856-887E19519EB1}"/>
              </a:ext>
            </a:extLst>
          </p:cNvPr>
          <p:cNvSpPr/>
          <p:nvPr/>
        </p:nvSpPr>
        <p:spPr>
          <a:xfrm>
            <a:off x="6063813" y="720202"/>
            <a:ext cx="63741" cy="637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10" name="Rectangle 2209">
            <a:extLst>
              <a:ext uri="{FF2B5EF4-FFF2-40B4-BE49-F238E27FC236}">
                <a16:creationId xmlns:a16="http://schemas.microsoft.com/office/drawing/2014/main" id="{8503A35E-3114-48B3-86B5-B663E1711290}"/>
              </a:ext>
            </a:extLst>
          </p:cNvPr>
          <p:cNvSpPr/>
          <p:nvPr/>
        </p:nvSpPr>
        <p:spPr>
          <a:xfrm>
            <a:off x="6815653" y="720202"/>
            <a:ext cx="63741" cy="637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08" name="Graphic 907">
            <a:extLst>
              <a:ext uri="{FF2B5EF4-FFF2-40B4-BE49-F238E27FC236}">
                <a16:creationId xmlns:a16="http://schemas.microsoft.com/office/drawing/2014/main" id="{CBFEA292-27C0-454E-8D12-A84A09141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2389" y="2445962"/>
            <a:ext cx="362039" cy="532411"/>
          </a:xfrm>
          <a:prstGeom prst="rect">
            <a:avLst/>
          </a:prstGeom>
        </p:spPr>
      </p:pic>
      <p:grpSp>
        <p:nvGrpSpPr>
          <p:cNvPr id="2213" name="Group 2212">
            <a:extLst>
              <a:ext uri="{FF2B5EF4-FFF2-40B4-BE49-F238E27FC236}">
                <a16:creationId xmlns:a16="http://schemas.microsoft.com/office/drawing/2014/main" id="{20F48D0E-E82C-4DD8-BFDA-10050F42699D}"/>
              </a:ext>
            </a:extLst>
          </p:cNvPr>
          <p:cNvGrpSpPr/>
          <p:nvPr/>
        </p:nvGrpSpPr>
        <p:grpSpPr>
          <a:xfrm>
            <a:off x="3694072" y="3298067"/>
            <a:ext cx="1024742" cy="997757"/>
            <a:chOff x="12295556" y="4201792"/>
            <a:chExt cx="1706021" cy="1699721"/>
          </a:xfrm>
        </p:grpSpPr>
        <p:sp>
          <p:nvSpPr>
            <p:cNvPr id="149" name="Freeform 129">
              <a:extLst>
                <a:ext uri="{FF2B5EF4-FFF2-40B4-BE49-F238E27FC236}">
                  <a16:creationId xmlns:a16="http://schemas.microsoft.com/office/drawing/2014/main" id="{8D61D4A6-952B-465C-8848-47A976455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03671" y="5805421"/>
              <a:ext cx="178006" cy="96092"/>
            </a:xfrm>
            <a:custGeom>
              <a:avLst/>
              <a:gdLst>
                <a:gd name="T0" fmla="*/ 55 w 113"/>
                <a:gd name="T1" fmla="*/ 0 h 61"/>
                <a:gd name="T2" fmla="*/ 0 w 113"/>
                <a:gd name="T3" fmla="*/ 0 h 61"/>
                <a:gd name="T4" fmla="*/ 0 w 113"/>
                <a:gd name="T5" fmla="*/ 61 h 61"/>
                <a:gd name="T6" fmla="*/ 55 w 113"/>
                <a:gd name="T7" fmla="*/ 61 h 61"/>
                <a:gd name="T8" fmla="*/ 113 w 113"/>
                <a:gd name="T9" fmla="*/ 61 h 61"/>
                <a:gd name="T10" fmla="*/ 113 w 113"/>
                <a:gd name="T11" fmla="*/ 0 h 61"/>
                <a:gd name="T12" fmla="*/ 55 w 113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1">
                  <a:moveTo>
                    <a:pt x="55" y="0"/>
                  </a:moveTo>
                  <a:lnTo>
                    <a:pt x="0" y="0"/>
                  </a:lnTo>
                  <a:lnTo>
                    <a:pt x="0" y="61"/>
                  </a:lnTo>
                  <a:lnTo>
                    <a:pt x="55" y="61"/>
                  </a:lnTo>
                  <a:lnTo>
                    <a:pt x="113" y="61"/>
                  </a:lnTo>
                  <a:lnTo>
                    <a:pt x="113" y="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130">
              <a:extLst>
                <a:ext uri="{FF2B5EF4-FFF2-40B4-BE49-F238E27FC236}">
                  <a16:creationId xmlns:a16="http://schemas.microsoft.com/office/drawing/2014/main" id="{74BE2471-A922-496A-B38E-AC73BDD5C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03671" y="5628990"/>
              <a:ext cx="178006" cy="176431"/>
            </a:xfrm>
            <a:custGeom>
              <a:avLst/>
              <a:gdLst>
                <a:gd name="T0" fmla="*/ 57 w 113"/>
                <a:gd name="T1" fmla="*/ 0 h 112"/>
                <a:gd name="T2" fmla="*/ 57 w 113"/>
                <a:gd name="T3" fmla="*/ 56 h 112"/>
                <a:gd name="T4" fmla="*/ 0 w 113"/>
                <a:gd name="T5" fmla="*/ 56 h 112"/>
                <a:gd name="T6" fmla="*/ 0 w 113"/>
                <a:gd name="T7" fmla="*/ 112 h 112"/>
                <a:gd name="T8" fmla="*/ 55 w 113"/>
                <a:gd name="T9" fmla="*/ 112 h 112"/>
                <a:gd name="T10" fmla="*/ 113 w 113"/>
                <a:gd name="T11" fmla="*/ 112 h 112"/>
                <a:gd name="T12" fmla="*/ 113 w 113"/>
                <a:gd name="T13" fmla="*/ 57 h 112"/>
                <a:gd name="T14" fmla="*/ 113 w 113"/>
                <a:gd name="T15" fmla="*/ 0 h 112"/>
                <a:gd name="T16" fmla="*/ 57 w 113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12">
                  <a:moveTo>
                    <a:pt x="57" y="0"/>
                  </a:moveTo>
                  <a:lnTo>
                    <a:pt x="57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5" y="112"/>
                  </a:lnTo>
                  <a:lnTo>
                    <a:pt x="113" y="112"/>
                  </a:lnTo>
                  <a:lnTo>
                    <a:pt x="113" y="57"/>
                  </a:lnTo>
                  <a:lnTo>
                    <a:pt x="113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Rectangle 131">
              <a:extLst>
                <a:ext uri="{FF2B5EF4-FFF2-40B4-BE49-F238E27FC236}">
                  <a16:creationId xmlns:a16="http://schemas.microsoft.com/office/drawing/2014/main" id="{09238975-8B53-4E6A-9700-59D94113B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29055" y="5540775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Rectangle 132">
              <a:extLst>
                <a:ext uri="{FF2B5EF4-FFF2-40B4-BE49-F238E27FC236}">
                  <a16:creationId xmlns:a16="http://schemas.microsoft.com/office/drawing/2014/main" id="{9AF9ADA8-193D-45BF-AB40-1EAD072A5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2624" y="5187913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133">
              <a:extLst>
                <a:ext uri="{FF2B5EF4-FFF2-40B4-BE49-F238E27FC236}">
                  <a16:creationId xmlns:a16="http://schemas.microsoft.com/office/drawing/2014/main" id="{AE8422CD-7AE7-4BCC-99F3-5C052EDA6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1677" y="5370645"/>
              <a:ext cx="359162" cy="258345"/>
            </a:xfrm>
            <a:custGeom>
              <a:avLst/>
              <a:gdLst>
                <a:gd name="T0" fmla="*/ 114 w 228"/>
                <a:gd name="T1" fmla="*/ 0 h 164"/>
                <a:gd name="T2" fmla="*/ 56 w 228"/>
                <a:gd name="T3" fmla="*/ 0 h 164"/>
                <a:gd name="T4" fmla="*/ 56 w 228"/>
                <a:gd name="T5" fmla="*/ 52 h 164"/>
                <a:gd name="T6" fmla="*/ 0 w 228"/>
                <a:gd name="T7" fmla="*/ 52 h 164"/>
                <a:gd name="T8" fmla="*/ 0 w 228"/>
                <a:gd name="T9" fmla="*/ 108 h 164"/>
                <a:gd name="T10" fmla="*/ 0 w 228"/>
                <a:gd name="T11" fmla="*/ 164 h 164"/>
                <a:gd name="T12" fmla="*/ 56 w 228"/>
                <a:gd name="T13" fmla="*/ 164 h 164"/>
                <a:gd name="T14" fmla="*/ 56 w 228"/>
                <a:gd name="T15" fmla="*/ 108 h 164"/>
                <a:gd name="T16" fmla="*/ 112 w 228"/>
                <a:gd name="T17" fmla="*/ 108 h 164"/>
                <a:gd name="T18" fmla="*/ 112 w 228"/>
                <a:gd name="T19" fmla="*/ 164 h 164"/>
                <a:gd name="T20" fmla="*/ 172 w 228"/>
                <a:gd name="T21" fmla="*/ 164 h 164"/>
                <a:gd name="T22" fmla="*/ 172 w 228"/>
                <a:gd name="T23" fmla="*/ 108 h 164"/>
                <a:gd name="T24" fmla="*/ 172 w 228"/>
                <a:gd name="T25" fmla="*/ 52 h 164"/>
                <a:gd name="T26" fmla="*/ 228 w 228"/>
                <a:gd name="T27" fmla="*/ 52 h 164"/>
                <a:gd name="T28" fmla="*/ 228 w 228"/>
                <a:gd name="T29" fmla="*/ 0 h 164"/>
                <a:gd name="T30" fmla="*/ 170 w 228"/>
                <a:gd name="T31" fmla="*/ 0 h 164"/>
                <a:gd name="T32" fmla="*/ 114 w 228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8" h="164">
                  <a:moveTo>
                    <a:pt x="114" y="0"/>
                  </a:moveTo>
                  <a:lnTo>
                    <a:pt x="56" y="0"/>
                  </a:lnTo>
                  <a:lnTo>
                    <a:pt x="56" y="52"/>
                  </a:lnTo>
                  <a:lnTo>
                    <a:pt x="0" y="52"/>
                  </a:lnTo>
                  <a:lnTo>
                    <a:pt x="0" y="108"/>
                  </a:lnTo>
                  <a:lnTo>
                    <a:pt x="0" y="164"/>
                  </a:lnTo>
                  <a:lnTo>
                    <a:pt x="56" y="164"/>
                  </a:lnTo>
                  <a:lnTo>
                    <a:pt x="56" y="108"/>
                  </a:lnTo>
                  <a:lnTo>
                    <a:pt x="112" y="108"/>
                  </a:lnTo>
                  <a:lnTo>
                    <a:pt x="112" y="164"/>
                  </a:lnTo>
                  <a:lnTo>
                    <a:pt x="172" y="164"/>
                  </a:lnTo>
                  <a:lnTo>
                    <a:pt x="172" y="108"/>
                  </a:lnTo>
                  <a:lnTo>
                    <a:pt x="172" y="52"/>
                  </a:lnTo>
                  <a:lnTo>
                    <a:pt x="228" y="52"/>
                  </a:lnTo>
                  <a:lnTo>
                    <a:pt x="228" y="0"/>
                  </a:lnTo>
                  <a:lnTo>
                    <a:pt x="170" y="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Rectangle 134">
              <a:extLst>
                <a:ext uri="{FF2B5EF4-FFF2-40B4-BE49-F238E27FC236}">
                  <a16:creationId xmlns:a16="http://schemas.microsoft.com/office/drawing/2014/main" id="{9F8F5B56-0AF2-4151-916D-19FB327B8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9892" y="5628990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Rectangle 135">
              <a:extLst>
                <a:ext uri="{FF2B5EF4-FFF2-40B4-BE49-F238E27FC236}">
                  <a16:creationId xmlns:a16="http://schemas.microsoft.com/office/drawing/2014/main" id="{5DE6350F-08E1-403B-BF2A-745944F65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9892" y="5187913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Rectangle 136">
              <a:extLst>
                <a:ext uri="{FF2B5EF4-FFF2-40B4-BE49-F238E27FC236}">
                  <a16:creationId xmlns:a16="http://schemas.microsoft.com/office/drawing/2014/main" id="{2AFF96F7-ED57-4246-AEFD-12DE6BFD0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1677" y="5276129"/>
              <a:ext cx="88215" cy="94516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137">
              <a:extLst>
                <a:ext uri="{FF2B5EF4-FFF2-40B4-BE49-F238E27FC236}">
                  <a16:creationId xmlns:a16="http://schemas.microsoft.com/office/drawing/2014/main" id="{06DF19CF-3B51-4DFA-BAD9-C6CFEAEDF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4509" y="4738960"/>
              <a:ext cx="808115" cy="978245"/>
            </a:xfrm>
            <a:custGeom>
              <a:avLst/>
              <a:gdLst>
                <a:gd name="T0" fmla="*/ 285 w 513"/>
                <a:gd name="T1" fmla="*/ 341 h 621"/>
                <a:gd name="T2" fmla="*/ 228 w 513"/>
                <a:gd name="T3" fmla="*/ 285 h 621"/>
                <a:gd name="T4" fmla="*/ 168 w 513"/>
                <a:gd name="T5" fmla="*/ 341 h 621"/>
                <a:gd name="T6" fmla="*/ 112 w 513"/>
                <a:gd name="T7" fmla="*/ 286 h 621"/>
                <a:gd name="T8" fmla="*/ 56 w 513"/>
                <a:gd name="T9" fmla="*/ 229 h 621"/>
                <a:gd name="T10" fmla="*/ 112 w 513"/>
                <a:gd name="T11" fmla="*/ 173 h 621"/>
                <a:gd name="T12" fmla="*/ 168 w 513"/>
                <a:gd name="T13" fmla="*/ 117 h 621"/>
                <a:gd name="T14" fmla="*/ 168 w 513"/>
                <a:gd name="T15" fmla="*/ 229 h 621"/>
                <a:gd name="T16" fmla="*/ 228 w 513"/>
                <a:gd name="T17" fmla="*/ 173 h 621"/>
                <a:gd name="T18" fmla="*/ 285 w 513"/>
                <a:gd name="T19" fmla="*/ 117 h 621"/>
                <a:gd name="T20" fmla="*/ 341 w 513"/>
                <a:gd name="T21" fmla="*/ 173 h 621"/>
                <a:gd name="T22" fmla="*/ 285 w 513"/>
                <a:gd name="T23" fmla="*/ 229 h 621"/>
                <a:gd name="T24" fmla="*/ 228 w 513"/>
                <a:gd name="T25" fmla="*/ 285 h 621"/>
                <a:gd name="T26" fmla="*/ 285 w 513"/>
                <a:gd name="T27" fmla="*/ 341 h 621"/>
                <a:gd name="T28" fmla="*/ 341 w 513"/>
                <a:gd name="T29" fmla="*/ 285 h 621"/>
                <a:gd name="T30" fmla="*/ 397 w 513"/>
                <a:gd name="T31" fmla="*/ 229 h 621"/>
                <a:gd name="T32" fmla="*/ 453 w 513"/>
                <a:gd name="T33" fmla="*/ 173 h 621"/>
                <a:gd name="T34" fmla="*/ 513 w 513"/>
                <a:gd name="T35" fmla="*/ 114 h 621"/>
                <a:gd name="T36" fmla="*/ 453 w 513"/>
                <a:gd name="T37" fmla="*/ 56 h 621"/>
                <a:gd name="T38" fmla="*/ 397 w 513"/>
                <a:gd name="T39" fmla="*/ 117 h 621"/>
                <a:gd name="T40" fmla="*/ 453 w 513"/>
                <a:gd name="T41" fmla="*/ 56 h 621"/>
                <a:gd name="T42" fmla="*/ 398 w 513"/>
                <a:gd name="T43" fmla="*/ 0 h 621"/>
                <a:gd name="T44" fmla="*/ 285 w 513"/>
                <a:gd name="T45" fmla="*/ 0 h 621"/>
                <a:gd name="T46" fmla="*/ 228 w 513"/>
                <a:gd name="T47" fmla="*/ 56 h 621"/>
                <a:gd name="T48" fmla="*/ 170 w 513"/>
                <a:gd name="T49" fmla="*/ 0 h 621"/>
                <a:gd name="T50" fmla="*/ 56 w 513"/>
                <a:gd name="T51" fmla="*/ 0 h 621"/>
                <a:gd name="T52" fmla="*/ 56 w 513"/>
                <a:gd name="T53" fmla="*/ 117 h 621"/>
                <a:gd name="T54" fmla="*/ 0 w 513"/>
                <a:gd name="T55" fmla="*/ 171 h 621"/>
                <a:gd name="T56" fmla="*/ 0 w 513"/>
                <a:gd name="T57" fmla="*/ 285 h 621"/>
                <a:gd name="T58" fmla="*/ 56 w 513"/>
                <a:gd name="T59" fmla="*/ 341 h 621"/>
                <a:gd name="T60" fmla="*/ 0 w 513"/>
                <a:gd name="T61" fmla="*/ 401 h 621"/>
                <a:gd name="T62" fmla="*/ 112 w 513"/>
                <a:gd name="T63" fmla="*/ 401 h 621"/>
                <a:gd name="T64" fmla="*/ 112 w 513"/>
                <a:gd name="T65" fmla="*/ 509 h 621"/>
                <a:gd name="T66" fmla="*/ 56 w 513"/>
                <a:gd name="T67" fmla="*/ 565 h 621"/>
                <a:gd name="T68" fmla="*/ 168 w 513"/>
                <a:gd name="T69" fmla="*/ 565 h 621"/>
                <a:gd name="T70" fmla="*/ 228 w 513"/>
                <a:gd name="T71" fmla="*/ 621 h 621"/>
                <a:gd name="T72" fmla="*/ 228 w 513"/>
                <a:gd name="T73" fmla="*/ 509 h 621"/>
                <a:gd name="T74" fmla="*/ 168 w 513"/>
                <a:gd name="T75" fmla="*/ 453 h 621"/>
                <a:gd name="T76" fmla="*/ 228 w 513"/>
                <a:gd name="T77" fmla="*/ 401 h 621"/>
                <a:gd name="T78" fmla="*/ 283 w 513"/>
                <a:gd name="T79" fmla="*/ 453 h 621"/>
                <a:gd name="T80" fmla="*/ 341 w 513"/>
                <a:gd name="T81" fmla="*/ 401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3" h="621">
                  <a:moveTo>
                    <a:pt x="285" y="401"/>
                  </a:moveTo>
                  <a:lnTo>
                    <a:pt x="285" y="341"/>
                  </a:lnTo>
                  <a:lnTo>
                    <a:pt x="228" y="341"/>
                  </a:lnTo>
                  <a:lnTo>
                    <a:pt x="228" y="285"/>
                  </a:lnTo>
                  <a:lnTo>
                    <a:pt x="168" y="285"/>
                  </a:lnTo>
                  <a:lnTo>
                    <a:pt x="168" y="341"/>
                  </a:lnTo>
                  <a:lnTo>
                    <a:pt x="112" y="341"/>
                  </a:lnTo>
                  <a:lnTo>
                    <a:pt x="112" y="286"/>
                  </a:lnTo>
                  <a:lnTo>
                    <a:pt x="112" y="229"/>
                  </a:lnTo>
                  <a:lnTo>
                    <a:pt x="56" y="229"/>
                  </a:lnTo>
                  <a:lnTo>
                    <a:pt x="56" y="173"/>
                  </a:lnTo>
                  <a:lnTo>
                    <a:pt x="112" y="173"/>
                  </a:lnTo>
                  <a:lnTo>
                    <a:pt x="112" y="117"/>
                  </a:lnTo>
                  <a:lnTo>
                    <a:pt x="168" y="117"/>
                  </a:lnTo>
                  <a:lnTo>
                    <a:pt x="168" y="171"/>
                  </a:lnTo>
                  <a:lnTo>
                    <a:pt x="168" y="229"/>
                  </a:lnTo>
                  <a:lnTo>
                    <a:pt x="228" y="229"/>
                  </a:lnTo>
                  <a:lnTo>
                    <a:pt x="228" y="173"/>
                  </a:lnTo>
                  <a:lnTo>
                    <a:pt x="285" y="173"/>
                  </a:lnTo>
                  <a:lnTo>
                    <a:pt x="285" y="117"/>
                  </a:lnTo>
                  <a:lnTo>
                    <a:pt x="341" y="117"/>
                  </a:lnTo>
                  <a:lnTo>
                    <a:pt x="341" y="173"/>
                  </a:lnTo>
                  <a:lnTo>
                    <a:pt x="285" y="173"/>
                  </a:lnTo>
                  <a:lnTo>
                    <a:pt x="285" y="229"/>
                  </a:lnTo>
                  <a:lnTo>
                    <a:pt x="228" y="229"/>
                  </a:lnTo>
                  <a:lnTo>
                    <a:pt x="228" y="285"/>
                  </a:lnTo>
                  <a:lnTo>
                    <a:pt x="285" y="285"/>
                  </a:lnTo>
                  <a:lnTo>
                    <a:pt x="285" y="341"/>
                  </a:lnTo>
                  <a:lnTo>
                    <a:pt x="341" y="341"/>
                  </a:lnTo>
                  <a:lnTo>
                    <a:pt x="341" y="285"/>
                  </a:lnTo>
                  <a:lnTo>
                    <a:pt x="397" y="285"/>
                  </a:lnTo>
                  <a:lnTo>
                    <a:pt x="397" y="229"/>
                  </a:lnTo>
                  <a:lnTo>
                    <a:pt x="453" y="229"/>
                  </a:lnTo>
                  <a:lnTo>
                    <a:pt x="453" y="173"/>
                  </a:lnTo>
                  <a:lnTo>
                    <a:pt x="513" y="173"/>
                  </a:lnTo>
                  <a:lnTo>
                    <a:pt x="513" y="114"/>
                  </a:lnTo>
                  <a:lnTo>
                    <a:pt x="513" y="56"/>
                  </a:lnTo>
                  <a:lnTo>
                    <a:pt x="453" y="56"/>
                  </a:lnTo>
                  <a:lnTo>
                    <a:pt x="453" y="117"/>
                  </a:lnTo>
                  <a:lnTo>
                    <a:pt x="397" y="117"/>
                  </a:lnTo>
                  <a:lnTo>
                    <a:pt x="397" y="56"/>
                  </a:lnTo>
                  <a:lnTo>
                    <a:pt x="453" y="56"/>
                  </a:lnTo>
                  <a:lnTo>
                    <a:pt x="453" y="0"/>
                  </a:lnTo>
                  <a:lnTo>
                    <a:pt x="398" y="0"/>
                  </a:lnTo>
                  <a:lnTo>
                    <a:pt x="341" y="0"/>
                  </a:lnTo>
                  <a:lnTo>
                    <a:pt x="285" y="0"/>
                  </a:lnTo>
                  <a:lnTo>
                    <a:pt x="285" y="56"/>
                  </a:lnTo>
                  <a:lnTo>
                    <a:pt x="228" y="56"/>
                  </a:lnTo>
                  <a:lnTo>
                    <a:pt x="228" y="0"/>
                  </a:lnTo>
                  <a:lnTo>
                    <a:pt x="170" y="0"/>
                  </a:lnTo>
                  <a:lnTo>
                    <a:pt x="113" y="0"/>
                  </a:lnTo>
                  <a:lnTo>
                    <a:pt x="56" y="0"/>
                  </a:lnTo>
                  <a:lnTo>
                    <a:pt x="56" y="58"/>
                  </a:lnTo>
                  <a:lnTo>
                    <a:pt x="56" y="117"/>
                  </a:lnTo>
                  <a:lnTo>
                    <a:pt x="0" y="117"/>
                  </a:lnTo>
                  <a:lnTo>
                    <a:pt x="0" y="171"/>
                  </a:lnTo>
                  <a:lnTo>
                    <a:pt x="0" y="229"/>
                  </a:lnTo>
                  <a:lnTo>
                    <a:pt x="0" y="285"/>
                  </a:lnTo>
                  <a:lnTo>
                    <a:pt x="56" y="285"/>
                  </a:lnTo>
                  <a:lnTo>
                    <a:pt x="56" y="341"/>
                  </a:lnTo>
                  <a:lnTo>
                    <a:pt x="0" y="341"/>
                  </a:lnTo>
                  <a:lnTo>
                    <a:pt x="0" y="401"/>
                  </a:lnTo>
                  <a:lnTo>
                    <a:pt x="56" y="401"/>
                  </a:lnTo>
                  <a:lnTo>
                    <a:pt x="112" y="401"/>
                  </a:lnTo>
                  <a:lnTo>
                    <a:pt x="112" y="452"/>
                  </a:lnTo>
                  <a:lnTo>
                    <a:pt x="112" y="509"/>
                  </a:lnTo>
                  <a:lnTo>
                    <a:pt x="56" y="509"/>
                  </a:lnTo>
                  <a:lnTo>
                    <a:pt x="56" y="565"/>
                  </a:lnTo>
                  <a:lnTo>
                    <a:pt x="113" y="565"/>
                  </a:lnTo>
                  <a:lnTo>
                    <a:pt x="168" y="565"/>
                  </a:lnTo>
                  <a:lnTo>
                    <a:pt x="168" y="621"/>
                  </a:lnTo>
                  <a:lnTo>
                    <a:pt x="228" y="621"/>
                  </a:lnTo>
                  <a:lnTo>
                    <a:pt x="228" y="565"/>
                  </a:lnTo>
                  <a:lnTo>
                    <a:pt x="228" y="509"/>
                  </a:lnTo>
                  <a:lnTo>
                    <a:pt x="228" y="453"/>
                  </a:lnTo>
                  <a:lnTo>
                    <a:pt x="168" y="453"/>
                  </a:lnTo>
                  <a:lnTo>
                    <a:pt x="168" y="401"/>
                  </a:lnTo>
                  <a:lnTo>
                    <a:pt x="228" y="401"/>
                  </a:lnTo>
                  <a:lnTo>
                    <a:pt x="228" y="453"/>
                  </a:lnTo>
                  <a:lnTo>
                    <a:pt x="283" y="453"/>
                  </a:lnTo>
                  <a:lnTo>
                    <a:pt x="341" y="453"/>
                  </a:lnTo>
                  <a:lnTo>
                    <a:pt x="341" y="401"/>
                  </a:lnTo>
                  <a:lnTo>
                    <a:pt x="285" y="40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138">
              <a:extLst>
                <a:ext uri="{FF2B5EF4-FFF2-40B4-BE49-F238E27FC236}">
                  <a16:creationId xmlns:a16="http://schemas.microsoft.com/office/drawing/2014/main" id="{F35F9198-1814-4686-98D2-FA935F20C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155" y="4201792"/>
              <a:ext cx="360738" cy="537169"/>
            </a:xfrm>
            <a:custGeom>
              <a:avLst/>
              <a:gdLst>
                <a:gd name="T0" fmla="*/ 117 w 229"/>
                <a:gd name="T1" fmla="*/ 285 h 341"/>
                <a:gd name="T2" fmla="*/ 173 w 229"/>
                <a:gd name="T3" fmla="*/ 285 h 341"/>
                <a:gd name="T4" fmla="*/ 229 w 229"/>
                <a:gd name="T5" fmla="*/ 285 h 341"/>
                <a:gd name="T6" fmla="*/ 229 w 229"/>
                <a:gd name="T7" fmla="*/ 229 h 341"/>
                <a:gd name="T8" fmla="*/ 173 w 229"/>
                <a:gd name="T9" fmla="*/ 229 h 341"/>
                <a:gd name="T10" fmla="*/ 173 w 229"/>
                <a:gd name="T11" fmla="*/ 173 h 341"/>
                <a:gd name="T12" fmla="*/ 117 w 229"/>
                <a:gd name="T13" fmla="*/ 173 h 341"/>
                <a:gd name="T14" fmla="*/ 117 w 229"/>
                <a:gd name="T15" fmla="*/ 112 h 341"/>
                <a:gd name="T16" fmla="*/ 173 w 229"/>
                <a:gd name="T17" fmla="*/ 112 h 341"/>
                <a:gd name="T18" fmla="*/ 173 w 229"/>
                <a:gd name="T19" fmla="*/ 56 h 341"/>
                <a:gd name="T20" fmla="*/ 117 w 229"/>
                <a:gd name="T21" fmla="*/ 56 h 341"/>
                <a:gd name="T22" fmla="*/ 117 w 229"/>
                <a:gd name="T23" fmla="*/ 0 h 341"/>
                <a:gd name="T24" fmla="*/ 60 w 229"/>
                <a:gd name="T25" fmla="*/ 0 h 341"/>
                <a:gd name="T26" fmla="*/ 60 w 229"/>
                <a:gd name="T27" fmla="*/ 56 h 341"/>
                <a:gd name="T28" fmla="*/ 0 w 229"/>
                <a:gd name="T29" fmla="*/ 56 h 341"/>
                <a:gd name="T30" fmla="*/ 0 w 229"/>
                <a:gd name="T31" fmla="*/ 112 h 341"/>
                <a:gd name="T32" fmla="*/ 60 w 229"/>
                <a:gd name="T33" fmla="*/ 112 h 341"/>
                <a:gd name="T34" fmla="*/ 60 w 229"/>
                <a:gd name="T35" fmla="*/ 173 h 341"/>
                <a:gd name="T36" fmla="*/ 0 w 229"/>
                <a:gd name="T37" fmla="*/ 173 h 341"/>
                <a:gd name="T38" fmla="*/ 0 w 229"/>
                <a:gd name="T39" fmla="*/ 229 h 341"/>
                <a:gd name="T40" fmla="*/ 60 w 229"/>
                <a:gd name="T41" fmla="*/ 229 h 341"/>
                <a:gd name="T42" fmla="*/ 60 w 229"/>
                <a:gd name="T43" fmla="*/ 285 h 341"/>
                <a:gd name="T44" fmla="*/ 60 w 229"/>
                <a:gd name="T45" fmla="*/ 341 h 341"/>
                <a:gd name="T46" fmla="*/ 117 w 229"/>
                <a:gd name="T47" fmla="*/ 341 h 341"/>
                <a:gd name="T48" fmla="*/ 117 w 229"/>
                <a:gd name="T49" fmla="*/ 28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9" h="341">
                  <a:moveTo>
                    <a:pt x="117" y="285"/>
                  </a:moveTo>
                  <a:lnTo>
                    <a:pt x="173" y="285"/>
                  </a:lnTo>
                  <a:lnTo>
                    <a:pt x="229" y="285"/>
                  </a:lnTo>
                  <a:lnTo>
                    <a:pt x="229" y="229"/>
                  </a:lnTo>
                  <a:lnTo>
                    <a:pt x="173" y="229"/>
                  </a:lnTo>
                  <a:lnTo>
                    <a:pt x="173" y="173"/>
                  </a:lnTo>
                  <a:lnTo>
                    <a:pt x="117" y="173"/>
                  </a:lnTo>
                  <a:lnTo>
                    <a:pt x="117" y="112"/>
                  </a:lnTo>
                  <a:lnTo>
                    <a:pt x="173" y="112"/>
                  </a:lnTo>
                  <a:lnTo>
                    <a:pt x="173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60" y="0"/>
                  </a:lnTo>
                  <a:lnTo>
                    <a:pt x="60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60" y="112"/>
                  </a:lnTo>
                  <a:lnTo>
                    <a:pt x="60" y="173"/>
                  </a:lnTo>
                  <a:lnTo>
                    <a:pt x="0" y="173"/>
                  </a:lnTo>
                  <a:lnTo>
                    <a:pt x="0" y="229"/>
                  </a:lnTo>
                  <a:lnTo>
                    <a:pt x="60" y="229"/>
                  </a:lnTo>
                  <a:lnTo>
                    <a:pt x="60" y="285"/>
                  </a:lnTo>
                  <a:lnTo>
                    <a:pt x="60" y="341"/>
                  </a:lnTo>
                  <a:lnTo>
                    <a:pt x="117" y="341"/>
                  </a:lnTo>
                  <a:lnTo>
                    <a:pt x="117" y="285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Rectangle 139">
              <a:extLst>
                <a:ext uri="{FF2B5EF4-FFF2-40B4-BE49-F238E27FC236}">
                  <a16:creationId xmlns:a16="http://schemas.microsoft.com/office/drawing/2014/main" id="{FD81FB36-0218-435C-A92A-2EA49A8CE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0940" y="5805421"/>
              <a:ext cx="88215" cy="96092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Rectangle 140">
              <a:extLst>
                <a:ext uri="{FF2B5EF4-FFF2-40B4-BE49-F238E27FC236}">
                  <a16:creationId xmlns:a16="http://schemas.microsoft.com/office/drawing/2014/main" id="{EF222FF6-1A86-4F6A-B673-9BB3A4EC0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6294" y="5717206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Rectangle 141">
              <a:extLst>
                <a:ext uri="{FF2B5EF4-FFF2-40B4-BE49-F238E27FC236}">
                  <a16:creationId xmlns:a16="http://schemas.microsoft.com/office/drawing/2014/main" id="{70216663-FCB6-44B8-AF18-E7423D2AD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6294" y="5370645"/>
              <a:ext cx="88215" cy="81914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Rectangle 142">
              <a:extLst>
                <a:ext uri="{FF2B5EF4-FFF2-40B4-BE49-F238E27FC236}">
                  <a16:creationId xmlns:a16="http://schemas.microsoft.com/office/drawing/2014/main" id="{DE60BCBB-865D-4131-A852-5F6737BD5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0839" y="545255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Rectangle 143">
              <a:extLst>
                <a:ext uri="{FF2B5EF4-FFF2-40B4-BE49-F238E27FC236}">
                  <a16:creationId xmlns:a16="http://schemas.microsoft.com/office/drawing/2014/main" id="{2A4B7FAD-726E-410C-84C5-2AB8D54AF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2624" y="4827176"/>
              <a:ext cx="88215" cy="9609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Rectangle 144">
              <a:extLst>
                <a:ext uri="{FF2B5EF4-FFF2-40B4-BE49-F238E27FC236}">
                  <a16:creationId xmlns:a16="http://schemas.microsoft.com/office/drawing/2014/main" id="{5C3E0876-6131-4305-9831-F27B45B00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8108" y="4738960"/>
              <a:ext cx="94516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Rectangle 145">
              <a:extLst>
                <a:ext uri="{FF2B5EF4-FFF2-40B4-BE49-F238E27FC236}">
                  <a16:creationId xmlns:a16="http://schemas.microsoft.com/office/drawing/2014/main" id="{E27EA2BB-36BD-432B-9770-A3D84358E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9892" y="4474314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Rectangle 146">
              <a:extLst>
                <a:ext uri="{FF2B5EF4-FFF2-40B4-BE49-F238E27FC236}">
                  <a16:creationId xmlns:a16="http://schemas.microsoft.com/office/drawing/2014/main" id="{0A12F45A-D8CF-4127-8253-4EBD7B51A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1677" y="4378222"/>
              <a:ext cx="88215" cy="9609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Rectangle 147">
              <a:extLst>
                <a:ext uri="{FF2B5EF4-FFF2-40B4-BE49-F238E27FC236}">
                  <a16:creationId xmlns:a16="http://schemas.microsoft.com/office/drawing/2014/main" id="{25514E9C-661F-48E6-AD6F-3210E21F7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3462" y="545255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Rectangle 148">
              <a:extLst>
                <a:ext uri="{FF2B5EF4-FFF2-40B4-BE49-F238E27FC236}">
                  <a16:creationId xmlns:a16="http://schemas.microsoft.com/office/drawing/2014/main" id="{5AB9971E-0129-4448-8C43-6F410C73B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3671" y="5540775"/>
              <a:ext cx="89791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Rectangle 149">
              <a:extLst>
                <a:ext uri="{FF2B5EF4-FFF2-40B4-BE49-F238E27FC236}">
                  <a16:creationId xmlns:a16="http://schemas.microsoft.com/office/drawing/2014/main" id="{9CC86155-C059-4643-939D-DD826644F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9155" y="4378222"/>
              <a:ext cx="94516" cy="9609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Rectangle 150">
              <a:extLst>
                <a:ext uri="{FF2B5EF4-FFF2-40B4-BE49-F238E27FC236}">
                  <a16:creationId xmlns:a16="http://schemas.microsoft.com/office/drawing/2014/main" id="{BE329726-05AF-4B54-932F-4B50015FB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0940" y="4474314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Rectangle 151">
              <a:extLst>
                <a:ext uri="{FF2B5EF4-FFF2-40B4-BE49-F238E27FC236}">
                  <a16:creationId xmlns:a16="http://schemas.microsoft.com/office/drawing/2014/main" id="{E295EC58-CD4D-45C9-8C8D-BBE7C5C86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2724" y="545255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Rectangle 152">
              <a:extLst>
                <a:ext uri="{FF2B5EF4-FFF2-40B4-BE49-F238E27FC236}">
                  <a16:creationId xmlns:a16="http://schemas.microsoft.com/office/drawing/2014/main" id="{B3EF3C8E-7C6E-4CA8-AA3A-9C0A9DE42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2724" y="456252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Rectangle 153">
              <a:extLst>
                <a:ext uri="{FF2B5EF4-FFF2-40B4-BE49-F238E27FC236}">
                  <a16:creationId xmlns:a16="http://schemas.microsoft.com/office/drawing/2014/main" id="{47CF6514-F2B8-4B9D-A4B8-6D71D0E99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4509" y="4827176"/>
              <a:ext cx="88215" cy="9609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Rectangle 154">
              <a:extLst>
                <a:ext uri="{FF2B5EF4-FFF2-40B4-BE49-F238E27FC236}">
                  <a16:creationId xmlns:a16="http://schemas.microsoft.com/office/drawing/2014/main" id="{0E790030-2347-45B5-9289-70BDD5DE4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6294" y="5540775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Rectangle 155">
              <a:extLst>
                <a:ext uri="{FF2B5EF4-FFF2-40B4-BE49-F238E27FC236}">
                  <a16:creationId xmlns:a16="http://schemas.microsoft.com/office/drawing/2014/main" id="{2E29397C-E2C7-425C-B973-B74A38873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0202" y="5276129"/>
              <a:ext cx="96092" cy="94516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Rectangle 156">
              <a:extLst>
                <a:ext uri="{FF2B5EF4-FFF2-40B4-BE49-F238E27FC236}">
                  <a16:creationId xmlns:a16="http://schemas.microsoft.com/office/drawing/2014/main" id="{133678D5-E469-4DCC-8853-013145538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1987" y="5628990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157">
              <a:extLst>
                <a:ext uri="{FF2B5EF4-FFF2-40B4-BE49-F238E27FC236}">
                  <a16:creationId xmlns:a16="http://schemas.microsoft.com/office/drawing/2014/main" id="{952494EE-EF9D-4111-809D-14BD7952C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1987" y="5370645"/>
              <a:ext cx="88215" cy="81914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158">
              <a:extLst>
                <a:ext uri="{FF2B5EF4-FFF2-40B4-BE49-F238E27FC236}">
                  <a16:creationId xmlns:a16="http://schemas.microsoft.com/office/drawing/2014/main" id="{383AB840-1A6B-4D8D-858E-E8B5133D7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0839" y="5187913"/>
              <a:ext cx="266221" cy="88215"/>
            </a:xfrm>
            <a:custGeom>
              <a:avLst/>
              <a:gdLst>
                <a:gd name="T0" fmla="*/ 114 w 169"/>
                <a:gd name="T1" fmla="*/ 0 h 56"/>
                <a:gd name="T2" fmla="*/ 56 w 169"/>
                <a:gd name="T3" fmla="*/ 0 h 56"/>
                <a:gd name="T4" fmla="*/ 0 w 169"/>
                <a:gd name="T5" fmla="*/ 0 h 56"/>
                <a:gd name="T6" fmla="*/ 0 w 169"/>
                <a:gd name="T7" fmla="*/ 56 h 56"/>
                <a:gd name="T8" fmla="*/ 56 w 169"/>
                <a:gd name="T9" fmla="*/ 56 h 56"/>
                <a:gd name="T10" fmla="*/ 114 w 169"/>
                <a:gd name="T11" fmla="*/ 56 h 56"/>
                <a:gd name="T12" fmla="*/ 169 w 169"/>
                <a:gd name="T13" fmla="*/ 56 h 56"/>
                <a:gd name="T14" fmla="*/ 169 w 169"/>
                <a:gd name="T15" fmla="*/ 0 h 56"/>
                <a:gd name="T16" fmla="*/ 114 w 169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56">
                  <a:moveTo>
                    <a:pt x="114" y="0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4" y="56"/>
                  </a:lnTo>
                  <a:lnTo>
                    <a:pt x="169" y="56"/>
                  </a:lnTo>
                  <a:lnTo>
                    <a:pt x="169" y="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Rectangle 159">
              <a:extLst>
                <a:ext uri="{FF2B5EF4-FFF2-40B4-BE49-F238E27FC236}">
                  <a16:creationId xmlns:a16="http://schemas.microsoft.com/office/drawing/2014/main" id="{A3C23E9A-5341-440F-93DF-22AF5B6D4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29055" y="545255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Rectangle 160">
              <a:extLst>
                <a:ext uri="{FF2B5EF4-FFF2-40B4-BE49-F238E27FC236}">
                  <a16:creationId xmlns:a16="http://schemas.microsoft.com/office/drawing/2014/main" id="{CC4DC659-F357-4C71-A6A4-4098333D8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0839" y="5370645"/>
              <a:ext cx="88215" cy="819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Rectangle 161">
              <a:extLst>
                <a:ext uri="{FF2B5EF4-FFF2-40B4-BE49-F238E27FC236}">
                  <a16:creationId xmlns:a16="http://schemas.microsoft.com/office/drawing/2014/main" id="{098FA66E-1C6F-4F94-BA09-945DD5643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0839" y="4827176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Rectangle 162">
              <a:extLst>
                <a:ext uri="{FF2B5EF4-FFF2-40B4-BE49-F238E27FC236}">
                  <a16:creationId xmlns:a16="http://schemas.microsoft.com/office/drawing/2014/main" id="{185BFFDD-78FF-44D5-8269-8851BCE1E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0839" y="456252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163">
              <a:extLst>
                <a:ext uri="{FF2B5EF4-FFF2-40B4-BE49-F238E27FC236}">
                  <a16:creationId xmlns:a16="http://schemas.microsoft.com/office/drawing/2014/main" id="{DFE807B7-1658-4A98-83D8-407422FDF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9892" y="5011483"/>
              <a:ext cx="270947" cy="176431"/>
            </a:xfrm>
            <a:custGeom>
              <a:avLst/>
              <a:gdLst>
                <a:gd name="T0" fmla="*/ 116 w 172"/>
                <a:gd name="T1" fmla="*/ 56 h 112"/>
                <a:gd name="T2" fmla="*/ 116 w 172"/>
                <a:gd name="T3" fmla="*/ 0 h 112"/>
                <a:gd name="T4" fmla="*/ 56 w 172"/>
                <a:gd name="T5" fmla="*/ 0 h 112"/>
                <a:gd name="T6" fmla="*/ 56 w 172"/>
                <a:gd name="T7" fmla="*/ 56 h 112"/>
                <a:gd name="T8" fmla="*/ 0 w 172"/>
                <a:gd name="T9" fmla="*/ 56 h 112"/>
                <a:gd name="T10" fmla="*/ 0 w 172"/>
                <a:gd name="T11" fmla="*/ 112 h 112"/>
                <a:gd name="T12" fmla="*/ 58 w 172"/>
                <a:gd name="T13" fmla="*/ 112 h 112"/>
                <a:gd name="T14" fmla="*/ 114 w 172"/>
                <a:gd name="T15" fmla="*/ 112 h 112"/>
                <a:gd name="T16" fmla="*/ 172 w 172"/>
                <a:gd name="T17" fmla="*/ 112 h 112"/>
                <a:gd name="T18" fmla="*/ 172 w 172"/>
                <a:gd name="T19" fmla="*/ 56 h 112"/>
                <a:gd name="T20" fmla="*/ 116 w 172"/>
                <a:gd name="T21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" h="112">
                  <a:moveTo>
                    <a:pt x="116" y="56"/>
                  </a:moveTo>
                  <a:lnTo>
                    <a:pt x="116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8" y="112"/>
                  </a:lnTo>
                  <a:lnTo>
                    <a:pt x="114" y="112"/>
                  </a:lnTo>
                  <a:lnTo>
                    <a:pt x="172" y="112"/>
                  </a:lnTo>
                  <a:lnTo>
                    <a:pt x="172" y="56"/>
                  </a:lnTo>
                  <a:lnTo>
                    <a:pt x="116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Rectangle 164">
              <a:extLst>
                <a:ext uri="{FF2B5EF4-FFF2-40B4-BE49-F238E27FC236}">
                  <a16:creationId xmlns:a16="http://schemas.microsoft.com/office/drawing/2014/main" id="{4D4EE529-69FE-49C2-81A9-68712E4E1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2624" y="4738960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165">
              <a:extLst>
                <a:ext uri="{FF2B5EF4-FFF2-40B4-BE49-F238E27FC236}">
                  <a16:creationId xmlns:a16="http://schemas.microsoft.com/office/drawing/2014/main" id="{18DCFC28-21EF-4947-836F-B21C853F9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8108" y="5628990"/>
              <a:ext cx="94516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Rectangle 166">
              <a:extLst>
                <a:ext uri="{FF2B5EF4-FFF2-40B4-BE49-F238E27FC236}">
                  <a16:creationId xmlns:a16="http://schemas.microsoft.com/office/drawing/2014/main" id="{8B7DAD8C-A5F6-497A-BB60-B929671C8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8108" y="4650745"/>
              <a:ext cx="94516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167">
              <a:extLst>
                <a:ext uri="{FF2B5EF4-FFF2-40B4-BE49-F238E27FC236}">
                  <a16:creationId xmlns:a16="http://schemas.microsoft.com/office/drawing/2014/main" id="{5097CA30-D9B5-4C9D-A987-01401BF5B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8108" y="4474314"/>
              <a:ext cx="182732" cy="88215"/>
            </a:xfrm>
            <a:custGeom>
              <a:avLst/>
              <a:gdLst>
                <a:gd name="T0" fmla="*/ 58 w 116"/>
                <a:gd name="T1" fmla="*/ 56 h 56"/>
                <a:gd name="T2" fmla="*/ 116 w 116"/>
                <a:gd name="T3" fmla="*/ 56 h 56"/>
                <a:gd name="T4" fmla="*/ 116 w 116"/>
                <a:gd name="T5" fmla="*/ 0 h 56"/>
                <a:gd name="T6" fmla="*/ 58 w 116"/>
                <a:gd name="T7" fmla="*/ 0 h 56"/>
                <a:gd name="T8" fmla="*/ 0 w 116"/>
                <a:gd name="T9" fmla="*/ 0 h 56"/>
                <a:gd name="T10" fmla="*/ 0 w 116"/>
                <a:gd name="T11" fmla="*/ 56 h 56"/>
                <a:gd name="T12" fmla="*/ 58 w 11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56">
                  <a:moveTo>
                    <a:pt x="58" y="56"/>
                  </a:moveTo>
                  <a:lnTo>
                    <a:pt x="116" y="56"/>
                  </a:lnTo>
                  <a:lnTo>
                    <a:pt x="116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Rectangle 168">
              <a:extLst>
                <a:ext uri="{FF2B5EF4-FFF2-40B4-BE49-F238E27FC236}">
                  <a16:creationId xmlns:a16="http://schemas.microsoft.com/office/drawing/2014/main" id="{5A3A63D6-F0CF-4888-9A1B-3EB53B1B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9892" y="5540775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Rectangle 169">
              <a:extLst>
                <a:ext uri="{FF2B5EF4-FFF2-40B4-BE49-F238E27FC236}">
                  <a16:creationId xmlns:a16="http://schemas.microsoft.com/office/drawing/2014/main" id="{7E70E50E-42E4-429D-890D-EBB704686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9892" y="4378222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Rectangle 170">
              <a:extLst>
                <a:ext uri="{FF2B5EF4-FFF2-40B4-BE49-F238E27FC236}">
                  <a16:creationId xmlns:a16="http://schemas.microsoft.com/office/drawing/2014/main" id="{0C5400DD-4219-4513-A3F5-57C3EBB71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1677" y="5370645"/>
              <a:ext cx="88215" cy="819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Rectangle 171">
              <a:extLst>
                <a:ext uri="{FF2B5EF4-FFF2-40B4-BE49-F238E27FC236}">
                  <a16:creationId xmlns:a16="http://schemas.microsoft.com/office/drawing/2014/main" id="{C06B08BD-EB51-4BAB-B8DB-E7EC26929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1677" y="4290007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Rectangle 172">
              <a:extLst>
                <a:ext uri="{FF2B5EF4-FFF2-40B4-BE49-F238E27FC236}">
                  <a16:creationId xmlns:a16="http://schemas.microsoft.com/office/drawing/2014/main" id="{798237B4-D252-457B-B20A-50F0E15E5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3462" y="4923267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Rectangle 173">
              <a:extLst>
                <a:ext uri="{FF2B5EF4-FFF2-40B4-BE49-F238E27FC236}">
                  <a16:creationId xmlns:a16="http://schemas.microsoft.com/office/drawing/2014/main" id="{01C241CC-96F6-4AC0-8806-736F9F624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3462" y="4650745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Rectangle 174">
              <a:extLst>
                <a:ext uri="{FF2B5EF4-FFF2-40B4-BE49-F238E27FC236}">
                  <a16:creationId xmlns:a16="http://schemas.microsoft.com/office/drawing/2014/main" id="{55E0C342-4267-43DE-B8FE-4D87843FF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3462" y="420179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Rectangle 175">
              <a:extLst>
                <a:ext uri="{FF2B5EF4-FFF2-40B4-BE49-F238E27FC236}">
                  <a16:creationId xmlns:a16="http://schemas.microsoft.com/office/drawing/2014/main" id="{CE861570-CE23-499B-B540-73AD548DF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3671" y="5452559"/>
              <a:ext cx="89791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Rectangle 176">
              <a:extLst>
                <a:ext uri="{FF2B5EF4-FFF2-40B4-BE49-F238E27FC236}">
                  <a16:creationId xmlns:a16="http://schemas.microsoft.com/office/drawing/2014/main" id="{6E1829F4-A452-4214-827E-2A8ED1A41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3671" y="5011483"/>
              <a:ext cx="89791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Rectangle 177">
              <a:extLst>
                <a:ext uri="{FF2B5EF4-FFF2-40B4-BE49-F238E27FC236}">
                  <a16:creationId xmlns:a16="http://schemas.microsoft.com/office/drawing/2014/main" id="{A86DEBC8-CBD3-40EF-B988-5FDF3AC36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3671" y="4738960"/>
              <a:ext cx="89791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Rectangle 178">
              <a:extLst>
                <a:ext uri="{FF2B5EF4-FFF2-40B4-BE49-F238E27FC236}">
                  <a16:creationId xmlns:a16="http://schemas.microsoft.com/office/drawing/2014/main" id="{5C4B9057-01F7-4E98-9718-097AB06FD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9155" y="5370645"/>
              <a:ext cx="94516" cy="819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Rectangle 179">
              <a:extLst>
                <a:ext uri="{FF2B5EF4-FFF2-40B4-BE49-F238E27FC236}">
                  <a16:creationId xmlns:a16="http://schemas.microsoft.com/office/drawing/2014/main" id="{154CE46B-0BDE-4BD0-9AE0-021197955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9155" y="4650745"/>
              <a:ext cx="94516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180">
              <a:extLst>
                <a:ext uri="{FF2B5EF4-FFF2-40B4-BE49-F238E27FC236}">
                  <a16:creationId xmlns:a16="http://schemas.microsoft.com/office/drawing/2014/main" id="{A3A27DC4-D11A-4306-98F0-FDF2D13DB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0940" y="5628990"/>
              <a:ext cx="88215" cy="176431"/>
            </a:xfrm>
            <a:custGeom>
              <a:avLst/>
              <a:gdLst>
                <a:gd name="T0" fmla="*/ 0 w 56"/>
                <a:gd name="T1" fmla="*/ 57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7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7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7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181">
              <a:extLst>
                <a:ext uri="{FF2B5EF4-FFF2-40B4-BE49-F238E27FC236}">
                  <a16:creationId xmlns:a16="http://schemas.microsoft.com/office/drawing/2014/main" id="{7C8BF627-2178-4EB0-9FD4-05BD14331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0940" y="5099698"/>
              <a:ext cx="182732" cy="88215"/>
            </a:xfrm>
            <a:custGeom>
              <a:avLst/>
              <a:gdLst>
                <a:gd name="T0" fmla="*/ 0 w 116"/>
                <a:gd name="T1" fmla="*/ 0 h 56"/>
                <a:gd name="T2" fmla="*/ 0 w 116"/>
                <a:gd name="T3" fmla="*/ 56 h 56"/>
                <a:gd name="T4" fmla="*/ 58 w 116"/>
                <a:gd name="T5" fmla="*/ 56 h 56"/>
                <a:gd name="T6" fmla="*/ 116 w 116"/>
                <a:gd name="T7" fmla="*/ 56 h 56"/>
                <a:gd name="T8" fmla="*/ 116 w 116"/>
                <a:gd name="T9" fmla="*/ 0 h 56"/>
                <a:gd name="T10" fmla="*/ 58 w 116"/>
                <a:gd name="T11" fmla="*/ 0 h 56"/>
                <a:gd name="T12" fmla="*/ 0 w 11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56">
                  <a:moveTo>
                    <a:pt x="0" y="0"/>
                  </a:moveTo>
                  <a:lnTo>
                    <a:pt x="0" y="56"/>
                  </a:lnTo>
                  <a:lnTo>
                    <a:pt x="58" y="56"/>
                  </a:lnTo>
                  <a:lnTo>
                    <a:pt x="116" y="56"/>
                  </a:lnTo>
                  <a:lnTo>
                    <a:pt x="116" y="0"/>
                  </a:lnTo>
                  <a:lnTo>
                    <a:pt x="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Rectangle 182">
              <a:extLst>
                <a:ext uri="{FF2B5EF4-FFF2-40B4-BE49-F238E27FC236}">
                  <a16:creationId xmlns:a16="http://schemas.microsoft.com/office/drawing/2014/main" id="{4047A89B-A22B-4298-A947-EADD0DC76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0940" y="4923267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Rectangle 183">
              <a:extLst>
                <a:ext uri="{FF2B5EF4-FFF2-40B4-BE49-F238E27FC236}">
                  <a16:creationId xmlns:a16="http://schemas.microsoft.com/office/drawing/2014/main" id="{0F2C53F5-3210-405A-A1C3-F5CD302FB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0940" y="4378222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Rectangle 184">
              <a:extLst>
                <a:ext uri="{FF2B5EF4-FFF2-40B4-BE49-F238E27FC236}">
                  <a16:creationId xmlns:a16="http://schemas.microsoft.com/office/drawing/2014/main" id="{1619C8CE-C690-4C83-A317-82E5CFD1B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4509" y="545255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Rectangle 185">
              <a:extLst>
                <a:ext uri="{FF2B5EF4-FFF2-40B4-BE49-F238E27FC236}">
                  <a16:creationId xmlns:a16="http://schemas.microsoft.com/office/drawing/2014/main" id="{35706D59-C133-4A86-B59C-E20CF5915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4509" y="456252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186">
              <a:extLst>
                <a:ext uri="{FF2B5EF4-FFF2-40B4-BE49-F238E27FC236}">
                  <a16:creationId xmlns:a16="http://schemas.microsoft.com/office/drawing/2014/main" id="{EC328FBD-3CCB-44DF-96B3-D7D8F97E6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6294" y="5187913"/>
              <a:ext cx="176431" cy="88215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4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4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4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Rectangle 187">
              <a:extLst>
                <a:ext uri="{FF2B5EF4-FFF2-40B4-BE49-F238E27FC236}">
                  <a16:creationId xmlns:a16="http://schemas.microsoft.com/office/drawing/2014/main" id="{B8065CDD-FB91-4874-B26B-F1966A2D9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6294" y="4827176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Rectangle 188">
              <a:extLst>
                <a:ext uri="{FF2B5EF4-FFF2-40B4-BE49-F238E27FC236}">
                  <a16:creationId xmlns:a16="http://schemas.microsoft.com/office/drawing/2014/main" id="{4772C0F1-B385-4D37-8728-BA3D16B5E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6294" y="4650745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Rectangle 189">
              <a:extLst>
                <a:ext uri="{FF2B5EF4-FFF2-40B4-BE49-F238E27FC236}">
                  <a16:creationId xmlns:a16="http://schemas.microsoft.com/office/drawing/2014/main" id="{25BDA1D8-2422-44C4-A216-4CCCB0959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0202" y="5540775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Rectangle 190">
              <a:extLst>
                <a:ext uri="{FF2B5EF4-FFF2-40B4-BE49-F238E27FC236}">
                  <a16:creationId xmlns:a16="http://schemas.microsoft.com/office/drawing/2014/main" id="{CDBE5311-B9CB-4598-8DEB-93189AE43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0202" y="4923267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Rectangle 191">
              <a:extLst>
                <a:ext uri="{FF2B5EF4-FFF2-40B4-BE49-F238E27FC236}">
                  <a16:creationId xmlns:a16="http://schemas.microsoft.com/office/drawing/2014/main" id="{205A9E9F-EB79-48E7-9057-D5046387F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1987" y="5276129"/>
              <a:ext cx="88215" cy="945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Rectangle 192">
              <a:extLst>
                <a:ext uri="{FF2B5EF4-FFF2-40B4-BE49-F238E27FC236}">
                  <a16:creationId xmlns:a16="http://schemas.microsoft.com/office/drawing/2014/main" id="{17AD98C2-5E6E-4226-B278-8967FA4DC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1987" y="5011483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Rectangle 193">
              <a:extLst>
                <a:ext uri="{FF2B5EF4-FFF2-40B4-BE49-F238E27FC236}">
                  <a16:creationId xmlns:a16="http://schemas.microsoft.com/office/drawing/2014/main" id="{82DB7FC0-4D24-427E-ADBC-62501589E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3771" y="5628990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Rectangle 194">
              <a:extLst>
                <a:ext uri="{FF2B5EF4-FFF2-40B4-BE49-F238E27FC236}">
                  <a16:creationId xmlns:a16="http://schemas.microsoft.com/office/drawing/2014/main" id="{78D1FE50-BFEA-4190-98C0-0F321A4DD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3771" y="5370645"/>
              <a:ext cx="88215" cy="819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Freeform 195">
              <a:extLst>
                <a:ext uri="{FF2B5EF4-FFF2-40B4-BE49-F238E27FC236}">
                  <a16:creationId xmlns:a16="http://schemas.microsoft.com/office/drawing/2014/main" id="{BF24C5D7-68BD-417A-A8BA-71E96607E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7270" y="5540775"/>
              <a:ext cx="184307" cy="88215"/>
            </a:xfrm>
            <a:custGeom>
              <a:avLst/>
              <a:gdLst>
                <a:gd name="T0" fmla="*/ 59 w 117"/>
                <a:gd name="T1" fmla="*/ 0 h 56"/>
                <a:gd name="T2" fmla="*/ 0 w 117"/>
                <a:gd name="T3" fmla="*/ 0 h 56"/>
                <a:gd name="T4" fmla="*/ 0 w 117"/>
                <a:gd name="T5" fmla="*/ 56 h 56"/>
                <a:gd name="T6" fmla="*/ 59 w 117"/>
                <a:gd name="T7" fmla="*/ 56 h 56"/>
                <a:gd name="T8" fmla="*/ 117 w 117"/>
                <a:gd name="T9" fmla="*/ 56 h 56"/>
                <a:gd name="T10" fmla="*/ 117 w 117"/>
                <a:gd name="T11" fmla="*/ 0 h 56"/>
                <a:gd name="T12" fmla="*/ 59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59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9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196">
              <a:extLst>
                <a:ext uri="{FF2B5EF4-FFF2-40B4-BE49-F238E27FC236}">
                  <a16:creationId xmlns:a16="http://schemas.microsoft.com/office/drawing/2014/main" id="{E0ACE711-C253-421A-9F82-22CD93DE9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9892" y="5187913"/>
              <a:ext cx="537168" cy="182732"/>
            </a:xfrm>
            <a:custGeom>
              <a:avLst/>
              <a:gdLst>
                <a:gd name="T0" fmla="*/ 341 w 341"/>
                <a:gd name="T1" fmla="*/ 116 h 116"/>
                <a:gd name="T2" fmla="*/ 341 w 341"/>
                <a:gd name="T3" fmla="*/ 56 h 116"/>
                <a:gd name="T4" fmla="*/ 286 w 341"/>
                <a:gd name="T5" fmla="*/ 56 h 116"/>
                <a:gd name="T6" fmla="*/ 228 w 341"/>
                <a:gd name="T7" fmla="*/ 56 h 116"/>
                <a:gd name="T8" fmla="*/ 171 w 341"/>
                <a:gd name="T9" fmla="*/ 56 h 116"/>
                <a:gd name="T10" fmla="*/ 116 w 341"/>
                <a:gd name="T11" fmla="*/ 56 h 116"/>
                <a:gd name="T12" fmla="*/ 116 w 341"/>
                <a:gd name="T13" fmla="*/ 0 h 116"/>
                <a:gd name="T14" fmla="*/ 56 w 341"/>
                <a:gd name="T15" fmla="*/ 0 h 116"/>
                <a:gd name="T16" fmla="*/ 56 w 341"/>
                <a:gd name="T17" fmla="*/ 56 h 116"/>
                <a:gd name="T18" fmla="*/ 0 w 341"/>
                <a:gd name="T19" fmla="*/ 56 h 116"/>
                <a:gd name="T20" fmla="*/ 0 w 341"/>
                <a:gd name="T21" fmla="*/ 116 h 116"/>
                <a:gd name="T22" fmla="*/ 58 w 341"/>
                <a:gd name="T23" fmla="*/ 116 h 116"/>
                <a:gd name="T24" fmla="*/ 114 w 341"/>
                <a:gd name="T25" fmla="*/ 116 h 116"/>
                <a:gd name="T26" fmla="*/ 171 w 341"/>
                <a:gd name="T27" fmla="*/ 116 h 116"/>
                <a:gd name="T28" fmla="*/ 228 w 341"/>
                <a:gd name="T29" fmla="*/ 116 h 116"/>
                <a:gd name="T30" fmla="*/ 286 w 341"/>
                <a:gd name="T31" fmla="*/ 116 h 116"/>
                <a:gd name="T32" fmla="*/ 341 w 341"/>
                <a:gd name="T3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1" h="116">
                  <a:moveTo>
                    <a:pt x="341" y="116"/>
                  </a:moveTo>
                  <a:lnTo>
                    <a:pt x="341" y="56"/>
                  </a:lnTo>
                  <a:lnTo>
                    <a:pt x="286" y="56"/>
                  </a:lnTo>
                  <a:lnTo>
                    <a:pt x="228" y="56"/>
                  </a:lnTo>
                  <a:lnTo>
                    <a:pt x="171" y="56"/>
                  </a:lnTo>
                  <a:lnTo>
                    <a:pt x="116" y="56"/>
                  </a:lnTo>
                  <a:lnTo>
                    <a:pt x="116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lnTo>
                    <a:pt x="0" y="116"/>
                  </a:lnTo>
                  <a:lnTo>
                    <a:pt x="58" y="116"/>
                  </a:lnTo>
                  <a:lnTo>
                    <a:pt x="114" y="116"/>
                  </a:lnTo>
                  <a:lnTo>
                    <a:pt x="171" y="116"/>
                  </a:lnTo>
                  <a:lnTo>
                    <a:pt x="228" y="116"/>
                  </a:lnTo>
                  <a:lnTo>
                    <a:pt x="286" y="116"/>
                  </a:lnTo>
                  <a:lnTo>
                    <a:pt x="341" y="11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197">
              <a:extLst>
                <a:ext uri="{FF2B5EF4-FFF2-40B4-BE49-F238E27FC236}">
                  <a16:creationId xmlns:a16="http://schemas.microsoft.com/office/drawing/2014/main" id="{49E6AC81-CB98-440E-9A01-C4B888399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2624" y="4923267"/>
              <a:ext cx="264646" cy="88215"/>
            </a:xfrm>
            <a:custGeom>
              <a:avLst/>
              <a:gdLst>
                <a:gd name="T0" fmla="*/ 55 w 168"/>
                <a:gd name="T1" fmla="*/ 0 h 56"/>
                <a:gd name="T2" fmla="*/ 0 w 168"/>
                <a:gd name="T3" fmla="*/ 0 h 56"/>
                <a:gd name="T4" fmla="*/ 0 w 168"/>
                <a:gd name="T5" fmla="*/ 56 h 56"/>
                <a:gd name="T6" fmla="*/ 55 w 168"/>
                <a:gd name="T7" fmla="*/ 56 h 56"/>
                <a:gd name="T8" fmla="*/ 112 w 168"/>
                <a:gd name="T9" fmla="*/ 56 h 56"/>
                <a:gd name="T10" fmla="*/ 168 w 168"/>
                <a:gd name="T11" fmla="*/ 56 h 56"/>
                <a:gd name="T12" fmla="*/ 168 w 168"/>
                <a:gd name="T13" fmla="*/ 0 h 56"/>
                <a:gd name="T14" fmla="*/ 112 w 168"/>
                <a:gd name="T15" fmla="*/ 0 h 56"/>
                <a:gd name="T16" fmla="*/ 55 w 168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56">
                  <a:moveTo>
                    <a:pt x="55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5" y="56"/>
                  </a:lnTo>
                  <a:lnTo>
                    <a:pt x="112" y="56"/>
                  </a:lnTo>
                  <a:lnTo>
                    <a:pt x="168" y="56"/>
                  </a:lnTo>
                  <a:lnTo>
                    <a:pt x="168" y="0"/>
                  </a:lnTo>
                  <a:lnTo>
                    <a:pt x="112" y="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198">
              <a:extLst>
                <a:ext uri="{FF2B5EF4-FFF2-40B4-BE49-F238E27FC236}">
                  <a16:creationId xmlns:a16="http://schemas.microsoft.com/office/drawing/2014/main" id="{EEB1410C-5E2A-4A7E-8855-69E749964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2624" y="5452559"/>
              <a:ext cx="176431" cy="176431"/>
            </a:xfrm>
            <a:custGeom>
              <a:avLst/>
              <a:gdLst>
                <a:gd name="T0" fmla="*/ 56 w 112"/>
                <a:gd name="T1" fmla="*/ 0 h 112"/>
                <a:gd name="T2" fmla="*/ 0 w 112"/>
                <a:gd name="T3" fmla="*/ 0 h 112"/>
                <a:gd name="T4" fmla="*/ 0 w 112"/>
                <a:gd name="T5" fmla="*/ 56 h 112"/>
                <a:gd name="T6" fmla="*/ 0 w 112"/>
                <a:gd name="T7" fmla="*/ 112 h 112"/>
                <a:gd name="T8" fmla="*/ 55 w 112"/>
                <a:gd name="T9" fmla="*/ 112 h 112"/>
                <a:gd name="T10" fmla="*/ 112 w 112"/>
                <a:gd name="T11" fmla="*/ 112 h 112"/>
                <a:gd name="T12" fmla="*/ 112 w 112"/>
                <a:gd name="T13" fmla="*/ 56 h 112"/>
                <a:gd name="T14" fmla="*/ 56 w 112"/>
                <a:gd name="T15" fmla="*/ 56 h 112"/>
                <a:gd name="T16" fmla="*/ 56 w 112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5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199">
              <a:extLst>
                <a:ext uri="{FF2B5EF4-FFF2-40B4-BE49-F238E27FC236}">
                  <a16:creationId xmlns:a16="http://schemas.microsoft.com/office/drawing/2014/main" id="{8D929E76-7D16-4EFE-A5E6-CC2F0F582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1677" y="5628990"/>
              <a:ext cx="359162" cy="272522"/>
            </a:xfrm>
            <a:custGeom>
              <a:avLst/>
              <a:gdLst>
                <a:gd name="T0" fmla="*/ 114 w 228"/>
                <a:gd name="T1" fmla="*/ 56 h 173"/>
                <a:gd name="T2" fmla="*/ 56 w 228"/>
                <a:gd name="T3" fmla="*/ 56 h 173"/>
                <a:gd name="T4" fmla="*/ 56 w 228"/>
                <a:gd name="T5" fmla="*/ 0 h 173"/>
                <a:gd name="T6" fmla="*/ 0 w 228"/>
                <a:gd name="T7" fmla="*/ 0 h 173"/>
                <a:gd name="T8" fmla="*/ 0 w 228"/>
                <a:gd name="T9" fmla="*/ 57 h 173"/>
                <a:gd name="T10" fmla="*/ 0 w 228"/>
                <a:gd name="T11" fmla="*/ 112 h 173"/>
                <a:gd name="T12" fmla="*/ 57 w 228"/>
                <a:gd name="T13" fmla="*/ 112 h 173"/>
                <a:gd name="T14" fmla="*/ 114 w 228"/>
                <a:gd name="T15" fmla="*/ 112 h 173"/>
                <a:gd name="T16" fmla="*/ 172 w 228"/>
                <a:gd name="T17" fmla="*/ 112 h 173"/>
                <a:gd name="T18" fmla="*/ 172 w 228"/>
                <a:gd name="T19" fmla="*/ 173 h 173"/>
                <a:gd name="T20" fmla="*/ 228 w 228"/>
                <a:gd name="T21" fmla="*/ 173 h 173"/>
                <a:gd name="T22" fmla="*/ 228 w 228"/>
                <a:gd name="T23" fmla="*/ 114 h 173"/>
                <a:gd name="T24" fmla="*/ 228 w 228"/>
                <a:gd name="T25" fmla="*/ 56 h 173"/>
                <a:gd name="T26" fmla="*/ 170 w 228"/>
                <a:gd name="T27" fmla="*/ 56 h 173"/>
                <a:gd name="T28" fmla="*/ 114 w 228"/>
                <a:gd name="T29" fmla="*/ 5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173">
                  <a:moveTo>
                    <a:pt x="114" y="56"/>
                  </a:move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7" y="112"/>
                  </a:lnTo>
                  <a:lnTo>
                    <a:pt x="114" y="112"/>
                  </a:lnTo>
                  <a:lnTo>
                    <a:pt x="172" y="112"/>
                  </a:lnTo>
                  <a:lnTo>
                    <a:pt x="172" y="173"/>
                  </a:lnTo>
                  <a:lnTo>
                    <a:pt x="228" y="173"/>
                  </a:lnTo>
                  <a:lnTo>
                    <a:pt x="228" y="114"/>
                  </a:lnTo>
                  <a:lnTo>
                    <a:pt x="228" y="56"/>
                  </a:lnTo>
                  <a:lnTo>
                    <a:pt x="170" y="56"/>
                  </a:lnTo>
                  <a:lnTo>
                    <a:pt x="114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Rectangle 200">
              <a:extLst>
                <a:ext uri="{FF2B5EF4-FFF2-40B4-BE49-F238E27FC236}">
                  <a16:creationId xmlns:a16="http://schemas.microsoft.com/office/drawing/2014/main" id="{C3A17A8A-5E0E-469E-B983-49CEA3440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9892" y="4827176"/>
              <a:ext cx="88215" cy="96092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Rectangle 201">
              <a:extLst>
                <a:ext uri="{FF2B5EF4-FFF2-40B4-BE49-F238E27FC236}">
                  <a16:creationId xmlns:a16="http://schemas.microsoft.com/office/drawing/2014/main" id="{8BFE2C48-62AB-4B86-A62B-449B82D15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1677" y="5187913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202">
              <a:extLst>
                <a:ext uri="{FF2B5EF4-FFF2-40B4-BE49-F238E27FC236}">
                  <a16:creationId xmlns:a16="http://schemas.microsoft.com/office/drawing/2014/main" id="{D291884A-9CDD-4823-B3F0-6267DC83D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1677" y="4562529"/>
              <a:ext cx="447378" cy="176431"/>
            </a:xfrm>
            <a:custGeom>
              <a:avLst/>
              <a:gdLst>
                <a:gd name="T0" fmla="*/ 0 w 284"/>
                <a:gd name="T1" fmla="*/ 56 h 112"/>
                <a:gd name="T2" fmla="*/ 0 w 284"/>
                <a:gd name="T3" fmla="*/ 112 h 112"/>
                <a:gd name="T4" fmla="*/ 57 w 284"/>
                <a:gd name="T5" fmla="*/ 112 h 112"/>
                <a:gd name="T6" fmla="*/ 112 w 284"/>
                <a:gd name="T7" fmla="*/ 112 h 112"/>
                <a:gd name="T8" fmla="*/ 112 w 284"/>
                <a:gd name="T9" fmla="*/ 56 h 112"/>
                <a:gd name="T10" fmla="*/ 172 w 284"/>
                <a:gd name="T11" fmla="*/ 56 h 112"/>
                <a:gd name="T12" fmla="*/ 172 w 284"/>
                <a:gd name="T13" fmla="*/ 112 h 112"/>
                <a:gd name="T14" fmla="*/ 227 w 284"/>
                <a:gd name="T15" fmla="*/ 112 h 112"/>
                <a:gd name="T16" fmla="*/ 284 w 284"/>
                <a:gd name="T17" fmla="*/ 112 h 112"/>
                <a:gd name="T18" fmla="*/ 284 w 284"/>
                <a:gd name="T19" fmla="*/ 56 h 112"/>
                <a:gd name="T20" fmla="*/ 228 w 284"/>
                <a:gd name="T21" fmla="*/ 56 h 112"/>
                <a:gd name="T22" fmla="*/ 228 w 284"/>
                <a:gd name="T23" fmla="*/ 0 h 112"/>
                <a:gd name="T24" fmla="*/ 170 w 284"/>
                <a:gd name="T25" fmla="*/ 0 h 112"/>
                <a:gd name="T26" fmla="*/ 114 w 284"/>
                <a:gd name="T27" fmla="*/ 0 h 112"/>
                <a:gd name="T28" fmla="*/ 56 w 284"/>
                <a:gd name="T29" fmla="*/ 0 h 112"/>
                <a:gd name="T30" fmla="*/ 56 w 284"/>
                <a:gd name="T31" fmla="*/ 56 h 112"/>
                <a:gd name="T32" fmla="*/ 0 w 284"/>
                <a:gd name="T33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112">
                  <a:moveTo>
                    <a:pt x="0" y="56"/>
                  </a:moveTo>
                  <a:lnTo>
                    <a:pt x="0" y="112"/>
                  </a:lnTo>
                  <a:lnTo>
                    <a:pt x="57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172" y="56"/>
                  </a:lnTo>
                  <a:lnTo>
                    <a:pt x="172" y="112"/>
                  </a:lnTo>
                  <a:lnTo>
                    <a:pt x="227" y="112"/>
                  </a:lnTo>
                  <a:lnTo>
                    <a:pt x="284" y="112"/>
                  </a:lnTo>
                  <a:lnTo>
                    <a:pt x="284" y="56"/>
                  </a:lnTo>
                  <a:lnTo>
                    <a:pt x="228" y="56"/>
                  </a:lnTo>
                  <a:lnTo>
                    <a:pt x="228" y="0"/>
                  </a:lnTo>
                  <a:lnTo>
                    <a:pt x="170" y="0"/>
                  </a:lnTo>
                  <a:lnTo>
                    <a:pt x="114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Rectangle 203">
              <a:extLst>
                <a:ext uri="{FF2B5EF4-FFF2-40B4-BE49-F238E27FC236}">
                  <a16:creationId xmlns:a16="http://schemas.microsoft.com/office/drawing/2014/main" id="{78ABC46A-83D5-4B8D-B489-04F04E4A5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1677" y="4474314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Rectangle 204">
              <a:extLst>
                <a:ext uri="{FF2B5EF4-FFF2-40B4-BE49-F238E27FC236}">
                  <a16:creationId xmlns:a16="http://schemas.microsoft.com/office/drawing/2014/main" id="{E670CF90-6BAE-4C8C-B5AE-D7DC987CE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3462" y="5540775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206">
              <a:extLst>
                <a:ext uri="{FF2B5EF4-FFF2-40B4-BE49-F238E27FC236}">
                  <a16:creationId xmlns:a16="http://schemas.microsoft.com/office/drawing/2014/main" id="{93D410FF-56A7-4CF0-9F79-382BCEB7F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3462" y="5276129"/>
              <a:ext cx="88215" cy="94516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207">
              <a:extLst>
                <a:ext uri="{FF2B5EF4-FFF2-40B4-BE49-F238E27FC236}">
                  <a16:creationId xmlns:a16="http://schemas.microsoft.com/office/drawing/2014/main" id="{877B9B4C-223E-46DE-887B-75BEC22D9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3462" y="4378222"/>
              <a:ext cx="88215" cy="96092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Rectangle 208">
              <a:extLst>
                <a:ext uri="{FF2B5EF4-FFF2-40B4-BE49-F238E27FC236}">
                  <a16:creationId xmlns:a16="http://schemas.microsoft.com/office/drawing/2014/main" id="{F8288704-5455-482B-A81A-04C24E8B6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3672" y="5628990"/>
              <a:ext cx="89791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209">
              <a:extLst>
                <a:ext uri="{FF2B5EF4-FFF2-40B4-BE49-F238E27FC236}">
                  <a16:creationId xmlns:a16="http://schemas.microsoft.com/office/drawing/2014/main" id="{96E012D1-2674-48B9-BEF0-F0887F652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3672" y="5187913"/>
              <a:ext cx="89791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210">
              <a:extLst>
                <a:ext uri="{FF2B5EF4-FFF2-40B4-BE49-F238E27FC236}">
                  <a16:creationId xmlns:a16="http://schemas.microsoft.com/office/drawing/2014/main" id="{CB41738E-1D73-4684-B72E-3A6939101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9155" y="5717206"/>
              <a:ext cx="94516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211">
              <a:extLst>
                <a:ext uri="{FF2B5EF4-FFF2-40B4-BE49-F238E27FC236}">
                  <a16:creationId xmlns:a16="http://schemas.microsoft.com/office/drawing/2014/main" id="{C71D6120-827D-468C-89EA-243D9A5AE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0940" y="5187913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212">
              <a:extLst>
                <a:ext uri="{FF2B5EF4-FFF2-40B4-BE49-F238E27FC236}">
                  <a16:creationId xmlns:a16="http://schemas.microsoft.com/office/drawing/2014/main" id="{7DA45181-F1B0-4E80-8EA2-91AC7BD40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2725" y="5011483"/>
              <a:ext cx="176431" cy="88215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213">
              <a:extLst>
                <a:ext uri="{FF2B5EF4-FFF2-40B4-BE49-F238E27FC236}">
                  <a16:creationId xmlns:a16="http://schemas.microsoft.com/office/drawing/2014/main" id="{42076B77-3663-48B7-9330-0ECE7BE22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4509" y="4562529"/>
              <a:ext cx="359162" cy="176431"/>
            </a:xfrm>
            <a:custGeom>
              <a:avLst/>
              <a:gdLst>
                <a:gd name="T0" fmla="*/ 113 w 228"/>
                <a:gd name="T1" fmla="*/ 112 h 112"/>
                <a:gd name="T2" fmla="*/ 168 w 228"/>
                <a:gd name="T3" fmla="*/ 112 h 112"/>
                <a:gd name="T4" fmla="*/ 168 w 228"/>
                <a:gd name="T5" fmla="*/ 56 h 112"/>
                <a:gd name="T6" fmla="*/ 228 w 228"/>
                <a:gd name="T7" fmla="*/ 56 h 112"/>
                <a:gd name="T8" fmla="*/ 228 w 228"/>
                <a:gd name="T9" fmla="*/ 0 h 112"/>
                <a:gd name="T10" fmla="*/ 170 w 228"/>
                <a:gd name="T11" fmla="*/ 0 h 112"/>
                <a:gd name="T12" fmla="*/ 112 w 228"/>
                <a:gd name="T13" fmla="*/ 0 h 112"/>
                <a:gd name="T14" fmla="*/ 112 w 228"/>
                <a:gd name="T15" fmla="*/ 56 h 112"/>
                <a:gd name="T16" fmla="*/ 56 w 228"/>
                <a:gd name="T17" fmla="*/ 56 h 112"/>
                <a:gd name="T18" fmla="*/ 0 w 228"/>
                <a:gd name="T19" fmla="*/ 56 h 112"/>
                <a:gd name="T20" fmla="*/ 0 w 228"/>
                <a:gd name="T21" fmla="*/ 112 h 112"/>
                <a:gd name="T22" fmla="*/ 56 w 228"/>
                <a:gd name="T23" fmla="*/ 112 h 112"/>
                <a:gd name="T24" fmla="*/ 113 w 228"/>
                <a:gd name="T2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8" h="112">
                  <a:moveTo>
                    <a:pt x="113" y="112"/>
                  </a:moveTo>
                  <a:lnTo>
                    <a:pt x="168" y="112"/>
                  </a:lnTo>
                  <a:lnTo>
                    <a:pt x="168" y="56"/>
                  </a:lnTo>
                  <a:lnTo>
                    <a:pt x="228" y="56"/>
                  </a:lnTo>
                  <a:lnTo>
                    <a:pt x="228" y="0"/>
                  </a:lnTo>
                  <a:lnTo>
                    <a:pt x="170" y="0"/>
                  </a:lnTo>
                  <a:lnTo>
                    <a:pt x="112" y="0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214">
              <a:extLst>
                <a:ext uri="{FF2B5EF4-FFF2-40B4-BE49-F238E27FC236}">
                  <a16:creationId xmlns:a16="http://schemas.microsoft.com/office/drawing/2014/main" id="{7E35A505-19E7-46B1-8AAA-9ECFED733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5556" y="5540775"/>
              <a:ext cx="625383" cy="264646"/>
            </a:xfrm>
            <a:custGeom>
              <a:avLst/>
              <a:gdLst>
                <a:gd name="T0" fmla="*/ 341 w 397"/>
                <a:gd name="T1" fmla="*/ 0 h 168"/>
                <a:gd name="T2" fmla="*/ 285 w 397"/>
                <a:gd name="T3" fmla="*/ 0 h 168"/>
                <a:gd name="T4" fmla="*/ 285 w 397"/>
                <a:gd name="T5" fmla="*/ 56 h 168"/>
                <a:gd name="T6" fmla="*/ 226 w 397"/>
                <a:gd name="T7" fmla="*/ 56 h 168"/>
                <a:gd name="T8" fmla="*/ 168 w 397"/>
                <a:gd name="T9" fmla="*/ 56 h 168"/>
                <a:gd name="T10" fmla="*/ 168 w 397"/>
                <a:gd name="T11" fmla="*/ 112 h 168"/>
                <a:gd name="T12" fmla="*/ 113 w 397"/>
                <a:gd name="T13" fmla="*/ 112 h 168"/>
                <a:gd name="T14" fmla="*/ 56 w 397"/>
                <a:gd name="T15" fmla="*/ 112 h 168"/>
                <a:gd name="T16" fmla="*/ 0 w 397"/>
                <a:gd name="T17" fmla="*/ 112 h 168"/>
                <a:gd name="T18" fmla="*/ 0 w 397"/>
                <a:gd name="T19" fmla="*/ 168 h 168"/>
                <a:gd name="T20" fmla="*/ 56 w 397"/>
                <a:gd name="T21" fmla="*/ 168 h 168"/>
                <a:gd name="T22" fmla="*/ 113 w 397"/>
                <a:gd name="T23" fmla="*/ 168 h 168"/>
                <a:gd name="T24" fmla="*/ 170 w 397"/>
                <a:gd name="T25" fmla="*/ 168 h 168"/>
                <a:gd name="T26" fmla="*/ 229 w 397"/>
                <a:gd name="T27" fmla="*/ 168 h 168"/>
                <a:gd name="T28" fmla="*/ 229 w 397"/>
                <a:gd name="T29" fmla="*/ 112 h 168"/>
                <a:gd name="T30" fmla="*/ 283 w 397"/>
                <a:gd name="T31" fmla="*/ 112 h 168"/>
                <a:gd name="T32" fmla="*/ 341 w 397"/>
                <a:gd name="T33" fmla="*/ 112 h 168"/>
                <a:gd name="T34" fmla="*/ 397 w 397"/>
                <a:gd name="T35" fmla="*/ 112 h 168"/>
                <a:gd name="T36" fmla="*/ 397 w 397"/>
                <a:gd name="T37" fmla="*/ 56 h 168"/>
                <a:gd name="T38" fmla="*/ 341 w 397"/>
                <a:gd name="T39" fmla="*/ 56 h 168"/>
                <a:gd name="T40" fmla="*/ 341 w 397"/>
                <a:gd name="T4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7" h="168">
                  <a:moveTo>
                    <a:pt x="341" y="0"/>
                  </a:moveTo>
                  <a:lnTo>
                    <a:pt x="285" y="0"/>
                  </a:lnTo>
                  <a:lnTo>
                    <a:pt x="285" y="56"/>
                  </a:lnTo>
                  <a:lnTo>
                    <a:pt x="226" y="56"/>
                  </a:lnTo>
                  <a:lnTo>
                    <a:pt x="168" y="56"/>
                  </a:lnTo>
                  <a:lnTo>
                    <a:pt x="168" y="112"/>
                  </a:lnTo>
                  <a:lnTo>
                    <a:pt x="113" y="112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6" y="168"/>
                  </a:lnTo>
                  <a:lnTo>
                    <a:pt x="113" y="168"/>
                  </a:lnTo>
                  <a:lnTo>
                    <a:pt x="170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283" y="112"/>
                  </a:lnTo>
                  <a:lnTo>
                    <a:pt x="341" y="112"/>
                  </a:lnTo>
                  <a:lnTo>
                    <a:pt x="397" y="112"/>
                  </a:lnTo>
                  <a:lnTo>
                    <a:pt x="397" y="56"/>
                  </a:lnTo>
                  <a:lnTo>
                    <a:pt x="341" y="56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15">
              <a:extLst>
                <a:ext uri="{FF2B5EF4-FFF2-40B4-BE49-F238E27FC236}">
                  <a16:creationId xmlns:a16="http://schemas.microsoft.com/office/drawing/2014/main" id="{C3E346CE-F2E5-40A0-BBC3-AFF4A457C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4509" y="5370645"/>
              <a:ext cx="176431" cy="81914"/>
            </a:xfrm>
            <a:custGeom>
              <a:avLst/>
              <a:gdLst>
                <a:gd name="T0" fmla="*/ 0 w 112"/>
                <a:gd name="T1" fmla="*/ 0 h 52"/>
                <a:gd name="T2" fmla="*/ 0 w 112"/>
                <a:gd name="T3" fmla="*/ 52 h 52"/>
                <a:gd name="T4" fmla="*/ 56 w 112"/>
                <a:gd name="T5" fmla="*/ 52 h 52"/>
                <a:gd name="T6" fmla="*/ 112 w 112"/>
                <a:gd name="T7" fmla="*/ 52 h 52"/>
                <a:gd name="T8" fmla="*/ 112 w 112"/>
                <a:gd name="T9" fmla="*/ 0 h 52"/>
                <a:gd name="T10" fmla="*/ 56 w 112"/>
                <a:gd name="T11" fmla="*/ 0 h 52"/>
                <a:gd name="T12" fmla="*/ 0 w 11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2">
                  <a:moveTo>
                    <a:pt x="0" y="0"/>
                  </a:moveTo>
                  <a:lnTo>
                    <a:pt x="0" y="52"/>
                  </a:lnTo>
                  <a:lnTo>
                    <a:pt x="56" y="52"/>
                  </a:lnTo>
                  <a:lnTo>
                    <a:pt x="112" y="52"/>
                  </a:ln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216">
              <a:extLst>
                <a:ext uri="{FF2B5EF4-FFF2-40B4-BE49-F238E27FC236}">
                  <a16:creationId xmlns:a16="http://schemas.microsoft.com/office/drawing/2014/main" id="{E8533938-5321-4D86-9C7B-6DA9041FE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6294" y="5276129"/>
              <a:ext cx="88215" cy="94516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17">
              <a:extLst>
                <a:ext uri="{FF2B5EF4-FFF2-40B4-BE49-F238E27FC236}">
                  <a16:creationId xmlns:a16="http://schemas.microsoft.com/office/drawing/2014/main" id="{8453BD9D-2CA6-4F81-BBB0-36FBF9407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0202" y="4923267"/>
              <a:ext cx="184307" cy="176431"/>
            </a:xfrm>
            <a:custGeom>
              <a:avLst/>
              <a:gdLst>
                <a:gd name="T0" fmla="*/ 117 w 117"/>
                <a:gd name="T1" fmla="*/ 112 h 112"/>
                <a:gd name="T2" fmla="*/ 117 w 117"/>
                <a:gd name="T3" fmla="*/ 54 h 112"/>
                <a:gd name="T4" fmla="*/ 117 w 117"/>
                <a:gd name="T5" fmla="*/ 0 h 112"/>
                <a:gd name="T6" fmla="*/ 61 w 117"/>
                <a:gd name="T7" fmla="*/ 0 h 112"/>
                <a:gd name="T8" fmla="*/ 61 w 117"/>
                <a:gd name="T9" fmla="*/ 56 h 112"/>
                <a:gd name="T10" fmla="*/ 0 w 117"/>
                <a:gd name="T11" fmla="*/ 56 h 112"/>
                <a:gd name="T12" fmla="*/ 0 w 117"/>
                <a:gd name="T13" fmla="*/ 112 h 112"/>
                <a:gd name="T14" fmla="*/ 58 w 117"/>
                <a:gd name="T15" fmla="*/ 112 h 112"/>
                <a:gd name="T16" fmla="*/ 117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117" y="112"/>
                  </a:moveTo>
                  <a:lnTo>
                    <a:pt x="117" y="54"/>
                  </a:lnTo>
                  <a:lnTo>
                    <a:pt x="117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8" y="112"/>
                  </a:lnTo>
                  <a:lnTo>
                    <a:pt x="117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Rectangle 218">
              <a:extLst>
                <a:ext uri="{FF2B5EF4-FFF2-40B4-BE49-F238E27FC236}">
                  <a16:creationId xmlns:a16="http://schemas.microsoft.com/office/drawing/2014/main" id="{441FA611-83BD-46C5-90F4-DB4CCD8C6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0202" y="5370645"/>
              <a:ext cx="96092" cy="81914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212" name="Graphic 2211">
            <a:extLst>
              <a:ext uri="{FF2B5EF4-FFF2-40B4-BE49-F238E27FC236}">
                <a16:creationId xmlns:a16="http://schemas.microsoft.com/office/drawing/2014/main" id="{B29075E2-E154-46A1-8116-1FC4567042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70025" y="3413600"/>
            <a:ext cx="841408" cy="1237366"/>
          </a:xfrm>
          <a:prstGeom prst="rect">
            <a:avLst/>
          </a:prstGeom>
        </p:spPr>
      </p:pic>
      <p:grpSp>
        <p:nvGrpSpPr>
          <p:cNvPr id="2215" name="Group 2214">
            <a:extLst>
              <a:ext uri="{FF2B5EF4-FFF2-40B4-BE49-F238E27FC236}">
                <a16:creationId xmlns:a16="http://schemas.microsoft.com/office/drawing/2014/main" id="{6A8AA286-CBF2-44C0-A70C-8FB3865D39B4}"/>
              </a:ext>
            </a:extLst>
          </p:cNvPr>
          <p:cNvGrpSpPr/>
          <p:nvPr/>
        </p:nvGrpSpPr>
        <p:grpSpPr>
          <a:xfrm>
            <a:off x="7382018" y="74156"/>
            <a:ext cx="4233002" cy="1379336"/>
            <a:chOff x="3065253" y="74156"/>
            <a:chExt cx="4233002" cy="1379336"/>
          </a:xfrm>
        </p:grpSpPr>
        <p:sp>
          <p:nvSpPr>
            <p:cNvPr id="2216" name="Rectangle 2215">
              <a:extLst>
                <a:ext uri="{FF2B5EF4-FFF2-40B4-BE49-F238E27FC236}">
                  <a16:creationId xmlns:a16="http://schemas.microsoft.com/office/drawing/2014/main" id="{3868FD25-586A-46DE-A64D-F4ADE1924318}"/>
                </a:ext>
              </a:extLst>
            </p:cNvPr>
            <p:cNvSpPr/>
            <p:nvPr/>
          </p:nvSpPr>
          <p:spPr>
            <a:xfrm>
              <a:off x="4453694" y="766663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7" name="Rectangle 2216">
              <a:extLst>
                <a:ext uri="{FF2B5EF4-FFF2-40B4-BE49-F238E27FC236}">
                  <a16:creationId xmlns:a16="http://schemas.microsoft.com/office/drawing/2014/main" id="{2FE022FF-4894-4EFE-8F14-C991E99F581A}"/>
                </a:ext>
              </a:extLst>
            </p:cNvPr>
            <p:cNvSpPr/>
            <p:nvPr/>
          </p:nvSpPr>
          <p:spPr>
            <a:xfrm>
              <a:off x="4206443" y="377154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8" name="Rectangle 2217">
              <a:extLst>
                <a:ext uri="{FF2B5EF4-FFF2-40B4-BE49-F238E27FC236}">
                  <a16:creationId xmlns:a16="http://schemas.microsoft.com/office/drawing/2014/main" id="{E62D9EDB-9EED-4959-90F4-1E8DE15EC1E4}"/>
                </a:ext>
              </a:extLst>
            </p:cNvPr>
            <p:cNvSpPr/>
            <p:nvPr/>
          </p:nvSpPr>
          <p:spPr>
            <a:xfrm>
              <a:off x="3065253" y="929912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9" name="Rectangle 2218">
              <a:extLst>
                <a:ext uri="{FF2B5EF4-FFF2-40B4-BE49-F238E27FC236}">
                  <a16:creationId xmlns:a16="http://schemas.microsoft.com/office/drawing/2014/main" id="{4A340A31-61E9-4DFF-8654-9875D1F176AE}"/>
                </a:ext>
              </a:extLst>
            </p:cNvPr>
            <p:cNvSpPr/>
            <p:nvPr/>
          </p:nvSpPr>
          <p:spPr>
            <a:xfrm>
              <a:off x="3648486" y="1020155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0" name="Rectangle 2219">
              <a:extLst>
                <a:ext uri="{FF2B5EF4-FFF2-40B4-BE49-F238E27FC236}">
                  <a16:creationId xmlns:a16="http://schemas.microsoft.com/office/drawing/2014/main" id="{0BA7BFCE-69B7-4ACF-8111-EA5135994BB1}"/>
                </a:ext>
              </a:extLst>
            </p:cNvPr>
            <p:cNvSpPr/>
            <p:nvPr/>
          </p:nvSpPr>
          <p:spPr>
            <a:xfrm>
              <a:off x="5125311" y="1020155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1" name="Rectangle 2220">
              <a:extLst>
                <a:ext uri="{FF2B5EF4-FFF2-40B4-BE49-F238E27FC236}">
                  <a16:creationId xmlns:a16="http://schemas.microsoft.com/office/drawing/2014/main" id="{A12F7970-ABF8-4A55-8E80-212A6FDBC14A}"/>
                </a:ext>
              </a:extLst>
            </p:cNvPr>
            <p:cNvSpPr/>
            <p:nvPr/>
          </p:nvSpPr>
          <p:spPr>
            <a:xfrm>
              <a:off x="4915790" y="430970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2" name="Rectangle 2221">
              <a:extLst>
                <a:ext uri="{FF2B5EF4-FFF2-40B4-BE49-F238E27FC236}">
                  <a16:creationId xmlns:a16="http://schemas.microsoft.com/office/drawing/2014/main" id="{E794ECF9-4C67-4655-9A53-A2FA011589BA}"/>
                </a:ext>
              </a:extLst>
            </p:cNvPr>
            <p:cNvSpPr/>
            <p:nvPr/>
          </p:nvSpPr>
          <p:spPr>
            <a:xfrm>
              <a:off x="6301124" y="791893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3" name="Rectangle 2222">
              <a:extLst>
                <a:ext uri="{FF2B5EF4-FFF2-40B4-BE49-F238E27FC236}">
                  <a16:creationId xmlns:a16="http://schemas.microsoft.com/office/drawing/2014/main" id="{4547F60D-AE12-4F20-9DBF-57A6D8F56DB3}"/>
                </a:ext>
              </a:extLst>
            </p:cNvPr>
            <p:cNvSpPr/>
            <p:nvPr/>
          </p:nvSpPr>
          <p:spPr>
            <a:xfrm>
              <a:off x="5435561" y="662612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4" name="Rectangle 2223">
              <a:extLst>
                <a:ext uri="{FF2B5EF4-FFF2-40B4-BE49-F238E27FC236}">
                  <a16:creationId xmlns:a16="http://schemas.microsoft.com/office/drawing/2014/main" id="{7008FDED-C1DD-447B-A8DE-ECC618DB0439}"/>
                </a:ext>
              </a:extLst>
            </p:cNvPr>
            <p:cNvSpPr/>
            <p:nvPr/>
          </p:nvSpPr>
          <p:spPr>
            <a:xfrm>
              <a:off x="4631427" y="74156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5" name="Rectangle 2224">
              <a:extLst>
                <a:ext uri="{FF2B5EF4-FFF2-40B4-BE49-F238E27FC236}">
                  <a16:creationId xmlns:a16="http://schemas.microsoft.com/office/drawing/2014/main" id="{69AA9E65-838F-4F66-A90A-AB63928179B8}"/>
                </a:ext>
              </a:extLst>
            </p:cNvPr>
            <p:cNvSpPr/>
            <p:nvPr/>
          </p:nvSpPr>
          <p:spPr>
            <a:xfrm>
              <a:off x="5484998" y="1398242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6" name="Rectangle 2225">
              <a:extLst>
                <a:ext uri="{FF2B5EF4-FFF2-40B4-BE49-F238E27FC236}">
                  <a16:creationId xmlns:a16="http://schemas.microsoft.com/office/drawing/2014/main" id="{176CDA85-FD87-4F23-8952-A9A301B00836}"/>
                </a:ext>
              </a:extLst>
            </p:cNvPr>
            <p:cNvSpPr/>
            <p:nvPr/>
          </p:nvSpPr>
          <p:spPr>
            <a:xfrm>
              <a:off x="5729746" y="1029301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7" name="Rectangle 2226">
              <a:extLst>
                <a:ext uri="{FF2B5EF4-FFF2-40B4-BE49-F238E27FC236}">
                  <a16:creationId xmlns:a16="http://schemas.microsoft.com/office/drawing/2014/main" id="{25D2DEE8-1A1F-47D4-9AE6-F5CF618994EA}"/>
                </a:ext>
              </a:extLst>
            </p:cNvPr>
            <p:cNvSpPr/>
            <p:nvPr/>
          </p:nvSpPr>
          <p:spPr>
            <a:xfrm>
              <a:off x="7234514" y="1059537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26" name="Group 1425">
            <a:extLst>
              <a:ext uri="{FF2B5EF4-FFF2-40B4-BE49-F238E27FC236}">
                <a16:creationId xmlns:a16="http://schemas.microsoft.com/office/drawing/2014/main" id="{1F533061-82A2-4793-BA01-190217F52F8C}"/>
              </a:ext>
            </a:extLst>
          </p:cNvPr>
          <p:cNvGrpSpPr/>
          <p:nvPr/>
        </p:nvGrpSpPr>
        <p:grpSpPr>
          <a:xfrm>
            <a:off x="-46555" y="0"/>
            <a:ext cx="12238555" cy="687503"/>
            <a:chOff x="-46556" y="0"/>
            <a:chExt cx="15754456" cy="885010"/>
          </a:xfrm>
        </p:grpSpPr>
        <p:pic>
          <p:nvPicPr>
            <p:cNvPr id="1424" name="Picture 1423">
              <a:extLst>
                <a:ext uri="{FF2B5EF4-FFF2-40B4-BE49-F238E27FC236}">
                  <a16:creationId xmlns:a16="http://schemas.microsoft.com/office/drawing/2014/main" id="{8D22E648-F9DF-4F79-ABEB-9E09D8664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46556" y="0"/>
              <a:ext cx="2180154" cy="885010"/>
            </a:xfrm>
            <a:prstGeom prst="rect">
              <a:avLst/>
            </a:prstGeom>
          </p:spPr>
        </p:pic>
        <p:pic>
          <p:nvPicPr>
            <p:cNvPr id="1425" name="Picture 1424">
              <a:extLst>
                <a:ext uri="{FF2B5EF4-FFF2-40B4-BE49-F238E27FC236}">
                  <a16:creationId xmlns:a16="http://schemas.microsoft.com/office/drawing/2014/main" id="{7CD0E359-1575-41EE-87A4-E00C4DCF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13527746" y="0"/>
              <a:ext cx="2180154" cy="885010"/>
            </a:xfrm>
            <a:prstGeom prst="rect">
              <a:avLst/>
            </a:prstGeom>
          </p:spPr>
        </p:pic>
        <p:pic>
          <p:nvPicPr>
            <p:cNvPr id="2184" name="Picture 2183">
              <a:extLst>
                <a:ext uri="{FF2B5EF4-FFF2-40B4-BE49-F238E27FC236}">
                  <a16:creationId xmlns:a16="http://schemas.microsoft.com/office/drawing/2014/main" id="{B1ABA609-5604-4449-8044-4142C08F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11460320" y="0"/>
              <a:ext cx="2180154" cy="885010"/>
            </a:xfrm>
            <a:prstGeom prst="rect">
              <a:avLst/>
            </a:prstGeom>
          </p:spPr>
        </p:pic>
        <p:pic>
          <p:nvPicPr>
            <p:cNvPr id="2185" name="Picture 2184">
              <a:extLst>
                <a:ext uri="{FF2B5EF4-FFF2-40B4-BE49-F238E27FC236}">
                  <a16:creationId xmlns:a16="http://schemas.microsoft.com/office/drawing/2014/main" id="{7CFFF14F-96DB-4644-AA12-43F05D724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9445830" y="0"/>
              <a:ext cx="2180154" cy="885010"/>
            </a:xfrm>
            <a:prstGeom prst="rect">
              <a:avLst/>
            </a:prstGeom>
          </p:spPr>
        </p:pic>
        <p:pic>
          <p:nvPicPr>
            <p:cNvPr id="2186" name="Picture 2185">
              <a:extLst>
                <a:ext uri="{FF2B5EF4-FFF2-40B4-BE49-F238E27FC236}">
                  <a16:creationId xmlns:a16="http://schemas.microsoft.com/office/drawing/2014/main" id="{B225F257-B37E-4A54-9241-30EC4C506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7212741" y="0"/>
              <a:ext cx="2180154" cy="885010"/>
            </a:xfrm>
            <a:prstGeom prst="rect">
              <a:avLst/>
            </a:prstGeom>
          </p:spPr>
        </p:pic>
        <p:pic>
          <p:nvPicPr>
            <p:cNvPr id="2187" name="Picture 2186">
              <a:extLst>
                <a:ext uri="{FF2B5EF4-FFF2-40B4-BE49-F238E27FC236}">
                  <a16:creationId xmlns:a16="http://schemas.microsoft.com/office/drawing/2014/main" id="{9EA7574B-26A7-4819-A82E-B6597F132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2622318" y="0"/>
              <a:ext cx="2180154" cy="885010"/>
            </a:xfrm>
            <a:prstGeom prst="rect">
              <a:avLst/>
            </a:prstGeom>
          </p:spPr>
        </p:pic>
      </p:grpSp>
      <p:sp>
        <p:nvSpPr>
          <p:cNvPr id="2230" name="AutoShape 710">
            <a:extLst>
              <a:ext uri="{FF2B5EF4-FFF2-40B4-BE49-F238E27FC236}">
                <a16:creationId xmlns:a16="http://schemas.microsoft.com/office/drawing/2014/main" id="{051DF34C-BAAD-4843-859A-031A715CA55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11863" y="2520950"/>
            <a:ext cx="823912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38" name="AutoShape 718">
            <a:extLst>
              <a:ext uri="{FF2B5EF4-FFF2-40B4-BE49-F238E27FC236}">
                <a16:creationId xmlns:a16="http://schemas.microsoft.com/office/drawing/2014/main" id="{08B46D28-FEA0-492B-BB45-A105042B4F9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364416" y="3045694"/>
            <a:ext cx="1682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241" name="Group 723">
            <a:extLst>
              <a:ext uri="{FF2B5EF4-FFF2-40B4-BE49-F238E27FC236}">
                <a16:creationId xmlns:a16="http://schemas.microsoft.com/office/drawing/2014/main" id="{41602020-DD1E-4F71-BB44-B68B504AC1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92737" y="2324639"/>
            <a:ext cx="491741" cy="609331"/>
            <a:chOff x="3440" y="1662"/>
            <a:chExt cx="460" cy="570"/>
          </a:xfrm>
        </p:grpSpPr>
        <p:sp>
          <p:nvSpPr>
            <p:cNvPr id="2243" name="Rectangle 724">
              <a:extLst>
                <a:ext uri="{FF2B5EF4-FFF2-40B4-BE49-F238E27FC236}">
                  <a16:creationId xmlns:a16="http://schemas.microsoft.com/office/drawing/2014/main" id="{DADA484D-4000-4D22-8FB9-ECB2CAC3A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776"/>
              <a:ext cx="288" cy="17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4" name="Rectangle 725">
              <a:extLst>
                <a:ext uri="{FF2B5EF4-FFF2-40B4-BE49-F238E27FC236}">
                  <a16:creationId xmlns:a16="http://schemas.microsoft.com/office/drawing/2014/main" id="{94456D9D-54D9-4041-97BC-E9A21CC25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004"/>
              <a:ext cx="288" cy="114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5" name="Rectangle 726">
              <a:extLst>
                <a:ext uri="{FF2B5EF4-FFF2-40B4-BE49-F238E27FC236}">
                  <a16:creationId xmlns:a16="http://schemas.microsoft.com/office/drawing/2014/main" id="{3E1F393E-C381-4066-A58D-84903A2F1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6" name="Rectangle 727">
              <a:extLst>
                <a:ext uri="{FF2B5EF4-FFF2-40B4-BE49-F238E27FC236}">
                  <a16:creationId xmlns:a16="http://schemas.microsoft.com/office/drawing/2014/main" id="{03CFD6EF-18EF-4A48-8AB1-7D4EF79D8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033"/>
              <a:ext cx="29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7" name="Rectangle 728">
              <a:extLst>
                <a:ext uri="{FF2B5EF4-FFF2-40B4-BE49-F238E27FC236}">
                  <a16:creationId xmlns:a16="http://schemas.microsoft.com/office/drawing/2014/main" id="{D9DD1E17-B0EA-4A69-BAA6-6BBAEFBC4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61"/>
              <a:ext cx="28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8" name="Rectangle 729">
              <a:extLst>
                <a:ext uri="{FF2B5EF4-FFF2-40B4-BE49-F238E27FC236}">
                  <a16:creationId xmlns:a16="http://schemas.microsoft.com/office/drawing/2014/main" id="{E9C98864-8A6C-4200-8565-BCE970F7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18"/>
              <a:ext cx="28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9" name="Rectangle 730">
              <a:extLst>
                <a:ext uri="{FF2B5EF4-FFF2-40B4-BE49-F238E27FC236}">
                  <a16:creationId xmlns:a16="http://schemas.microsoft.com/office/drawing/2014/main" id="{562659B9-0B6F-4487-85D2-4FEEE4491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0" name="Rectangle 731">
              <a:extLst>
                <a:ext uri="{FF2B5EF4-FFF2-40B4-BE49-F238E27FC236}">
                  <a16:creationId xmlns:a16="http://schemas.microsoft.com/office/drawing/2014/main" id="{5D04D21D-E215-4BD9-8B93-02024D2ED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1" name="Rectangle 732">
              <a:extLst>
                <a:ext uri="{FF2B5EF4-FFF2-40B4-BE49-F238E27FC236}">
                  <a16:creationId xmlns:a16="http://schemas.microsoft.com/office/drawing/2014/main" id="{E03F683C-A803-4E0D-81CA-236E5D120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2" name="Rectangle 733">
              <a:extLst>
                <a:ext uri="{FF2B5EF4-FFF2-40B4-BE49-F238E27FC236}">
                  <a16:creationId xmlns:a16="http://schemas.microsoft.com/office/drawing/2014/main" id="{7386D63D-4843-466F-87AE-B63EF40C8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3" name="Rectangle 734">
              <a:extLst>
                <a:ext uri="{FF2B5EF4-FFF2-40B4-BE49-F238E27FC236}">
                  <a16:creationId xmlns:a16="http://schemas.microsoft.com/office/drawing/2014/main" id="{7612CCE5-A954-4EF4-A5BE-E72C7EEE3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4" name="Rectangle 735">
              <a:extLst>
                <a:ext uri="{FF2B5EF4-FFF2-40B4-BE49-F238E27FC236}">
                  <a16:creationId xmlns:a16="http://schemas.microsoft.com/office/drawing/2014/main" id="{C1219E29-089F-4B2D-958A-1AEDB2CBD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5" name="Rectangle 736">
              <a:extLst>
                <a:ext uri="{FF2B5EF4-FFF2-40B4-BE49-F238E27FC236}">
                  <a16:creationId xmlns:a16="http://schemas.microsoft.com/office/drawing/2014/main" id="{19BEC197-69BB-468C-A4E0-DBF21B67A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90"/>
              <a:ext cx="28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6" name="Rectangle 737">
              <a:extLst>
                <a:ext uri="{FF2B5EF4-FFF2-40B4-BE49-F238E27FC236}">
                  <a16:creationId xmlns:a16="http://schemas.microsoft.com/office/drawing/2014/main" id="{129BA5CD-B644-4844-94C6-2B9974A65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7" name="Rectangle 738">
              <a:extLst>
                <a:ext uri="{FF2B5EF4-FFF2-40B4-BE49-F238E27FC236}">
                  <a16:creationId xmlns:a16="http://schemas.microsoft.com/office/drawing/2014/main" id="{43F1835E-7EC4-423A-8247-31DF881B6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33"/>
              <a:ext cx="2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8" name="Rectangle 739">
              <a:extLst>
                <a:ext uri="{FF2B5EF4-FFF2-40B4-BE49-F238E27FC236}">
                  <a16:creationId xmlns:a16="http://schemas.microsoft.com/office/drawing/2014/main" id="{BC99DC67-8720-4CC5-BDA9-A88E70563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61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9" name="Rectangle 740">
              <a:extLst>
                <a:ext uri="{FF2B5EF4-FFF2-40B4-BE49-F238E27FC236}">
                  <a16:creationId xmlns:a16="http://schemas.microsoft.com/office/drawing/2014/main" id="{C3B67643-EE8D-4401-BBBD-B63CBC37B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90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0" name="Rectangle 741">
              <a:extLst>
                <a:ext uri="{FF2B5EF4-FFF2-40B4-BE49-F238E27FC236}">
                  <a16:creationId xmlns:a16="http://schemas.microsoft.com/office/drawing/2014/main" id="{A3688AC4-9592-4F8A-8A8D-CB0A12F85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19"/>
              <a:ext cx="115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1" name="Rectangle 742">
              <a:extLst>
                <a:ext uri="{FF2B5EF4-FFF2-40B4-BE49-F238E27FC236}">
                  <a16:creationId xmlns:a16="http://schemas.microsoft.com/office/drawing/2014/main" id="{744F4E20-B386-462E-9BCA-3A1B62F99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30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2" name="Rectangle 743">
              <a:extLst>
                <a:ext uri="{FF2B5EF4-FFF2-40B4-BE49-F238E27FC236}">
                  <a16:creationId xmlns:a16="http://schemas.microsoft.com/office/drawing/2014/main" id="{E9C9C038-A134-4971-AE47-E5EC4FDBA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3" name="Rectangle 744">
              <a:extLst>
                <a:ext uri="{FF2B5EF4-FFF2-40B4-BE49-F238E27FC236}">
                  <a16:creationId xmlns:a16="http://schemas.microsoft.com/office/drawing/2014/main" id="{FA9E78A7-7C76-45D2-8E52-8E1A5BBB7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4" name="Rectangle 745">
              <a:extLst>
                <a:ext uri="{FF2B5EF4-FFF2-40B4-BE49-F238E27FC236}">
                  <a16:creationId xmlns:a16="http://schemas.microsoft.com/office/drawing/2014/main" id="{A8814598-E3EA-4EFE-93B8-3C1882A7E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1719"/>
              <a:ext cx="116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5" name="Rectangle 746">
              <a:extLst>
                <a:ext uri="{FF2B5EF4-FFF2-40B4-BE49-F238E27FC236}">
                  <a16:creationId xmlns:a16="http://schemas.microsoft.com/office/drawing/2014/main" id="{279668E6-6148-4E3B-A75B-C61B53AF0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1662"/>
              <a:ext cx="28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6" name="Rectangle 747">
              <a:extLst>
                <a:ext uri="{FF2B5EF4-FFF2-40B4-BE49-F238E27FC236}">
                  <a16:creationId xmlns:a16="http://schemas.microsoft.com/office/drawing/2014/main" id="{227EBF2F-FEF0-4ECE-B219-B134D3AAF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7" name="Rectangle 748">
              <a:extLst>
                <a:ext uri="{FF2B5EF4-FFF2-40B4-BE49-F238E27FC236}">
                  <a16:creationId xmlns:a16="http://schemas.microsoft.com/office/drawing/2014/main" id="{1C9B830D-B499-4C06-A7D9-34603316A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8" name="Rectangle 749">
              <a:extLst>
                <a:ext uri="{FF2B5EF4-FFF2-40B4-BE49-F238E27FC236}">
                  <a16:creationId xmlns:a16="http://schemas.microsoft.com/office/drawing/2014/main" id="{59438C5A-6F50-40C0-8C11-D2E53B9A5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9" name="Rectangle 750">
              <a:extLst>
                <a:ext uri="{FF2B5EF4-FFF2-40B4-BE49-F238E27FC236}">
                  <a16:creationId xmlns:a16="http://schemas.microsoft.com/office/drawing/2014/main" id="{05A25EAE-43E7-4980-B0DA-04A9BE268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947"/>
              <a:ext cx="288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0" name="Rectangle 751">
              <a:extLst>
                <a:ext uri="{FF2B5EF4-FFF2-40B4-BE49-F238E27FC236}">
                  <a16:creationId xmlns:a16="http://schemas.microsoft.com/office/drawing/2014/main" id="{72EB27E2-FD8B-4560-94FF-D45F714E1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61"/>
              <a:ext cx="230" cy="8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1" name="Rectangle 752">
              <a:extLst>
                <a:ext uri="{FF2B5EF4-FFF2-40B4-BE49-F238E27FC236}">
                  <a16:creationId xmlns:a16="http://schemas.microsoft.com/office/drawing/2014/main" id="{62AD53CD-F25B-453E-8914-15561CFD0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033"/>
              <a:ext cx="172" cy="28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2" name="Rectangle 753">
              <a:extLst>
                <a:ext uri="{FF2B5EF4-FFF2-40B4-BE49-F238E27FC236}">
                  <a16:creationId xmlns:a16="http://schemas.microsoft.com/office/drawing/2014/main" id="{02E706A1-0687-4D46-A7EC-6D251A609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833"/>
              <a:ext cx="57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3" name="Rectangle 754">
              <a:extLst>
                <a:ext uri="{FF2B5EF4-FFF2-40B4-BE49-F238E27FC236}">
                  <a16:creationId xmlns:a16="http://schemas.microsoft.com/office/drawing/2014/main" id="{EA2B8DCA-D398-47E6-AD9D-F621E34F5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833"/>
              <a:ext cx="28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4" name="Rectangle 755">
              <a:extLst>
                <a:ext uri="{FF2B5EF4-FFF2-40B4-BE49-F238E27FC236}">
                  <a16:creationId xmlns:a16="http://schemas.microsoft.com/office/drawing/2014/main" id="{60E11DCA-F00D-424F-937D-42379CABA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58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5" name="Rectangle 756">
              <a:extLst>
                <a:ext uri="{FF2B5EF4-FFF2-40B4-BE49-F238E27FC236}">
                  <a16:creationId xmlns:a16="http://schemas.microsoft.com/office/drawing/2014/main" id="{2D91E50E-599F-42FB-B4A8-AD992C627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29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6" name="Rectangle 757">
              <a:extLst>
                <a:ext uri="{FF2B5EF4-FFF2-40B4-BE49-F238E27FC236}">
                  <a16:creationId xmlns:a16="http://schemas.microsoft.com/office/drawing/2014/main" id="{8CBC73E2-FB05-4336-A70F-819A0E0D8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" y="1890"/>
              <a:ext cx="115" cy="57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7" name="Rectangle 758">
              <a:extLst>
                <a:ext uri="{FF2B5EF4-FFF2-40B4-BE49-F238E27FC236}">
                  <a16:creationId xmlns:a16="http://schemas.microsoft.com/office/drawing/2014/main" id="{79C5B88B-BE4A-4DF6-88A2-D7E66433D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1947"/>
              <a:ext cx="58" cy="29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8" name="Rectangle 759">
              <a:extLst>
                <a:ext uri="{FF2B5EF4-FFF2-40B4-BE49-F238E27FC236}">
                  <a16:creationId xmlns:a16="http://schemas.microsoft.com/office/drawing/2014/main" id="{CAE8828C-A5F9-4D47-8BE0-DE3C48497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" y="1976"/>
              <a:ext cx="57" cy="28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9" name="Rectangle 760">
              <a:extLst>
                <a:ext uri="{FF2B5EF4-FFF2-40B4-BE49-F238E27FC236}">
                  <a16:creationId xmlns:a16="http://schemas.microsoft.com/office/drawing/2014/main" id="{E34DC7FF-4076-402C-A1CC-AF85CDFAF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947"/>
              <a:ext cx="29" cy="29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0" name="Freeform 761">
              <a:extLst>
                <a:ext uri="{FF2B5EF4-FFF2-40B4-BE49-F238E27FC236}">
                  <a16:creationId xmlns:a16="http://schemas.microsoft.com/office/drawing/2014/main" id="{09298134-EF2D-45D3-B8AE-0AAE233BF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1" name="Freeform 762">
              <a:extLst>
                <a:ext uri="{FF2B5EF4-FFF2-40B4-BE49-F238E27FC236}">
                  <a16:creationId xmlns:a16="http://schemas.microsoft.com/office/drawing/2014/main" id="{B8ACCD80-6FFC-43A9-9EBB-1928FBBFB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2" name="Rectangle 763">
              <a:extLst>
                <a:ext uri="{FF2B5EF4-FFF2-40B4-BE49-F238E27FC236}">
                  <a16:creationId xmlns:a16="http://schemas.microsoft.com/office/drawing/2014/main" id="{3A790FDD-8706-47EE-9B2B-625F99FFB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3" name="Rectangle 764">
              <a:extLst>
                <a:ext uri="{FF2B5EF4-FFF2-40B4-BE49-F238E27FC236}">
                  <a16:creationId xmlns:a16="http://schemas.microsoft.com/office/drawing/2014/main" id="{707FD57D-A356-47A4-A3F4-2B1B2C4B8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4" name="Rectangle 765">
              <a:extLst>
                <a:ext uri="{FF2B5EF4-FFF2-40B4-BE49-F238E27FC236}">
                  <a16:creationId xmlns:a16="http://schemas.microsoft.com/office/drawing/2014/main" id="{D15755AF-F4F9-47DE-A8E3-45FA256DE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5" name="Rectangle 766">
              <a:extLst>
                <a:ext uri="{FF2B5EF4-FFF2-40B4-BE49-F238E27FC236}">
                  <a16:creationId xmlns:a16="http://schemas.microsoft.com/office/drawing/2014/main" id="{77FEAF2E-23E2-455A-93BE-8714CD2B6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427" name="Picture 1426">
            <a:extLst>
              <a:ext uri="{FF2B5EF4-FFF2-40B4-BE49-F238E27FC236}">
                <a16:creationId xmlns:a16="http://schemas.microsoft.com/office/drawing/2014/main" id="{B69B1157-02FB-49FB-9129-65385EE93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174234" y="2723997"/>
            <a:ext cx="1159587" cy="1155603"/>
          </a:xfrm>
          <a:prstGeom prst="rect">
            <a:avLst/>
          </a:prstGeom>
        </p:spPr>
      </p:pic>
      <p:grpSp>
        <p:nvGrpSpPr>
          <p:cNvPr id="2286" name="Group 769">
            <a:extLst>
              <a:ext uri="{FF2B5EF4-FFF2-40B4-BE49-F238E27FC236}">
                <a16:creationId xmlns:a16="http://schemas.microsoft.com/office/drawing/2014/main" id="{A830E77C-6070-4241-B30F-D61DE6EF214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50715" y="4380233"/>
            <a:ext cx="1089025" cy="1222375"/>
            <a:chOff x="1573" y="2847"/>
            <a:chExt cx="686" cy="770"/>
          </a:xfrm>
        </p:grpSpPr>
        <p:sp>
          <p:nvSpPr>
            <p:cNvPr id="2287" name="AutoShape 768">
              <a:extLst>
                <a:ext uri="{FF2B5EF4-FFF2-40B4-BE49-F238E27FC236}">
                  <a16:creationId xmlns:a16="http://schemas.microsoft.com/office/drawing/2014/main" id="{CF19C688-D46F-42F6-B6DF-1927DBF3B22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73" y="2847"/>
              <a:ext cx="686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8" name="Freeform 770">
              <a:extLst>
                <a:ext uri="{FF2B5EF4-FFF2-40B4-BE49-F238E27FC236}">
                  <a16:creationId xmlns:a16="http://schemas.microsoft.com/office/drawing/2014/main" id="{40E6C53A-980C-4DA5-81FD-94589970C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2961"/>
              <a:ext cx="57" cy="29"/>
            </a:xfrm>
            <a:custGeom>
              <a:avLst/>
              <a:gdLst>
                <a:gd name="T0" fmla="*/ 28 w 57"/>
                <a:gd name="T1" fmla="*/ 0 h 29"/>
                <a:gd name="T2" fmla="*/ 0 w 57"/>
                <a:gd name="T3" fmla="*/ 0 h 29"/>
                <a:gd name="T4" fmla="*/ 0 w 57"/>
                <a:gd name="T5" fmla="*/ 29 h 29"/>
                <a:gd name="T6" fmla="*/ 28 w 57"/>
                <a:gd name="T7" fmla="*/ 29 h 29"/>
                <a:gd name="T8" fmla="*/ 57 w 57"/>
                <a:gd name="T9" fmla="*/ 29 h 29"/>
                <a:gd name="T10" fmla="*/ 57 w 57"/>
                <a:gd name="T11" fmla="*/ 0 h 29"/>
                <a:gd name="T12" fmla="*/ 28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28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9" name="Rectangle 771">
              <a:extLst>
                <a:ext uri="{FF2B5EF4-FFF2-40B4-BE49-F238E27FC236}">
                  <a16:creationId xmlns:a16="http://schemas.microsoft.com/office/drawing/2014/main" id="{D73C8AC6-73E9-4179-BD11-FF36CD5F4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2904"/>
              <a:ext cx="29" cy="29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0" name="Freeform 772">
              <a:extLst>
                <a:ext uri="{FF2B5EF4-FFF2-40B4-BE49-F238E27FC236}">
                  <a16:creationId xmlns:a16="http://schemas.microsoft.com/office/drawing/2014/main" id="{3115FEFD-21E9-4584-B439-4ADED34EE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132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8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8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1" name="Freeform 773">
              <a:extLst>
                <a:ext uri="{FF2B5EF4-FFF2-40B4-BE49-F238E27FC236}">
                  <a16:creationId xmlns:a16="http://schemas.microsoft.com/office/drawing/2014/main" id="{422EB0F9-CF97-4BEF-93BD-178E3765D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075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8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8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2" name="Rectangle 774">
              <a:extLst>
                <a:ext uri="{FF2B5EF4-FFF2-40B4-BE49-F238E27FC236}">
                  <a16:creationId xmlns:a16="http://schemas.microsoft.com/office/drawing/2014/main" id="{2A50C63F-B20B-47C3-9A9C-659E43170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2904"/>
              <a:ext cx="29" cy="29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3" name="Freeform 775">
              <a:extLst>
                <a:ext uri="{FF2B5EF4-FFF2-40B4-BE49-F238E27FC236}">
                  <a16:creationId xmlns:a16="http://schemas.microsoft.com/office/drawing/2014/main" id="{C91882A0-9FEC-44E5-9B99-A61BA901D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3360"/>
              <a:ext cx="57" cy="114"/>
            </a:xfrm>
            <a:custGeom>
              <a:avLst/>
              <a:gdLst>
                <a:gd name="T0" fmla="*/ 29 w 57"/>
                <a:gd name="T1" fmla="*/ 29 h 114"/>
                <a:gd name="T2" fmla="*/ 29 w 57"/>
                <a:gd name="T3" fmla="*/ 0 h 114"/>
                <a:gd name="T4" fmla="*/ 0 w 57"/>
                <a:gd name="T5" fmla="*/ 0 h 114"/>
                <a:gd name="T6" fmla="*/ 0 w 57"/>
                <a:gd name="T7" fmla="*/ 30 h 114"/>
                <a:gd name="T8" fmla="*/ 0 w 57"/>
                <a:gd name="T9" fmla="*/ 58 h 114"/>
                <a:gd name="T10" fmla="*/ 0 w 57"/>
                <a:gd name="T11" fmla="*/ 87 h 114"/>
                <a:gd name="T12" fmla="*/ 0 w 57"/>
                <a:gd name="T13" fmla="*/ 114 h 114"/>
                <a:gd name="T14" fmla="*/ 29 w 57"/>
                <a:gd name="T15" fmla="*/ 114 h 114"/>
                <a:gd name="T16" fmla="*/ 29 w 57"/>
                <a:gd name="T17" fmla="*/ 87 h 114"/>
                <a:gd name="T18" fmla="*/ 29 w 57"/>
                <a:gd name="T19" fmla="*/ 57 h 114"/>
                <a:gd name="T20" fmla="*/ 57 w 57"/>
                <a:gd name="T21" fmla="*/ 57 h 114"/>
                <a:gd name="T22" fmla="*/ 57 w 57"/>
                <a:gd name="T23" fmla="*/ 29 h 114"/>
                <a:gd name="T24" fmla="*/ 29 w 57"/>
                <a:gd name="T25" fmla="*/ 2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114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58"/>
                  </a:lnTo>
                  <a:lnTo>
                    <a:pt x="0" y="87"/>
                  </a:lnTo>
                  <a:lnTo>
                    <a:pt x="0" y="114"/>
                  </a:lnTo>
                  <a:lnTo>
                    <a:pt x="29" y="114"/>
                  </a:lnTo>
                  <a:lnTo>
                    <a:pt x="29" y="87"/>
                  </a:lnTo>
                  <a:lnTo>
                    <a:pt x="29" y="57"/>
                  </a:lnTo>
                  <a:lnTo>
                    <a:pt x="57" y="57"/>
                  </a:lnTo>
                  <a:lnTo>
                    <a:pt x="57" y="29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4" name="Freeform 776">
              <a:extLst>
                <a:ext uri="{FF2B5EF4-FFF2-40B4-BE49-F238E27FC236}">
                  <a16:creationId xmlns:a16="http://schemas.microsoft.com/office/drawing/2014/main" id="{A32D8FA3-457B-4827-B4AB-963BA65C1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" y="3104"/>
              <a:ext cx="28" cy="85"/>
            </a:xfrm>
            <a:custGeom>
              <a:avLst/>
              <a:gdLst>
                <a:gd name="T0" fmla="*/ 28 w 28"/>
                <a:gd name="T1" fmla="*/ 57 h 85"/>
                <a:gd name="T2" fmla="*/ 28 w 28"/>
                <a:gd name="T3" fmla="*/ 29 h 85"/>
                <a:gd name="T4" fmla="*/ 28 w 28"/>
                <a:gd name="T5" fmla="*/ 0 h 85"/>
                <a:gd name="T6" fmla="*/ 0 w 28"/>
                <a:gd name="T7" fmla="*/ 0 h 85"/>
                <a:gd name="T8" fmla="*/ 0 w 28"/>
                <a:gd name="T9" fmla="*/ 29 h 85"/>
                <a:gd name="T10" fmla="*/ 0 w 28"/>
                <a:gd name="T11" fmla="*/ 57 h 85"/>
                <a:gd name="T12" fmla="*/ 0 w 28"/>
                <a:gd name="T13" fmla="*/ 85 h 85"/>
                <a:gd name="T14" fmla="*/ 28 w 28"/>
                <a:gd name="T15" fmla="*/ 85 h 85"/>
                <a:gd name="T16" fmla="*/ 28 w 28"/>
                <a:gd name="T17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85">
                  <a:moveTo>
                    <a:pt x="28" y="57"/>
                  </a:moveTo>
                  <a:lnTo>
                    <a:pt x="28" y="29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0" y="85"/>
                  </a:lnTo>
                  <a:lnTo>
                    <a:pt x="28" y="85"/>
                  </a:lnTo>
                  <a:lnTo>
                    <a:pt x="28" y="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5" name="Rectangle 777">
              <a:extLst>
                <a:ext uri="{FF2B5EF4-FFF2-40B4-BE49-F238E27FC236}">
                  <a16:creationId xmlns:a16="http://schemas.microsoft.com/office/drawing/2014/main" id="{583F108E-2172-4E1F-81B1-B618F624F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31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6" name="Rectangle 778">
              <a:extLst>
                <a:ext uri="{FF2B5EF4-FFF2-40B4-BE49-F238E27FC236}">
                  <a16:creationId xmlns:a16="http://schemas.microsoft.com/office/drawing/2014/main" id="{AD9EA223-4884-4CAE-B92B-171689039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189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7" name="Rectangle 779">
              <a:extLst>
                <a:ext uri="{FF2B5EF4-FFF2-40B4-BE49-F238E27FC236}">
                  <a16:creationId xmlns:a16="http://schemas.microsoft.com/office/drawing/2014/main" id="{626302EA-5D10-4887-BAB9-3FD503063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961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8" name="Rectangle 780">
              <a:extLst>
                <a:ext uri="{FF2B5EF4-FFF2-40B4-BE49-F238E27FC236}">
                  <a16:creationId xmlns:a16="http://schemas.microsoft.com/office/drawing/2014/main" id="{291DFCD2-A0E4-413D-8A56-D22DFE25C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3246"/>
              <a:ext cx="28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9" name="Rectangle 781">
              <a:extLst>
                <a:ext uri="{FF2B5EF4-FFF2-40B4-BE49-F238E27FC236}">
                  <a16:creationId xmlns:a16="http://schemas.microsoft.com/office/drawing/2014/main" id="{37A6EA44-8CE2-4DF1-B1DB-08A905F02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876"/>
              <a:ext cx="28" cy="2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0" name="Freeform 782">
              <a:extLst>
                <a:ext uri="{FF2B5EF4-FFF2-40B4-BE49-F238E27FC236}">
                  <a16:creationId xmlns:a16="http://schemas.microsoft.com/office/drawing/2014/main" id="{EA6AE3DD-C121-4B0E-BC89-AA34255BB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2847"/>
              <a:ext cx="58" cy="29"/>
            </a:xfrm>
            <a:custGeom>
              <a:avLst/>
              <a:gdLst>
                <a:gd name="T0" fmla="*/ 58 w 58"/>
                <a:gd name="T1" fmla="*/ 0 h 29"/>
                <a:gd name="T2" fmla="*/ 29 w 58"/>
                <a:gd name="T3" fmla="*/ 0 h 29"/>
                <a:gd name="T4" fmla="*/ 0 w 58"/>
                <a:gd name="T5" fmla="*/ 0 h 29"/>
                <a:gd name="T6" fmla="*/ 0 w 58"/>
                <a:gd name="T7" fmla="*/ 29 h 29"/>
                <a:gd name="T8" fmla="*/ 29 w 58"/>
                <a:gd name="T9" fmla="*/ 29 h 29"/>
                <a:gd name="T10" fmla="*/ 58 w 58"/>
                <a:gd name="T11" fmla="*/ 29 h 29"/>
                <a:gd name="T12" fmla="*/ 58 w 5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58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29" y="29"/>
                  </a:lnTo>
                  <a:lnTo>
                    <a:pt x="58" y="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1" name="Rectangle 783">
              <a:extLst>
                <a:ext uri="{FF2B5EF4-FFF2-40B4-BE49-F238E27FC236}">
                  <a16:creationId xmlns:a16="http://schemas.microsoft.com/office/drawing/2014/main" id="{8609F6F0-E44B-4ED6-A93A-4AAFD3D5D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" y="3047"/>
              <a:ext cx="28" cy="2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2" name="Rectangle 784">
              <a:extLst>
                <a:ext uri="{FF2B5EF4-FFF2-40B4-BE49-F238E27FC236}">
                  <a16:creationId xmlns:a16="http://schemas.microsoft.com/office/drawing/2014/main" id="{114C6C4D-C882-4A4B-AC2E-152FB346F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3588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3" name="Rectangle 785">
              <a:extLst>
                <a:ext uri="{FF2B5EF4-FFF2-40B4-BE49-F238E27FC236}">
                  <a16:creationId xmlns:a16="http://schemas.microsoft.com/office/drawing/2014/main" id="{5A23087A-A208-4940-82EF-A32DCBC63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588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4" name="Freeform 786">
              <a:extLst>
                <a:ext uri="{FF2B5EF4-FFF2-40B4-BE49-F238E27FC236}">
                  <a16:creationId xmlns:a16="http://schemas.microsoft.com/office/drawing/2014/main" id="{875BEBC7-05D4-4968-841F-5FACA90E2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1" y="3303"/>
              <a:ext cx="257" cy="285"/>
            </a:xfrm>
            <a:custGeom>
              <a:avLst/>
              <a:gdLst>
                <a:gd name="T0" fmla="*/ 229 w 257"/>
                <a:gd name="T1" fmla="*/ 29 h 285"/>
                <a:gd name="T2" fmla="*/ 200 w 257"/>
                <a:gd name="T3" fmla="*/ 29 h 285"/>
                <a:gd name="T4" fmla="*/ 200 w 257"/>
                <a:gd name="T5" fmla="*/ 0 h 285"/>
                <a:gd name="T6" fmla="*/ 172 w 257"/>
                <a:gd name="T7" fmla="*/ 0 h 285"/>
                <a:gd name="T8" fmla="*/ 143 w 257"/>
                <a:gd name="T9" fmla="*/ 0 h 285"/>
                <a:gd name="T10" fmla="*/ 114 w 257"/>
                <a:gd name="T11" fmla="*/ 0 h 285"/>
                <a:gd name="T12" fmla="*/ 114 w 257"/>
                <a:gd name="T13" fmla="*/ 29 h 285"/>
                <a:gd name="T14" fmla="*/ 143 w 257"/>
                <a:gd name="T15" fmla="*/ 29 h 285"/>
                <a:gd name="T16" fmla="*/ 143 w 257"/>
                <a:gd name="T17" fmla="*/ 57 h 285"/>
                <a:gd name="T18" fmla="*/ 172 w 257"/>
                <a:gd name="T19" fmla="*/ 57 h 285"/>
                <a:gd name="T20" fmla="*/ 172 w 257"/>
                <a:gd name="T21" fmla="*/ 87 h 285"/>
                <a:gd name="T22" fmla="*/ 172 w 257"/>
                <a:gd name="T23" fmla="*/ 115 h 285"/>
                <a:gd name="T24" fmla="*/ 172 w 257"/>
                <a:gd name="T25" fmla="*/ 144 h 285"/>
                <a:gd name="T26" fmla="*/ 172 w 257"/>
                <a:gd name="T27" fmla="*/ 171 h 285"/>
                <a:gd name="T28" fmla="*/ 143 w 257"/>
                <a:gd name="T29" fmla="*/ 171 h 285"/>
                <a:gd name="T30" fmla="*/ 143 w 257"/>
                <a:gd name="T31" fmla="*/ 200 h 285"/>
                <a:gd name="T32" fmla="*/ 114 w 257"/>
                <a:gd name="T33" fmla="*/ 200 h 285"/>
                <a:gd name="T34" fmla="*/ 114 w 257"/>
                <a:gd name="T35" fmla="*/ 228 h 285"/>
                <a:gd name="T36" fmla="*/ 86 w 257"/>
                <a:gd name="T37" fmla="*/ 228 h 285"/>
                <a:gd name="T38" fmla="*/ 57 w 257"/>
                <a:gd name="T39" fmla="*/ 228 h 285"/>
                <a:gd name="T40" fmla="*/ 57 w 257"/>
                <a:gd name="T41" fmla="*/ 257 h 285"/>
                <a:gd name="T42" fmla="*/ 29 w 257"/>
                <a:gd name="T43" fmla="*/ 257 h 285"/>
                <a:gd name="T44" fmla="*/ 0 w 257"/>
                <a:gd name="T45" fmla="*/ 257 h 285"/>
                <a:gd name="T46" fmla="*/ 0 w 257"/>
                <a:gd name="T47" fmla="*/ 285 h 285"/>
                <a:gd name="T48" fmla="*/ 29 w 257"/>
                <a:gd name="T49" fmla="*/ 285 h 285"/>
                <a:gd name="T50" fmla="*/ 57 w 257"/>
                <a:gd name="T51" fmla="*/ 285 h 285"/>
                <a:gd name="T52" fmla="*/ 86 w 257"/>
                <a:gd name="T53" fmla="*/ 285 h 285"/>
                <a:gd name="T54" fmla="*/ 114 w 257"/>
                <a:gd name="T55" fmla="*/ 285 h 285"/>
                <a:gd name="T56" fmla="*/ 143 w 257"/>
                <a:gd name="T57" fmla="*/ 285 h 285"/>
                <a:gd name="T58" fmla="*/ 172 w 257"/>
                <a:gd name="T59" fmla="*/ 285 h 285"/>
                <a:gd name="T60" fmla="*/ 172 w 257"/>
                <a:gd name="T61" fmla="*/ 257 h 285"/>
                <a:gd name="T62" fmla="*/ 200 w 257"/>
                <a:gd name="T63" fmla="*/ 257 h 285"/>
                <a:gd name="T64" fmla="*/ 200 w 257"/>
                <a:gd name="T65" fmla="*/ 228 h 285"/>
                <a:gd name="T66" fmla="*/ 229 w 257"/>
                <a:gd name="T67" fmla="*/ 228 h 285"/>
                <a:gd name="T68" fmla="*/ 229 w 257"/>
                <a:gd name="T69" fmla="*/ 200 h 285"/>
                <a:gd name="T70" fmla="*/ 257 w 257"/>
                <a:gd name="T71" fmla="*/ 200 h 285"/>
                <a:gd name="T72" fmla="*/ 257 w 257"/>
                <a:gd name="T73" fmla="*/ 172 h 285"/>
                <a:gd name="T74" fmla="*/ 257 w 257"/>
                <a:gd name="T75" fmla="*/ 144 h 285"/>
                <a:gd name="T76" fmla="*/ 257 w 257"/>
                <a:gd name="T77" fmla="*/ 115 h 285"/>
                <a:gd name="T78" fmla="*/ 257 w 257"/>
                <a:gd name="T79" fmla="*/ 87 h 285"/>
                <a:gd name="T80" fmla="*/ 257 w 257"/>
                <a:gd name="T81" fmla="*/ 58 h 285"/>
                <a:gd name="T82" fmla="*/ 257 w 257"/>
                <a:gd name="T83" fmla="*/ 29 h 285"/>
                <a:gd name="T84" fmla="*/ 229 w 257"/>
                <a:gd name="T85" fmla="*/ 29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7" h="285">
                  <a:moveTo>
                    <a:pt x="229" y="29"/>
                  </a:moveTo>
                  <a:lnTo>
                    <a:pt x="200" y="29"/>
                  </a:lnTo>
                  <a:lnTo>
                    <a:pt x="200" y="0"/>
                  </a:lnTo>
                  <a:lnTo>
                    <a:pt x="172" y="0"/>
                  </a:lnTo>
                  <a:lnTo>
                    <a:pt x="143" y="0"/>
                  </a:lnTo>
                  <a:lnTo>
                    <a:pt x="114" y="0"/>
                  </a:lnTo>
                  <a:lnTo>
                    <a:pt x="114" y="29"/>
                  </a:lnTo>
                  <a:lnTo>
                    <a:pt x="143" y="29"/>
                  </a:lnTo>
                  <a:lnTo>
                    <a:pt x="143" y="57"/>
                  </a:lnTo>
                  <a:lnTo>
                    <a:pt x="172" y="57"/>
                  </a:lnTo>
                  <a:lnTo>
                    <a:pt x="172" y="87"/>
                  </a:lnTo>
                  <a:lnTo>
                    <a:pt x="172" y="115"/>
                  </a:lnTo>
                  <a:lnTo>
                    <a:pt x="172" y="144"/>
                  </a:lnTo>
                  <a:lnTo>
                    <a:pt x="172" y="171"/>
                  </a:lnTo>
                  <a:lnTo>
                    <a:pt x="143" y="171"/>
                  </a:lnTo>
                  <a:lnTo>
                    <a:pt x="143" y="200"/>
                  </a:lnTo>
                  <a:lnTo>
                    <a:pt x="114" y="200"/>
                  </a:lnTo>
                  <a:lnTo>
                    <a:pt x="114" y="228"/>
                  </a:lnTo>
                  <a:lnTo>
                    <a:pt x="86" y="228"/>
                  </a:lnTo>
                  <a:lnTo>
                    <a:pt x="57" y="228"/>
                  </a:lnTo>
                  <a:lnTo>
                    <a:pt x="57" y="257"/>
                  </a:lnTo>
                  <a:lnTo>
                    <a:pt x="29" y="257"/>
                  </a:lnTo>
                  <a:lnTo>
                    <a:pt x="0" y="257"/>
                  </a:lnTo>
                  <a:lnTo>
                    <a:pt x="0" y="285"/>
                  </a:lnTo>
                  <a:lnTo>
                    <a:pt x="29" y="285"/>
                  </a:lnTo>
                  <a:lnTo>
                    <a:pt x="57" y="285"/>
                  </a:lnTo>
                  <a:lnTo>
                    <a:pt x="86" y="285"/>
                  </a:lnTo>
                  <a:lnTo>
                    <a:pt x="114" y="285"/>
                  </a:lnTo>
                  <a:lnTo>
                    <a:pt x="143" y="285"/>
                  </a:lnTo>
                  <a:lnTo>
                    <a:pt x="172" y="285"/>
                  </a:lnTo>
                  <a:lnTo>
                    <a:pt x="172" y="257"/>
                  </a:lnTo>
                  <a:lnTo>
                    <a:pt x="200" y="257"/>
                  </a:lnTo>
                  <a:lnTo>
                    <a:pt x="200" y="228"/>
                  </a:lnTo>
                  <a:lnTo>
                    <a:pt x="229" y="228"/>
                  </a:lnTo>
                  <a:lnTo>
                    <a:pt x="229" y="200"/>
                  </a:lnTo>
                  <a:lnTo>
                    <a:pt x="257" y="200"/>
                  </a:lnTo>
                  <a:lnTo>
                    <a:pt x="257" y="172"/>
                  </a:lnTo>
                  <a:lnTo>
                    <a:pt x="257" y="144"/>
                  </a:lnTo>
                  <a:lnTo>
                    <a:pt x="257" y="115"/>
                  </a:lnTo>
                  <a:lnTo>
                    <a:pt x="257" y="87"/>
                  </a:lnTo>
                  <a:lnTo>
                    <a:pt x="257" y="58"/>
                  </a:lnTo>
                  <a:lnTo>
                    <a:pt x="257" y="29"/>
                  </a:lnTo>
                  <a:lnTo>
                    <a:pt x="229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5" name="Freeform 787">
              <a:extLst>
                <a:ext uri="{FF2B5EF4-FFF2-40B4-BE49-F238E27FC236}">
                  <a16:creationId xmlns:a16="http://schemas.microsoft.com/office/drawing/2014/main" id="{FFEA30DF-1538-42A7-BFDC-F391C5F38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2904"/>
              <a:ext cx="29" cy="57"/>
            </a:xfrm>
            <a:custGeom>
              <a:avLst/>
              <a:gdLst>
                <a:gd name="T0" fmla="*/ 29 w 29"/>
                <a:gd name="T1" fmla="*/ 29 h 57"/>
                <a:gd name="T2" fmla="*/ 29 w 29"/>
                <a:gd name="T3" fmla="*/ 0 h 57"/>
                <a:gd name="T4" fmla="*/ 0 w 29"/>
                <a:gd name="T5" fmla="*/ 0 h 57"/>
                <a:gd name="T6" fmla="*/ 0 w 29"/>
                <a:gd name="T7" fmla="*/ 29 h 57"/>
                <a:gd name="T8" fmla="*/ 0 w 29"/>
                <a:gd name="T9" fmla="*/ 57 h 57"/>
                <a:gd name="T10" fmla="*/ 29 w 29"/>
                <a:gd name="T11" fmla="*/ 57 h 57"/>
                <a:gd name="T12" fmla="*/ 29 w 29"/>
                <a:gd name="T13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7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9" y="57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6" name="Freeform 788">
              <a:extLst>
                <a:ext uri="{FF2B5EF4-FFF2-40B4-BE49-F238E27FC236}">
                  <a16:creationId xmlns:a16="http://schemas.microsoft.com/office/drawing/2014/main" id="{7B8C397C-3A78-4EC8-B5A8-FCE84CA7F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" y="2961"/>
              <a:ext cx="28" cy="57"/>
            </a:xfrm>
            <a:custGeom>
              <a:avLst/>
              <a:gdLst>
                <a:gd name="T0" fmla="*/ 28 w 28"/>
                <a:gd name="T1" fmla="*/ 29 h 57"/>
                <a:gd name="T2" fmla="*/ 28 w 28"/>
                <a:gd name="T3" fmla="*/ 0 h 57"/>
                <a:gd name="T4" fmla="*/ 0 w 28"/>
                <a:gd name="T5" fmla="*/ 0 h 57"/>
                <a:gd name="T6" fmla="*/ 0 w 28"/>
                <a:gd name="T7" fmla="*/ 29 h 57"/>
                <a:gd name="T8" fmla="*/ 0 w 28"/>
                <a:gd name="T9" fmla="*/ 57 h 57"/>
                <a:gd name="T10" fmla="*/ 28 w 28"/>
                <a:gd name="T11" fmla="*/ 57 h 57"/>
                <a:gd name="T12" fmla="*/ 28 w 28"/>
                <a:gd name="T13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7">
                  <a:moveTo>
                    <a:pt x="28" y="29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8" y="57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7" name="Freeform 789">
              <a:extLst>
                <a:ext uri="{FF2B5EF4-FFF2-40B4-BE49-F238E27FC236}">
                  <a16:creationId xmlns:a16="http://schemas.microsoft.com/office/drawing/2014/main" id="{3ABB4B92-5CC6-4FAC-AC7A-F670A57CF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075"/>
              <a:ext cx="115" cy="200"/>
            </a:xfrm>
            <a:custGeom>
              <a:avLst/>
              <a:gdLst>
                <a:gd name="T0" fmla="*/ 58 w 115"/>
                <a:gd name="T1" fmla="*/ 200 h 200"/>
                <a:gd name="T2" fmla="*/ 58 w 115"/>
                <a:gd name="T3" fmla="*/ 171 h 200"/>
                <a:gd name="T4" fmla="*/ 86 w 115"/>
                <a:gd name="T5" fmla="*/ 171 h 200"/>
                <a:gd name="T6" fmla="*/ 86 w 115"/>
                <a:gd name="T7" fmla="*/ 143 h 200"/>
                <a:gd name="T8" fmla="*/ 86 w 115"/>
                <a:gd name="T9" fmla="*/ 114 h 200"/>
                <a:gd name="T10" fmla="*/ 115 w 115"/>
                <a:gd name="T11" fmla="*/ 114 h 200"/>
                <a:gd name="T12" fmla="*/ 115 w 115"/>
                <a:gd name="T13" fmla="*/ 86 h 200"/>
                <a:gd name="T14" fmla="*/ 115 w 115"/>
                <a:gd name="T15" fmla="*/ 58 h 200"/>
                <a:gd name="T16" fmla="*/ 115 w 115"/>
                <a:gd name="T17" fmla="*/ 29 h 200"/>
                <a:gd name="T18" fmla="*/ 115 w 115"/>
                <a:gd name="T19" fmla="*/ 0 h 200"/>
                <a:gd name="T20" fmla="*/ 86 w 115"/>
                <a:gd name="T21" fmla="*/ 0 h 200"/>
                <a:gd name="T22" fmla="*/ 58 w 115"/>
                <a:gd name="T23" fmla="*/ 0 h 200"/>
                <a:gd name="T24" fmla="*/ 29 w 115"/>
                <a:gd name="T25" fmla="*/ 0 h 200"/>
                <a:gd name="T26" fmla="*/ 29 w 115"/>
                <a:gd name="T27" fmla="*/ 29 h 200"/>
                <a:gd name="T28" fmla="*/ 58 w 115"/>
                <a:gd name="T29" fmla="*/ 29 h 200"/>
                <a:gd name="T30" fmla="*/ 58 w 115"/>
                <a:gd name="T31" fmla="*/ 58 h 200"/>
                <a:gd name="T32" fmla="*/ 58 w 115"/>
                <a:gd name="T33" fmla="*/ 86 h 200"/>
                <a:gd name="T34" fmla="*/ 58 w 115"/>
                <a:gd name="T35" fmla="*/ 115 h 200"/>
                <a:gd name="T36" fmla="*/ 58 w 115"/>
                <a:gd name="T37" fmla="*/ 143 h 200"/>
                <a:gd name="T38" fmla="*/ 29 w 115"/>
                <a:gd name="T39" fmla="*/ 143 h 200"/>
                <a:gd name="T40" fmla="*/ 29 w 115"/>
                <a:gd name="T41" fmla="*/ 171 h 200"/>
                <a:gd name="T42" fmla="*/ 0 w 115"/>
                <a:gd name="T43" fmla="*/ 171 h 200"/>
                <a:gd name="T44" fmla="*/ 0 w 115"/>
                <a:gd name="T45" fmla="*/ 200 h 200"/>
                <a:gd name="T46" fmla="*/ 29 w 115"/>
                <a:gd name="T47" fmla="*/ 200 h 200"/>
                <a:gd name="T48" fmla="*/ 58 w 115"/>
                <a:gd name="T4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00">
                  <a:moveTo>
                    <a:pt x="58" y="200"/>
                  </a:moveTo>
                  <a:lnTo>
                    <a:pt x="58" y="171"/>
                  </a:lnTo>
                  <a:lnTo>
                    <a:pt x="86" y="171"/>
                  </a:lnTo>
                  <a:lnTo>
                    <a:pt x="86" y="143"/>
                  </a:lnTo>
                  <a:lnTo>
                    <a:pt x="86" y="114"/>
                  </a:lnTo>
                  <a:lnTo>
                    <a:pt x="115" y="114"/>
                  </a:lnTo>
                  <a:lnTo>
                    <a:pt x="115" y="86"/>
                  </a:lnTo>
                  <a:lnTo>
                    <a:pt x="115" y="58"/>
                  </a:lnTo>
                  <a:lnTo>
                    <a:pt x="115" y="29"/>
                  </a:lnTo>
                  <a:lnTo>
                    <a:pt x="115" y="0"/>
                  </a:lnTo>
                  <a:lnTo>
                    <a:pt x="86" y="0"/>
                  </a:lnTo>
                  <a:lnTo>
                    <a:pt x="58" y="0"/>
                  </a:lnTo>
                  <a:lnTo>
                    <a:pt x="29" y="0"/>
                  </a:lnTo>
                  <a:lnTo>
                    <a:pt x="29" y="29"/>
                  </a:lnTo>
                  <a:lnTo>
                    <a:pt x="58" y="29"/>
                  </a:lnTo>
                  <a:lnTo>
                    <a:pt x="58" y="58"/>
                  </a:lnTo>
                  <a:lnTo>
                    <a:pt x="58" y="86"/>
                  </a:lnTo>
                  <a:lnTo>
                    <a:pt x="58" y="115"/>
                  </a:lnTo>
                  <a:lnTo>
                    <a:pt x="58" y="143"/>
                  </a:lnTo>
                  <a:lnTo>
                    <a:pt x="29" y="143"/>
                  </a:lnTo>
                  <a:lnTo>
                    <a:pt x="29" y="171"/>
                  </a:lnTo>
                  <a:lnTo>
                    <a:pt x="0" y="171"/>
                  </a:lnTo>
                  <a:lnTo>
                    <a:pt x="0" y="200"/>
                  </a:lnTo>
                  <a:lnTo>
                    <a:pt x="29" y="200"/>
                  </a:lnTo>
                  <a:lnTo>
                    <a:pt x="58" y="20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8" name="Rectangle 790">
              <a:extLst>
                <a:ext uri="{FF2B5EF4-FFF2-40B4-BE49-F238E27FC236}">
                  <a16:creationId xmlns:a16="http://schemas.microsoft.com/office/drawing/2014/main" id="{51B02CCC-A405-42D4-88A4-7075CF06D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5" y="3047"/>
              <a:ext cx="29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9" name="Rectangle 791">
              <a:extLst>
                <a:ext uri="{FF2B5EF4-FFF2-40B4-BE49-F238E27FC236}">
                  <a16:creationId xmlns:a16="http://schemas.microsoft.com/office/drawing/2014/main" id="{5B44AF4C-9079-41DB-9511-192ED44A2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246"/>
              <a:ext cx="28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0" name="Rectangle 792">
              <a:extLst>
                <a:ext uri="{FF2B5EF4-FFF2-40B4-BE49-F238E27FC236}">
                  <a16:creationId xmlns:a16="http://schemas.microsoft.com/office/drawing/2014/main" id="{76001497-7099-43A9-BFA9-C60C5100E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018"/>
              <a:ext cx="28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1" name="Freeform 793">
              <a:extLst>
                <a:ext uri="{FF2B5EF4-FFF2-40B4-BE49-F238E27FC236}">
                  <a16:creationId xmlns:a16="http://schemas.microsoft.com/office/drawing/2014/main" id="{8850F8B1-1595-42FC-8710-512C7626D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2" y="3189"/>
              <a:ext cx="58" cy="57"/>
            </a:xfrm>
            <a:custGeom>
              <a:avLst/>
              <a:gdLst>
                <a:gd name="T0" fmla="*/ 58 w 58"/>
                <a:gd name="T1" fmla="*/ 57 h 57"/>
                <a:gd name="T2" fmla="*/ 58 w 58"/>
                <a:gd name="T3" fmla="*/ 29 h 57"/>
                <a:gd name="T4" fmla="*/ 29 w 58"/>
                <a:gd name="T5" fmla="*/ 29 h 57"/>
                <a:gd name="T6" fmla="*/ 29 w 58"/>
                <a:gd name="T7" fmla="*/ 0 h 57"/>
                <a:gd name="T8" fmla="*/ 0 w 58"/>
                <a:gd name="T9" fmla="*/ 0 h 57"/>
                <a:gd name="T10" fmla="*/ 0 w 58"/>
                <a:gd name="T11" fmla="*/ 29 h 57"/>
                <a:gd name="T12" fmla="*/ 0 w 58"/>
                <a:gd name="T13" fmla="*/ 57 h 57"/>
                <a:gd name="T14" fmla="*/ 29 w 58"/>
                <a:gd name="T15" fmla="*/ 57 h 57"/>
                <a:gd name="T16" fmla="*/ 58 w 58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7">
                  <a:moveTo>
                    <a:pt x="58" y="57"/>
                  </a:moveTo>
                  <a:lnTo>
                    <a:pt x="58" y="29"/>
                  </a:lnTo>
                  <a:lnTo>
                    <a:pt x="29" y="29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9" y="57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2" name="Rectangle 794">
              <a:extLst>
                <a:ext uri="{FF2B5EF4-FFF2-40B4-BE49-F238E27FC236}">
                  <a16:creationId xmlns:a16="http://schemas.microsoft.com/office/drawing/2014/main" id="{BD88AB62-29DF-44B1-8401-7AFEC806B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2990"/>
              <a:ext cx="29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3" name="Rectangle 795">
              <a:extLst>
                <a:ext uri="{FF2B5EF4-FFF2-40B4-BE49-F238E27FC236}">
                  <a16:creationId xmlns:a16="http://schemas.microsoft.com/office/drawing/2014/main" id="{37E5BB53-AAA6-4284-8DC6-C305B3981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3531"/>
              <a:ext cx="29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4" name="Rectangle 796">
              <a:extLst>
                <a:ext uri="{FF2B5EF4-FFF2-40B4-BE49-F238E27FC236}">
                  <a16:creationId xmlns:a16="http://schemas.microsoft.com/office/drawing/2014/main" id="{719400E2-1ABB-4B6D-A555-0A869307F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3503"/>
              <a:ext cx="28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5" name="Freeform 797">
              <a:extLst>
                <a:ext uri="{FF2B5EF4-FFF2-40B4-BE49-F238E27FC236}">
                  <a16:creationId xmlns:a16="http://schemas.microsoft.com/office/drawing/2014/main" id="{9B656671-BA6A-499C-8E77-F55723ABA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417"/>
              <a:ext cx="228" cy="200"/>
            </a:xfrm>
            <a:custGeom>
              <a:avLst/>
              <a:gdLst>
                <a:gd name="T0" fmla="*/ 200 w 228"/>
                <a:gd name="T1" fmla="*/ 30 h 200"/>
                <a:gd name="T2" fmla="*/ 200 w 228"/>
                <a:gd name="T3" fmla="*/ 57 h 200"/>
                <a:gd name="T4" fmla="*/ 171 w 228"/>
                <a:gd name="T5" fmla="*/ 57 h 200"/>
                <a:gd name="T6" fmla="*/ 171 w 228"/>
                <a:gd name="T7" fmla="*/ 86 h 200"/>
                <a:gd name="T8" fmla="*/ 143 w 228"/>
                <a:gd name="T9" fmla="*/ 86 h 200"/>
                <a:gd name="T10" fmla="*/ 143 w 228"/>
                <a:gd name="T11" fmla="*/ 115 h 200"/>
                <a:gd name="T12" fmla="*/ 143 w 228"/>
                <a:gd name="T13" fmla="*/ 143 h 200"/>
                <a:gd name="T14" fmla="*/ 114 w 228"/>
                <a:gd name="T15" fmla="*/ 143 h 200"/>
                <a:gd name="T16" fmla="*/ 86 w 228"/>
                <a:gd name="T17" fmla="*/ 143 h 200"/>
                <a:gd name="T18" fmla="*/ 86 w 228"/>
                <a:gd name="T19" fmla="*/ 171 h 200"/>
                <a:gd name="T20" fmla="*/ 57 w 228"/>
                <a:gd name="T21" fmla="*/ 171 h 200"/>
                <a:gd name="T22" fmla="*/ 28 w 228"/>
                <a:gd name="T23" fmla="*/ 171 h 200"/>
                <a:gd name="T24" fmla="*/ 0 w 228"/>
                <a:gd name="T25" fmla="*/ 171 h 200"/>
                <a:gd name="T26" fmla="*/ 0 w 228"/>
                <a:gd name="T27" fmla="*/ 200 h 200"/>
                <a:gd name="T28" fmla="*/ 28 w 228"/>
                <a:gd name="T29" fmla="*/ 200 h 200"/>
                <a:gd name="T30" fmla="*/ 57 w 228"/>
                <a:gd name="T31" fmla="*/ 200 h 200"/>
                <a:gd name="T32" fmla="*/ 86 w 228"/>
                <a:gd name="T33" fmla="*/ 200 h 200"/>
                <a:gd name="T34" fmla="*/ 114 w 228"/>
                <a:gd name="T35" fmla="*/ 200 h 200"/>
                <a:gd name="T36" fmla="*/ 143 w 228"/>
                <a:gd name="T37" fmla="*/ 200 h 200"/>
                <a:gd name="T38" fmla="*/ 143 w 228"/>
                <a:gd name="T39" fmla="*/ 171 h 200"/>
                <a:gd name="T40" fmla="*/ 171 w 228"/>
                <a:gd name="T41" fmla="*/ 171 h 200"/>
                <a:gd name="T42" fmla="*/ 171 w 228"/>
                <a:gd name="T43" fmla="*/ 143 h 200"/>
                <a:gd name="T44" fmla="*/ 200 w 228"/>
                <a:gd name="T45" fmla="*/ 143 h 200"/>
                <a:gd name="T46" fmla="*/ 200 w 228"/>
                <a:gd name="T47" fmla="*/ 114 h 200"/>
                <a:gd name="T48" fmla="*/ 228 w 228"/>
                <a:gd name="T49" fmla="*/ 114 h 200"/>
                <a:gd name="T50" fmla="*/ 228 w 228"/>
                <a:gd name="T51" fmla="*/ 87 h 200"/>
                <a:gd name="T52" fmla="*/ 228 w 228"/>
                <a:gd name="T53" fmla="*/ 58 h 200"/>
                <a:gd name="T54" fmla="*/ 228 w 228"/>
                <a:gd name="T55" fmla="*/ 30 h 200"/>
                <a:gd name="T56" fmla="*/ 228 w 228"/>
                <a:gd name="T57" fmla="*/ 0 h 200"/>
                <a:gd name="T58" fmla="*/ 200 w 228"/>
                <a:gd name="T59" fmla="*/ 0 h 200"/>
                <a:gd name="T60" fmla="*/ 200 w 228"/>
                <a:gd name="T61" fmla="*/ 3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8" h="200">
                  <a:moveTo>
                    <a:pt x="200" y="30"/>
                  </a:moveTo>
                  <a:lnTo>
                    <a:pt x="200" y="57"/>
                  </a:lnTo>
                  <a:lnTo>
                    <a:pt x="171" y="57"/>
                  </a:lnTo>
                  <a:lnTo>
                    <a:pt x="171" y="86"/>
                  </a:lnTo>
                  <a:lnTo>
                    <a:pt x="143" y="86"/>
                  </a:lnTo>
                  <a:lnTo>
                    <a:pt x="143" y="115"/>
                  </a:lnTo>
                  <a:lnTo>
                    <a:pt x="143" y="143"/>
                  </a:lnTo>
                  <a:lnTo>
                    <a:pt x="114" y="143"/>
                  </a:lnTo>
                  <a:lnTo>
                    <a:pt x="86" y="143"/>
                  </a:lnTo>
                  <a:lnTo>
                    <a:pt x="86" y="171"/>
                  </a:lnTo>
                  <a:lnTo>
                    <a:pt x="57" y="171"/>
                  </a:lnTo>
                  <a:lnTo>
                    <a:pt x="28" y="171"/>
                  </a:lnTo>
                  <a:lnTo>
                    <a:pt x="0" y="171"/>
                  </a:lnTo>
                  <a:lnTo>
                    <a:pt x="0" y="200"/>
                  </a:lnTo>
                  <a:lnTo>
                    <a:pt x="28" y="200"/>
                  </a:lnTo>
                  <a:lnTo>
                    <a:pt x="57" y="200"/>
                  </a:lnTo>
                  <a:lnTo>
                    <a:pt x="86" y="200"/>
                  </a:lnTo>
                  <a:lnTo>
                    <a:pt x="114" y="200"/>
                  </a:lnTo>
                  <a:lnTo>
                    <a:pt x="143" y="200"/>
                  </a:lnTo>
                  <a:lnTo>
                    <a:pt x="143" y="171"/>
                  </a:lnTo>
                  <a:lnTo>
                    <a:pt x="171" y="171"/>
                  </a:lnTo>
                  <a:lnTo>
                    <a:pt x="171" y="143"/>
                  </a:lnTo>
                  <a:lnTo>
                    <a:pt x="200" y="143"/>
                  </a:lnTo>
                  <a:lnTo>
                    <a:pt x="200" y="114"/>
                  </a:lnTo>
                  <a:lnTo>
                    <a:pt x="228" y="114"/>
                  </a:lnTo>
                  <a:lnTo>
                    <a:pt x="228" y="87"/>
                  </a:lnTo>
                  <a:lnTo>
                    <a:pt x="228" y="58"/>
                  </a:lnTo>
                  <a:lnTo>
                    <a:pt x="228" y="30"/>
                  </a:lnTo>
                  <a:lnTo>
                    <a:pt x="228" y="0"/>
                  </a:lnTo>
                  <a:lnTo>
                    <a:pt x="200" y="0"/>
                  </a:lnTo>
                  <a:lnTo>
                    <a:pt x="200" y="3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6" name="Rectangle 798">
              <a:extLst>
                <a:ext uri="{FF2B5EF4-FFF2-40B4-BE49-F238E27FC236}">
                  <a16:creationId xmlns:a16="http://schemas.microsoft.com/office/drawing/2014/main" id="{19FC763C-88B4-405B-A11C-EBBD437D4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7" y="3360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7" name="Rectangle 799">
              <a:extLst>
                <a:ext uri="{FF2B5EF4-FFF2-40B4-BE49-F238E27FC236}">
                  <a16:creationId xmlns:a16="http://schemas.microsoft.com/office/drawing/2014/main" id="{A1140C1F-4288-44D5-85D5-E95558DE3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8" y="3332"/>
              <a:ext cx="29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8" name="Freeform 800">
              <a:extLst>
                <a:ext uri="{FF2B5EF4-FFF2-40B4-BE49-F238E27FC236}">
                  <a16:creationId xmlns:a16="http://schemas.microsoft.com/office/drawing/2014/main" id="{F3DD54F5-C5DE-4D0D-A257-9DFA22E3D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303"/>
              <a:ext cx="57" cy="29"/>
            </a:xfrm>
            <a:custGeom>
              <a:avLst/>
              <a:gdLst>
                <a:gd name="T0" fmla="*/ 29 w 57"/>
                <a:gd name="T1" fmla="*/ 0 h 29"/>
                <a:gd name="T2" fmla="*/ 0 w 57"/>
                <a:gd name="T3" fmla="*/ 0 h 29"/>
                <a:gd name="T4" fmla="*/ 0 w 57"/>
                <a:gd name="T5" fmla="*/ 29 h 29"/>
                <a:gd name="T6" fmla="*/ 29 w 57"/>
                <a:gd name="T7" fmla="*/ 29 h 29"/>
                <a:gd name="T8" fmla="*/ 57 w 57"/>
                <a:gd name="T9" fmla="*/ 29 h 29"/>
                <a:gd name="T10" fmla="*/ 57 w 57"/>
                <a:gd name="T11" fmla="*/ 0 h 29"/>
                <a:gd name="T12" fmla="*/ 29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29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29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9" name="Freeform 801">
              <a:extLst>
                <a:ext uri="{FF2B5EF4-FFF2-40B4-BE49-F238E27FC236}">
                  <a16:creationId xmlns:a16="http://schemas.microsoft.com/office/drawing/2014/main" id="{CE685431-3365-47A7-A719-B7FFDBA06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189"/>
              <a:ext cx="57" cy="86"/>
            </a:xfrm>
            <a:custGeom>
              <a:avLst/>
              <a:gdLst>
                <a:gd name="T0" fmla="*/ 29 w 57"/>
                <a:gd name="T1" fmla="*/ 57 h 86"/>
                <a:gd name="T2" fmla="*/ 57 w 57"/>
                <a:gd name="T3" fmla="*/ 57 h 86"/>
                <a:gd name="T4" fmla="*/ 57 w 57"/>
                <a:gd name="T5" fmla="*/ 29 h 86"/>
                <a:gd name="T6" fmla="*/ 57 w 57"/>
                <a:gd name="T7" fmla="*/ 0 h 86"/>
                <a:gd name="T8" fmla="*/ 29 w 57"/>
                <a:gd name="T9" fmla="*/ 0 h 86"/>
                <a:gd name="T10" fmla="*/ 29 w 57"/>
                <a:gd name="T11" fmla="*/ 29 h 86"/>
                <a:gd name="T12" fmla="*/ 0 w 57"/>
                <a:gd name="T13" fmla="*/ 29 h 86"/>
                <a:gd name="T14" fmla="*/ 0 w 57"/>
                <a:gd name="T15" fmla="*/ 58 h 86"/>
                <a:gd name="T16" fmla="*/ 0 w 57"/>
                <a:gd name="T17" fmla="*/ 86 h 86"/>
                <a:gd name="T18" fmla="*/ 29 w 57"/>
                <a:gd name="T19" fmla="*/ 86 h 86"/>
                <a:gd name="T20" fmla="*/ 29 w 57"/>
                <a:gd name="T21" fmla="*/ 5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86">
                  <a:moveTo>
                    <a:pt x="29" y="57"/>
                  </a:moveTo>
                  <a:lnTo>
                    <a:pt x="57" y="57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0" y="86"/>
                  </a:lnTo>
                  <a:lnTo>
                    <a:pt x="29" y="86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0" name="Freeform 802">
              <a:extLst>
                <a:ext uri="{FF2B5EF4-FFF2-40B4-BE49-F238E27FC236}">
                  <a16:creationId xmlns:a16="http://schemas.microsoft.com/office/drawing/2014/main" id="{F70876D1-93B3-4E57-935C-0520A3A4F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275"/>
              <a:ext cx="86" cy="28"/>
            </a:xfrm>
            <a:custGeom>
              <a:avLst/>
              <a:gdLst>
                <a:gd name="T0" fmla="*/ 58 w 86"/>
                <a:gd name="T1" fmla="*/ 0 h 28"/>
                <a:gd name="T2" fmla="*/ 29 w 86"/>
                <a:gd name="T3" fmla="*/ 0 h 28"/>
                <a:gd name="T4" fmla="*/ 0 w 86"/>
                <a:gd name="T5" fmla="*/ 0 h 28"/>
                <a:gd name="T6" fmla="*/ 0 w 86"/>
                <a:gd name="T7" fmla="*/ 28 h 28"/>
                <a:gd name="T8" fmla="*/ 29 w 86"/>
                <a:gd name="T9" fmla="*/ 28 h 28"/>
                <a:gd name="T10" fmla="*/ 58 w 86"/>
                <a:gd name="T11" fmla="*/ 28 h 28"/>
                <a:gd name="T12" fmla="*/ 86 w 86"/>
                <a:gd name="T13" fmla="*/ 28 h 28"/>
                <a:gd name="T14" fmla="*/ 86 w 86"/>
                <a:gd name="T15" fmla="*/ 0 h 28"/>
                <a:gd name="T16" fmla="*/ 58 w 86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28">
                  <a:moveTo>
                    <a:pt x="58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29" y="28"/>
                  </a:lnTo>
                  <a:lnTo>
                    <a:pt x="58" y="28"/>
                  </a:lnTo>
                  <a:lnTo>
                    <a:pt x="86" y="28"/>
                  </a:lnTo>
                  <a:lnTo>
                    <a:pt x="86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1" name="Freeform 803">
              <a:extLst>
                <a:ext uri="{FF2B5EF4-FFF2-40B4-BE49-F238E27FC236}">
                  <a16:creationId xmlns:a16="http://schemas.microsoft.com/office/drawing/2014/main" id="{7ED38190-27F8-4D51-B9B1-DE6D1BF73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2990"/>
              <a:ext cx="86" cy="85"/>
            </a:xfrm>
            <a:custGeom>
              <a:avLst/>
              <a:gdLst>
                <a:gd name="T0" fmla="*/ 57 w 86"/>
                <a:gd name="T1" fmla="*/ 85 h 85"/>
                <a:gd name="T2" fmla="*/ 57 w 86"/>
                <a:gd name="T3" fmla="*/ 57 h 85"/>
                <a:gd name="T4" fmla="*/ 86 w 86"/>
                <a:gd name="T5" fmla="*/ 57 h 85"/>
                <a:gd name="T6" fmla="*/ 86 w 86"/>
                <a:gd name="T7" fmla="*/ 29 h 85"/>
                <a:gd name="T8" fmla="*/ 86 w 86"/>
                <a:gd name="T9" fmla="*/ 0 h 85"/>
                <a:gd name="T10" fmla="*/ 57 w 86"/>
                <a:gd name="T11" fmla="*/ 0 h 85"/>
                <a:gd name="T12" fmla="*/ 57 w 86"/>
                <a:gd name="T13" fmla="*/ 28 h 85"/>
                <a:gd name="T14" fmla="*/ 29 w 86"/>
                <a:gd name="T15" fmla="*/ 28 h 85"/>
                <a:gd name="T16" fmla="*/ 29 w 86"/>
                <a:gd name="T17" fmla="*/ 57 h 85"/>
                <a:gd name="T18" fmla="*/ 0 w 86"/>
                <a:gd name="T19" fmla="*/ 57 h 85"/>
                <a:gd name="T20" fmla="*/ 0 w 86"/>
                <a:gd name="T21" fmla="*/ 85 h 85"/>
                <a:gd name="T22" fmla="*/ 29 w 86"/>
                <a:gd name="T23" fmla="*/ 85 h 85"/>
                <a:gd name="T24" fmla="*/ 57 w 86"/>
                <a:gd name="T2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85">
                  <a:moveTo>
                    <a:pt x="57" y="85"/>
                  </a:moveTo>
                  <a:lnTo>
                    <a:pt x="57" y="57"/>
                  </a:lnTo>
                  <a:lnTo>
                    <a:pt x="86" y="57"/>
                  </a:lnTo>
                  <a:lnTo>
                    <a:pt x="86" y="29"/>
                  </a:lnTo>
                  <a:lnTo>
                    <a:pt x="86" y="0"/>
                  </a:lnTo>
                  <a:lnTo>
                    <a:pt x="57" y="0"/>
                  </a:lnTo>
                  <a:lnTo>
                    <a:pt x="57" y="28"/>
                  </a:lnTo>
                  <a:lnTo>
                    <a:pt x="29" y="28"/>
                  </a:lnTo>
                  <a:lnTo>
                    <a:pt x="29" y="57"/>
                  </a:lnTo>
                  <a:lnTo>
                    <a:pt x="0" y="57"/>
                  </a:lnTo>
                  <a:lnTo>
                    <a:pt x="0" y="85"/>
                  </a:lnTo>
                  <a:lnTo>
                    <a:pt x="29" y="85"/>
                  </a:lnTo>
                  <a:lnTo>
                    <a:pt x="57" y="85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2" name="Rectangle 804">
              <a:extLst>
                <a:ext uri="{FF2B5EF4-FFF2-40B4-BE49-F238E27FC236}">
                  <a16:creationId xmlns:a16="http://schemas.microsoft.com/office/drawing/2014/main" id="{888A8229-EBCE-4109-831B-89B348F99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588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3" name="Rectangle 805">
              <a:extLst>
                <a:ext uri="{FF2B5EF4-FFF2-40B4-BE49-F238E27FC236}">
                  <a16:creationId xmlns:a16="http://schemas.microsoft.com/office/drawing/2014/main" id="{41D281EA-6FEF-4B8B-A76A-8BAC8C172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275"/>
              <a:ext cx="28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4" name="Rectangle 806">
              <a:extLst>
                <a:ext uri="{FF2B5EF4-FFF2-40B4-BE49-F238E27FC236}">
                  <a16:creationId xmlns:a16="http://schemas.microsoft.com/office/drawing/2014/main" id="{DE022373-1F23-420F-8E2D-B07A8BD35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047"/>
              <a:ext cx="28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5" name="Rectangle 807">
              <a:extLst>
                <a:ext uri="{FF2B5EF4-FFF2-40B4-BE49-F238E27FC236}">
                  <a16:creationId xmlns:a16="http://schemas.microsoft.com/office/drawing/2014/main" id="{2D6F2620-FD88-4DCE-A33F-C75A9913A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246"/>
              <a:ext cx="29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6" name="Rectangle 808">
              <a:extLst>
                <a:ext uri="{FF2B5EF4-FFF2-40B4-BE49-F238E27FC236}">
                  <a16:creationId xmlns:a16="http://schemas.microsoft.com/office/drawing/2014/main" id="{83A9C942-659D-4E37-A618-B4AAB400F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018"/>
              <a:ext cx="29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7" name="Rectangle 809">
              <a:extLst>
                <a:ext uri="{FF2B5EF4-FFF2-40B4-BE49-F238E27FC236}">
                  <a16:creationId xmlns:a16="http://schemas.microsoft.com/office/drawing/2014/main" id="{DB3E59FE-C263-4447-8A11-1CCDF1FE2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3560"/>
              <a:ext cx="29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8" name="Rectangle 810">
              <a:extLst>
                <a:ext uri="{FF2B5EF4-FFF2-40B4-BE49-F238E27FC236}">
                  <a16:creationId xmlns:a16="http://schemas.microsoft.com/office/drawing/2014/main" id="{697C9C66-FF04-49C4-B9E2-22CBF2153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3531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9" name="Freeform 811">
              <a:extLst>
                <a:ext uri="{FF2B5EF4-FFF2-40B4-BE49-F238E27FC236}">
                  <a16:creationId xmlns:a16="http://schemas.microsoft.com/office/drawing/2014/main" id="{4670496C-98CC-4422-B4A5-52F80237F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5" y="3446"/>
              <a:ext cx="29" cy="85"/>
            </a:xfrm>
            <a:custGeom>
              <a:avLst/>
              <a:gdLst>
                <a:gd name="T0" fmla="*/ 29 w 29"/>
                <a:gd name="T1" fmla="*/ 29 h 85"/>
                <a:gd name="T2" fmla="*/ 29 w 29"/>
                <a:gd name="T3" fmla="*/ 0 h 85"/>
                <a:gd name="T4" fmla="*/ 0 w 29"/>
                <a:gd name="T5" fmla="*/ 0 h 85"/>
                <a:gd name="T6" fmla="*/ 0 w 29"/>
                <a:gd name="T7" fmla="*/ 29 h 85"/>
                <a:gd name="T8" fmla="*/ 0 w 29"/>
                <a:gd name="T9" fmla="*/ 58 h 85"/>
                <a:gd name="T10" fmla="*/ 0 w 29"/>
                <a:gd name="T11" fmla="*/ 85 h 85"/>
                <a:gd name="T12" fmla="*/ 29 w 29"/>
                <a:gd name="T13" fmla="*/ 85 h 85"/>
                <a:gd name="T14" fmla="*/ 29 w 29"/>
                <a:gd name="T15" fmla="*/ 58 h 85"/>
                <a:gd name="T16" fmla="*/ 29 w 29"/>
                <a:gd name="T17" fmla="*/ 2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85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0" y="85"/>
                  </a:lnTo>
                  <a:lnTo>
                    <a:pt x="29" y="85"/>
                  </a:lnTo>
                  <a:lnTo>
                    <a:pt x="29" y="58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0" name="Freeform 812">
              <a:extLst>
                <a:ext uri="{FF2B5EF4-FFF2-40B4-BE49-F238E27FC236}">
                  <a16:creationId xmlns:a16="http://schemas.microsoft.com/office/drawing/2014/main" id="{D1E83419-43FD-4CE3-A72A-7B87074EC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5" y="2847"/>
              <a:ext cx="286" cy="713"/>
            </a:xfrm>
            <a:custGeom>
              <a:avLst/>
              <a:gdLst>
                <a:gd name="T0" fmla="*/ 258 w 286"/>
                <a:gd name="T1" fmla="*/ 86 h 713"/>
                <a:gd name="T2" fmla="*/ 229 w 286"/>
                <a:gd name="T3" fmla="*/ 57 h 713"/>
                <a:gd name="T4" fmla="*/ 258 w 286"/>
                <a:gd name="T5" fmla="*/ 29 h 713"/>
                <a:gd name="T6" fmla="*/ 200 w 286"/>
                <a:gd name="T7" fmla="*/ 29 h 713"/>
                <a:gd name="T8" fmla="*/ 172 w 286"/>
                <a:gd name="T9" fmla="*/ 0 h 713"/>
                <a:gd name="T10" fmla="*/ 143 w 286"/>
                <a:gd name="T11" fmla="*/ 29 h 713"/>
                <a:gd name="T12" fmla="*/ 115 w 286"/>
                <a:gd name="T13" fmla="*/ 57 h 713"/>
                <a:gd name="T14" fmla="*/ 86 w 286"/>
                <a:gd name="T15" fmla="*/ 86 h 713"/>
                <a:gd name="T16" fmla="*/ 86 w 286"/>
                <a:gd name="T17" fmla="*/ 143 h 713"/>
                <a:gd name="T18" fmla="*/ 115 w 286"/>
                <a:gd name="T19" fmla="*/ 171 h 713"/>
                <a:gd name="T20" fmla="*/ 143 w 286"/>
                <a:gd name="T21" fmla="*/ 200 h 713"/>
                <a:gd name="T22" fmla="*/ 115 w 286"/>
                <a:gd name="T23" fmla="*/ 228 h 713"/>
                <a:gd name="T24" fmla="*/ 86 w 286"/>
                <a:gd name="T25" fmla="*/ 257 h 713"/>
                <a:gd name="T26" fmla="*/ 57 w 286"/>
                <a:gd name="T27" fmla="*/ 286 h 713"/>
                <a:gd name="T28" fmla="*/ 57 w 286"/>
                <a:gd name="T29" fmla="*/ 342 h 713"/>
                <a:gd name="T30" fmla="*/ 86 w 286"/>
                <a:gd name="T31" fmla="*/ 371 h 713"/>
                <a:gd name="T32" fmla="*/ 115 w 286"/>
                <a:gd name="T33" fmla="*/ 399 h 713"/>
                <a:gd name="T34" fmla="*/ 143 w 286"/>
                <a:gd name="T35" fmla="*/ 428 h 713"/>
                <a:gd name="T36" fmla="*/ 115 w 286"/>
                <a:gd name="T37" fmla="*/ 456 h 713"/>
                <a:gd name="T38" fmla="*/ 57 w 286"/>
                <a:gd name="T39" fmla="*/ 456 h 713"/>
                <a:gd name="T40" fmla="*/ 29 w 286"/>
                <a:gd name="T41" fmla="*/ 485 h 713"/>
                <a:gd name="T42" fmla="*/ 0 w 286"/>
                <a:gd name="T43" fmla="*/ 513 h 713"/>
                <a:gd name="T44" fmla="*/ 0 w 286"/>
                <a:gd name="T45" fmla="*/ 571 h 713"/>
                <a:gd name="T46" fmla="*/ 29 w 286"/>
                <a:gd name="T47" fmla="*/ 599 h 713"/>
                <a:gd name="T48" fmla="*/ 29 w 286"/>
                <a:gd name="T49" fmla="*/ 656 h 713"/>
                <a:gd name="T50" fmla="*/ 57 w 286"/>
                <a:gd name="T51" fmla="*/ 684 h 713"/>
                <a:gd name="T52" fmla="*/ 86 w 286"/>
                <a:gd name="T53" fmla="*/ 713 h 713"/>
                <a:gd name="T54" fmla="*/ 143 w 286"/>
                <a:gd name="T55" fmla="*/ 713 h 713"/>
                <a:gd name="T56" fmla="*/ 172 w 286"/>
                <a:gd name="T57" fmla="*/ 684 h 713"/>
                <a:gd name="T58" fmla="*/ 200 w 286"/>
                <a:gd name="T59" fmla="*/ 656 h 713"/>
                <a:gd name="T60" fmla="*/ 229 w 286"/>
                <a:gd name="T61" fmla="*/ 627 h 713"/>
                <a:gd name="T62" fmla="*/ 258 w 286"/>
                <a:gd name="T63" fmla="*/ 600 h 713"/>
                <a:gd name="T64" fmla="*/ 258 w 286"/>
                <a:gd name="T65" fmla="*/ 543 h 713"/>
                <a:gd name="T66" fmla="*/ 229 w 286"/>
                <a:gd name="T67" fmla="*/ 513 h 713"/>
                <a:gd name="T68" fmla="*/ 200 w 286"/>
                <a:gd name="T69" fmla="*/ 485 h 713"/>
                <a:gd name="T70" fmla="*/ 200 w 286"/>
                <a:gd name="T71" fmla="*/ 428 h 713"/>
                <a:gd name="T72" fmla="*/ 229 w 286"/>
                <a:gd name="T73" fmla="*/ 399 h 713"/>
                <a:gd name="T74" fmla="*/ 258 w 286"/>
                <a:gd name="T75" fmla="*/ 371 h 713"/>
                <a:gd name="T76" fmla="*/ 258 w 286"/>
                <a:gd name="T77" fmla="*/ 314 h 713"/>
                <a:gd name="T78" fmla="*/ 258 w 286"/>
                <a:gd name="T79" fmla="*/ 257 h 713"/>
                <a:gd name="T80" fmla="*/ 200 w 286"/>
                <a:gd name="T81" fmla="*/ 257 h 713"/>
                <a:gd name="T82" fmla="*/ 172 w 286"/>
                <a:gd name="T83" fmla="*/ 229 h 713"/>
                <a:gd name="T84" fmla="*/ 200 w 286"/>
                <a:gd name="T85" fmla="*/ 200 h 713"/>
                <a:gd name="T86" fmla="*/ 258 w 286"/>
                <a:gd name="T87" fmla="*/ 200 h 713"/>
                <a:gd name="T88" fmla="*/ 258 w 286"/>
                <a:gd name="T89" fmla="*/ 143 h 713"/>
                <a:gd name="T90" fmla="*/ 286 w 286"/>
                <a:gd name="T91" fmla="*/ 114 h 713"/>
                <a:gd name="T92" fmla="*/ 286 w 286"/>
                <a:gd name="T93" fmla="*/ 57 h 713"/>
                <a:gd name="T94" fmla="*/ 200 w 286"/>
                <a:gd name="T95" fmla="*/ 285 h 713"/>
                <a:gd name="T96" fmla="*/ 229 w 286"/>
                <a:gd name="T97" fmla="*/ 314 h 713"/>
                <a:gd name="T98" fmla="*/ 172 w 286"/>
                <a:gd name="T99" fmla="*/ 314 h 713"/>
                <a:gd name="T100" fmla="*/ 200 w 286"/>
                <a:gd name="T101" fmla="*/ 285 h 713"/>
                <a:gd name="T102" fmla="*/ 172 w 286"/>
                <a:gd name="T103" fmla="*/ 86 h 713"/>
                <a:gd name="T104" fmla="*/ 143 w 286"/>
                <a:gd name="T105" fmla="*/ 57 h 713"/>
                <a:gd name="T106" fmla="*/ 229 w 286"/>
                <a:gd name="T107" fmla="*/ 143 h 713"/>
                <a:gd name="T108" fmla="*/ 172 w 286"/>
                <a:gd name="T109" fmla="*/ 143 h 713"/>
                <a:gd name="T110" fmla="*/ 200 w 286"/>
                <a:gd name="T111" fmla="*/ 114 h 713"/>
                <a:gd name="T112" fmla="*/ 229 w 286"/>
                <a:gd name="T113" fmla="*/ 14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6" h="713">
                  <a:moveTo>
                    <a:pt x="258" y="57"/>
                  </a:moveTo>
                  <a:lnTo>
                    <a:pt x="258" y="86"/>
                  </a:lnTo>
                  <a:lnTo>
                    <a:pt x="229" y="86"/>
                  </a:lnTo>
                  <a:lnTo>
                    <a:pt x="229" y="57"/>
                  </a:lnTo>
                  <a:lnTo>
                    <a:pt x="258" y="57"/>
                  </a:lnTo>
                  <a:lnTo>
                    <a:pt x="258" y="29"/>
                  </a:lnTo>
                  <a:lnTo>
                    <a:pt x="229" y="29"/>
                  </a:lnTo>
                  <a:lnTo>
                    <a:pt x="200" y="29"/>
                  </a:lnTo>
                  <a:lnTo>
                    <a:pt x="200" y="0"/>
                  </a:lnTo>
                  <a:lnTo>
                    <a:pt x="172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115" y="29"/>
                  </a:lnTo>
                  <a:lnTo>
                    <a:pt x="115" y="57"/>
                  </a:lnTo>
                  <a:lnTo>
                    <a:pt x="86" y="57"/>
                  </a:lnTo>
                  <a:lnTo>
                    <a:pt x="86" y="86"/>
                  </a:lnTo>
                  <a:lnTo>
                    <a:pt x="86" y="115"/>
                  </a:lnTo>
                  <a:lnTo>
                    <a:pt x="86" y="143"/>
                  </a:lnTo>
                  <a:lnTo>
                    <a:pt x="115" y="143"/>
                  </a:lnTo>
                  <a:lnTo>
                    <a:pt x="115" y="171"/>
                  </a:lnTo>
                  <a:lnTo>
                    <a:pt x="143" y="171"/>
                  </a:lnTo>
                  <a:lnTo>
                    <a:pt x="143" y="200"/>
                  </a:lnTo>
                  <a:lnTo>
                    <a:pt x="143" y="228"/>
                  </a:lnTo>
                  <a:lnTo>
                    <a:pt x="115" y="228"/>
                  </a:lnTo>
                  <a:lnTo>
                    <a:pt x="86" y="228"/>
                  </a:lnTo>
                  <a:lnTo>
                    <a:pt x="86" y="257"/>
                  </a:lnTo>
                  <a:lnTo>
                    <a:pt x="57" y="257"/>
                  </a:lnTo>
                  <a:lnTo>
                    <a:pt x="57" y="286"/>
                  </a:lnTo>
                  <a:lnTo>
                    <a:pt x="57" y="314"/>
                  </a:lnTo>
                  <a:lnTo>
                    <a:pt x="57" y="342"/>
                  </a:lnTo>
                  <a:lnTo>
                    <a:pt x="86" y="342"/>
                  </a:lnTo>
                  <a:lnTo>
                    <a:pt x="86" y="371"/>
                  </a:lnTo>
                  <a:lnTo>
                    <a:pt x="115" y="371"/>
                  </a:lnTo>
                  <a:lnTo>
                    <a:pt x="115" y="399"/>
                  </a:lnTo>
                  <a:lnTo>
                    <a:pt x="143" y="399"/>
                  </a:lnTo>
                  <a:lnTo>
                    <a:pt x="143" y="428"/>
                  </a:lnTo>
                  <a:lnTo>
                    <a:pt x="143" y="456"/>
                  </a:lnTo>
                  <a:lnTo>
                    <a:pt x="115" y="456"/>
                  </a:lnTo>
                  <a:lnTo>
                    <a:pt x="86" y="456"/>
                  </a:lnTo>
                  <a:lnTo>
                    <a:pt x="57" y="456"/>
                  </a:lnTo>
                  <a:lnTo>
                    <a:pt x="57" y="485"/>
                  </a:lnTo>
                  <a:lnTo>
                    <a:pt x="29" y="485"/>
                  </a:lnTo>
                  <a:lnTo>
                    <a:pt x="29" y="513"/>
                  </a:lnTo>
                  <a:lnTo>
                    <a:pt x="0" y="513"/>
                  </a:lnTo>
                  <a:lnTo>
                    <a:pt x="0" y="543"/>
                  </a:lnTo>
                  <a:lnTo>
                    <a:pt x="0" y="571"/>
                  </a:lnTo>
                  <a:lnTo>
                    <a:pt x="0" y="599"/>
                  </a:lnTo>
                  <a:lnTo>
                    <a:pt x="29" y="599"/>
                  </a:lnTo>
                  <a:lnTo>
                    <a:pt x="29" y="628"/>
                  </a:lnTo>
                  <a:lnTo>
                    <a:pt x="29" y="656"/>
                  </a:lnTo>
                  <a:lnTo>
                    <a:pt x="57" y="656"/>
                  </a:lnTo>
                  <a:lnTo>
                    <a:pt x="57" y="684"/>
                  </a:lnTo>
                  <a:lnTo>
                    <a:pt x="86" y="684"/>
                  </a:lnTo>
                  <a:lnTo>
                    <a:pt x="86" y="713"/>
                  </a:lnTo>
                  <a:lnTo>
                    <a:pt x="115" y="713"/>
                  </a:lnTo>
                  <a:lnTo>
                    <a:pt x="143" y="713"/>
                  </a:lnTo>
                  <a:lnTo>
                    <a:pt x="143" y="684"/>
                  </a:lnTo>
                  <a:lnTo>
                    <a:pt x="172" y="684"/>
                  </a:lnTo>
                  <a:lnTo>
                    <a:pt x="200" y="684"/>
                  </a:lnTo>
                  <a:lnTo>
                    <a:pt x="200" y="656"/>
                  </a:lnTo>
                  <a:lnTo>
                    <a:pt x="229" y="656"/>
                  </a:lnTo>
                  <a:lnTo>
                    <a:pt x="229" y="627"/>
                  </a:lnTo>
                  <a:lnTo>
                    <a:pt x="258" y="627"/>
                  </a:lnTo>
                  <a:lnTo>
                    <a:pt x="258" y="600"/>
                  </a:lnTo>
                  <a:lnTo>
                    <a:pt x="258" y="571"/>
                  </a:lnTo>
                  <a:lnTo>
                    <a:pt x="258" y="543"/>
                  </a:lnTo>
                  <a:lnTo>
                    <a:pt x="258" y="513"/>
                  </a:lnTo>
                  <a:lnTo>
                    <a:pt x="229" y="513"/>
                  </a:lnTo>
                  <a:lnTo>
                    <a:pt x="229" y="485"/>
                  </a:lnTo>
                  <a:lnTo>
                    <a:pt x="200" y="485"/>
                  </a:lnTo>
                  <a:lnTo>
                    <a:pt x="200" y="457"/>
                  </a:lnTo>
                  <a:lnTo>
                    <a:pt x="200" y="428"/>
                  </a:lnTo>
                  <a:lnTo>
                    <a:pt x="200" y="399"/>
                  </a:lnTo>
                  <a:lnTo>
                    <a:pt x="229" y="399"/>
                  </a:lnTo>
                  <a:lnTo>
                    <a:pt x="229" y="371"/>
                  </a:lnTo>
                  <a:lnTo>
                    <a:pt x="258" y="371"/>
                  </a:lnTo>
                  <a:lnTo>
                    <a:pt x="258" y="343"/>
                  </a:lnTo>
                  <a:lnTo>
                    <a:pt x="258" y="314"/>
                  </a:lnTo>
                  <a:lnTo>
                    <a:pt x="258" y="286"/>
                  </a:lnTo>
                  <a:lnTo>
                    <a:pt x="258" y="257"/>
                  </a:lnTo>
                  <a:lnTo>
                    <a:pt x="229" y="257"/>
                  </a:lnTo>
                  <a:lnTo>
                    <a:pt x="200" y="257"/>
                  </a:lnTo>
                  <a:lnTo>
                    <a:pt x="172" y="257"/>
                  </a:lnTo>
                  <a:lnTo>
                    <a:pt x="172" y="229"/>
                  </a:lnTo>
                  <a:lnTo>
                    <a:pt x="172" y="200"/>
                  </a:lnTo>
                  <a:lnTo>
                    <a:pt x="200" y="200"/>
                  </a:lnTo>
                  <a:lnTo>
                    <a:pt x="229" y="200"/>
                  </a:lnTo>
                  <a:lnTo>
                    <a:pt x="258" y="200"/>
                  </a:lnTo>
                  <a:lnTo>
                    <a:pt x="258" y="172"/>
                  </a:lnTo>
                  <a:lnTo>
                    <a:pt x="258" y="143"/>
                  </a:lnTo>
                  <a:lnTo>
                    <a:pt x="258" y="114"/>
                  </a:lnTo>
                  <a:lnTo>
                    <a:pt x="286" y="114"/>
                  </a:lnTo>
                  <a:lnTo>
                    <a:pt x="286" y="86"/>
                  </a:lnTo>
                  <a:lnTo>
                    <a:pt x="286" y="57"/>
                  </a:lnTo>
                  <a:lnTo>
                    <a:pt x="258" y="57"/>
                  </a:lnTo>
                  <a:close/>
                  <a:moveTo>
                    <a:pt x="200" y="285"/>
                  </a:moveTo>
                  <a:lnTo>
                    <a:pt x="229" y="285"/>
                  </a:lnTo>
                  <a:lnTo>
                    <a:pt x="229" y="314"/>
                  </a:lnTo>
                  <a:lnTo>
                    <a:pt x="200" y="314"/>
                  </a:lnTo>
                  <a:lnTo>
                    <a:pt x="172" y="314"/>
                  </a:lnTo>
                  <a:lnTo>
                    <a:pt x="172" y="285"/>
                  </a:lnTo>
                  <a:lnTo>
                    <a:pt x="200" y="285"/>
                  </a:lnTo>
                  <a:close/>
                  <a:moveTo>
                    <a:pt x="172" y="57"/>
                  </a:moveTo>
                  <a:lnTo>
                    <a:pt x="172" y="86"/>
                  </a:lnTo>
                  <a:lnTo>
                    <a:pt x="143" y="86"/>
                  </a:lnTo>
                  <a:lnTo>
                    <a:pt x="143" y="57"/>
                  </a:lnTo>
                  <a:lnTo>
                    <a:pt x="172" y="57"/>
                  </a:lnTo>
                  <a:close/>
                  <a:moveTo>
                    <a:pt x="229" y="143"/>
                  </a:moveTo>
                  <a:lnTo>
                    <a:pt x="200" y="143"/>
                  </a:lnTo>
                  <a:lnTo>
                    <a:pt x="172" y="143"/>
                  </a:lnTo>
                  <a:lnTo>
                    <a:pt x="172" y="114"/>
                  </a:lnTo>
                  <a:lnTo>
                    <a:pt x="200" y="114"/>
                  </a:lnTo>
                  <a:lnTo>
                    <a:pt x="229" y="114"/>
                  </a:lnTo>
                  <a:lnTo>
                    <a:pt x="229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1" name="Rectangle 813">
              <a:extLst>
                <a:ext uri="{FF2B5EF4-FFF2-40B4-BE49-F238E27FC236}">
                  <a16:creationId xmlns:a16="http://schemas.microsoft.com/office/drawing/2014/main" id="{5ADF914C-D7B2-4668-A70B-457262E39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3104"/>
              <a:ext cx="29" cy="28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2" name="Rectangle 814">
              <a:extLst>
                <a:ext uri="{FF2B5EF4-FFF2-40B4-BE49-F238E27FC236}">
                  <a16:creationId xmlns:a16="http://schemas.microsoft.com/office/drawing/2014/main" id="{2CDB5097-901B-43A1-A685-357844728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" y="3075"/>
              <a:ext cx="28" cy="29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3" name="Freeform 815">
              <a:extLst>
                <a:ext uri="{FF2B5EF4-FFF2-40B4-BE49-F238E27FC236}">
                  <a16:creationId xmlns:a16="http://schemas.microsoft.com/office/drawing/2014/main" id="{E8CBF66D-B28D-4C80-93AC-3A84C3EBE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3104"/>
              <a:ext cx="115" cy="28"/>
            </a:xfrm>
            <a:custGeom>
              <a:avLst/>
              <a:gdLst>
                <a:gd name="T0" fmla="*/ 57 w 115"/>
                <a:gd name="T1" fmla="*/ 0 h 28"/>
                <a:gd name="T2" fmla="*/ 29 w 115"/>
                <a:gd name="T3" fmla="*/ 0 h 28"/>
                <a:gd name="T4" fmla="*/ 0 w 115"/>
                <a:gd name="T5" fmla="*/ 0 h 28"/>
                <a:gd name="T6" fmla="*/ 0 w 115"/>
                <a:gd name="T7" fmla="*/ 28 h 28"/>
                <a:gd name="T8" fmla="*/ 29 w 115"/>
                <a:gd name="T9" fmla="*/ 28 h 28"/>
                <a:gd name="T10" fmla="*/ 57 w 115"/>
                <a:gd name="T11" fmla="*/ 28 h 28"/>
                <a:gd name="T12" fmla="*/ 86 w 115"/>
                <a:gd name="T13" fmla="*/ 28 h 28"/>
                <a:gd name="T14" fmla="*/ 115 w 115"/>
                <a:gd name="T15" fmla="*/ 28 h 28"/>
                <a:gd name="T16" fmla="*/ 115 w 115"/>
                <a:gd name="T17" fmla="*/ 0 h 28"/>
                <a:gd name="T18" fmla="*/ 86 w 115"/>
                <a:gd name="T19" fmla="*/ 0 h 28"/>
                <a:gd name="T20" fmla="*/ 57 w 11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28">
                  <a:moveTo>
                    <a:pt x="57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29" y="28"/>
                  </a:lnTo>
                  <a:lnTo>
                    <a:pt x="57" y="28"/>
                  </a:lnTo>
                  <a:lnTo>
                    <a:pt x="86" y="28"/>
                  </a:lnTo>
                  <a:lnTo>
                    <a:pt x="115" y="28"/>
                  </a:lnTo>
                  <a:lnTo>
                    <a:pt x="115" y="0"/>
                  </a:lnTo>
                  <a:lnTo>
                    <a:pt x="86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4" name="Freeform 816">
              <a:extLst>
                <a:ext uri="{FF2B5EF4-FFF2-40B4-BE49-F238E27FC236}">
                  <a16:creationId xmlns:a16="http://schemas.microsoft.com/office/drawing/2014/main" id="{7339A7E4-5BAE-40FF-9FD1-23DF6540F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3104"/>
              <a:ext cx="85" cy="28"/>
            </a:xfrm>
            <a:custGeom>
              <a:avLst/>
              <a:gdLst>
                <a:gd name="T0" fmla="*/ 28 w 85"/>
                <a:gd name="T1" fmla="*/ 0 h 28"/>
                <a:gd name="T2" fmla="*/ 0 w 85"/>
                <a:gd name="T3" fmla="*/ 0 h 28"/>
                <a:gd name="T4" fmla="*/ 0 w 85"/>
                <a:gd name="T5" fmla="*/ 28 h 28"/>
                <a:gd name="T6" fmla="*/ 28 w 85"/>
                <a:gd name="T7" fmla="*/ 28 h 28"/>
                <a:gd name="T8" fmla="*/ 57 w 85"/>
                <a:gd name="T9" fmla="*/ 28 h 28"/>
                <a:gd name="T10" fmla="*/ 85 w 85"/>
                <a:gd name="T11" fmla="*/ 28 h 28"/>
                <a:gd name="T12" fmla="*/ 85 w 85"/>
                <a:gd name="T13" fmla="*/ 0 h 28"/>
                <a:gd name="T14" fmla="*/ 57 w 85"/>
                <a:gd name="T15" fmla="*/ 0 h 28"/>
                <a:gd name="T16" fmla="*/ 28 w 85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8">
                  <a:moveTo>
                    <a:pt x="28" y="0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28" y="28"/>
                  </a:lnTo>
                  <a:lnTo>
                    <a:pt x="57" y="28"/>
                  </a:lnTo>
                  <a:lnTo>
                    <a:pt x="85" y="28"/>
                  </a:lnTo>
                  <a:lnTo>
                    <a:pt x="85" y="0"/>
                  </a:lnTo>
                  <a:lnTo>
                    <a:pt x="57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5" name="Freeform 817">
              <a:extLst>
                <a:ext uri="{FF2B5EF4-FFF2-40B4-BE49-F238E27FC236}">
                  <a16:creationId xmlns:a16="http://schemas.microsoft.com/office/drawing/2014/main" id="{DF5389B0-AB9F-4B4C-A723-8EF307111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1" y="3075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9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9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9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6" name="Rectangle 818">
              <a:extLst>
                <a:ext uri="{FF2B5EF4-FFF2-40B4-BE49-F238E27FC236}">
                  <a16:creationId xmlns:a16="http://schemas.microsoft.com/office/drawing/2014/main" id="{1DFAD54F-3A0C-426E-85F9-B49C7002F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3018"/>
              <a:ext cx="29" cy="29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7" name="Rectangle 819">
              <a:extLst>
                <a:ext uri="{FF2B5EF4-FFF2-40B4-BE49-F238E27FC236}">
                  <a16:creationId xmlns:a16="http://schemas.microsoft.com/office/drawing/2014/main" id="{162B6F25-1947-4417-B377-3DF8F077E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" y="3104"/>
              <a:ext cx="28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8" name="Rectangle 820">
              <a:extLst>
                <a:ext uri="{FF2B5EF4-FFF2-40B4-BE49-F238E27FC236}">
                  <a16:creationId xmlns:a16="http://schemas.microsoft.com/office/drawing/2014/main" id="{861DCE33-ED3D-4FC3-A7E3-0B328DCA2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3047"/>
              <a:ext cx="29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9" name="Rectangle 821">
              <a:extLst>
                <a:ext uri="{FF2B5EF4-FFF2-40B4-BE49-F238E27FC236}">
                  <a16:creationId xmlns:a16="http://schemas.microsoft.com/office/drawing/2014/main" id="{0398AF4C-6978-4BF9-AC6B-3994AA940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0" name="Rectangle 822">
              <a:extLst>
                <a:ext uri="{FF2B5EF4-FFF2-40B4-BE49-F238E27FC236}">
                  <a16:creationId xmlns:a16="http://schemas.microsoft.com/office/drawing/2014/main" id="{7A78955C-2DA0-48B4-A74F-8BDA73F29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1" name="Rectangle 823">
              <a:extLst>
                <a:ext uri="{FF2B5EF4-FFF2-40B4-BE49-F238E27FC236}">
                  <a16:creationId xmlns:a16="http://schemas.microsoft.com/office/drawing/2014/main" id="{F539E909-E6A1-44DD-B46B-AD9D2F734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0" y="3047"/>
              <a:ext cx="28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2" name="Rectangle 824">
              <a:extLst>
                <a:ext uri="{FF2B5EF4-FFF2-40B4-BE49-F238E27FC236}">
                  <a16:creationId xmlns:a16="http://schemas.microsoft.com/office/drawing/2014/main" id="{C8C2E7A4-1C31-43D8-ADFF-F02E91BE7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2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50" name="Group 2349">
            <a:extLst>
              <a:ext uri="{FF2B5EF4-FFF2-40B4-BE49-F238E27FC236}">
                <a16:creationId xmlns:a16="http://schemas.microsoft.com/office/drawing/2014/main" id="{A1F6A661-B1E0-481A-9A57-D2852167342C}"/>
              </a:ext>
            </a:extLst>
          </p:cNvPr>
          <p:cNvGrpSpPr/>
          <p:nvPr/>
        </p:nvGrpSpPr>
        <p:grpSpPr>
          <a:xfrm>
            <a:off x="2715266" y="523613"/>
            <a:ext cx="6761468" cy="1292795"/>
            <a:chOff x="2454951" y="416605"/>
            <a:chExt cx="7321131" cy="1399803"/>
          </a:xfrm>
        </p:grpSpPr>
        <p:sp>
          <p:nvSpPr>
            <p:cNvPr id="2343" name="Rectangle 2342">
              <a:extLst>
                <a:ext uri="{FF2B5EF4-FFF2-40B4-BE49-F238E27FC236}">
                  <a16:creationId xmlns:a16="http://schemas.microsoft.com/office/drawing/2014/main" id="{C62F5B7A-E28C-4574-9EDB-F32A09694817}"/>
                </a:ext>
              </a:extLst>
            </p:cNvPr>
            <p:cNvSpPr/>
            <p:nvPr/>
          </p:nvSpPr>
          <p:spPr>
            <a:xfrm>
              <a:off x="2454951" y="416605"/>
              <a:ext cx="7321131" cy="1399803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349" name="Group 2348">
              <a:extLst>
                <a:ext uri="{FF2B5EF4-FFF2-40B4-BE49-F238E27FC236}">
                  <a16:creationId xmlns:a16="http://schemas.microsoft.com/office/drawing/2014/main" id="{26544A0A-368F-4212-A385-C136589D972C}"/>
                </a:ext>
              </a:extLst>
            </p:cNvPr>
            <p:cNvGrpSpPr/>
            <p:nvPr/>
          </p:nvGrpSpPr>
          <p:grpSpPr>
            <a:xfrm>
              <a:off x="2719173" y="679200"/>
              <a:ext cx="6194297" cy="820443"/>
              <a:chOff x="2719173" y="698225"/>
              <a:chExt cx="5011229" cy="663744"/>
            </a:xfrm>
          </p:grpSpPr>
          <p:pic>
            <p:nvPicPr>
              <p:cNvPr id="2347" name="Picture 2346">
                <a:extLst>
                  <a:ext uri="{FF2B5EF4-FFF2-40B4-BE49-F238E27FC236}">
                    <a16:creationId xmlns:a16="http://schemas.microsoft.com/office/drawing/2014/main" id="{2DEC4588-CF4C-4B0B-95E4-099B43756A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1089" b="-5192"/>
              <a:stretch/>
            </p:blipFill>
            <p:spPr>
              <a:xfrm>
                <a:off x="2719173" y="698225"/>
                <a:ext cx="3219203" cy="317010"/>
              </a:xfrm>
              <a:prstGeom prst="rect">
                <a:avLst/>
              </a:prstGeom>
            </p:spPr>
          </p:pic>
          <p:pic>
            <p:nvPicPr>
              <p:cNvPr id="2348" name="Picture 2347">
                <a:extLst>
                  <a:ext uri="{FF2B5EF4-FFF2-40B4-BE49-F238E27FC236}">
                    <a16:creationId xmlns:a16="http://schemas.microsoft.com/office/drawing/2014/main" id="{99EADE9B-F807-49FD-8E04-FA9D4C5069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58" t="-206"/>
              <a:stretch/>
            </p:blipFill>
            <p:spPr>
              <a:xfrm>
                <a:off x="2746514" y="1059984"/>
                <a:ext cx="4983888" cy="301985"/>
              </a:xfrm>
              <a:prstGeom prst="rect">
                <a:avLst/>
              </a:prstGeom>
            </p:spPr>
          </p:pic>
        </p:grpSp>
      </p:grpSp>
      <p:sp>
        <p:nvSpPr>
          <p:cNvPr id="1681" name="Freeform: Shape 1680">
            <a:extLst>
              <a:ext uri="{FF2B5EF4-FFF2-40B4-BE49-F238E27FC236}">
                <a16:creationId xmlns:a16="http://schemas.microsoft.com/office/drawing/2014/main" id="{51547368-4C53-402D-9A67-3EE36AECE1EE}"/>
              </a:ext>
            </a:extLst>
          </p:cNvPr>
          <p:cNvSpPr/>
          <p:nvPr/>
        </p:nvSpPr>
        <p:spPr>
          <a:xfrm>
            <a:off x="10005051" y="1507048"/>
            <a:ext cx="566333" cy="687503"/>
          </a:xfrm>
          <a:custGeom>
            <a:avLst/>
            <a:gdLst>
              <a:gd name="connsiteX0" fmla="*/ 72498 w 566333"/>
              <a:gd name="connsiteY0" fmla="*/ 475387 h 687503"/>
              <a:gd name="connsiteX1" fmla="*/ 72498 w 566333"/>
              <a:gd name="connsiteY1" fmla="*/ 476953 h 687503"/>
              <a:gd name="connsiteX2" fmla="*/ 74064 w 566333"/>
              <a:gd name="connsiteY2" fmla="*/ 476953 h 687503"/>
              <a:gd name="connsiteX3" fmla="*/ 142434 w 566333"/>
              <a:gd name="connsiteY3" fmla="*/ 0 h 687503"/>
              <a:gd name="connsiteX4" fmla="*/ 425033 w 566333"/>
              <a:gd name="connsiteY4" fmla="*/ 0 h 687503"/>
              <a:gd name="connsiteX5" fmla="*/ 425033 w 566333"/>
              <a:gd name="connsiteY5" fmla="*/ 404023 h 687503"/>
              <a:gd name="connsiteX6" fmla="*/ 491677 w 566333"/>
              <a:gd name="connsiteY6" fmla="*/ 404023 h 687503"/>
              <a:gd name="connsiteX7" fmla="*/ 491677 w 566333"/>
              <a:gd name="connsiteY7" fmla="*/ 403161 h 687503"/>
              <a:gd name="connsiteX8" fmla="*/ 564175 w 566333"/>
              <a:gd name="connsiteY8" fmla="*/ 403161 h 687503"/>
              <a:gd name="connsiteX9" fmla="*/ 564175 w 566333"/>
              <a:gd name="connsiteY9" fmla="*/ 404023 h 687503"/>
              <a:gd name="connsiteX10" fmla="*/ 566333 w 566333"/>
              <a:gd name="connsiteY10" fmla="*/ 404023 h 687503"/>
              <a:gd name="connsiteX11" fmla="*/ 564175 w 566333"/>
              <a:gd name="connsiteY11" fmla="*/ 406181 h 687503"/>
              <a:gd name="connsiteX12" fmla="*/ 564175 w 566333"/>
              <a:gd name="connsiteY12" fmla="*/ 475659 h 687503"/>
              <a:gd name="connsiteX13" fmla="*/ 494697 w 566333"/>
              <a:gd name="connsiteY13" fmla="*/ 475659 h 687503"/>
              <a:gd name="connsiteX14" fmla="*/ 491677 w 566333"/>
              <a:gd name="connsiteY14" fmla="*/ 478679 h 687503"/>
              <a:gd name="connsiteX15" fmla="*/ 491677 w 566333"/>
              <a:gd name="connsiteY15" fmla="*/ 547552 h 687503"/>
              <a:gd name="connsiteX16" fmla="*/ 422804 w 566333"/>
              <a:gd name="connsiteY16" fmla="*/ 547552 h 687503"/>
              <a:gd name="connsiteX17" fmla="*/ 422371 w 566333"/>
              <a:gd name="connsiteY17" fmla="*/ 547985 h 687503"/>
              <a:gd name="connsiteX18" fmla="*/ 422371 w 566333"/>
              <a:gd name="connsiteY18" fmla="*/ 620051 h 687503"/>
              <a:gd name="connsiteX19" fmla="*/ 359238 w 566333"/>
              <a:gd name="connsiteY19" fmla="*/ 620051 h 687503"/>
              <a:gd name="connsiteX20" fmla="*/ 359238 w 566333"/>
              <a:gd name="connsiteY20" fmla="*/ 687503 h 687503"/>
              <a:gd name="connsiteX21" fmla="*/ 287565 w 566333"/>
              <a:gd name="connsiteY21" fmla="*/ 687503 h 687503"/>
              <a:gd name="connsiteX22" fmla="*/ 286740 w 566333"/>
              <a:gd name="connsiteY22" fmla="*/ 687503 h 687503"/>
              <a:gd name="connsiteX23" fmla="*/ 215067 w 566333"/>
              <a:gd name="connsiteY23" fmla="*/ 687503 h 687503"/>
              <a:gd name="connsiteX24" fmla="*/ 215067 w 566333"/>
              <a:gd name="connsiteY24" fmla="*/ 618756 h 687503"/>
              <a:gd name="connsiteX25" fmla="*/ 144392 w 566333"/>
              <a:gd name="connsiteY25" fmla="*/ 618756 h 687503"/>
              <a:gd name="connsiteX26" fmla="*/ 144392 w 566333"/>
              <a:gd name="connsiteY26" fmla="*/ 549451 h 687503"/>
              <a:gd name="connsiteX27" fmla="*/ 71894 w 566333"/>
              <a:gd name="connsiteY27" fmla="*/ 549451 h 687503"/>
              <a:gd name="connsiteX28" fmla="*/ 71894 w 566333"/>
              <a:gd name="connsiteY28" fmla="*/ 476953 h 687503"/>
              <a:gd name="connsiteX29" fmla="*/ 0 w 566333"/>
              <a:gd name="connsiteY29" fmla="*/ 476953 h 687503"/>
              <a:gd name="connsiteX30" fmla="*/ 0 w 566333"/>
              <a:gd name="connsiteY30" fmla="*/ 404455 h 687503"/>
              <a:gd name="connsiteX31" fmla="*/ 1566 w 566333"/>
              <a:gd name="connsiteY31" fmla="*/ 404455 h 687503"/>
              <a:gd name="connsiteX32" fmla="*/ 1134 w 566333"/>
              <a:gd name="connsiteY32" fmla="*/ 404023 h 687503"/>
              <a:gd name="connsiteX33" fmla="*/ 142434 w 566333"/>
              <a:gd name="connsiteY33" fmla="*/ 404023 h 68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66333" h="687503">
                <a:moveTo>
                  <a:pt x="72498" y="475387"/>
                </a:moveTo>
                <a:lnTo>
                  <a:pt x="72498" y="476953"/>
                </a:lnTo>
                <a:lnTo>
                  <a:pt x="74064" y="476953"/>
                </a:lnTo>
                <a:close/>
                <a:moveTo>
                  <a:pt x="142434" y="0"/>
                </a:moveTo>
                <a:lnTo>
                  <a:pt x="425033" y="0"/>
                </a:lnTo>
                <a:lnTo>
                  <a:pt x="425033" y="404023"/>
                </a:lnTo>
                <a:lnTo>
                  <a:pt x="491677" y="404023"/>
                </a:lnTo>
                <a:lnTo>
                  <a:pt x="491677" y="403161"/>
                </a:lnTo>
                <a:lnTo>
                  <a:pt x="564175" y="403161"/>
                </a:lnTo>
                <a:lnTo>
                  <a:pt x="564175" y="404023"/>
                </a:lnTo>
                <a:lnTo>
                  <a:pt x="566333" y="404023"/>
                </a:lnTo>
                <a:lnTo>
                  <a:pt x="564175" y="406181"/>
                </a:lnTo>
                <a:lnTo>
                  <a:pt x="564175" y="475659"/>
                </a:lnTo>
                <a:lnTo>
                  <a:pt x="494697" y="475659"/>
                </a:lnTo>
                <a:lnTo>
                  <a:pt x="491677" y="478679"/>
                </a:lnTo>
                <a:lnTo>
                  <a:pt x="491677" y="547552"/>
                </a:lnTo>
                <a:lnTo>
                  <a:pt x="422804" y="547552"/>
                </a:lnTo>
                <a:lnTo>
                  <a:pt x="422371" y="547985"/>
                </a:lnTo>
                <a:lnTo>
                  <a:pt x="422371" y="620051"/>
                </a:lnTo>
                <a:lnTo>
                  <a:pt x="359238" y="620051"/>
                </a:lnTo>
                <a:lnTo>
                  <a:pt x="359238" y="687503"/>
                </a:lnTo>
                <a:lnTo>
                  <a:pt x="287565" y="687503"/>
                </a:lnTo>
                <a:lnTo>
                  <a:pt x="286740" y="687503"/>
                </a:lnTo>
                <a:lnTo>
                  <a:pt x="215067" y="687503"/>
                </a:lnTo>
                <a:lnTo>
                  <a:pt x="215067" y="618756"/>
                </a:lnTo>
                <a:lnTo>
                  <a:pt x="144392" y="618756"/>
                </a:lnTo>
                <a:lnTo>
                  <a:pt x="144392" y="549451"/>
                </a:lnTo>
                <a:lnTo>
                  <a:pt x="71894" y="549451"/>
                </a:lnTo>
                <a:lnTo>
                  <a:pt x="71894" y="476953"/>
                </a:lnTo>
                <a:lnTo>
                  <a:pt x="0" y="476953"/>
                </a:lnTo>
                <a:lnTo>
                  <a:pt x="0" y="404455"/>
                </a:lnTo>
                <a:lnTo>
                  <a:pt x="1566" y="404455"/>
                </a:lnTo>
                <a:lnTo>
                  <a:pt x="1134" y="404023"/>
                </a:lnTo>
                <a:lnTo>
                  <a:pt x="142434" y="4040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2700000" algn="t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7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0.59258 0.03033 " pathEditMode="relative" rAng="0" ptsTypes="AA">
                                      <p:cBhvr>
                                        <p:cTn id="10" dur="3500" fill="hold"/>
                                        <p:tgtEl>
                                          <p:spTgt spid="2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22" y="150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3500" fill="hold"/>
                                        <p:tgtEl>
                                          <p:spTgt spid="224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00"/>
                            </p:stCondLst>
                            <p:childTnLst>
                              <p:par>
                                <p:cTn id="24" presetID="42" presetClass="path" presetSubtype="0" repeatCount="indefinite" accel="5000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07407E-6 L 1.11022E-16 0.03518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1" grpId="0" animBg="1"/>
      <p:bldP spid="168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18F3A1-0443-4660-8E4C-4380C1342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723">
            <a:extLst>
              <a:ext uri="{FF2B5EF4-FFF2-40B4-BE49-F238E27FC236}">
                <a16:creationId xmlns:a16="http://schemas.microsoft.com/office/drawing/2014/main" id="{3BA3B7DF-7784-44CE-8FFE-C329DFA78C3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066800" y="5185919"/>
            <a:ext cx="765423" cy="948459"/>
            <a:chOff x="3440" y="1662"/>
            <a:chExt cx="460" cy="570"/>
          </a:xfrm>
        </p:grpSpPr>
        <p:sp>
          <p:nvSpPr>
            <p:cNvPr id="7" name="Rectangle 724">
              <a:extLst>
                <a:ext uri="{FF2B5EF4-FFF2-40B4-BE49-F238E27FC236}">
                  <a16:creationId xmlns:a16="http://schemas.microsoft.com/office/drawing/2014/main" id="{36BE1130-E0BD-47C7-AE98-4AD7FA30F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776"/>
              <a:ext cx="288" cy="17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725">
              <a:extLst>
                <a:ext uri="{FF2B5EF4-FFF2-40B4-BE49-F238E27FC236}">
                  <a16:creationId xmlns:a16="http://schemas.microsoft.com/office/drawing/2014/main" id="{BD4F2156-C350-4C13-ACF5-94CED39E1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004"/>
              <a:ext cx="288" cy="114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Rectangle 726">
              <a:extLst>
                <a:ext uri="{FF2B5EF4-FFF2-40B4-BE49-F238E27FC236}">
                  <a16:creationId xmlns:a16="http://schemas.microsoft.com/office/drawing/2014/main" id="{668A6144-A48E-4928-A0A9-417660310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727">
              <a:extLst>
                <a:ext uri="{FF2B5EF4-FFF2-40B4-BE49-F238E27FC236}">
                  <a16:creationId xmlns:a16="http://schemas.microsoft.com/office/drawing/2014/main" id="{85D15155-4C71-4FBA-A8A2-2EB67785F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033"/>
              <a:ext cx="29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28">
              <a:extLst>
                <a:ext uri="{FF2B5EF4-FFF2-40B4-BE49-F238E27FC236}">
                  <a16:creationId xmlns:a16="http://schemas.microsoft.com/office/drawing/2014/main" id="{568B83AB-CDA1-4E5E-9339-735A11583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61"/>
              <a:ext cx="28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729">
              <a:extLst>
                <a:ext uri="{FF2B5EF4-FFF2-40B4-BE49-F238E27FC236}">
                  <a16:creationId xmlns:a16="http://schemas.microsoft.com/office/drawing/2014/main" id="{C69E6A9F-3814-4E80-A43F-433DEB6F5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18"/>
              <a:ext cx="28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Rectangle 730">
              <a:extLst>
                <a:ext uri="{FF2B5EF4-FFF2-40B4-BE49-F238E27FC236}">
                  <a16:creationId xmlns:a16="http://schemas.microsoft.com/office/drawing/2014/main" id="{A397A182-40F4-4586-A85D-DC7E6931E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731">
              <a:extLst>
                <a:ext uri="{FF2B5EF4-FFF2-40B4-BE49-F238E27FC236}">
                  <a16:creationId xmlns:a16="http://schemas.microsoft.com/office/drawing/2014/main" id="{68A32698-824E-4810-8135-47A5FAF1C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732">
              <a:extLst>
                <a:ext uri="{FF2B5EF4-FFF2-40B4-BE49-F238E27FC236}">
                  <a16:creationId xmlns:a16="http://schemas.microsoft.com/office/drawing/2014/main" id="{0E9B96B1-7822-4835-831E-03324422F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733">
              <a:extLst>
                <a:ext uri="{FF2B5EF4-FFF2-40B4-BE49-F238E27FC236}">
                  <a16:creationId xmlns:a16="http://schemas.microsoft.com/office/drawing/2014/main" id="{BB7A288E-226C-4B61-B228-F522A1FD6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Rectangle 734">
              <a:extLst>
                <a:ext uri="{FF2B5EF4-FFF2-40B4-BE49-F238E27FC236}">
                  <a16:creationId xmlns:a16="http://schemas.microsoft.com/office/drawing/2014/main" id="{898A364A-A870-4D9A-8C5B-5CBC03B40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735">
              <a:extLst>
                <a:ext uri="{FF2B5EF4-FFF2-40B4-BE49-F238E27FC236}">
                  <a16:creationId xmlns:a16="http://schemas.microsoft.com/office/drawing/2014/main" id="{3FAE9C4F-6929-4973-A9E8-EE485140C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Rectangle 736">
              <a:extLst>
                <a:ext uri="{FF2B5EF4-FFF2-40B4-BE49-F238E27FC236}">
                  <a16:creationId xmlns:a16="http://schemas.microsoft.com/office/drawing/2014/main" id="{82DAA838-82CD-49D1-8CF6-A01AFCB1D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90"/>
              <a:ext cx="28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737">
              <a:extLst>
                <a:ext uri="{FF2B5EF4-FFF2-40B4-BE49-F238E27FC236}">
                  <a16:creationId xmlns:a16="http://schemas.microsoft.com/office/drawing/2014/main" id="{A132D214-14F5-48AF-80CB-E45F9366C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738">
              <a:extLst>
                <a:ext uri="{FF2B5EF4-FFF2-40B4-BE49-F238E27FC236}">
                  <a16:creationId xmlns:a16="http://schemas.microsoft.com/office/drawing/2014/main" id="{CA7D21E5-AD9D-448E-A2F4-87879561C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33"/>
              <a:ext cx="2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739">
              <a:extLst>
                <a:ext uri="{FF2B5EF4-FFF2-40B4-BE49-F238E27FC236}">
                  <a16:creationId xmlns:a16="http://schemas.microsoft.com/office/drawing/2014/main" id="{561F9C80-F552-46FE-823F-802517BF9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61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Rectangle 740">
              <a:extLst>
                <a:ext uri="{FF2B5EF4-FFF2-40B4-BE49-F238E27FC236}">
                  <a16:creationId xmlns:a16="http://schemas.microsoft.com/office/drawing/2014/main" id="{1ED9F4C0-22EE-4421-BB36-BC9D817E29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90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741">
              <a:extLst>
                <a:ext uri="{FF2B5EF4-FFF2-40B4-BE49-F238E27FC236}">
                  <a16:creationId xmlns:a16="http://schemas.microsoft.com/office/drawing/2014/main" id="{C9D846D4-5541-4602-8B01-F159086AB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19"/>
              <a:ext cx="115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Rectangle 742">
              <a:extLst>
                <a:ext uri="{FF2B5EF4-FFF2-40B4-BE49-F238E27FC236}">
                  <a16:creationId xmlns:a16="http://schemas.microsoft.com/office/drawing/2014/main" id="{045B42AF-5391-49F2-88C3-A8EFD6E15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30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743">
              <a:extLst>
                <a:ext uri="{FF2B5EF4-FFF2-40B4-BE49-F238E27FC236}">
                  <a16:creationId xmlns:a16="http://schemas.microsoft.com/office/drawing/2014/main" id="{5B360282-05AF-4E4F-82E6-D1D322BDF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744">
              <a:extLst>
                <a:ext uri="{FF2B5EF4-FFF2-40B4-BE49-F238E27FC236}">
                  <a16:creationId xmlns:a16="http://schemas.microsoft.com/office/drawing/2014/main" id="{B8C61E28-5702-4252-9352-A2CAFA94A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745">
              <a:extLst>
                <a:ext uri="{FF2B5EF4-FFF2-40B4-BE49-F238E27FC236}">
                  <a16:creationId xmlns:a16="http://schemas.microsoft.com/office/drawing/2014/main" id="{9CC9585D-CC88-452A-91AD-BE292F471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1719"/>
              <a:ext cx="116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746">
              <a:extLst>
                <a:ext uri="{FF2B5EF4-FFF2-40B4-BE49-F238E27FC236}">
                  <a16:creationId xmlns:a16="http://schemas.microsoft.com/office/drawing/2014/main" id="{98D92E2C-F0F0-43D4-8CF6-A48B70A16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1662"/>
              <a:ext cx="28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747">
              <a:extLst>
                <a:ext uri="{FF2B5EF4-FFF2-40B4-BE49-F238E27FC236}">
                  <a16:creationId xmlns:a16="http://schemas.microsoft.com/office/drawing/2014/main" id="{70B84B0C-CEC0-4C71-9F2B-EBB42FFB9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Rectangle 748">
              <a:extLst>
                <a:ext uri="{FF2B5EF4-FFF2-40B4-BE49-F238E27FC236}">
                  <a16:creationId xmlns:a16="http://schemas.microsoft.com/office/drawing/2014/main" id="{D1F6876A-ED34-4C1A-9D85-411811467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749">
              <a:extLst>
                <a:ext uri="{FF2B5EF4-FFF2-40B4-BE49-F238E27FC236}">
                  <a16:creationId xmlns:a16="http://schemas.microsoft.com/office/drawing/2014/main" id="{1684C7AB-7955-424C-BF6A-DB73632AB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750">
              <a:extLst>
                <a:ext uri="{FF2B5EF4-FFF2-40B4-BE49-F238E27FC236}">
                  <a16:creationId xmlns:a16="http://schemas.microsoft.com/office/drawing/2014/main" id="{81E69F6A-95B1-4A4C-8D8B-145146372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947"/>
              <a:ext cx="288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751">
              <a:extLst>
                <a:ext uri="{FF2B5EF4-FFF2-40B4-BE49-F238E27FC236}">
                  <a16:creationId xmlns:a16="http://schemas.microsoft.com/office/drawing/2014/main" id="{BC88243C-9E6A-4EBF-A229-65ECFAA79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61"/>
              <a:ext cx="230" cy="8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752">
              <a:extLst>
                <a:ext uri="{FF2B5EF4-FFF2-40B4-BE49-F238E27FC236}">
                  <a16:creationId xmlns:a16="http://schemas.microsoft.com/office/drawing/2014/main" id="{4A319C5C-BFC3-4BBD-AC87-75599BD1C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033"/>
              <a:ext cx="172" cy="28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753">
              <a:extLst>
                <a:ext uri="{FF2B5EF4-FFF2-40B4-BE49-F238E27FC236}">
                  <a16:creationId xmlns:a16="http://schemas.microsoft.com/office/drawing/2014/main" id="{D14C72A0-F4CD-4D80-9830-751D97D9B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833"/>
              <a:ext cx="57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754">
              <a:extLst>
                <a:ext uri="{FF2B5EF4-FFF2-40B4-BE49-F238E27FC236}">
                  <a16:creationId xmlns:a16="http://schemas.microsoft.com/office/drawing/2014/main" id="{058156AB-0749-4E34-AA09-6A61D34BB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833"/>
              <a:ext cx="28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Rectangle 755">
              <a:extLst>
                <a:ext uri="{FF2B5EF4-FFF2-40B4-BE49-F238E27FC236}">
                  <a16:creationId xmlns:a16="http://schemas.microsoft.com/office/drawing/2014/main" id="{93FC8C1F-D51B-418E-8A65-CF196A1D3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58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756">
              <a:extLst>
                <a:ext uri="{FF2B5EF4-FFF2-40B4-BE49-F238E27FC236}">
                  <a16:creationId xmlns:a16="http://schemas.microsoft.com/office/drawing/2014/main" id="{6951D035-839A-447C-B805-EE713700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29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757">
              <a:extLst>
                <a:ext uri="{FF2B5EF4-FFF2-40B4-BE49-F238E27FC236}">
                  <a16:creationId xmlns:a16="http://schemas.microsoft.com/office/drawing/2014/main" id="{F04A271D-36EF-4B64-B4BC-E4537E81F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" y="1890"/>
              <a:ext cx="115" cy="57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Rectangle 758">
              <a:extLst>
                <a:ext uri="{FF2B5EF4-FFF2-40B4-BE49-F238E27FC236}">
                  <a16:creationId xmlns:a16="http://schemas.microsoft.com/office/drawing/2014/main" id="{0765FA94-A963-428A-B23B-728FD1F1D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1947"/>
              <a:ext cx="58" cy="29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Rectangle 759">
              <a:extLst>
                <a:ext uri="{FF2B5EF4-FFF2-40B4-BE49-F238E27FC236}">
                  <a16:creationId xmlns:a16="http://schemas.microsoft.com/office/drawing/2014/main" id="{171F4682-BBDE-4A5B-805E-A3757788D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" y="1976"/>
              <a:ext cx="57" cy="28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Rectangle 760">
              <a:extLst>
                <a:ext uri="{FF2B5EF4-FFF2-40B4-BE49-F238E27FC236}">
                  <a16:creationId xmlns:a16="http://schemas.microsoft.com/office/drawing/2014/main" id="{DA2D6E48-A2F5-4599-BA18-FC18A704C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947"/>
              <a:ext cx="29" cy="29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762">
              <a:extLst>
                <a:ext uri="{FF2B5EF4-FFF2-40B4-BE49-F238E27FC236}">
                  <a16:creationId xmlns:a16="http://schemas.microsoft.com/office/drawing/2014/main" id="{96FE29B7-FAFD-4C3E-8BE6-CB4EA4B16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Rectangle 763">
              <a:extLst>
                <a:ext uri="{FF2B5EF4-FFF2-40B4-BE49-F238E27FC236}">
                  <a16:creationId xmlns:a16="http://schemas.microsoft.com/office/drawing/2014/main" id="{73100F0C-2041-4B48-8CE7-FC514889D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764">
              <a:extLst>
                <a:ext uri="{FF2B5EF4-FFF2-40B4-BE49-F238E27FC236}">
                  <a16:creationId xmlns:a16="http://schemas.microsoft.com/office/drawing/2014/main" id="{A9214486-8895-47AE-9BB4-99F7E5120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765">
              <a:extLst>
                <a:ext uri="{FF2B5EF4-FFF2-40B4-BE49-F238E27FC236}">
                  <a16:creationId xmlns:a16="http://schemas.microsoft.com/office/drawing/2014/main" id="{749C2B17-E88B-4DBB-9FDD-B4D97280B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Rectangle 766">
              <a:extLst>
                <a:ext uri="{FF2B5EF4-FFF2-40B4-BE49-F238E27FC236}">
                  <a16:creationId xmlns:a16="http://schemas.microsoft.com/office/drawing/2014/main" id="{09067419-FAD1-489F-A82B-A63ADC245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74FB03F-CD34-4E78-97C9-5843C244FB51}"/>
              </a:ext>
            </a:extLst>
          </p:cNvPr>
          <p:cNvGrpSpPr/>
          <p:nvPr/>
        </p:nvGrpSpPr>
        <p:grpSpPr>
          <a:xfrm>
            <a:off x="2715266" y="523612"/>
            <a:ext cx="6761468" cy="1292795"/>
            <a:chOff x="2715266" y="-3225427"/>
            <a:chExt cx="6761468" cy="1292795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AC63131-FD52-4010-B03C-572ACEBEC06B}"/>
                </a:ext>
              </a:extLst>
            </p:cNvPr>
            <p:cNvSpPr/>
            <p:nvPr/>
          </p:nvSpPr>
          <p:spPr>
            <a:xfrm>
              <a:off x="2715266" y="-3225427"/>
              <a:ext cx="6761468" cy="1292795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4362622-E269-4D9E-8EBD-A8E9EBB8A872}"/>
                </a:ext>
              </a:extLst>
            </p:cNvPr>
            <p:cNvGrpSpPr/>
            <p:nvPr/>
          </p:nvGrpSpPr>
          <p:grpSpPr>
            <a:xfrm>
              <a:off x="3123794" y="-3159004"/>
              <a:ext cx="4329735" cy="935362"/>
              <a:chOff x="3123794" y="-3159004"/>
              <a:chExt cx="4329735" cy="935362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F45F47A4-8BEE-43C0-8994-FC41BDB278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95" r="48599"/>
              <a:stretch/>
            </p:blipFill>
            <p:spPr>
              <a:xfrm>
                <a:off x="3325039" y="-2912761"/>
                <a:ext cx="4128490" cy="361896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789A1982-85A3-423F-9EE6-3E705D57DD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401" r="-406"/>
              <a:stretch/>
            </p:blipFill>
            <p:spPr>
              <a:xfrm>
                <a:off x="3187879" y="-2585538"/>
                <a:ext cx="4128491" cy="361896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2E27DD6F-EFAA-4542-895B-52CB537E9E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558" r="-406"/>
              <a:stretch/>
            </p:blipFill>
            <p:spPr>
              <a:xfrm rot="10800000">
                <a:off x="3123794" y="-3159004"/>
                <a:ext cx="239930" cy="361896"/>
              </a:xfrm>
              <a:prstGeom prst="rect">
                <a:avLst/>
              </a:prstGeom>
            </p:spPr>
          </p:pic>
        </p:grp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C0272CAD-2427-4F22-A69D-A7E5E1DADF25}"/>
              </a:ext>
            </a:extLst>
          </p:cNvPr>
          <p:cNvSpPr/>
          <p:nvPr/>
        </p:nvSpPr>
        <p:spPr>
          <a:xfrm>
            <a:off x="5376862" y="4648200"/>
            <a:ext cx="2395538" cy="1471574"/>
          </a:xfrm>
          <a:prstGeom prst="rect">
            <a:avLst/>
          </a:prstGeom>
          <a:solidFill>
            <a:srgbClr val="6B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BD97C39-720A-426C-9B50-8A2F951873B2}"/>
              </a:ext>
            </a:extLst>
          </p:cNvPr>
          <p:cNvGrpSpPr/>
          <p:nvPr/>
        </p:nvGrpSpPr>
        <p:grpSpPr>
          <a:xfrm>
            <a:off x="6195060" y="5604006"/>
            <a:ext cx="515303" cy="518149"/>
            <a:chOff x="6195060" y="5375610"/>
            <a:chExt cx="619280" cy="62270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625815-51D1-4487-8364-8BE6D6722786}"/>
                </a:ext>
              </a:extLst>
            </p:cNvPr>
            <p:cNvSpPr/>
            <p:nvPr/>
          </p:nvSpPr>
          <p:spPr>
            <a:xfrm>
              <a:off x="6321820" y="5541175"/>
              <a:ext cx="365760" cy="237946"/>
            </a:xfrm>
            <a:prstGeom prst="rect">
              <a:avLst/>
            </a:prstGeom>
            <a:solidFill>
              <a:srgbClr val="EFD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F92582D-0620-40E1-AAE8-53DD41FB10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4044" t="27244" r="11601" b="8044"/>
            <a:stretch/>
          </p:blipFill>
          <p:spPr>
            <a:xfrm>
              <a:off x="6195060" y="5375610"/>
              <a:ext cx="619280" cy="6227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341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0.24609 -0.00162 " pathEditMode="relative" rAng="0" ptsTypes="AA">
                                      <p:cBhvr>
                                        <p:cTn id="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5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0.24609 -0.00162 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5" y="-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24609 -0.00162 L 3.54167E-6 4.44444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9" y="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24609 -0.00162 L 3.54167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BBEFD2B-2F67-4855-83B0-8ACF3867942F}"/>
              </a:ext>
            </a:extLst>
          </p:cNvPr>
          <p:cNvGrpSpPr/>
          <p:nvPr/>
        </p:nvGrpSpPr>
        <p:grpSpPr>
          <a:xfrm>
            <a:off x="-364416" y="0"/>
            <a:ext cx="12564907" cy="6858000"/>
            <a:chOff x="-364416" y="0"/>
            <a:chExt cx="12564907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E3F0C3-3417-404B-9328-6C1CA8F7A5D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171741-C25E-4A34-AA87-0DF62A5FA3E8}"/>
                </a:ext>
              </a:extLst>
            </p:cNvPr>
            <p:cNvSpPr/>
            <p:nvPr/>
          </p:nvSpPr>
          <p:spPr>
            <a:xfrm>
              <a:off x="0" y="2425130"/>
              <a:ext cx="12192000" cy="4432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DEC6B57-66E3-44AA-B7C1-302B1209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41997" y="3252069"/>
              <a:ext cx="4758494" cy="502079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77B5E3A-55A0-4DD3-AF21-F6E55F7FF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4618299" y="5306074"/>
              <a:ext cx="6651224" cy="513560"/>
            </a:xfrm>
            <a:prstGeom prst="rect">
              <a:avLst/>
            </a:prstGeom>
          </p:spPr>
        </p:pic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7427635A-145C-4FB5-80B6-50B05A8C6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8428" y="5849529"/>
              <a:ext cx="184307" cy="88215"/>
            </a:xfrm>
            <a:custGeom>
              <a:avLst/>
              <a:gdLst>
                <a:gd name="T0" fmla="*/ 58 w 117"/>
                <a:gd name="T1" fmla="*/ 0 h 56"/>
                <a:gd name="T2" fmla="*/ 0 w 117"/>
                <a:gd name="T3" fmla="*/ 0 h 56"/>
                <a:gd name="T4" fmla="*/ 0 w 117"/>
                <a:gd name="T5" fmla="*/ 56 h 56"/>
                <a:gd name="T6" fmla="*/ 58 w 117"/>
                <a:gd name="T7" fmla="*/ 56 h 56"/>
                <a:gd name="T8" fmla="*/ 117 w 117"/>
                <a:gd name="T9" fmla="*/ 56 h 56"/>
                <a:gd name="T10" fmla="*/ 117 w 117"/>
                <a:gd name="T11" fmla="*/ 0 h 56"/>
                <a:gd name="T12" fmla="*/ 58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58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5CDD0EA9-8A51-4A6C-BD50-4F953DDF0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8428" y="5673098"/>
              <a:ext cx="272522" cy="264646"/>
            </a:xfrm>
            <a:custGeom>
              <a:avLst/>
              <a:gdLst>
                <a:gd name="T0" fmla="*/ 117 w 173"/>
                <a:gd name="T1" fmla="*/ 56 h 168"/>
                <a:gd name="T2" fmla="*/ 117 w 173"/>
                <a:gd name="T3" fmla="*/ 0 h 168"/>
                <a:gd name="T4" fmla="*/ 61 w 173"/>
                <a:gd name="T5" fmla="*/ 0 h 168"/>
                <a:gd name="T6" fmla="*/ 61 w 173"/>
                <a:gd name="T7" fmla="*/ 56 h 168"/>
                <a:gd name="T8" fmla="*/ 0 w 173"/>
                <a:gd name="T9" fmla="*/ 56 h 168"/>
                <a:gd name="T10" fmla="*/ 0 w 173"/>
                <a:gd name="T11" fmla="*/ 112 h 168"/>
                <a:gd name="T12" fmla="*/ 58 w 173"/>
                <a:gd name="T13" fmla="*/ 112 h 168"/>
                <a:gd name="T14" fmla="*/ 117 w 173"/>
                <a:gd name="T15" fmla="*/ 112 h 168"/>
                <a:gd name="T16" fmla="*/ 117 w 173"/>
                <a:gd name="T17" fmla="*/ 168 h 168"/>
                <a:gd name="T18" fmla="*/ 173 w 173"/>
                <a:gd name="T19" fmla="*/ 168 h 168"/>
                <a:gd name="T20" fmla="*/ 173 w 173"/>
                <a:gd name="T21" fmla="*/ 112 h 168"/>
                <a:gd name="T22" fmla="*/ 173 w 173"/>
                <a:gd name="T23" fmla="*/ 56 h 168"/>
                <a:gd name="T24" fmla="*/ 117 w 173"/>
                <a:gd name="T2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117" y="56"/>
                  </a:moveTo>
                  <a:lnTo>
                    <a:pt x="117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8" y="112"/>
                  </a:lnTo>
                  <a:lnTo>
                    <a:pt x="117" y="112"/>
                  </a:lnTo>
                  <a:lnTo>
                    <a:pt x="117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7">
              <a:extLst>
                <a:ext uri="{FF2B5EF4-FFF2-40B4-BE49-F238E27FC236}">
                  <a16:creationId xmlns:a16="http://schemas.microsoft.com/office/drawing/2014/main" id="{4A49A751-FB71-4315-9B8A-E7B8B54AD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2765" y="5761313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8">
              <a:extLst>
                <a:ext uri="{FF2B5EF4-FFF2-40B4-BE49-F238E27FC236}">
                  <a16:creationId xmlns:a16="http://schemas.microsoft.com/office/drawing/2014/main" id="{1440840A-B2D4-4B92-9F68-EF6CCC1CB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8119" y="567309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id="{E52E90A1-3F3B-4786-A056-3821F5B67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577006"/>
              <a:ext cx="88215" cy="96092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10">
              <a:extLst>
                <a:ext uri="{FF2B5EF4-FFF2-40B4-BE49-F238E27FC236}">
                  <a16:creationId xmlns:a16="http://schemas.microsoft.com/office/drawing/2014/main" id="{D5223BED-1A02-40AD-90EA-DFFD4DBE3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232021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ECC01996-1BE4-4113-AC62-D60DE2301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1688" y="478306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83B78C89-437F-4F20-A431-FBABE006C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782" y="3796946"/>
              <a:ext cx="986121" cy="2052583"/>
            </a:xfrm>
            <a:custGeom>
              <a:avLst/>
              <a:gdLst>
                <a:gd name="T0" fmla="*/ 514 w 626"/>
                <a:gd name="T1" fmla="*/ 1130 h 1303"/>
                <a:gd name="T2" fmla="*/ 626 w 626"/>
                <a:gd name="T3" fmla="*/ 1130 h 1303"/>
                <a:gd name="T4" fmla="*/ 626 w 626"/>
                <a:gd name="T5" fmla="*/ 1023 h 1303"/>
                <a:gd name="T6" fmla="*/ 570 w 626"/>
                <a:gd name="T7" fmla="*/ 967 h 1303"/>
                <a:gd name="T8" fmla="*/ 626 w 626"/>
                <a:gd name="T9" fmla="*/ 911 h 1303"/>
                <a:gd name="T10" fmla="*/ 570 w 626"/>
                <a:gd name="T11" fmla="*/ 855 h 1303"/>
                <a:gd name="T12" fmla="*/ 514 w 626"/>
                <a:gd name="T13" fmla="*/ 794 h 1303"/>
                <a:gd name="T14" fmla="*/ 453 w 626"/>
                <a:gd name="T15" fmla="*/ 855 h 1303"/>
                <a:gd name="T16" fmla="*/ 397 w 626"/>
                <a:gd name="T17" fmla="*/ 794 h 1303"/>
                <a:gd name="T18" fmla="*/ 397 w 626"/>
                <a:gd name="T19" fmla="*/ 682 h 1303"/>
                <a:gd name="T20" fmla="*/ 453 w 626"/>
                <a:gd name="T21" fmla="*/ 625 h 1303"/>
                <a:gd name="T22" fmla="*/ 398 w 626"/>
                <a:gd name="T23" fmla="*/ 570 h 1303"/>
                <a:gd name="T24" fmla="*/ 341 w 626"/>
                <a:gd name="T25" fmla="*/ 625 h 1303"/>
                <a:gd name="T26" fmla="*/ 285 w 626"/>
                <a:gd name="T27" fmla="*/ 682 h 1303"/>
                <a:gd name="T28" fmla="*/ 285 w 626"/>
                <a:gd name="T29" fmla="*/ 570 h 1303"/>
                <a:gd name="T30" fmla="*/ 229 w 626"/>
                <a:gd name="T31" fmla="*/ 509 h 1303"/>
                <a:gd name="T32" fmla="*/ 112 w 626"/>
                <a:gd name="T33" fmla="*/ 509 h 1303"/>
                <a:gd name="T34" fmla="*/ 168 w 626"/>
                <a:gd name="T35" fmla="*/ 453 h 1303"/>
                <a:gd name="T36" fmla="*/ 168 w 626"/>
                <a:gd name="T37" fmla="*/ 340 h 1303"/>
                <a:gd name="T38" fmla="*/ 229 w 626"/>
                <a:gd name="T39" fmla="*/ 285 h 1303"/>
                <a:gd name="T40" fmla="*/ 285 w 626"/>
                <a:gd name="T41" fmla="*/ 341 h 1303"/>
                <a:gd name="T42" fmla="*/ 285 w 626"/>
                <a:gd name="T43" fmla="*/ 225 h 1303"/>
                <a:gd name="T44" fmla="*/ 285 w 626"/>
                <a:gd name="T45" fmla="*/ 112 h 1303"/>
                <a:gd name="T46" fmla="*/ 285 w 626"/>
                <a:gd name="T47" fmla="*/ 0 h 1303"/>
                <a:gd name="T48" fmla="*/ 229 w 626"/>
                <a:gd name="T49" fmla="*/ 55 h 1303"/>
                <a:gd name="T50" fmla="*/ 229 w 626"/>
                <a:gd name="T51" fmla="*/ 168 h 1303"/>
                <a:gd name="T52" fmla="*/ 168 w 626"/>
                <a:gd name="T53" fmla="*/ 112 h 1303"/>
                <a:gd name="T54" fmla="*/ 112 w 626"/>
                <a:gd name="T55" fmla="*/ 169 h 1303"/>
                <a:gd name="T56" fmla="*/ 112 w 626"/>
                <a:gd name="T57" fmla="*/ 283 h 1303"/>
                <a:gd name="T58" fmla="*/ 56 w 626"/>
                <a:gd name="T59" fmla="*/ 341 h 1303"/>
                <a:gd name="T60" fmla="*/ 0 w 626"/>
                <a:gd name="T61" fmla="*/ 397 h 1303"/>
                <a:gd name="T62" fmla="*/ 56 w 626"/>
                <a:gd name="T63" fmla="*/ 453 h 1303"/>
                <a:gd name="T64" fmla="*/ 56 w 626"/>
                <a:gd name="T65" fmla="*/ 570 h 1303"/>
                <a:gd name="T66" fmla="*/ 168 w 626"/>
                <a:gd name="T67" fmla="*/ 570 h 1303"/>
                <a:gd name="T68" fmla="*/ 229 w 626"/>
                <a:gd name="T69" fmla="*/ 626 h 1303"/>
                <a:gd name="T70" fmla="*/ 229 w 626"/>
                <a:gd name="T71" fmla="*/ 738 h 1303"/>
                <a:gd name="T72" fmla="*/ 341 w 626"/>
                <a:gd name="T73" fmla="*/ 738 h 1303"/>
                <a:gd name="T74" fmla="*/ 285 w 626"/>
                <a:gd name="T75" fmla="*/ 794 h 1303"/>
                <a:gd name="T76" fmla="*/ 341 w 626"/>
                <a:gd name="T77" fmla="*/ 855 h 1303"/>
                <a:gd name="T78" fmla="*/ 397 w 626"/>
                <a:gd name="T79" fmla="*/ 910 h 1303"/>
                <a:gd name="T80" fmla="*/ 453 w 626"/>
                <a:gd name="T81" fmla="*/ 967 h 1303"/>
                <a:gd name="T82" fmla="*/ 514 w 626"/>
                <a:gd name="T83" fmla="*/ 911 h 1303"/>
                <a:gd name="T84" fmla="*/ 453 w 626"/>
                <a:gd name="T85" fmla="*/ 967 h 1303"/>
                <a:gd name="T86" fmla="*/ 514 w 626"/>
                <a:gd name="T87" fmla="*/ 1023 h 1303"/>
                <a:gd name="T88" fmla="*/ 455 w 626"/>
                <a:gd name="T89" fmla="*/ 1079 h 1303"/>
                <a:gd name="T90" fmla="*/ 397 w 626"/>
                <a:gd name="T91" fmla="*/ 1023 h 1303"/>
                <a:gd name="T92" fmla="*/ 341 w 626"/>
                <a:gd name="T93" fmla="*/ 967 h 1303"/>
                <a:gd name="T94" fmla="*/ 285 w 626"/>
                <a:gd name="T95" fmla="*/ 911 h 1303"/>
                <a:gd name="T96" fmla="*/ 229 w 626"/>
                <a:gd name="T97" fmla="*/ 855 h 1303"/>
                <a:gd name="T98" fmla="*/ 170 w 626"/>
                <a:gd name="T99" fmla="*/ 794 h 1303"/>
                <a:gd name="T100" fmla="*/ 112 w 626"/>
                <a:gd name="T101" fmla="*/ 852 h 1303"/>
                <a:gd name="T102" fmla="*/ 168 w 626"/>
                <a:gd name="T103" fmla="*/ 911 h 1303"/>
                <a:gd name="T104" fmla="*/ 229 w 626"/>
                <a:gd name="T105" fmla="*/ 967 h 1303"/>
                <a:gd name="T106" fmla="*/ 285 w 626"/>
                <a:gd name="T107" fmla="*/ 1023 h 1303"/>
                <a:gd name="T108" fmla="*/ 341 w 626"/>
                <a:gd name="T109" fmla="*/ 1079 h 1303"/>
                <a:gd name="T110" fmla="*/ 397 w 626"/>
                <a:gd name="T111" fmla="*/ 1130 h 1303"/>
                <a:gd name="T112" fmla="*/ 453 w 626"/>
                <a:gd name="T113" fmla="*/ 1191 h 1303"/>
                <a:gd name="T114" fmla="*/ 453 w 626"/>
                <a:gd name="T115" fmla="*/ 1303 h 1303"/>
                <a:gd name="T116" fmla="*/ 514 w 626"/>
                <a:gd name="T117" fmla="*/ 1247 h 1303"/>
                <a:gd name="T118" fmla="*/ 626 w 626"/>
                <a:gd name="T119" fmla="*/ 1247 h 1303"/>
                <a:gd name="T120" fmla="*/ 569 w 626"/>
                <a:gd name="T121" fmla="*/ 1191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1303">
                  <a:moveTo>
                    <a:pt x="514" y="1191"/>
                  </a:moveTo>
                  <a:lnTo>
                    <a:pt x="514" y="1130"/>
                  </a:lnTo>
                  <a:lnTo>
                    <a:pt x="569" y="1130"/>
                  </a:lnTo>
                  <a:lnTo>
                    <a:pt x="626" y="1130"/>
                  </a:lnTo>
                  <a:lnTo>
                    <a:pt x="626" y="1080"/>
                  </a:lnTo>
                  <a:lnTo>
                    <a:pt x="626" y="1023"/>
                  </a:lnTo>
                  <a:lnTo>
                    <a:pt x="570" y="1023"/>
                  </a:lnTo>
                  <a:lnTo>
                    <a:pt x="570" y="967"/>
                  </a:lnTo>
                  <a:lnTo>
                    <a:pt x="570" y="911"/>
                  </a:lnTo>
                  <a:lnTo>
                    <a:pt x="626" y="911"/>
                  </a:lnTo>
                  <a:lnTo>
                    <a:pt x="626" y="855"/>
                  </a:lnTo>
                  <a:lnTo>
                    <a:pt x="570" y="855"/>
                  </a:lnTo>
                  <a:lnTo>
                    <a:pt x="570" y="794"/>
                  </a:lnTo>
                  <a:lnTo>
                    <a:pt x="514" y="794"/>
                  </a:lnTo>
                  <a:lnTo>
                    <a:pt x="514" y="855"/>
                  </a:lnTo>
                  <a:lnTo>
                    <a:pt x="453" y="855"/>
                  </a:lnTo>
                  <a:lnTo>
                    <a:pt x="453" y="794"/>
                  </a:lnTo>
                  <a:lnTo>
                    <a:pt x="397" y="794"/>
                  </a:lnTo>
                  <a:lnTo>
                    <a:pt x="397" y="739"/>
                  </a:lnTo>
                  <a:lnTo>
                    <a:pt x="397" y="682"/>
                  </a:lnTo>
                  <a:lnTo>
                    <a:pt x="453" y="682"/>
                  </a:lnTo>
                  <a:lnTo>
                    <a:pt x="453" y="625"/>
                  </a:lnTo>
                  <a:lnTo>
                    <a:pt x="453" y="570"/>
                  </a:lnTo>
                  <a:lnTo>
                    <a:pt x="398" y="570"/>
                  </a:lnTo>
                  <a:lnTo>
                    <a:pt x="341" y="570"/>
                  </a:lnTo>
                  <a:lnTo>
                    <a:pt x="341" y="625"/>
                  </a:lnTo>
                  <a:lnTo>
                    <a:pt x="341" y="682"/>
                  </a:lnTo>
                  <a:lnTo>
                    <a:pt x="285" y="682"/>
                  </a:lnTo>
                  <a:lnTo>
                    <a:pt x="285" y="625"/>
                  </a:lnTo>
                  <a:lnTo>
                    <a:pt x="285" y="570"/>
                  </a:lnTo>
                  <a:lnTo>
                    <a:pt x="229" y="570"/>
                  </a:lnTo>
                  <a:lnTo>
                    <a:pt x="229" y="509"/>
                  </a:lnTo>
                  <a:lnTo>
                    <a:pt x="170" y="509"/>
                  </a:lnTo>
                  <a:lnTo>
                    <a:pt x="112" y="509"/>
                  </a:lnTo>
                  <a:lnTo>
                    <a:pt x="112" y="453"/>
                  </a:lnTo>
                  <a:lnTo>
                    <a:pt x="168" y="453"/>
                  </a:lnTo>
                  <a:lnTo>
                    <a:pt x="168" y="397"/>
                  </a:lnTo>
                  <a:lnTo>
                    <a:pt x="168" y="340"/>
                  </a:lnTo>
                  <a:lnTo>
                    <a:pt x="168" y="285"/>
                  </a:lnTo>
                  <a:lnTo>
                    <a:pt x="229" y="285"/>
                  </a:lnTo>
                  <a:lnTo>
                    <a:pt x="229" y="341"/>
                  </a:lnTo>
                  <a:lnTo>
                    <a:pt x="285" y="341"/>
                  </a:lnTo>
                  <a:lnTo>
                    <a:pt x="285" y="283"/>
                  </a:lnTo>
                  <a:lnTo>
                    <a:pt x="285" y="225"/>
                  </a:lnTo>
                  <a:lnTo>
                    <a:pt x="285" y="169"/>
                  </a:lnTo>
                  <a:lnTo>
                    <a:pt x="285" y="112"/>
                  </a:lnTo>
                  <a:lnTo>
                    <a:pt x="285" y="55"/>
                  </a:lnTo>
                  <a:lnTo>
                    <a:pt x="285" y="0"/>
                  </a:lnTo>
                  <a:lnTo>
                    <a:pt x="229" y="0"/>
                  </a:lnTo>
                  <a:lnTo>
                    <a:pt x="229" y="55"/>
                  </a:lnTo>
                  <a:lnTo>
                    <a:pt x="229" y="112"/>
                  </a:lnTo>
                  <a:lnTo>
                    <a:pt x="229" y="168"/>
                  </a:lnTo>
                  <a:lnTo>
                    <a:pt x="168" y="168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169"/>
                  </a:lnTo>
                  <a:lnTo>
                    <a:pt x="112" y="225"/>
                  </a:lnTo>
                  <a:lnTo>
                    <a:pt x="112" y="283"/>
                  </a:lnTo>
                  <a:lnTo>
                    <a:pt x="112" y="341"/>
                  </a:lnTo>
                  <a:lnTo>
                    <a:pt x="56" y="341"/>
                  </a:lnTo>
                  <a:lnTo>
                    <a:pt x="0" y="341"/>
                  </a:lnTo>
                  <a:lnTo>
                    <a:pt x="0" y="397"/>
                  </a:lnTo>
                  <a:lnTo>
                    <a:pt x="0" y="453"/>
                  </a:lnTo>
                  <a:lnTo>
                    <a:pt x="56" y="453"/>
                  </a:lnTo>
                  <a:lnTo>
                    <a:pt x="56" y="510"/>
                  </a:lnTo>
                  <a:lnTo>
                    <a:pt x="56" y="570"/>
                  </a:lnTo>
                  <a:lnTo>
                    <a:pt x="113" y="570"/>
                  </a:lnTo>
                  <a:lnTo>
                    <a:pt x="168" y="570"/>
                  </a:lnTo>
                  <a:lnTo>
                    <a:pt x="168" y="626"/>
                  </a:lnTo>
                  <a:lnTo>
                    <a:pt x="229" y="626"/>
                  </a:lnTo>
                  <a:lnTo>
                    <a:pt x="229" y="682"/>
                  </a:lnTo>
                  <a:lnTo>
                    <a:pt x="229" y="738"/>
                  </a:lnTo>
                  <a:lnTo>
                    <a:pt x="284" y="738"/>
                  </a:lnTo>
                  <a:lnTo>
                    <a:pt x="341" y="738"/>
                  </a:lnTo>
                  <a:lnTo>
                    <a:pt x="341" y="794"/>
                  </a:lnTo>
                  <a:lnTo>
                    <a:pt x="285" y="794"/>
                  </a:lnTo>
                  <a:lnTo>
                    <a:pt x="285" y="855"/>
                  </a:lnTo>
                  <a:lnTo>
                    <a:pt x="341" y="855"/>
                  </a:lnTo>
                  <a:lnTo>
                    <a:pt x="397" y="855"/>
                  </a:lnTo>
                  <a:lnTo>
                    <a:pt x="397" y="910"/>
                  </a:lnTo>
                  <a:lnTo>
                    <a:pt x="397" y="967"/>
                  </a:lnTo>
                  <a:lnTo>
                    <a:pt x="453" y="967"/>
                  </a:lnTo>
                  <a:lnTo>
                    <a:pt x="453" y="911"/>
                  </a:lnTo>
                  <a:lnTo>
                    <a:pt x="514" y="911"/>
                  </a:lnTo>
                  <a:lnTo>
                    <a:pt x="514" y="967"/>
                  </a:lnTo>
                  <a:lnTo>
                    <a:pt x="453" y="967"/>
                  </a:lnTo>
                  <a:lnTo>
                    <a:pt x="453" y="1023"/>
                  </a:lnTo>
                  <a:lnTo>
                    <a:pt x="514" y="1023"/>
                  </a:lnTo>
                  <a:lnTo>
                    <a:pt x="514" y="1079"/>
                  </a:lnTo>
                  <a:lnTo>
                    <a:pt x="455" y="1079"/>
                  </a:lnTo>
                  <a:lnTo>
                    <a:pt x="397" y="1079"/>
                  </a:lnTo>
                  <a:lnTo>
                    <a:pt x="397" y="1023"/>
                  </a:lnTo>
                  <a:lnTo>
                    <a:pt x="341" y="1023"/>
                  </a:lnTo>
                  <a:lnTo>
                    <a:pt x="341" y="967"/>
                  </a:lnTo>
                  <a:lnTo>
                    <a:pt x="341" y="911"/>
                  </a:lnTo>
                  <a:lnTo>
                    <a:pt x="285" y="911"/>
                  </a:lnTo>
                  <a:lnTo>
                    <a:pt x="285" y="855"/>
                  </a:lnTo>
                  <a:lnTo>
                    <a:pt x="229" y="855"/>
                  </a:lnTo>
                  <a:lnTo>
                    <a:pt x="229" y="794"/>
                  </a:lnTo>
                  <a:lnTo>
                    <a:pt x="170" y="794"/>
                  </a:lnTo>
                  <a:lnTo>
                    <a:pt x="112" y="794"/>
                  </a:lnTo>
                  <a:lnTo>
                    <a:pt x="112" y="852"/>
                  </a:lnTo>
                  <a:lnTo>
                    <a:pt x="112" y="911"/>
                  </a:lnTo>
                  <a:lnTo>
                    <a:pt x="168" y="911"/>
                  </a:lnTo>
                  <a:lnTo>
                    <a:pt x="168" y="967"/>
                  </a:lnTo>
                  <a:lnTo>
                    <a:pt x="229" y="967"/>
                  </a:lnTo>
                  <a:lnTo>
                    <a:pt x="229" y="1023"/>
                  </a:lnTo>
                  <a:lnTo>
                    <a:pt x="285" y="1023"/>
                  </a:lnTo>
                  <a:lnTo>
                    <a:pt x="285" y="1079"/>
                  </a:lnTo>
                  <a:lnTo>
                    <a:pt x="341" y="1079"/>
                  </a:lnTo>
                  <a:lnTo>
                    <a:pt x="341" y="1130"/>
                  </a:lnTo>
                  <a:lnTo>
                    <a:pt x="397" y="1130"/>
                  </a:lnTo>
                  <a:lnTo>
                    <a:pt x="397" y="1191"/>
                  </a:lnTo>
                  <a:lnTo>
                    <a:pt x="453" y="1191"/>
                  </a:lnTo>
                  <a:lnTo>
                    <a:pt x="453" y="1246"/>
                  </a:lnTo>
                  <a:lnTo>
                    <a:pt x="453" y="1303"/>
                  </a:lnTo>
                  <a:lnTo>
                    <a:pt x="514" y="1303"/>
                  </a:lnTo>
                  <a:lnTo>
                    <a:pt x="514" y="1247"/>
                  </a:lnTo>
                  <a:lnTo>
                    <a:pt x="569" y="1247"/>
                  </a:lnTo>
                  <a:lnTo>
                    <a:pt x="626" y="1247"/>
                  </a:lnTo>
                  <a:lnTo>
                    <a:pt x="626" y="1191"/>
                  </a:lnTo>
                  <a:lnTo>
                    <a:pt x="569" y="1191"/>
                  </a:lnTo>
                  <a:lnTo>
                    <a:pt x="514" y="119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A0D75821-50B0-4E5B-9A61-527717F98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381" y="4871283"/>
              <a:ext cx="184307" cy="176431"/>
            </a:xfrm>
            <a:custGeom>
              <a:avLst/>
              <a:gdLst>
                <a:gd name="T0" fmla="*/ 0 w 117"/>
                <a:gd name="T1" fmla="*/ 112 h 112"/>
                <a:gd name="T2" fmla="*/ 61 w 117"/>
                <a:gd name="T3" fmla="*/ 112 h 112"/>
                <a:gd name="T4" fmla="*/ 61 w 117"/>
                <a:gd name="T5" fmla="*/ 56 h 112"/>
                <a:gd name="T6" fmla="*/ 117 w 117"/>
                <a:gd name="T7" fmla="*/ 56 h 112"/>
                <a:gd name="T8" fmla="*/ 117 w 117"/>
                <a:gd name="T9" fmla="*/ 0 h 112"/>
                <a:gd name="T10" fmla="*/ 58 w 117"/>
                <a:gd name="T11" fmla="*/ 0 h 112"/>
                <a:gd name="T12" fmla="*/ 0 w 117"/>
                <a:gd name="T13" fmla="*/ 0 h 112"/>
                <a:gd name="T14" fmla="*/ 0 w 117"/>
                <a:gd name="T15" fmla="*/ 57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61" y="112"/>
                  </a:lnTo>
                  <a:lnTo>
                    <a:pt x="61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14">
              <a:extLst>
                <a:ext uri="{FF2B5EF4-FFF2-40B4-BE49-F238E27FC236}">
                  <a16:creationId xmlns:a16="http://schemas.microsoft.com/office/drawing/2014/main" id="{EF291B84-C7C6-4BA5-86EB-DA64E87C6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4245899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03A56FB6-9437-4EAD-91B4-0C6F1D122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4520" y="4334115"/>
              <a:ext cx="264646" cy="360738"/>
            </a:xfrm>
            <a:custGeom>
              <a:avLst/>
              <a:gdLst>
                <a:gd name="T0" fmla="*/ 0 w 168"/>
                <a:gd name="T1" fmla="*/ 56 h 229"/>
                <a:gd name="T2" fmla="*/ 0 w 168"/>
                <a:gd name="T3" fmla="*/ 113 h 229"/>
                <a:gd name="T4" fmla="*/ 0 w 168"/>
                <a:gd name="T5" fmla="*/ 168 h 229"/>
                <a:gd name="T6" fmla="*/ 56 w 168"/>
                <a:gd name="T7" fmla="*/ 168 h 229"/>
                <a:gd name="T8" fmla="*/ 56 w 168"/>
                <a:gd name="T9" fmla="*/ 229 h 229"/>
                <a:gd name="T10" fmla="*/ 112 w 168"/>
                <a:gd name="T11" fmla="*/ 229 h 229"/>
                <a:gd name="T12" fmla="*/ 112 w 168"/>
                <a:gd name="T13" fmla="*/ 169 h 229"/>
                <a:gd name="T14" fmla="*/ 112 w 168"/>
                <a:gd name="T15" fmla="*/ 112 h 229"/>
                <a:gd name="T16" fmla="*/ 168 w 168"/>
                <a:gd name="T17" fmla="*/ 112 h 229"/>
                <a:gd name="T18" fmla="*/ 168 w 168"/>
                <a:gd name="T19" fmla="*/ 56 h 229"/>
                <a:gd name="T20" fmla="*/ 112 w 168"/>
                <a:gd name="T21" fmla="*/ 56 h 229"/>
                <a:gd name="T22" fmla="*/ 112 w 168"/>
                <a:gd name="T23" fmla="*/ 0 h 229"/>
                <a:gd name="T24" fmla="*/ 56 w 168"/>
                <a:gd name="T25" fmla="*/ 0 h 229"/>
                <a:gd name="T26" fmla="*/ 56 w 168"/>
                <a:gd name="T27" fmla="*/ 56 h 229"/>
                <a:gd name="T28" fmla="*/ 0 w 168"/>
                <a:gd name="T29" fmla="*/ 5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229">
                  <a:moveTo>
                    <a:pt x="0" y="56"/>
                  </a:moveTo>
                  <a:lnTo>
                    <a:pt x="0" y="113"/>
                  </a:lnTo>
                  <a:lnTo>
                    <a:pt x="0" y="168"/>
                  </a:lnTo>
                  <a:lnTo>
                    <a:pt x="56" y="168"/>
                  </a:lnTo>
                  <a:lnTo>
                    <a:pt x="56" y="229"/>
                  </a:lnTo>
                  <a:lnTo>
                    <a:pt x="112" y="229"/>
                  </a:lnTo>
                  <a:lnTo>
                    <a:pt x="112" y="169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8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16">
              <a:extLst>
                <a:ext uri="{FF2B5EF4-FFF2-40B4-BE49-F238E27FC236}">
                  <a16:creationId xmlns:a16="http://schemas.microsoft.com/office/drawing/2014/main" id="{1CC658B5-3EDE-4F07-938A-DB6EBC017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0213" y="5320236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AE03BCC8-D29C-4B10-BC7D-12A92F418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5408452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389E3C42-D46C-468A-9778-D678C70F3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782" y="5496667"/>
              <a:ext cx="448953" cy="264646"/>
            </a:xfrm>
            <a:custGeom>
              <a:avLst/>
              <a:gdLst>
                <a:gd name="T0" fmla="*/ 0 w 285"/>
                <a:gd name="T1" fmla="*/ 54 h 168"/>
                <a:gd name="T2" fmla="*/ 0 w 285"/>
                <a:gd name="T3" fmla="*/ 112 h 168"/>
                <a:gd name="T4" fmla="*/ 56 w 285"/>
                <a:gd name="T5" fmla="*/ 112 h 168"/>
                <a:gd name="T6" fmla="*/ 113 w 285"/>
                <a:gd name="T7" fmla="*/ 112 h 168"/>
                <a:gd name="T8" fmla="*/ 168 w 285"/>
                <a:gd name="T9" fmla="*/ 112 h 168"/>
                <a:gd name="T10" fmla="*/ 168 w 285"/>
                <a:gd name="T11" fmla="*/ 168 h 168"/>
                <a:gd name="T12" fmla="*/ 229 w 285"/>
                <a:gd name="T13" fmla="*/ 168 h 168"/>
                <a:gd name="T14" fmla="*/ 229 w 285"/>
                <a:gd name="T15" fmla="*/ 112 h 168"/>
                <a:gd name="T16" fmla="*/ 285 w 285"/>
                <a:gd name="T17" fmla="*/ 112 h 168"/>
                <a:gd name="T18" fmla="*/ 285 w 285"/>
                <a:gd name="T19" fmla="*/ 51 h 168"/>
                <a:gd name="T20" fmla="*/ 229 w 285"/>
                <a:gd name="T21" fmla="*/ 51 h 168"/>
                <a:gd name="T22" fmla="*/ 229 w 285"/>
                <a:gd name="T23" fmla="*/ 0 h 168"/>
                <a:gd name="T24" fmla="*/ 168 w 285"/>
                <a:gd name="T25" fmla="*/ 0 h 168"/>
                <a:gd name="T26" fmla="*/ 168 w 285"/>
                <a:gd name="T27" fmla="*/ 51 h 168"/>
                <a:gd name="T28" fmla="*/ 113 w 285"/>
                <a:gd name="T29" fmla="*/ 51 h 168"/>
                <a:gd name="T30" fmla="*/ 56 w 285"/>
                <a:gd name="T31" fmla="*/ 51 h 168"/>
                <a:gd name="T32" fmla="*/ 56 w 285"/>
                <a:gd name="T33" fmla="*/ 0 h 168"/>
                <a:gd name="T34" fmla="*/ 0 w 285"/>
                <a:gd name="T35" fmla="*/ 0 h 168"/>
                <a:gd name="T36" fmla="*/ 0 w 285"/>
                <a:gd name="T37" fmla="*/ 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168">
                  <a:moveTo>
                    <a:pt x="0" y="54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lnTo>
                    <a:pt x="168" y="112"/>
                  </a:lnTo>
                  <a:lnTo>
                    <a:pt x="168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285" y="112"/>
                  </a:lnTo>
                  <a:lnTo>
                    <a:pt x="285" y="51"/>
                  </a:lnTo>
                  <a:lnTo>
                    <a:pt x="229" y="51"/>
                  </a:lnTo>
                  <a:lnTo>
                    <a:pt x="229" y="0"/>
                  </a:lnTo>
                  <a:lnTo>
                    <a:pt x="168" y="0"/>
                  </a:lnTo>
                  <a:lnTo>
                    <a:pt x="168" y="51"/>
                  </a:lnTo>
                  <a:lnTo>
                    <a:pt x="113" y="51"/>
                  </a:lnTo>
                  <a:lnTo>
                    <a:pt x="56" y="51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8AD1520B-F51D-4FFA-9FD6-6A8CC0503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475" y="4783068"/>
              <a:ext cx="360738" cy="625384"/>
            </a:xfrm>
            <a:custGeom>
              <a:avLst/>
              <a:gdLst>
                <a:gd name="T0" fmla="*/ 117 w 229"/>
                <a:gd name="T1" fmla="*/ 56 h 397"/>
                <a:gd name="T2" fmla="*/ 117 w 229"/>
                <a:gd name="T3" fmla="*/ 112 h 397"/>
                <a:gd name="T4" fmla="*/ 59 w 229"/>
                <a:gd name="T5" fmla="*/ 112 h 397"/>
                <a:gd name="T6" fmla="*/ 0 w 229"/>
                <a:gd name="T7" fmla="*/ 112 h 397"/>
                <a:gd name="T8" fmla="*/ 0 w 229"/>
                <a:gd name="T9" fmla="*/ 168 h 397"/>
                <a:gd name="T10" fmla="*/ 59 w 229"/>
                <a:gd name="T11" fmla="*/ 168 h 397"/>
                <a:gd name="T12" fmla="*/ 117 w 229"/>
                <a:gd name="T13" fmla="*/ 168 h 397"/>
                <a:gd name="T14" fmla="*/ 117 w 229"/>
                <a:gd name="T15" fmla="*/ 226 h 397"/>
                <a:gd name="T16" fmla="*/ 117 w 229"/>
                <a:gd name="T17" fmla="*/ 285 h 397"/>
                <a:gd name="T18" fmla="*/ 61 w 229"/>
                <a:gd name="T19" fmla="*/ 285 h 397"/>
                <a:gd name="T20" fmla="*/ 61 w 229"/>
                <a:gd name="T21" fmla="*/ 341 h 397"/>
                <a:gd name="T22" fmla="*/ 61 w 229"/>
                <a:gd name="T23" fmla="*/ 397 h 397"/>
                <a:gd name="T24" fmla="*/ 117 w 229"/>
                <a:gd name="T25" fmla="*/ 397 h 397"/>
                <a:gd name="T26" fmla="*/ 117 w 229"/>
                <a:gd name="T27" fmla="*/ 341 h 397"/>
                <a:gd name="T28" fmla="*/ 173 w 229"/>
                <a:gd name="T29" fmla="*/ 341 h 397"/>
                <a:gd name="T30" fmla="*/ 173 w 229"/>
                <a:gd name="T31" fmla="*/ 284 h 397"/>
                <a:gd name="T32" fmla="*/ 173 w 229"/>
                <a:gd name="T33" fmla="*/ 226 h 397"/>
                <a:gd name="T34" fmla="*/ 173 w 229"/>
                <a:gd name="T35" fmla="*/ 169 h 397"/>
                <a:gd name="T36" fmla="*/ 173 w 229"/>
                <a:gd name="T37" fmla="*/ 112 h 397"/>
                <a:gd name="T38" fmla="*/ 229 w 229"/>
                <a:gd name="T39" fmla="*/ 112 h 397"/>
                <a:gd name="T40" fmla="*/ 229 w 229"/>
                <a:gd name="T41" fmla="*/ 56 h 397"/>
                <a:gd name="T42" fmla="*/ 229 w 229"/>
                <a:gd name="T43" fmla="*/ 0 h 397"/>
                <a:gd name="T44" fmla="*/ 173 w 229"/>
                <a:gd name="T45" fmla="*/ 0 h 397"/>
                <a:gd name="T46" fmla="*/ 173 w 229"/>
                <a:gd name="T47" fmla="*/ 56 h 397"/>
                <a:gd name="T48" fmla="*/ 117 w 229"/>
                <a:gd name="T49" fmla="*/ 5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9" h="397">
                  <a:moveTo>
                    <a:pt x="117" y="56"/>
                  </a:moveTo>
                  <a:lnTo>
                    <a:pt x="117" y="112"/>
                  </a:lnTo>
                  <a:lnTo>
                    <a:pt x="59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9" y="168"/>
                  </a:lnTo>
                  <a:lnTo>
                    <a:pt x="117" y="168"/>
                  </a:lnTo>
                  <a:lnTo>
                    <a:pt x="117" y="226"/>
                  </a:lnTo>
                  <a:lnTo>
                    <a:pt x="117" y="285"/>
                  </a:lnTo>
                  <a:lnTo>
                    <a:pt x="61" y="285"/>
                  </a:lnTo>
                  <a:lnTo>
                    <a:pt x="61" y="341"/>
                  </a:lnTo>
                  <a:lnTo>
                    <a:pt x="61" y="397"/>
                  </a:lnTo>
                  <a:lnTo>
                    <a:pt x="117" y="397"/>
                  </a:lnTo>
                  <a:lnTo>
                    <a:pt x="117" y="341"/>
                  </a:lnTo>
                  <a:lnTo>
                    <a:pt x="173" y="341"/>
                  </a:lnTo>
                  <a:lnTo>
                    <a:pt x="173" y="284"/>
                  </a:lnTo>
                  <a:lnTo>
                    <a:pt x="173" y="226"/>
                  </a:lnTo>
                  <a:lnTo>
                    <a:pt x="173" y="169"/>
                  </a:lnTo>
                  <a:lnTo>
                    <a:pt x="173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229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20">
              <a:extLst>
                <a:ext uri="{FF2B5EF4-FFF2-40B4-BE49-F238E27FC236}">
                  <a16:creationId xmlns:a16="http://schemas.microsoft.com/office/drawing/2014/main" id="{839867A8-666E-49D3-BFD4-B72543AFE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4694852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21">
              <a:extLst>
                <a:ext uri="{FF2B5EF4-FFF2-40B4-BE49-F238E27FC236}">
                  <a16:creationId xmlns:a16="http://schemas.microsoft.com/office/drawing/2014/main" id="{7F0C9045-C308-4966-90CD-73E614393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67309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1FFDAB04-8EFF-4CED-98D3-E7A284202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045" y="5408452"/>
              <a:ext cx="272522" cy="264646"/>
            </a:xfrm>
            <a:custGeom>
              <a:avLst/>
              <a:gdLst>
                <a:gd name="T0" fmla="*/ 56 w 173"/>
                <a:gd name="T1" fmla="*/ 0 h 168"/>
                <a:gd name="T2" fmla="*/ 56 w 173"/>
                <a:gd name="T3" fmla="*/ 57 h 168"/>
                <a:gd name="T4" fmla="*/ 56 w 173"/>
                <a:gd name="T5" fmla="*/ 107 h 168"/>
                <a:gd name="T6" fmla="*/ 0 w 173"/>
                <a:gd name="T7" fmla="*/ 107 h 168"/>
                <a:gd name="T8" fmla="*/ 0 w 173"/>
                <a:gd name="T9" fmla="*/ 168 h 168"/>
                <a:gd name="T10" fmla="*/ 57 w 173"/>
                <a:gd name="T11" fmla="*/ 168 h 168"/>
                <a:gd name="T12" fmla="*/ 112 w 173"/>
                <a:gd name="T13" fmla="*/ 168 h 168"/>
                <a:gd name="T14" fmla="*/ 112 w 173"/>
                <a:gd name="T15" fmla="*/ 110 h 168"/>
                <a:gd name="T16" fmla="*/ 112 w 173"/>
                <a:gd name="T17" fmla="*/ 56 h 168"/>
                <a:gd name="T18" fmla="*/ 173 w 173"/>
                <a:gd name="T19" fmla="*/ 56 h 168"/>
                <a:gd name="T20" fmla="*/ 173 w 173"/>
                <a:gd name="T21" fmla="*/ 0 h 168"/>
                <a:gd name="T22" fmla="*/ 115 w 173"/>
                <a:gd name="T23" fmla="*/ 0 h 168"/>
                <a:gd name="T24" fmla="*/ 56 w 173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56" y="0"/>
                  </a:moveTo>
                  <a:lnTo>
                    <a:pt x="56" y="57"/>
                  </a:lnTo>
                  <a:lnTo>
                    <a:pt x="56" y="107"/>
                  </a:lnTo>
                  <a:lnTo>
                    <a:pt x="0" y="107"/>
                  </a:lnTo>
                  <a:lnTo>
                    <a:pt x="0" y="168"/>
                  </a:lnTo>
                  <a:lnTo>
                    <a:pt x="57" y="168"/>
                  </a:lnTo>
                  <a:lnTo>
                    <a:pt x="112" y="168"/>
                  </a:lnTo>
                  <a:lnTo>
                    <a:pt x="112" y="110"/>
                  </a:lnTo>
                  <a:lnTo>
                    <a:pt x="112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5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E6D02EAB-7271-433B-9ADD-DDAEC1460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4830" y="5047714"/>
              <a:ext cx="176431" cy="96092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6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6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6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Rectangle 24">
              <a:extLst>
                <a:ext uri="{FF2B5EF4-FFF2-40B4-BE49-F238E27FC236}">
                  <a16:creationId xmlns:a16="http://schemas.microsoft.com/office/drawing/2014/main" id="{277642C7-BAA2-4864-970A-58E3C7F29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4830" y="567309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Rectangle 25">
              <a:extLst>
                <a:ext uri="{FF2B5EF4-FFF2-40B4-BE49-F238E27FC236}">
                  <a16:creationId xmlns:a16="http://schemas.microsoft.com/office/drawing/2014/main" id="{DFDCFC42-B3C8-434B-AE25-965E14793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6614" y="5761313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Rectangle 26">
              <a:extLst>
                <a:ext uri="{FF2B5EF4-FFF2-40B4-BE49-F238E27FC236}">
                  <a16:creationId xmlns:a16="http://schemas.microsoft.com/office/drawing/2014/main" id="{CC34B49C-4DF7-4504-8CC2-D8ABC44C1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6334" y="5673098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Rectangle 27">
              <a:extLst>
                <a:ext uri="{FF2B5EF4-FFF2-40B4-BE49-F238E27FC236}">
                  <a16:creationId xmlns:a16="http://schemas.microsoft.com/office/drawing/2014/main" id="{C09B1CAC-9E20-411B-9CC3-F2D954C4D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510545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28">
              <a:extLst>
                <a:ext uri="{FF2B5EF4-FFF2-40B4-BE49-F238E27FC236}">
                  <a16:creationId xmlns:a16="http://schemas.microsoft.com/office/drawing/2014/main" id="{F93BE379-5697-4CB4-9867-A092D4863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422330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29">
              <a:extLst>
                <a:ext uri="{FF2B5EF4-FFF2-40B4-BE49-F238E27FC236}">
                  <a16:creationId xmlns:a16="http://schemas.microsoft.com/office/drawing/2014/main" id="{07F75B43-215E-4120-8E97-E028256BA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5408452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Rectangle 30">
              <a:extLst>
                <a:ext uri="{FF2B5EF4-FFF2-40B4-BE49-F238E27FC236}">
                  <a16:creationId xmlns:a16="http://schemas.microsoft.com/office/drawing/2014/main" id="{7785A9F3-C4F6-40DA-A964-87E62D8AE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4061592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31">
              <a:extLst>
                <a:ext uri="{FF2B5EF4-FFF2-40B4-BE49-F238E27FC236}">
                  <a16:creationId xmlns:a16="http://schemas.microsoft.com/office/drawing/2014/main" id="{E9106A90-DEC7-4CE3-B644-7BE1A72BE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532023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Rectangle 32">
              <a:extLst>
                <a:ext uri="{FF2B5EF4-FFF2-40B4-BE49-F238E27FC236}">
                  <a16:creationId xmlns:a16="http://schemas.microsoft.com/office/drawing/2014/main" id="{9FFBE3EA-3328-4AB4-8CE9-B69551525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2735" y="514380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Rectangle 33">
              <a:extLst>
                <a:ext uri="{FF2B5EF4-FFF2-40B4-BE49-F238E27FC236}">
                  <a16:creationId xmlns:a16="http://schemas.microsoft.com/office/drawing/2014/main" id="{376F6C26-D790-46B0-8260-532DF664D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4334115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Rectangle 34">
              <a:extLst>
                <a:ext uri="{FF2B5EF4-FFF2-40B4-BE49-F238E27FC236}">
                  <a16:creationId xmlns:a16="http://schemas.microsoft.com/office/drawing/2014/main" id="{AF45698C-2633-44E7-9871-47C4A863C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0213" y="4871283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Rectangle 35">
              <a:extLst>
                <a:ext uri="{FF2B5EF4-FFF2-40B4-BE49-F238E27FC236}">
                  <a16:creationId xmlns:a16="http://schemas.microsoft.com/office/drawing/2014/main" id="{5B922840-F827-446A-B768-882B8FD34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532023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6871699F-2510-4F31-A490-687C0DDBD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149807"/>
              <a:ext cx="88215" cy="9609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Rectangle 37">
              <a:extLst>
                <a:ext uri="{FF2B5EF4-FFF2-40B4-BE49-F238E27FC236}">
                  <a16:creationId xmlns:a16="http://schemas.microsoft.com/office/drawing/2014/main" id="{61A89976-1C7E-4A4C-AF96-35FCDEF41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5408452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Rectangle 38">
              <a:extLst>
                <a:ext uri="{FF2B5EF4-FFF2-40B4-BE49-F238E27FC236}">
                  <a16:creationId xmlns:a16="http://schemas.microsoft.com/office/drawing/2014/main" id="{7712AFBE-3D05-4214-A5ED-2978412F2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496667"/>
              <a:ext cx="88215" cy="8033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Rectangle 39">
              <a:extLst>
                <a:ext uri="{FF2B5EF4-FFF2-40B4-BE49-F238E27FC236}">
                  <a16:creationId xmlns:a16="http://schemas.microsoft.com/office/drawing/2014/main" id="{FCBBD435-0B36-4EBF-8F54-93228A2FE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4422330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Rectangle 40">
              <a:extLst>
                <a:ext uri="{FF2B5EF4-FFF2-40B4-BE49-F238E27FC236}">
                  <a16:creationId xmlns:a16="http://schemas.microsoft.com/office/drawing/2014/main" id="{724D34E6-899E-4DF4-9A5F-40205F7F3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424589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Rectangle 41">
              <a:extLst>
                <a:ext uri="{FF2B5EF4-FFF2-40B4-BE49-F238E27FC236}">
                  <a16:creationId xmlns:a16="http://schemas.microsoft.com/office/drawing/2014/main" id="{05E2365D-E9D6-4838-9E74-B200126C9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5232021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Rectangle 42">
              <a:extLst>
                <a:ext uri="{FF2B5EF4-FFF2-40B4-BE49-F238E27FC236}">
                  <a16:creationId xmlns:a16="http://schemas.microsoft.com/office/drawing/2014/main" id="{5FA35E08-6A33-444B-82AD-B14C37A99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871283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Rectangle 43">
              <a:extLst>
                <a:ext uri="{FF2B5EF4-FFF2-40B4-BE49-F238E27FC236}">
                  <a16:creationId xmlns:a16="http://schemas.microsoft.com/office/drawing/2014/main" id="{79F4E145-23C7-4B56-83F0-47D4301BA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510545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Rectangle 44">
              <a:extLst>
                <a:ext uri="{FF2B5EF4-FFF2-40B4-BE49-F238E27FC236}">
                  <a16:creationId xmlns:a16="http://schemas.microsoft.com/office/drawing/2014/main" id="{5A244123-ACE4-43EF-9A02-A6C448722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4830" y="532023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Rectangle 45">
              <a:extLst>
                <a:ext uri="{FF2B5EF4-FFF2-40B4-BE49-F238E27FC236}">
                  <a16:creationId xmlns:a16="http://schemas.microsoft.com/office/drawing/2014/main" id="{713ECF6A-9023-4216-BC04-E8124AD78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6614" y="5673098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Rectangle 46">
              <a:extLst>
                <a:ext uri="{FF2B5EF4-FFF2-40B4-BE49-F238E27FC236}">
                  <a16:creationId xmlns:a16="http://schemas.microsoft.com/office/drawing/2014/main" id="{3A75231F-9556-4636-B883-FA8FDE401C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6614" y="495949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Rectangle 47">
              <a:extLst>
                <a:ext uri="{FF2B5EF4-FFF2-40B4-BE49-F238E27FC236}">
                  <a16:creationId xmlns:a16="http://schemas.microsoft.com/office/drawing/2014/main" id="{40635E75-BFC2-426A-87FC-2E0814416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0523" y="5761313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48">
              <a:extLst>
                <a:ext uri="{FF2B5EF4-FFF2-40B4-BE49-F238E27FC236}">
                  <a16:creationId xmlns:a16="http://schemas.microsoft.com/office/drawing/2014/main" id="{57B2E38F-C6A6-4541-9EE7-94B968FA4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9903" y="5673098"/>
              <a:ext cx="352861" cy="176431"/>
            </a:xfrm>
            <a:custGeom>
              <a:avLst/>
              <a:gdLst>
                <a:gd name="T0" fmla="*/ 170 w 224"/>
                <a:gd name="T1" fmla="*/ 56 h 112"/>
                <a:gd name="T2" fmla="*/ 114 w 224"/>
                <a:gd name="T3" fmla="*/ 56 h 112"/>
                <a:gd name="T4" fmla="*/ 56 w 224"/>
                <a:gd name="T5" fmla="*/ 56 h 112"/>
                <a:gd name="T6" fmla="*/ 56 w 224"/>
                <a:gd name="T7" fmla="*/ 0 h 112"/>
                <a:gd name="T8" fmla="*/ 0 w 224"/>
                <a:gd name="T9" fmla="*/ 0 h 112"/>
                <a:gd name="T10" fmla="*/ 0 w 224"/>
                <a:gd name="T11" fmla="*/ 55 h 112"/>
                <a:gd name="T12" fmla="*/ 0 w 224"/>
                <a:gd name="T13" fmla="*/ 112 h 112"/>
                <a:gd name="T14" fmla="*/ 57 w 224"/>
                <a:gd name="T15" fmla="*/ 112 h 112"/>
                <a:gd name="T16" fmla="*/ 114 w 224"/>
                <a:gd name="T17" fmla="*/ 112 h 112"/>
                <a:gd name="T18" fmla="*/ 170 w 224"/>
                <a:gd name="T19" fmla="*/ 112 h 112"/>
                <a:gd name="T20" fmla="*/ 224 w 224"/>
                <a:gd name="T21" fmla="*/ 112 h 112"/>
                <a:gd name="T22" fmla="*/ 224 w 224"/>
                <a:gd name="T23" fmla="*/ 56 h 112"/>
                <a:gd name="T24" fmla="*/ 170 w 224"/>
                <a:gd name="T2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4" h="112">
                  <a:moveTo>
                    <a:pt x="170" y="56"/>
                  </a:moveTo>
                  <a:lnTo>
                    <a:pt x="114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7" y="112"/>
                  </a:lnTo>
                  <a:lnTo>
                    <a:pt x="114" y="112"/>
                  </a:lnTo>
                  <a:lnTo>
                    <a:pt x="170" y="112"/>
                  </a:lnTo>
                  <a:lnTo>
                    <a:pt x="224" y="112"/>
                  </a:lnTo>
                  <a:lnTo>
                    <a:pt x="224" y="56"/>
                  </a:lnTo>
                  <a:lnTo>
                    <a:pt x="170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49">
              <a:extLst>
                <a:ext uri="{FF2B5EF4-FFF2-40B4-BE49-F238E27FC236}">
                  <a16:creationId xmlns:a16="http://schemas.microsoft.com/office/drawing/2014/main" id="{BC82F489-6591-4024-87A1-D1B8AF013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1688" y="5232021"/>
              <a:ext cx="264646" cy="176431"/>
            </a:xfrm>
            <a:custGeom>
              <a:avLst/>
              <a:gdLst>
                <a:gd name="T0" fmla="*/ 113 w 168"/>
                <a:gd name="T1" fmla="*/ 112 h 112"/>
                <a:gd name="T2" fmla="*/ 168 w 168"/>
                <a:gd name="T3" fmla="*/ 112 h 112"/>
                <a:gd name="T4" fmla="*/ 168 w 168"/>
                <a:gd name="T5" fmla="*/ 56 h 112"/>
                <a:gd name="T6" fmla="*/ 113 w 168"/>
                <a:gd name="T7" fmla="*/ 56 h 112"/>
                <a:gd name="T8" fmla="*/ 56 w 168"/>
                <a:gd name="T9" fmla="*/ 56 h 112"/>
                <a:gd name="T10" fmla="*/ 56 w 168"/>
                <a:gd name="T11" fmla="*/ 0 h 112"/>
                <a:gd name="T12" fmla="*/ 0 w 168"/>
                <a:gd name="T13" fmla="*/ 0 h 112"/>
                <a:gd name="T14" fmla="*/ 0 w 168"/>
                <a:gd name="T15" fmla="*/ 56 h 112"/>
                <a:gd name="T16" fmla="*/ 0 w 168"/>
                <a:gd name="T17" fmla="*/ 112 h 112"/>
                <a:gd name="T18" fmla="*/ 56 w 168"/>
                <a:gd name="T19" fmla="*/ 112 h 112"/>
                <a:gd name="T20" fmla="*/ 113 w 168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112">
                  <a:moveTo>
                    <a:pt x="113" y="112"/>
                  </a:moveTo>
                  <a:lnTo>
                    <a:pt x="168" y="112"/>
                  </a:lnTo>
                  <a:lnTo>
                    <a:pt x="168" y="56"/>
                  </a:lnTo>
                  <a:lnTo>
                    <a:pt x="113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50">
              <a:extLst>
                <a:ext uri="{FF2B5EF4-FFF2-40B4-BE49-F238E27FC236}">
                  <a16:creationId xmlns:a16="http://schemas.microsoft.com/office/drawing/2014/main" id="{7AC47E56-0802-4399-9ED9-4F846B590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381" y="4783068"/>
              <a:ext cx="184307" cy="88215"/>
            </a:xfrm>
            <a:custGeom>
              <a:avLst/>
              <a:gdLst>
                <a:gd name="T0" fmla="*/ 117 w 117"/>
                <a:gd name="T1" fmla="*/ 0 h 56"/>
                <a:gd name="T2" fmla="*/ 58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8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Rectangle 51">
              <a:extLst>
                <a:ext uri="{FF2B5EF4-FFF2-40B4-BE49-F238E27FC236}">
                  <a16:creationId xmlns:a16="http://schemas.microsoft.com/office/drawing/2014/main" id="{1EFFECA7-D7B5-4280-8417-5B9429781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5232021"/>
              <a:ext cx="96092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Rectangle 52">
              <a:extLst>
                <a:ext uri="{FF2B5EF4-FFF2-40B4-BE49-F238E27FC236}">
                  <a16:creationId xmlns:a16="http://schemas.microsoft.com/office/drawing/2014/main" id="{3B1D962E-CC78-493B-9EE4-6F38B329C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245899"/>
              <a:ext cx="96092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53">
              <a:extLst>
                <a:ext uri="{FF2B5EF4-FFF2-40B4-BE49-F238E27FC236}">
                  <a16:creationId xmlns:a16="http://schemas.microsoft.com/office/drawing/2014/main" id="{A3353256-137A-49C2-9D94-25C6686A3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320236"/>
              <a:ext cx="625383" cy="529292"/>
            </a:xfrm>
            <a:custGeom>
              <a:avLst/>
              <a:gdLst>
                <a:gd name="T0" fmla="*/ 341 w 397"/>
                <a:gd name="T1" fmla="*/ 163 h 336"/>
                <a:gd name="T2" fmla="*/ 285 w 397"/>
                <a:gd name="T3" fmla="*/ 163 h 336"/>
                <a:gd name="T4" fmla="*/ 285 w 397"/>
                <a:gd name="T5" fmla="*/ 112 h 336"/>
                <a:gd name="T6" fmla="*/ 229 w 397"/>
                <a:gd name="T7" fmla="*/ 112 h 336"/>
                <a:gd name="T8" fmla="*/ 229 w 397"/>
                <a:gd name="T9" fmla="*/ 56 h 336"/>
                <a:gd name="T10" fmla="*/ 173 w 397"/>
                <a:gd name="T11" fmla="*/ 56 h 336"/>
                <a:gd name="T12" fmla="*/ 173 w 397"/>
                <a:gd name="T13" fmla="*/ 0 h 336"/>
                <a:gd name="T14" fmla="*/ 112 w 397"/>
                <a:gd name="T15" fmla="*/ 0 h 336"/>
                <a:gd name="T16" fmla="*/ 112 w 397"/>
                <a:gd name="T17" fmla="*/ 56 h 336"/>
                <a:gd name="T18" fmla="*/ 56 w 397"/>
                <a:gd name="T19" fmla="*/ 56 h 336"/>
                <a:gd name="T20" fmla="*/ 56 w 397"/>
                <a:gd name="T21" fmla="*/ 112 h 336"/>
                <a:gd name="T22" fmla="*/ 0 w 397"/>
                <a:gd name="T23" fmla="*/ 112 h 336"/>
                <a:gd name="T24" fmla="*/ 0 w 397"/>
                <a:gd name="T25" fmla="*/ 163 h 336"/>
                <a:gd name="T26" fmla="*/ 57 w 397"/>
                <a:gd name="T27" fmla="*/ 163 h 336"/>
                <a:gd name="T28" fmla="*/ 112 w 397"/>
                <a:gd name="T29" fmla="*/ 163 h 336"/>
                <a:gd name="T30" fmla="*/ 112 w 397"/>
                <a:gd name="T31" fmla="*/ 112 h 336"/>
                <a:gd name="T32" fmla="*/ 173 w 397"/>
                <a:gd name="T33" fmla="*/ 112 h 336"/>
                <a:gd name="T34" fmla="*/ 173 w 397"/>
                <a:gd name="T35" fmla="*/ 163 h 336"/>
                <a:gd name="T36" fmla="*/ 229 w 397"/>
                <a:gd name="T37" fmla="*/ 163 h 336"/>
                <a:gd name="T38" fmla="*/ 229 w 397"/>
                <a:gd name="T39" fmla="*/ 224 h 336"/>
                <a:gd name="T40" fmla="*/ 285 w 397"/>
                <a:gd name="T41" fmla="*/ 224 h 336"/>
                <a:gd name="T42" fmla="*/ 285 w 397"/>
                <a:gd name="T43" fmla="*/ 280 h 336"/>
                <a:gd name="T44" fmla="*/ 341 w 397"/>
                <a:gd name="T45" fmla="*/ 280 h 336"/>
                <a:gd name="T46" fmla="*/ 341 w 397"/>
                <a:gd name="T47" fmla="*/ 336 h 336"/>
                <a:gd name="T48" fmla="*/ 397 w 397"/>
                <a:gd name="T49" fmla="*/ 336 h 336"/>
                <a:gd name="T50" fmla="*/ 397 w 397"/>
                <a:gd name="T51" fmla="*/ 279 h 336"/>
                <a:gd name="T52" fmla="*/ 397 w 397"/>
                <a:gd name="T53" fmla="*/ 224 h 336"/>
                <a:gd name="T54" fmla="*/ 341 w 397"/>
                <a:gd name="T55" fmla="*/ 224 h 336"/>
                <a:gd name="T56" fmla="*/ 341 w 397"/>
                <a:gd name="T57" fmla="*/ 16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7" h="336">
                  <a:moveTo>
                    <a:pt x="341" y="163"/>
                  </a:moveTo>
                  <a:lnTo>
                    <a:pt x="285" y="163"/>
                  </a:lnTo>
                  <a:lnTo>
                    <a:pt x="285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2" y="0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3"/>
                  </a:lnTo>
                  <a:lnTo>
                    <a:pt x="57" y="163"/>
                  </a:lnTo>
                  <a:lnTo>
                    <a:pt x="112" y="163"/>
                  </a:lnTo>
                  <a:lnTo>
                    <a:pt x="112" y="112"/>
                  </a:lnTo>
                  <a:lnTo>
                    <a:pt x="173" y="112"/>
                  </a:lnTo>
                  <a:lnTo>
                    <a:pt x="173" y="163"/>
                  </a:lnTo>
                  <a:lnTo>
                    <a:pt x="229" y="163"/>
                  </a:lnTo>
                  <a:lnTo>
                    <a:pt x="229" y="224"/>
                  </a:lnTo>
                  <a:lnTo>
                    <a:pt x="285" y="224"/>
                  </a:lnTo>
                  <a:lnTo>
                    <a:pt x="285" y="280"/>
                  </a:lnTo>
                  <a:lnTo>
                    <a:pt x="341" y="280"/>
                  </a:lnTo>
                  <a:lnTo>
                    <a:pt x="341" y="336"/>
                  </a:lnTo>
                  <a:lnTo>
                    <a:pt x="397" y="336"/>
                  </a:lnTo>
                  <a:lnTo>
                    <a:pt x="397" y="279"/>
                  </a:lnTo>
                  <a:lnTo>
                    <a:pt x="397" y="224"/>
                  </a:lnTo>
                  <a:lnTo>
                    <a:pt x="341" y="224"/>
                  </a:lnTo>
                  <a:lnTo>
                    <a:pt x="341" y="16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54">
              <a:extLst>
                <a:ext uri="{FF2B5EF4-FFF2-40B4-BE49-F238E27FC236}">
                  <a16:creationId xmlns:a16="http://schemas.microsoft.com/office/drawing/2014/main" id="{2A0FDDF2-EB5F-4A49-B631-6ADFDD6C2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0951" y="4334115"/>
              <a:ext cx="272522" cy="360738"/>
            </a:xfrm>
            <a:custGeom>
              <a:avLst/>
              <a:gdLst>
                <a:gd name="T0" fmla="*/ 0 w 173"/>
                <a:gd name="T1" fmla="*/ 0 h 229"/>
                <a:gd name="T2" fmla="*/ 0 w 173"/>
                <a:gd name="T3" fmla="*/ 56 h 229"/>
                <a:gd name="T4" fmla="*/ 56 w 173"/>
                <a:gd name="T5" fmla="*/ 56 h 229"/>
                <a:gd name="T6" fmla="*/ 56 w 173"/>
                <a:gd name="T7" fmla="*/ 112 h 229"/>
                <a:gd name="T8" fmla="*/ 0 w 173"/>
                <a:gd name="T9" fmla="*/ 112 h 229"/>
                <a:gd name="T10" fmla="*/ 0 w 173"/>
                <a:gd name="T11" fmla="*/ 169 h 229"/>
                <a:gd name="T12" fmla="*/ 0 w 173"/>
                <a:gd name="T13" fmla="*/ 229 h 229"/>
                <a:gd name="T14" fmla="*/ 56 w 173"/>
                <a:gd name="T15" fmla="*/ 229 h 229"/>
                <a:gd name="T16" fmla="*/ 56 w 173"/>
                <a:gd name="T17" fmla="*/ 168 h 229"/>
                <a:gd name="T18" fmla="*/ 114 w 173"/>
                <a:gd name="T19" fmla="*/ 168 h 229"/>
                <a:gd name="T20" fmla="*/ 173 w 173"/>
                <a:gd name="T21" fmla="*/ 168 h 229"/>
                <a:gd name="T22" fmla="*/ 173 w 173"/>
                <a:gd name="T23" fmla="*/ 112 h 229"/>
                <a:gd name="T24" fmla="*/ 112 w 173"/>
                <a:gd name="T25" fmla="*/ 112 h 229"/>
                <a:gd name="T26" fmla="*/ 112 w 173"/>
                <a:gd name="T27" fmla="*/ 56 h 229"/>
                <a:gd name="T28" fmla="*/ 112 w 173"/>
                <a:gd name="T29" fmla="*/ 0 h 229"/>
                <a:gd name="T30" fmla="*/ 57 w 173"/>
                <a:gd name="T31" fmla="*/ 0 h 229"/>
                <a:gd name="T32" fmla="*/ 0 w 173"/>
                <a:gd name="T3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229">
                  <a:moveTo>
                    <a:pt x="0" y="0"/>
                  </a:moveTo>
                  <a:lnTo>
                    <a:pt x="0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9"/>
                  </a:lnTo>
                  <a:lnTo>
                    <a:pt x="0" y="229"/>
                  </a:lnTo>
                  <a:lnTo>
                    <a:pt x="56" y="229"/>
                  </a:lnTo>
                  <a:lnTo>
                    <a:pt x="56" y="168"/>
                  </a:lnTo>
                  <a:lnTo>
                    <a:pt x="114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55">
              <a:extLst>
                <a:ext uri="{FF2B5EF4-FFF2-40B4-BE49-F238E27FC236}">
                  <a16:creationId xmlns:a16="http://schemas.microsoft.com/office/drawing/2014/main" id="{7E7DE108-E511-4971-9E8C-6C0C27C9C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2735" y="3973377"/>
              <a:ext cx="264646" cy="272522"/>
            </a:xfrm>
            <a:custGeom>
              <a:avLst/>
              <a:gdLst>
                <a:gd name="T0" fmla="*/ 56 w 168"/>
                <a:gd name="T1" fmla="*/ 173 h 173"/>
                <a:gd name="T2" fmla="*/ 113 w 168"/>
                <a:gd name="T3" fmla="*/ 173 h 173"/>
                <a:gd name="T4" fmla="*/ 168 w 168"/>
                <a:gd name="T5" fmla="*/ 173 h 173"/>
                <a:gd name="T6" fmla="*/ 168 w 168"/>
                <a:gd name="T7" fmla="*/ 112 h 173"/>
                <a:gd name="T8" fmla="*/ 112 w 168"/>
                <a:gd name="T9" fmla="*/ 112 h 173"/>
                <a:gd name="T10" fmla="*/ 112 w 168"/>
                <a:gd name="T11" fmla="*/ 56 h 173"/>
                <a:gd name="T12" fmla="*/ 56 w 168"/>
                <a:gd name="T13" fmla="*/ 56 h 173"/>
                <a:gd name="T14" fmla="*/ 56 w 168"/>
                <a:gd name="T15" fmla="*/ 0 h 173"/>
                <a:gd name="T16" fmla="*/ 0 w 168"/>
                <a:gd name="T17" fmla="*/ 0 h 173"/>
                <a:gd name="T18" fmla="*/ 0 w 168"/>
                <a:gd name="T19" fmla="*/ 57 h 173"/>
                <a:gd name="T20" fmla="*/ 0 w 168"/>
                <a:gd name="T21" fmla="*/ 112 h 173"/>
                <a:gd name="T22" fmla="*/ 56 w 168"/>
                <a:gd name="T23" fmla="*/ 112 h 173"/>
                <a:gd name="T24" fmla="*/ 56 w 168"/>
                <a:gd name="T2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173">
                  <a:moveTo>
                    <a:pt x="56" y="173"/>
                  </a:moveTo>
                  <a:lnTo>
                    <a:pt x="113" y="173"/>
                  </a:lnTo>
                  <a:lnTo>
                    <a:pt x="168" y="173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17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56">
              <a:extLst>
                <a:ext uri="{FF2B5EF4-FFF2-40B4-BE49-F238E27FC236}">
                  <a16:creationId xmlns:a16="http://schemas.microsoft.com/office/drawing/2014/main" id="{0C88414C-5211-43AA-8320-3EA5EFF2E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4783068"/>
              <a:ext cx="360738" cy="264646"/>
            </a:xfrm>
            <a:custGeom>
              <a:avLst/>
              <a:gdLst>
                <a:gd name="T0" fmla="*/ 117 w 229"/>
                <a:gd name="T1" fmla="*/ 56 h 168"/>
                <a:gd name="T2" fmla="*/ 117 w 229"/>
                <a:gd name="T3" fmla="*/ 0 h 168"/>
                <a:gd name="T4" fmla="*/ 56 w 229"/>
                <a:gd name="T5" fmla="*/ 0 h 168"/>
                <a:gd name="T6" fmla="*/ 56 w 229"/>
                <a:gd name="T7" fmla="*/ 56 h 168"/>
                <a:gd name="T8" fmla="*/ 56 w 229"/>
                <a:gd name="T9" fmla="*/ 112 h 168"/>
                <a:gd name="T10" fmla="*/ 0 w 229"/>
                <a:gd name="T11" fmla="*/ 112 h 168"/>
                <a:gd name="T12" fmla="*/ 0 w 229"/>
                <a:gd name="T13" fmla="*/ 168 h 168"/>
                <a:gd name="T14" fmla="*/ 58 w 229"/>
                <a:gd name="T15" fmla="*/ 168 h 168"/>
                <a:gd name="T16" fmla="*/ 114 w 229"/>
                <a:gd name="T17" fmla="*/ 168 h 168"/>
                <a:gd name="T18" fmla="*/ 172 w 229"/>
                <a:gd name="T19" fmla="*/ 168 h 168"/>
                <a:gd name="T20" fmla="*/ 229 w 229"/>
                <a:gd name="T21" fmla="*/ 168 h 168"/>
                <a:gd name="T22" fmla="*/ 229 w 229"/>
                <a:gd name="T23" fmla="*/ 112 h 168"/>
                <a:gd name="T24" fmla="*/ 172 w 229"/>
                <a:gd name="T25" fmla="*/ 112 h 168"/>
                <a:gd name="T26" fmla="*/ 117 w 229"/>
                <a:gd name="T27" fmla="*/ 112 h 168"/>
                <a:gd name="T28" fmla="*/ 117 w 229"/>
                <a:gd name="T29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9" h="168">
                  <a:moveTo>
                    <a:pt x="117" y="56"/>
                  </a:move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8" y="168"/>
                  </a:lnTo>
                  <a:lnTo>
                    <a:pt x="114" y="168"/>
                  </a:lnTo>
                  <a:lnTo>
                    <a:pt x="172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172" y="112"/>
                  </a:lnTo>
                  <a:lnTo>
                    <a:pt x="117" y="112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Rectangle 57">
              <a:extLst>
                <a:ext uri="{FF2B5EF4-FFF2-40B4-BE49-F238E27FC236}">
                  <a16:creationId xmlns:a16="http://schemas.microsoft.com/office/drawing/2014/main" id="{40F6BF97-A0B6-484D-AEF0-B2BA48C12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3973377"/>
              <a:ext cx="96092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58">
              <a:extLst>
                <a:ext uri="{FF2B5EF4-FFF2-40B4-BE49-F238E27FC236}">
                  <a16:creationId xmlns:a16="http://schemas.microsoft.com/office/drawing/2014/main" id="{AE37FB2E-4F95-49B9-96C4-AD186C370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5673098"/>
              <a:ext cx="88215" cy="176431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59">
              <a:extLst>
                <a:ext uri="{FF2B5EF4-FFF2-40B4-BE49-F238E27FC236}">
                  <a16:creationId xmlns:a16="http://schemas.microsoft.com/office/drawing/2014/main" id="{05026E92-34F5-49EC-814F-83BBC9D73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4422330"/>
              <a:ext cx="184307" cy="176431"/>
            </a:xfrm>
            <a:custGeom>
              <a:avLst/>
              <a:gdLst>
                <a:gd name="T0" fmla="*/ 0 w 117"/>
                <a:gd name="T1" fmla="*/ 112 h 112"/>
                <a:gd name="T2" fmla="*/ 58 w 117"/>
                <a:gd name="T3" fmla="*/ 112 h 112"/>
                <a:gd name="T4" fmla="*/ 117 w 117"/>
                <a:gd name="T5" fmla="*/ 112 h 112"/>
                <a:gd name="T6" fmla="*/ 117 w 117"/>
                <a:gd name="T7" fmla="*/ 57 h 112"/>
                <a:gd name="T8" fmla="*/ 117 w 117"/>
                <a:gd name="T9" fmla="*/ 0 h 112"/>
                <a:gd name="T10" fmla="*/ 56 w 117"/>
                <a:gd name="T11" fmla="*/ 0 h 112"/>
                <a:gd name="T12" fmla="*/ 56 w 117"/>
                <a:gd name="T13" fmla="*/ 56 h 112"/>
                <a:gd name="T14" fmla="*/ 0 w 117"/>
                <a:gd name="T15" fmla="*/ 56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58" y="112"/>
                  </a:lnTo>
                  <a:lnTo>
                    <a:pt x="117" y="112"/>
                  </a:lnTo>
                  <a:lnTo>
                    <a:pt x="117" y="57"/>
                  </a:ln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Rectangle 60">
              <a:extLst>
                <a:ext uri="{FF2B5EF4-FFF2-40B4-BE49-F238E27FC236}">
                  <a16:creationId xmlns:a16="http://schemas.microsoft.com/office/drawing/2014/main" id="{77A6F741-C569-4631-96E0-DBBCE411F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5849529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61">
              <a:extLst>
                <a:ext uri="{FF2B5EF4-FFF2-40B4-BE49-F238E27FC236}">
                  <a16:creationId xmlns:a16="http://schemas.microsoft.com/office/drawing/2014/main" id="{AE789363-75D7-4660-83F5-0C99EFD45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047714"/>
              <a:ext cx="88215" cy="184307"/>
            </a:xfrm>
            <a:custGeom>
              <a:avLst/>
              <a:gdLst>
                <a:gd name="T0" fmla="*/ 0 w 56"/>
                <a:gd name="T1" fmla="*/ 58 h 117"/>
                <a:gd name="T2" fmla="*/ 0 w 56"/>
                <a:gd name="T3" fmla="*/ 117 h 117"/>
                <a:gd name="T4" fmla="*/ 56 w 56"/>
                <a:gd name="T5" fmla="*/ 117 h 117"/>
                <a:gd name="T6" fmla="*/ 56 w 56"/>
                <a:gd name="T7" fmla="*/ 58 h 117"/>
                <a:gd name="T8" fmla="*/ 56 w 56"/>
                <a:gd name="T9" fmla="*/ 0 h 117"/>
                <a:gd name="T10" fmla="*/ 0 w 56"/>
                <a:gd name="T11" fmla="*/ 0 h 117"/>
                <a:gd name="T12" fmla="*/ 0 w 56"/>
                <a:gd name="T13" fmla="*/ 5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0" y="58"/>
                  </a:moveTo>
                  <a:lnTo>
                    <a:pt x="0" y="117"/>
                  </a:lnTo>
                  <a:lnTo>
                    <a:pt x="56" y="117"/>
                  </a:lnTo>
                  <a:lnTo>
                    <a:pt x="56" y="58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Rectangle 62">
              <a:extLst>
                <a:ext uri="{FF2B5EF4-FFF2-40B4-BE49-F238E27FC236}">
                  <a16:creationId xmlns:a16="http://schemas.microsoft.com/office/drawing/2014/main" id="{BB58E318-2381-4E6E-A6C6-0F4229DD9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694852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63">
              <a:extLst>
                <a:ext uri="{FF2B5EF4-FFF2-40B4-BE49-F238E27FC236}">
                  <a16:creationId xmlns:a16="http://schemas.microsoft.com/office/drawing/2014/main" id="{8CC1A2E3-E02B-4DD9-8094-6F1D2F729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782" y="4245899"/>
              <a:ext cx="176431" cy="88215"/>
            </a:xfrm>
            <a:custGeom>
              <a:avLst/>
              <a:gdLst>
                <a:gd name="T0" fmla="*/ 112 w 112"/>
                <a:gd name="T1" fmla="*/ 56 h 56"/>
                <a:gd name="T2" fmla="*/ 112 w 112"/>
                <a:gd name="T3" fmla="*/ 0 h 56"/>
                <a:gd name="T4" fmla="*/ 56 w 112"/>
                <a:gd name="T5" fmla="*/ 0 h 56"/>
                <a:gd name="T6" fmla="*/ 0 w 112"/>
                <a:gd name="T7" fmla="*/ 0 h 56"/>
                <a:gd name="T8" fmla="*/ 0 w 112"/>
                <a:gd name="T9" fmla="*/ 56 h 56"/>
                <a:gd name="T10" fmla="*/ 56 w 112"/>
                <a:gd name="T11" fmla="*/ 56 h 56"/>
                <a:gd name="T12" fmla="*/ 112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56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64">
              <a:extLst>
                <a:ext uri="{FF2B5EF4-FFF2-40B4-BE49-F238E27FC236}">
                  <a16:creationId xmlns:a16="http://schemas.microsoft.com/office/drawing/2014/main" id="{8727BFF6-95A1-474C-AC87-BBF713B1A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5567" y="4783068"/>
              <a:ext cx="176431" cy="176431"/>
            </a:xfrm>
            <a:custGeom>
              <a:avLst/>
              <a:gdLst>
                <a:gd name="T0" fmla="*/ 112 w 112"/>
                <a:gd name="T1" fmla="*/ 0 h 112"/>
                <a:gd name="T2" fmla="*/ 55 w 112"/>
                <a:gd name="T3" fmla="*/ 0 h 112"/>
                <a:gd name="T4" fmla="*/ 0 w 112"/>
                <a:gd name="T5" fmla="*/ 0 h 112"/>
                <a:gd name="T6" fmla="*/ 0 w 112"/>
                <a:gd name="T7" fmla="*/ 56 h 112"/>
                <a:gd name="T8" fmla="*/ 0 w 112"/>
                <a:gd name="T9" fmla="*/ 112 h 112"/>
                <a:gd name="T10" fmla="*/ 56 w 112"/>
                <a:gd name="T11" fmla="*/ 112 h 112"/>
                <a:gd name="T12" fmla="*/ 56 w 112"/>
                <a:gd name="T13" fmla="*/ 56 h 112"/>
                <a:gd name="T14" fmla="*/ 112 w 112"/>
                <a:gd name="T15" fmla="*/ 56 h 112"/>
                <a:gd name="T16" fmla="*/ 112 w 112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12">
                  <a:moveTo>
                    <a:pt x="112" y="0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65">
              <a:extLst>
                <a:ext uri="{FF2B5EF4-FFF2-40B4-BE49-F238E27FC236}">
                  <a16:creationId xmlns:a16="http://schemas.microsoft.com/office/drawing/2014/main" id="{60F98143-9CD5-4408-BA54-8225BC1D1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475" y="4510545"/>
              <a:ext cx="272522" cy="184307"/>
            </a:xfrm>
            <a:custGeom>
              <a:avLst/>
              <a:gdLst>
                <a:gd name="T0" fmla="*/ 117 w 173"/>
                <a:gd name="T1" fmla="*/ 117 h 117"/>
                <a:gd name="T2" fmla="*/ 117 w 173"/>
                <a:gd name="T3" fmla="*/ 56 h 117"/>
                <a:gd name="T4" fmla="*/ 173 w 173"/>
                <a:gd name="T5" fmla="*/ 56 h 117"/>
                <a:gd name="T6" fmla="*/ 173 w 173"/>
                <a:gd name="T7" fmla="*/ 0 h 117"/>
                <a:gd name="T8" fmla="*/ 116 w 173"/>
                <a:gd name="T9" fmla="*/ 0 h 117"/>
                <a:gd name="T10" fmla="*/ 61 w 173"/>
                <a:gd name="T11" fmla="*/ 0 h 117"/>
                <a:gd name="T12" fmla="*/ 61 w 173"/>
                <a:gd name="T13" fmla="*/ 56 h 117"/>
                <a:gd name="T14" fmla="*/ 0 w 173"/>
                <a:gd name="T15" fmla="*/ 56 h 117"/>
                <a:gd name="T16" fmla="*/ 0 w 173"/>
                <a:gd name="T17" fmla="*/ 117 h 117"/>
                <a:gd name="T18" fmla="*/ 59 w 173"/>
                <a:gd name="T19" fmla="*/ 117 h 117"/>
                <a:gd name="T20" fmla="*/ 117 w 173"/>
                <a:gd name="T2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17">
                  <a:moveTo>
                    <a:pt x="117" y="117"/>
                  </a:moveTo>
                  <a:lnTo>
                    <a:pt x="117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6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7"/>
                  </a:lnTo>
                  <a:lnTo>
                    <a:pt x="59" y="117"/>
                  </a:lnTo>
                  <a:lnTo>
                    <a:pt x="117" y="117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66">
              <a:extLst>
                <a:ext uri="{FF2B5EF4-FFF2-40B4-BE49-F238E27FC236}">
                  <a16:creationId xmlns:a16="http://schemas.microsoft.com/office/drawing/2014/main" id="{84A5616F-EB26-4819-BD56-044F46571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4830" y="5577006"/>
              <a:ext cx="448953" cy="272522"/>
            </a:xfrm>
            <a:custGeom>
              <a:avLst/>
              <a:gdLst>
                <a:gd name="T0" fmla="*/ 168 w 285"/>
                <a:gd name="T1" fmla="*/ 0 h 173"/>
                <a:gd name="T2" fmla="*/ 168 w 285"/>
                <a:gd name="T3" fmla="*/ 61 h 173"/>
                <a:gd name="T4" fmla="*/ 113 w 285"/>
                <a:gd name="T5" fmla="*/ 61 h 173"/>
                <a:gd name="T6" fmla="*/ 56 w 285"/>
                <a:gd name="T7" fmla="*/ 61 h 173"/>
                <a:gd name="T8" fmla="*/ 56 w 285"/>
                <a:gd name="T9" fmla="*/ 117 h 173"/>
                <a:gd name="T10" fmla="*/ 0 w 285"/>
                <a:gd name="T11" fmla="*/ 117 h 173"/>
                <a:gd name="T12" fmla="*/ 0 w 285"/>
                <a:gd name="T13" fmla="*/ 173 h 173"/>
                <a:gd name="T14" fmla="*/ 56 w 285"/>
                <a:gd name="T15" fmla="*/ 173 h 173"/>
                <a:gd name="T16" fmla="*/ 112 w 285"/>
                <a:gd name="T17" fmla="*/ 173 h 173"/>
                <a:gd name="T18" fmla="*/ 112 w 285"/>
                <a:gd name="T19" fmla="*/ 117 h 173"/>
                <a:gd name="T20" fmla="*/ 171 w 285"/>
                <a:gd name="T21" fmla="*/ 117 h 173"/>
                <a:gd name="T22" fmla="*/ 229 w 285"/>
                <a:gd name="T23" fmla="*/ 117 h 173"/>
                <a:gd name="T24" fmla="*/ 229 w 285"/>
                <a:gd name="T25" fmla="*/ 61 h 173"/>
                <a:gd name="T26" fmla="*/ 285 w 285"/>
                <a:gd name="T27" fmla="*/ 61 h 173"/>
                <a:gd name="T28" fmla="*/ 285 w 285"/>
                <a:gd name="T29" fmla="*/ 0 h 173"/>
                <a:gd name="T30" fmla="*/ 227 w 285"/>
                <a:gd name="T31" fmla="*/ 0 h 173"/>
                <a:gd name="T32" fmla="*/ 168 w 285"/>
                <a:gd name="T3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5" h="173">
                  <a:moveTo>
                    <a:pt x="168" y="0"/>
                  </a:moveTo>
                  <a:lnTo>
                    <a:pt x="168" y="61"/>
                  </a:lnTo>
                  <a:lnTo>
                    <a:pt x="113" y="61"/>
                  </a:lnTo>
                  <a:lnTo>
                    <a:pt x="56" y="61"/>
                  </a:lnTo>
                  <a:lnTo>
                    <a:pt x="56" y="117"/>
                  </a:lnTo>
                  <a:lnTo>
                    <a:pt x="0" y="117"/>
                  </a:lnTo>
                  <a:lnTo>
                    <a:pt x="0" y="173"/>
                  </a:lnTo>
                  <a:lnTo>
                    <a:pt x="56" y="173"/>
                  </a:lnTo>
                  <a:lnTo>
                    <a:pt x="112" y="173"/>
                  </a:lnTo>
                  <a:lnTo>
                    <a:pt x="112" y="117"/>
                  </a:lnTo>
                  <a:lnTo>
                    <a:pt x="171" y="117"/>
                  </a:lnTo>
                  <a:lnTo>
                    <a:pt x="229" y="117"/>
                  </a:lnTo>
                  <a:lnTo>
                    <a:pt x="229" y="61"/>
                  </a:lnTo>
                  <a:lnTo>
                    <a:pt x="285" y="61"/>
                  </a:lnTo>
                  <a:lnTo>
                    <a:pt x="285" y="0"/>
                  </a:lnTo>
                  <a:lnTo>
                    <a:pt x="227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67">
              <a:extLst>
                <a:ext uri="{FF2B5EF4-FFF2-40B4-BE49-F238E27FC236}">
                  <a16:creationId xmlns:a16="http://schemas.microsoft.com/office/drawing/2014/main" id="{65D6B76E-2EEB-4A1A-85A8-0A76CADC5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4830" y="4959499"/>
              <a:ext cx="264646" cy="88215"/>
            </a:xfrm>
            <a:custGeom>
              <a:avLst/>
              <a:gdLst>
                <a:gd name="T0" fmla="*/ 113 w 168"/>
                <a:gd name="T1" fmla="*/ 56 h 56"/>
                <a:gd name="T2" fmla="*/ 168 w 168"/>
                <a:gd name="T3" fmla="*/ 56 h 56"/>
                <a:gd name="T4" fmla="*/ 168 w 168"/>
                <a:gd name="T5" fmla="*/ 0 h 56"/>
                <a:gd name="T6" fmla="*/ 113 w 168"/>
                <a:gd name="T7" fmla="*/ 0 h 56"/>
                <a:gd name="T8" fmla="*/ 56 w 168"/>
                <a:gd name="T9" fmla="*/ 0 h 56"/>
                <a:gd name="T10" fmla="*/ 0 w 168"/>
                <a:gd name="T11" fmla="*/ 0 h 56"/>
                <a:gd name="T12" fmla="*/ 0 w 168"/>
                <a:gd name="T13" fmla="*/ 56 h 56"/>
                <a:gd name="T14" fmla="*/ 56 w 168"/>
                <a:gd name="T15" fmla="*/ 56 h 56"/>
                <a:gd name="T16" fmla="*/ 113 w 168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56">
                  <a:moveTo>
                    <a:pt x="113" y="56"/>
                  </a:moveTo>
                  <a:lnTo>
                    <a:pt x="168" y="56"/>
                  </a:lnTo>
                  <a:lnTo>
                    <a:pt x="168" y="0"/>
                  </a:lnTo>
                  <a:lnTo>
                    <a:pt x="113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3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68">
              <a:extLst>
                <a:ext uri="{FF2B5EF4-FFF2-40B4-BE49-F238E27FC236}">
                  <a16:creationId xmlns:a16="http://schemas.microsoft.com/office/drawing/2014/main" id="{3294F238-EE99-4CC9-A2BA-9BF69C19F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0523" y="5320236"/>
              <a:ext cx="545045" cy="176431"/>
            </a:xfrm>
            <a:custGeom>
              <a:avLst/>
              <a:gdLst>
                <a:gd name="T0" fmla="*/ 173 w 346"/>
                <a:gd name="T1" fmla="*/ 112 h 112"/>
                <a:gd name="T2" fmla="*/ 229 w 346"/>
                <a:gd name="T3" fmla="*/ 112 h 112"/>
                <a:gd name="T4" fmla="*/ 229 w 346"/>
                <a:gd name="T5" fmla="*/ 56 h 112"/>
                <a:gd name="T6" fmla="*/ 288 w 346"/>
                <a:gd name="T7" fmla="*/ 56 h 112"/>
                <a:gd name="T8" fmla="*/ 346 w 346"/>
                <a:gd name="T9" fmla="*/ 56 h 112"/>
                <a:gd name="T10" fmla="*/ 346 w 346"/>
                <a:gd name="T11" fmla="*/ 0 h 112"/>
                <a:gd name="T12" fmla="*/ 288 w 346"/>
                <a:gd name="T13" fmla="*/ 0 h 112"/>
                <a:gd name="T14" fmla="*/ 230 w 346"/>
                <a:gd name="T15" fmla="*/ 0 h 112"/>
                <a:gd name="T16" fmla="*/ 173 w 346"/>
                <a:gd name="T17" fmla="*/ 0 h 112"/>
                <a:gd name="T18" fmla="*/ 173 w 346"/>
                <a:gd name="T19" fmla="*/ 56 h 112"/>
                <a:gd name="T20" fmla="*/ 116 w 346"/>
                <a:gd name="T21" fmla="*/ 56 h 112"/>
                <a:gd name="T22" fmla="*/ 59 w 346"/>
                <a:gd name="T23" fmla="*/ 56 h 112"/>
                <a:gd name="T24" fmla="*/ 0 w 346"/>
                <a:gd name="T25" fmla="*/ 56 h 112"/>
                <a:gd name="T26" fmla="*/ 0 w 346"/>
                <a:gd name="T27" fmla="*/ 112 h 112"/>
                <a:gd name="T28" fmla="*/ 59 w 346"/>
                <a:gd name="T29" fmla="*/ 112 h 112"/>
                <a:gd name="T30" fmla="*/ 116 w 346"/>
                <a:gd name="T31" fmla="*/ 112 h 112"/>
                <a:gd name="T32" fmla="*/ 173 w 346"/>
                <a:gd name="T3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112">
                  <a:moveTo>
                    <a:pt x="173" y="112"/>
                  </a:moveTo>
                  <a:lnTo>
                    <a:pt x="229" y="112"/>
                  </a:lnTo>
                  <a:lnTo>
                    <a:pt x="229" y="56"/>
                  </a:lnTo>
                  <a:lnTo>
                    <a:pt x="288" y="56"/>
                  </a:lnTo>
                  <a:lnTo>
                    <a:pt x="346" y="56"/>
                  </a:lnTo>
                  <a:lnTo>
                    <a:pt x="346" y="0"/>
                  </a:lnTo>
                  <a:lnTo>
                    <a:pt x="288" y="0"/>
                  </a:lnTo>
                  <a:lnTo>
                    <a:pt x="230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6" y="56"/>
                  </a:lnTo>
                  <a:lnTo>
                    <a:pt x="59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9" y="112"/>
                  </a:lnTo>
                  <a:lnTo>
                    <a:pt x="116" y="112"/>
                  </a:lnTo>
                  <a:lnTo>
                    <a:pt x="17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Rectangle 69">
              <a:extLst>
                <a:ext uri="{FF2B5EF4-FFF2-40B4-BE49-F238E27FC236}">
                  <a16:creationId xmlns:a16="http://schemas.microsoft.com/office/drawing/2014/main" id="{BB45D9A7-914B-464D-A792-D93C3B263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0980" y="5761313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70">
              <a:extLst>
                <a:ext uri="{FF2B5EF4-FFF2-40B4-BE49-F238E27FC236}">
                  <a16:creationId xmlns:a16="http://schemas.microsoft.com/office/drawing/2014/main" id="{F710A88B-13A1-4E76-8161-972B88451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2426" y="5673098"/>
              <a:ext cx="168554" cy="88215"/>
            </a:xfrm>
            <a:custGeom>
              <a:avLst/>
              <a:gdLst>
                <a:gd name="T0" fmla="*/ 50 w 107"/>
                <a:gd name="T1" fmla="*/ 0 h 56"/>
                <a:gd name="T2" fmla="*/ 0 w 107"/>
                <a:gd name="T3" fmla="*/ 0 h 56"/>
                <a:gd name="T4" fmla="*/ 0 w 107"/>
                <a:gd name="T5" fmla="*/ 56 h 56"/>
                <a:gd name="T6" fmla="*/ 50 w 107"/>
                <a:gd name="T7" fmla="*/ 56 h 56"/>
                <a:gd name="T8" fmla="*/ 107 w 107"/>
                <a:gd name="T9" fmla="*/ 56 h 56"/>
                <a:gd name="T10" fmla="*/ 107 w 107"/>
                <a:gd name="T11" fmla="*/ 0 h 56"/>
                <a:gd name="T12" fmla="*/ 50 w 10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56">
                  <a:moveTo>
                    <a:pt x="50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0" y="56"/>
                  </a:lnTo>
                  <a:lnTo>
                    <a:pt x="107" y="56"/>
                  </a:lnTo>
                  <a:lnTo>
                    <a:pt x="107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71">
              <a:extLst>
                <a:ext uri="{FF2B5EF4-FFF2-40B4-BE49-F238E27FC236}">
                  <a16:creationId xmlns:a16="http://schemas.microsoft.com/office/drawing/2014/main" id="{B686F42B-ED26-4985-8187-5CA9ED813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6334" y="5320236"/>
              <a:ext cx="176431" cy="88215"/>
            </a:xfrm>
            <a:custGeom>
              <a:avLst/>
              <a:gdLst>
                <a:gd name="T0" fmla="*/ 58 w 112"/>
                <a:gd name="T1" fmla="*/ 56 h 56"/>
                <a:gd name="T2" fmla="*/ 112 w 112"/>
                <a:gd name="T3" fmla="*/ 56 h 56"/>
                <a:gd name="T4" fmla="*/ 112 w 112"/>
                <a:gd name="T5" fmla="*/ 0 h 56"/>
                <a:gd name="T6" fmla="*/ 58 w 112"/>
                <a:gd name="T7" fmla="*/ 0 h 56"/>
                <a:gd name="T8" fmla="*/ 0 w 112"/>
                <a:gd name="T9" fmla="*/ 0 h 56"/>
                <a:gd name="T10" fmla="*/ 0 w 112"/>
                <a:gd name="T11" fmla="*/ 56 h 56"/>
                <a:gd name="T12" fmla="*/ 58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58" y="56"/>
                  </a:moveTo>
                  <a:lnTo>
                    <a:pt x="112" y="56"/>
                  </a:lnTo>
                  <a:lnTo>
                    <a:pt x="112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Rectangle 72">
              <a:extLst>
                <a:ext uri="{FF2B5EF4-FFF2-40B4-BE49-F238E27FC236}">
                  <a16:creationId xmlns:a16="http://schemas.microsoft.com/office/drawing/2014/main" id="{612C7537-1C45-4C1F-A0D1-DE44DC334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8119" y="5577006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Rectangle 73">
              <a:extLst>
                <a:ext uri="{FF2B5EF4-FFF2-40B4-BE49-F238E27FC236}">
                  <a16:creationId xmlns:a16="http://schemas.microsoft.com/office/drawing/2014/main" id="{E451B520-0C7B-4F7E-8EDD-FB501577E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8119" y="5232021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Rectangle 74">
              <a:extLst>
                <a:ext uri="{FF2B5EF4-FFF2-40B4-BE49-F238E27FC236}">
                  <a16:creationId xmlns:a16="http://schemas.microsoft.com/office/drawing/2014/main" id="{12FA1D8C-52D1-4345-BE45-B27991DFB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496667"/>
              <a:ext cx="88215" cy="803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Rectangle 75">
              <a:extLst>
                <a:ext uri="{FF2B5EF4-FFF2-40B4-BE49-F238E27FC236}">
                  <a16:creationId xmlns:a16="http://schemas.microsoft.com/office/drawing/2014/main" id="{485E4F4B-A9E7-4E17-A63A-26048E8B6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14380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Rectangle 76">
              <a:extLst>
                <a:ext uri="{FF2B5EF4-FFF2-40B4-BE49-F238E27FC236}">
                  <a16:creationId xmlns:a16="http://schemas.microsoft.com/office/drawing/2014/main" id="{AAC53421-2621-4BEB-8F4E-94B16F525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4783068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Rectangle 77">
              <a:extLst>
                <a:ext uri="{FF2B5EF4-FFF2-40B4-BE49-F238E27FC236}">
                  <a16:creationId xmlns:a16="http://schemas.microsoft.com/office/drawing/2014/main" id="{4C022CBF-B7FB-495C-8D8F-7A05542D5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1688" y="5047714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Rectangle 78">
              <a:extLst>
                <a:ext uri="{FF2B5EF4-FFF2-40B4-BE49-F238E27FC236}">
                  <a16:creationId xmlns:a16="http://schemas.microsoft.com/office/drawing/2014/main" id="{90754E6D-C98E-4B7B-A8DF-D08AD2FCD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1688" y="4510545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79">
              <a:extLst>
                <a:ext uri="{FF2B5EF4-FFF2-40B4-BE49-F238E27FC236}">
                  <a16:creationId xmlns:a16="http://schemas.microsoft.com/office/drawing/2014/main" id="{EE84AD7E-A1E6-4ADD-A8B4-AADBB1BDA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3473" y="5577006"/>
              <a:ext cx="176431" cy="96092"/>
            </a:xfrm>
            <a:custGeom>
              <a:avLst/>
              <a:gdLst>
                <a:gd name="T0" fmla="*/ 0 w 112"/>
                <a:gd name="T1" fmla="*/ 0 h 61"/>
                <a:gd name="T2" fmla="*/ 0 w 112"/>
                <a:gd name="T3" fmla="*/ 61 h 61"/>
                <a:gd name="T4" fmla="*/ 55 w 112"/>
                <a:gd name="T5" fmla="*/ 61 h 61"/>
                <a:gd name="T6" fmla="*/ 112 w 112"/>
                <a:gd name="T7" fmla="*/ 61 h 61"/>
                <a:gd name="T8" fmla="*/ 112 w 112"/>
                <a:gd name="T9" fmla="*/ 0 h 61"/>
                <a:gd name="T10" fmla="*/ 55 w 112"/>
                <a:gd name="T11" fmla="*/ 0 h 61"/>
                <a:gd name="T12" fmla="*/ 0 w 112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0" y="0"/>
                  </a:moveTo>
                  <a:lnTo>
                    <a:pt x="0" y="61"/>
                  </a:lnTo>
                  <a:lnTo>
                    <a:pt x="55" y="61"/>
                  </a:lnTo>
                  <a:lnTo>
                    <a:pt x="112" y="61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Rectangle 80">
              <a:extLst>
                <a:ext uri="{FF2B5EF4-FFF2-40B4-BE49-F238E27FC236}">
                  <a16:creationId xmlns:a16="http://schemas.microsoft.com/office/drawing/2014/main" id="{FFAD803E-69D4-4912-BE97-38730F583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9594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Rectangle 81">
              <a:extLst>
                <a:ext uri="{FF2B5EF4-FFF2-40B4-BE49-F238E27FC236}">
                  <a16:creationId xmlns:a16="http://schemas.microsoft.com/office/drawing/2014/main" id="{FE4E54E3-88D0-4588-AF16-34ED1660D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422330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Rectangle 82">
              <a:extLst>
                <a:ext uri="{FF2B5EF4-FFF2-40B4-BE49-F238E27FC236}">
                  <a16:creationId xmlns:a16="http://schemas.microsoft.com/office/drawing/2014/main" id="{CB29AFEB-2292-4D65-82E9-59FD64DD2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2458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Rectangle 83">
              <a:extLst>
                <a:ext uri="{FF2B5EF4-FFF2-40B4-BE49-F238E27FC236}">
                  <a16:creationId xmlns:a16="http://schemas.microsoft.com/office/drawing/2014/main" id="{484B8F2E-623B-4C91-9B0D-FBC2D088C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5408452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Rectangle 84">
              <a:extLst>
                <a:ext uri="{FF2B5EF4-FFF2-40B4-BE49-F238E27FC236}">
                  <a16:creationId xmlns:a16="http://schemas.microsoft.com/office/drawing/2014/main" id="{E6DDC7AD-4168-435F-82B4-68A2FE49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5047714"/>
              <a:ext cx="96092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Rectangle 85">
              <a:extLst>
                <a:ext uri="{FF2B5EF4-FFF2-40B4-BE49-F238E27FC236}">
                  <a16:creationId xmlns:a16="http://schemas.microsoft.com/office/drawing/2014/main" id="{2095A333-759A-4D04-96FE-46C45E57B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694852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Rectangle 86">
              <a:extLst>
                <a:ext uri="{FF2B5EF4-FFF2-40B4-BE49-F238E27FC236}">
                  <a16:creationId xmlns:a16="http://schemas.microsoft.com/office/drawing/2014/main" id="{469DE9F6-62E7-43D3-954D-CEA8B07A3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334115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Rectangle 87">
              <a:extLst>
                <a:ext uri="{FF2B5EF4-FFF2-40B4-BE49-F238E27FC236}">
                  <a16:creationId xmlns:a16="http://schemas.microsoft.com/office/drawing/2014/main" id="{ED1BA673-A011-4211-8B7F-568345ED8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061592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Rectangle 88">
              <a:extLst>
                <a:ext uri="{FF2B5EF4-FFF2-40B4-BE49-F238E27FC236}">
                  <a16:creationId xmlns:a16="http://schemas.microsoft.com/office/drawing/2014/main" id="{094B9C74-D723-4B42-BE61-4B1874161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584952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Rectangle 89">
              <a:extLst>
                <a:ext uri="{FF2B5EF4-FFF2-40B4-BE49-F238E27FC236}">
                  <a16:creationId xmlns:a16="http://schemas.microsoft.com/office/drawing/2014/main" id="{476A171C-2ED8-4206-8086-1C2EABCE7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532023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90">
              <a:extLst>
                <a:ext uri="{FF2B5EF4-FFF2-40B4-BE49-F238E27FC236}">
                  <a16:creationId xmlns:a16="http://schemas.microsoft.com/office/drawing/2014/main" id="{6FF5CE88-A62F-425A-A429-C26B8B732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9166" y="4871283"/>
              <a:ext cx="88215" cy="176431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7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7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Rectangle 91">
              <a:extLst>
                <a:ext uri="{FF2B5EF4-FFF2-40B4-BE49-F238E27FC236}">
                  <a16:creationId xmlns:a16="http://schemas.microsoft.com/office/drawing/2014/main" id="{A3F726C5-AD3E-40CA-BAAF-3CABB60FF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42458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Rectangle 92">
              <a:extLst>
                <a:ext uri="{FF2B5EF4-FFF2-40B4-BE49-F238E27FC236}">
                  <a16:creationId xmlns:a16="http://schemas.microsoft.com/office/drawing/2014/main" id="{0B900E48-2BCA-4C7A-BAA8-40DAB2EB3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5761313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93">
              <a:extLst>
                <a:ext uri="{FF2B5EF4-FFF2-40B4-BE49-F238E27FC236}">
                  <a16:creationId xmlns:a16="http://schemas.microsoft.com/office/drawing/2014/main" id="{C3C64EAD-A4F8-4BD6-A940-BA1F5D48D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0951" y="5143806"/>
              <a:ext cx="88215" cy="176431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5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5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94">
              <a:extLst>
                <a:ext uri="{FF2B5EF4-FFF2-40B4-BE49-F238E27FC236}">
                  <a16:creationId xmlns:a16="http://schemas.microsoft.com/office/drawing/2014/main" id="{9BB8366F-78DC-4933-90D9-BF274F7C3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3973377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Rectangle 95">
              <a:extLst>
                <a:ext uri="{FF2B5EF4-FFF2-40B4-BE49-F238E27FC236}">
                  <a16:creationId xmlns:a16="http://schemas.microsoft.com/office/drawing/2014/main" id="{31599B87-14AB-4013-83E2-BACFB195B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2735" y="5673098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96">
              <a:extLst>
                <a:ext uri="{FF2B5EF4-FFF2-40B4-BE49-F238E27FC236}">
                  <a16:creationId xmlns:a16="http://schemas.microsoft.com/office/drawing/2014/main" id="{51270822-11FD-415F-A8A7-AF2180520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2735" y="4694852"/>
              <a:ext cx="88215" cy="176431"/>
            </a:xfrm>
            <a:custGeom>
              <a:avLst/>
              <a:gdLst>
                <a:gd name="T0" fmla="*/ 0 w 56"/>
                <a:gd name="T1" fmla="*/ 112 h 112"/>
                <a:gd name="T2" fmla="*/ 56 w 56"/>
                <a:gd name="T3" fmla="*/ 112 h 112"/>
                <a:gd name="T4" fmla="*/ 56 w 56"/>
                <a:gd name="T5" fmla="*/ 55 h 112"/>
                <a:gd name="T6" fmla="*/ 56 w 56"/>
                <a:gd name="T7" fmla="*/ 0 h 112"/>
                <a:gd name="T8" fmla="*/ 0 w 56"/>
                <a:gd name="T9" fmla="*/ 0 h 112"/>
                <a:gd name="T10" fmla="*/ 0 w 56"/>
                <a:gd name="T11" fmla="*/ 55 h 112"/>
                <a:gd name="T12" fmla="*/ 0 w 5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112"/>
                  </a:move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97">
              <a:extLst>
                <a:ext uri="{FF2B5EF4-FFF2-40B4-BE49-F238E27FC236}">
                  <a16:creationId xmlns:a16="http://schemas.microsoft.com/office/drawing/2014/main" id="{3B1BA0E7-9BE9-4E8C-8E36-5CC3A7A2F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2735" y="4149807"/>
              <a:ext cx="88215" cy="184307"/>
            </a:xfrm>
            <a:custGeom>
              <a:avLst/>
              <a:gdLst>
                <a:gd name="T0" fmla="*/ 56 w 56"/>
                <a:gd name="T1" fmla="*/ 59 h 117"/>
                <a:gd name="T2" fmla="*/ 56 w 56"/>
                <a:gd name="T3" fmla="*/ 0 h 117"/>
                <a:gd name="T4" fmla="*/ 0 w 56"/>
                <a:gd name="T5" fmla="*/ 0 h 117"/>
                <a:gd name="T6" fmla="*/ 0 w 56"/>
                <a:gd name="T7" fmla="*/ 59 h 117"/>
                <a:gd name="T8" fmla="*/ 0 w 56"/>
                <a:gd name="T9" fmla="*/ 117 h 117"/>
                <a:gd name="T10" fmla="*/ 56 w 56"/>
                <a:gd name="T11" fmla="*/ 117 h 117"/>
                <a:gd name="T12" fmla="*/ 56 w 56"/>
                <a:gd name="T13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56" y="59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0" y="117"/>
                  </a:lnTo>
                  <a:lnTo>
                    <a:pt x="56" y="117"/>
                  </a:lnTo>
                  <a:lnTo>
                    <a:pt x="56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Rectangle 98">
              <a:extLst>
                <a:ext uri="{FF2B5EF4-FFF2-40B4-BE49-F238E27FC236}">
                  <a16:creationId xmlns:a16="http://schemas.microsoft.com/office/drawing/2014/main" id="{1B844867-8FCB-4D14-B797-BFB9551A4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2735" y="3885161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Rectangle 99">
              <a:extLst>
                <a:ext uri="{FF2B5EF4-FFF2-40B4-BE49-F238E27FC236}">
                  <a16:creationId xmlns:a16="http://schemas.microsoft.com/office/drawing/2014/main" id="{C2170FFE-0A53-4A3C-BD1E-EBD449882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4520" y="5047714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Rectangle 100">
              <a:extLst>
                <a:ext uri="{FF2B5EF4-FFF2-40B4-BE49-F238E27FC236}">
                  <a16:creationId xmlns:a16="http://schemas.microsoft.com/office/drawing/2014/main" id="{E5933A6B-CAF9-4078-9743-E4F384C12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4520" y="4598761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Rectangle 101">
              <a:extLst>
                <a:ext uri="{FF2B5EF4-FFF2-40B4-BE49-F238E27FC236}">
                  <a16:creationId xmlns:a16="http://schemas.microsoft.com/office/drawing/2014/main" id="{01B2CF01-E6B3-4792-8084-F92916D3D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4520" y="4334115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Rectangle 102">
              <a:extLst>
                <a:ext uri="{FF2B5EF4-FFF2-40B4-BE49-F238E27FC236}">
                  <a16:creationId xmlns:a16="http://schemas.microsoft.com/office/drawing/2014/main" id="{7FFC1148-F767-47B2-AEF4-9F74D5351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4245899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Rectangle 103">
              <a:extLst>
                <a:ext uri="{FF2B5EF4-FFF2-40B4-BE49-F238E27FC236}">
                  <a16:creationId xmlns:a16="http://schemas.microsoft.com/office/drawing/2014/main" id="{F6B4423F-A581-4392-970B-0DD2605ED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3885161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04">
              <a:extLst>
                <a:ext uri="{FF2B5EF4-FFF2-40B4-BE49-F238E27FC236}">
                  <a16:creationId xmlns:a16="http://schemas.microsoft.com/office/drawing/2014/main" id="{6DCF1735-534E-4DFB-800B-8A7E2B8BE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4694852"/>
              <a:ext cx="88215" cy="176431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105">
              <a:extLst>
                <a:ext uri="{FF2B5EF4-FFF2-40B4-BE49-F238E27FC236}">
                  <a16:creationId xmlns:a16="http://schemas.microsoft.com/office/drawing/2014/main" id="{4D994092-BE81-43C2-B28D-2E6F36BBF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673098"/>
              <a:ext cx="88215" cy="176431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106">
              <a:extLst>
                <a:ext uri="{FF2B5EF4-FFF2-40B4-BE49-F238E27FC236}">
                  <a16:creationId xmlns:a16="http://schemas.microsoft.com/office/drawing/2014/main" id="{EEC8448F-9083-4E66-B716-32B4F2010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232021"/>
              <a:ext cx="176431" cy="88215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Rectangle 107">
              <a:extLst>
                <a:ext uri="{FF2B5EF4-FFF2-40B4-BE49-F238E27FC236}">
                  <a16:creationId xmlns:a16="http://schemas.microsoft.com/office/drawing/2014/main" id="{5B95B1DD-4F6E-4C47-B131-F7CD77F65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9594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Rectangle 108">
              <a:extLst>
                <a:ext uri="{FF2B5EF4-FFF2-40B4-BE49-F238E27FC236}">
                  <a16:creationId xmlns:a16="http://schemas.microsoft.com/office/drawing/2014/main" id="{8C17F185-932A-4A49-AEFC-25D9A5761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06159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Rectangle 109">
              <a:extLst>
                <a:ext uri="{FF2B5EF4-FFF2-40B4-BE49-F238E27FC236}">
                  <a16:creationId xmlns:a16="http://schemas.microsoft.com/office/drawing/2014/main" id="{13D3786A-8B35-40D9-AEAD-58478A1C4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584952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Rectangle 110">
              <a:extLst>
                <a:ext uri="{FF2B5EF4-FFF2-40B4-BE49-F238E27FC236}">
                  <a16:creationId xmlns:a16="http://schemas.microsoft.com/office/drawing/2014/main" id="{5DBA9269-A812-47F2-958C-313E37DA1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532023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Rectangle 111">
              <a:extLst>
                <a:ext uri="{FF2B5EF4-FFF2-40B4-BE49-F238E27FC236}">
                  <a16:creationId xmlns:a16="http://schemas.microsoft.com/office/drawing/2014/main" id="{905ADB0F-1F80-441E-8243-5DF828B02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4598761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Rectangle 112">
              <a:extLst>
                <a:ext uri="{FF2B5EF4-FFF2-40B4-BE49-F238E27FC236}">
                  <a16:creationId xmlns:a16="http://schemas.microsoft.com/office/drawing/2014/main" id="{C6FB797F-6A5D-4E62-BBFD-92E520A21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4149807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Rectangle 113">
              <a:extLst>
                <a:ext uri="{FF2B5EF4-FFF2-40B4-BE49-F238E27FC236}">
                  <a16:creationId xmlns:a16="http://schemas.microsoft.com/office/drawing/2014/main" id="{3B8624DF-1B68-4C57-A55C-8F5F458CC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40845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Rectangle 114">
              <a:extLst>
                <a:ext uri="{FF2B5EF4-FFF2-40B4-BE49-F238E27FC236}">
                  <a16:creationId xmlns:a16="http://schemas.microsoft.com/office/drawing/2014/main" id="{78026523-EC36-4CE9-A482-00CE2FA11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14380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Rectangle 115">
              <a:extLst>
                <a:ext uri="{FF2B5EF4-FFF2-40B4-BE49-F238E27FC236}">
                  <a16:creationId xmlns:a16="http://schemas.microsoft.com/office/drawing/2014/main" id="{6E909ADC-4DB8-42A6-8665-12C674E46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469485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Rectangle 116">
              <a:extLst>
                <a:ext uri="{FF2B5EF4-FFF2-40B4-BE49-F238E27FC236}">
                  <a16:creationId xmlns:a16="http://schemas.microsoft.com/office/drawing/2014/main" id="{E84014F3-9150-4FB2-A70E-25828AE9F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5496667"/>
              <a:ext cx="96092" cy="803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Rectangle 117">
              <a:extLst>
                <a:ext uri="{FF2B5EF4-FFF2-40B4-BE49-F238E27FC236}">
                  <a16:creationId xmlns:a16="http://schemas.microsoft.com/office/drawing/2014/main" id="{93A5C812-84C1-4353-9364-68A37D647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783068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Rectangle 118">
              <a:extLst>
                <a:ext uri="{FF2B5EF4-FFF2-40B4-BE49-F238E27FC236}">
                  <a16:creationId xmlns:a16="http://schemas.microsoft.com/office/drawing/2014/main" id="{5850EBB6-C323-4AD9-8FE5-19819E92D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422330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Rectangle 119">
              <a:extLst>
                <a:ext uri="{FF2B5EF4-FFF2-40B4-BE49-F238E27FC236}">
                  <a16:creationId xmlns:a16="http://schemas.microsoft.com/office/drawing/2014/main" id="{D1E88886-7DAC-479C-9822-9132EEE3E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245899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120">
              <a:extLst>
                <a:ext uri="{FF2B5EF4-FFF2-40B4-BE49-F238E27FC236}">
                  <a16:creationId xmlns:a16="http://schemas.microsoft.com/office/drawing/2014/main" id="{F4FA0388-0A95-43EE-B108-C0F0F5DEB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045" y="5232021"/>
              <a:ext cx="176431" cy="88215"/>
            </a:xfrm>
            <a:custGeom>
              <a:avLst/>
              <a:gdLst>
                <a:gd name="T0" fmla="*/ 112 w 112"/>
                <a:gd name="T1" fmla="*/ 0 h 56"/>
                <a:gd name="T2" fmla="*/ 57 w 112"/>
                <a:gd name="T3" fmla="*/ 0 h 56"/>
                <a:gd name="T4" fmla="*/ 0 w 112"/>
                <a:gd name="T5" fmla="*/ 0 h 56"/>
                <a:gd name="T6" fmla="*/ 0 w 112"/>
                <a:gd name="T7" fmla="*/ 56 h 56"/>
                <a:gd name="T8" fmla="*/ 57 w 112"/>
                <a:gd name="T9" fmla="*/ 56 h 56"/>
                <a:gd name="T10" fmla="*/ 112 w 112"/>
                <a:gd name="T11" fmla="*/ 56 h 56"/>
                <a:gd name="T12" fmla="*/ 112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0"/>
                  </a:moveTo>
                  <a:lnTo>
                    <a:pt x="57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121">
              <a:extLst>
                <a:ext uri="{FF2B5EF4-FFF2-40B4-BE49-F238E27FC236}">
                  <a16:creationId xmlns:a16="http://schemas.microsoft.com/office/drawing/2014/main" id="{FEA268A5-0306-48A5-8196-2DAC4B96F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045" y="4598761"/>
              <a:ext cx="176431" cy="96092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7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7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7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Rectangle 122">
              <a:extLst>
                <a:ext uri="{FF2B5EF4-FFF2-40B4-BE49-F238E27FC236}">
                  <a16:creationId xmlns:a16="http://schemas.microsoft.com/office/drawing/2014/main" id="{509DB2A6-2D7A-4669-88F5-090B63CF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4830" y="5577006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123">
              <a:extLst>
                <a:ext uri="{FF2B5EF4-FFF2-40B4-BE49-F238E27FC236}">
                  <a16:creationId xmlns:a16="http://schemas.microsoft.com/office/drawing/2014/main" id="{F4299F08-FD52-4EA4-9792-E19A1FD3D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614" y="4871283"/>
              <a:ext cx="352861" cy="88215"/>
            </a:xfrm>
            <a:custGeom>
              <a:avLst/>
              <a:gdLst>
                <a:gd name="T0" fmla="*/ 112 w 224"/>
                <a:gd name="T1" fmla="*/ 56 h 56"/>
                <a:gd name="T2" fmla="*/ 169 w 224"/>
                <a:gd name="T3" fmla="*/ 56 h 56"/>
                <a:gd name="T4" fmla="*/ 224 w 224"/>
                <a:gd name="T5" fmla="*/ 56 h 56"/>
                <a:gd name="T6" fmla="*/ 224 w 224"/>
                <a:gd name="T7" fmla="*/ 0 h 56"/>
                <a:gd name="T8" fmla="*/ 169 w 224"/>
                <a:gd name="T9" fmla="*/ 0 h 56"/>
                <a:gd name="T10" fmla="*/ 112 w 224"/>
                <a:gd name="T11" fmla="*/ 0 h 56"/>
                <a:gd name="T12" fmla="*/ 55 w 224"/>
                <a:gd name="T13" fmla="*/ 0 h 56"/>
                <a:gd name="T14" fmla="*/ 0 w 224"/>
                <a:gd name="T15" fmla="*/ 0 h 56"/>
                <a:gd name="T16" fmla="*/ 0 w 224"/>
                <a:gd name="T17" fmla="*/ 56 h 56"/>
                <a:gd name="T18" fmla="*/ 55 w 224"/>
                <a:gd name="T19" fmla="*/ 56 h 56"/>
                <a:gd name="T20" fmla="*/ 112 w 224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56">
                  <a:moveTo>
                    <a:pt x="112" y="56"/>
                  </a:moveTo>
                  <a:lnTo>
                    <a:pt x="169" y="56"/>
                  </a:lnTo>
                  <a:lnTo>
                    <a:pt x="224" y="56"/>
                  </a:lnTo>
                  <a:lnTo>
                    <a:pt x="224" y="0"/>
                  </a:lnTo>
                  <a:lnTo>
                    <a:pt x="169" y="0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5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124">
              <a:extLst>
                <a:ext uri="{FF2B5EF4-FFF2-40B4-BE49-F238E27FC236}">
                  <a16:creationId xmlns:a16="http://schemas.microsoft.com/office/drawing/2014/main" id="{52D550D9-19B6-4609-AA40-30C30BDE1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0523" y="5320236"/>
              <a:ext cx="184307" cy="88215"/>
            </a:xfrm>
            <a:custGeom>
              <a:avLst/>
              <a:gdLst>
                <a:gd name="T0" fmla="*/ 117 w 117"/>
                <a:gd name="T1" fmla="*/ 0 h 56"/>
                <a:gd name="T2" fmla="*/ 59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9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9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Rectangle 125">
              <a:extLst>
                <a:ext uri="{FF2B5EF4-FFF2-40B4-BE49-F238E27FC236}">
                  <a16:creationId xmlns:a16="http://schemas.microsoft.com/office/drawing/2014/main" id="{41453641-81AD-40D2-8BAF-94D9C4F00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0523" y="5673098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Rectangle 126">
              <a:extLst>
                <a:ext uri="{FF2B5EF4-FFF2-40B4-BE49-F238E27FC236}">
                  <a16:creationId xmlns:a16="http://schemas.microsoft.com/office/drawing/2014/main" id="{58F69C50-1771-4347-B5B1-97E785DD8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0523" y="4959499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Rectangle 127">
              <a:extLst>
                <a:ext uri="{FF2B5EF4-FFF2-40B4-BE49-F238E27FC236}">
                  <a16:creationId xmlns:a16="http://schemas.microsoft.com/office/drawing/2014/main" id="{FF5AE0EB-9DF0-4CBD-8F1B-0D121FFC2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2307" y="540845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128">
              <a:extLst>
                <a:ext uri="{FF2B5EF4-FFF2-40B4-BE49-F238E27FC236}">
                  <a16:creationId xmlns:a16="http://schemas.microsoft.com/office/drawing/2014/main" id="{BAB91596-C2E5-473A-848A-701CDFFFF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4092" y="5761313"/>
              <a:ext cx="176431" cy="88215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42" name="Graphic 441">
              <a:extLst>
                <a:ext uri="{FF2B5EF4-FFF2-40B4-BE49-F238E27FC236}">
                  <a16:creationId xmlns:a16="http://schemas.microsoft.com/office/drawing/2014/main" id="{4F067682-F521-40DC-AC55-EBEE666F9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3653848"/>
              <a:ext cx="5460829" cy="460149"/>
            </a:xfrm>
            <a:prstGeom prst="rect">
              <a:avLst/>
            </a:prstGeom>
          </p:spPr>
        </p:pic>
        <p:grpSp>
          <p:nvGrpSpPr>
            <p:cNvPr id="694" name="Group 221">
              <a:extLst>
                <a:ext uri="{FF2B5EF4-FFF2-40B4-BE49-F238E27FC236}">
                  <a16:creationId xmlns:a16="http://schemas.microsoft.com/office/drawing/2014/main" id="{5EC31183-CF77-465D-8022-4B1735C5D5B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-8492" y="1049684"/>
              <a:ext cx="6097486" cy="1371638"/>
              <a:chOff x="93" y="-92"/>
              <a:chExt cx="7919" cy="1830"/>
            </a:xfrm>
          </p:grpSpPr>
          <p:sp>
            <p:nvSpPr>
              <p:cNvPr id="695" name="AutoShape 220">
                <a:extLst>
                  <a:ext uri="{FF2B5EF4-FFF2-40B4-BE49-F238E27FC236}">
                    <a16:creationId xmlns:a16="http://schemas.microsoft.com/office/drawing/2014/main" id="{2BA67097-F9F6-49A5-8139-4118B9E8F12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93" y="-92"/>
                <a:ext cx="7919" cy="1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696" name="Group 422">
                <a:extLst>
                  <a:ext uri="{FF2B5EF4-FFF2-40B4-BE49-F238E27FC236}">
                    <a16:creationId xmlns:a16="http://schemas.microsoft.com/office/drawing/2014/main" id="{7C53C607-5E34-4F21-BCE0-41EA8FA851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" y="168"/>
                <a:ext cx="7923" cy="1572"/>
                <a:chOff x="91" y="168"/>
                <a:chExt cx="7923" cy="1572"/>
              </a:xfrm>
            </p:grpSpPr>
            <p:sp>
              <p:nvSpPr>
                <p:cNvPr id="708" name="Rectangle 222">
                  <a:extLst>
                    <a:ext uri="{FF2B5EF4-FFF2-40B4-BE49-F238E27FC236}">
                      <a16:creationId xmlns:a16="http://schemas.microsoft.com/office/drawing/2014/main" id="{7A59F6E1-5642-4EF2-B0C8-37990F4B0B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7" y="954"/>
                  <a:ext cx="89" cy="89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9" name="Rectangle 223">
                  <a:extLst>
                    <a:ext uri="{FF2B5EF4-FFF2-40B4-BE49-F238E27FC236}">
                      <a16:creationId xmlns:a16="http://schemas.microsoft.com/office/drawing/2014/main" id="{0EF46C9C-EE7B-44D8-B15F-D29C8D05CB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221"/>
                  <a:ext cx="81" cy="81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0" name="Freeform 224">
                  <a:extLst>
                    <a:ext uri="{FF2B5EF4-FFF2-40B4-BE49-F238E27FC236}">
                      <a16:creationId xmlns:a16="http://schemas.microsoft.com/office/drawing/2014/main" id="{4022525C-3286-4E8F-86A6-17CCDB31A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0" y="1391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7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7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7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1" name="Rectangle 225">
                  <a:extLst>
                    <a:ext uri="{FF2B5EF4-FFF2-40B4-BE49-F238E27FC236}">
                      <a16:creationId xmlns:a16="http://schemas.microsoft.com/office/drawing/2014/main" id="{886E6427-F4F0-4DDA-AA42-E24EB1C0A7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95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2" name="Freeform 226">
                  <a:extLst>
                    <a:ext uri="{FF2B5EF4-FFF2-40B4-BE49-F238E27FC236}">
                      <a16:creationId xmlns:a16="http://schemas.microsoft.com/office/drawing/2014/main" id="{A8813739-AFC3-457D-B7C1-4431F267B2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6" y="872"/>
                  <a:ext cx="259" cy="171"/>
                </a:xfrm>
                <a:custGeom>
                  <a:avLst/>
                  <a:gdLst>
                    <a:gd name="T0" fmla="*/ 176 w 259"/>
                    <a:gd name="T1" fmla="*/ 0 h 171"/>
                    <a:gd name="T2" fmla="*/ 87 w 259"/>
                    <a:gd name="T3" fmla="*/ 0 h 171"/>
                    <a:gd name="T4" fmla="*/ 0 w 259"/>
                    <a:gd name="T5" fmla="*/ 0 h 171"/>
                    <a:gd name="T6" fmla="*/ 0 w 259"/>
                    <a:gd name="T7" fmla="*/ 82 h 171"/>
                    <a:gd name="T8" fmla="*/ 89 w 259"/>
                    <a:gd name="T9" fmla="*/ 82 h 171"/>
                    <a:gd name="T10" fmla="*/ 89 w 259"/>
                    <a:gd name="T11" fmla="*/ 171 h 171"/>
                    <a:gd name="T12" fmla="*/ 178 w 259"/>
                    <a:gd name="T13" fmla="*/ 171 h 171"/>
                    <a:gd name="T14" fmla="*/ 178 w 259"/>
                    <a:gd name="T15" fmla="*/ 82 h 171"/>
                    <a:gd name="T16" fmla="*/ 259 w 259"/>
                    <a:gd name="T17" fmla="*/ 82 h 171"/>
                    <a:gd name="T18" fmla="*/ 259 w 259"/>
                    <a:gd name="T19" fmla="*/ 0 h 171"/>
                    <a:gd name="T20" fmla="*/ 176 w 259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1">
                      <a:moveTo>
                        <a:pt x="176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178" y="171"/>
                      </a:lnTo>
                      <a:lnTo>
                        <a:pt x="178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6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3" name="Rectangle 227">
                  <a:extLst>
                    <a:ext uri="{FF2B5EF4-FFF2-40B4-BE49-F238E27FC236}">
                      <a16:creationId xmlns:a16="http://schemas.microsoft.com/office/drawing/2014/main" id="{6954E5FE-AD6E-43E4-A0D4-E1D543EF50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55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4" name="Freeform 228">
                  <a:extLst>
                    <a:ext uri="{FF2B5EF4-FFF2-40B4-BE49-F238E27FC236}">
                      <a16:creationId xmlns:a16="http://schemas.microsoft.com/office/drawing/2014/main" id="{FEB61DA1-7A5C-45C5-B86B-500B184FB3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043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5" name="Freeform 229">
                  <a:extLst>
                    <a:ext uri="{FF2B5EF4-FFF2-40B4-BE49-F238E27FC236}">
                      <a16:creationId xmlns:a16="http://schemas.microsoft.com/office/drawing/2014/main" id="{60336FAB-051E-42E0-AD2F-DDD216BF8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1" y="1132"/>
                  <a:ext cx="518" cy="259"/>
                </a:xfrm>
                <a:custGeom>
                  <a:avLst/>
                  <a:gdLst>
                    <a:gd name="T0" fmla="*/ 348 w 518"/>
                    <a:gd name="T1" fmla="*/ 170 h 259"/>
                    <a:gd name="T2" fmla="*/ 348 w 518"/>
                    <a:gd name="T3" fmla="*/ 89 h 259"/>
                    <a:gd name="T4" fmla="*/ 259 w 518"/>
                    <a:gd name="T5" fmla="*/ 89 h 259"/>
                    <a:gd name="T6" fmla="*/ 170 w 518"/>
                    <a:gd name="T7" fmla="*/ 89 h 259"/>
                    <a:gd name="T8" fmla="*/ 170 w 518"/>
                    <a:gd name="T9" fmla="*/ 0 h 259"/>
                    <a:gd name="T10" fmla="*/ 83 w 518"/>
                    <a:gd name="T11" fmla="*/ 0 h 259"/>
                    <a:gd name="T12" fmla="*/ 0 w 518"/>
                    <a:gd name="T13" fmla="*/ 0 h 259"/>
                    <a:gd name="T14" fmla="*/ 0 w 518"/>
                    <a:gd name="T15" fmla="*/ 89 h 259"/>
                    <a:gd name="T16" fmla="*/ 81 w 518"/>
                    <a:gd name="T17" fmla="*/ 89 h 259"/>
                    <a:gd name="T18" fmla="*/ 81 w 518"/>
                    <a:gd name="T19" fmla="*/ 170 h 259"/>
                    <a:gd name="T20" fmla="*/ 172 w 518"/>
                    <a:gd name="T21" fmla="*/ 170 h 259"/>
                    <a:gd name="T22" fmla="*/ 259 w 518"/>
                    <a:gd name="T23" fmla="*/ 170 h 259"/>
                    <a:gd name="T24" fmla="*/ 259 w 518"/>
                    <a:gd name="T25" fmla="*/ 259 h 259"/>
                    <a:gd name="T26" fmla="*/ 346 w 518"/>
                    <a:gd name="T27" fmla="*/ 259 h 259"/>
                    <a:gd name="T28" fmla="*/ 433 w 518"/>
                    <a:gd name="T29" fmla="*/ 259 h 259"/>
                    <a:gd name="T30" fmla="*/ 518 w 518"/>
                    <a:gd name="T31" fmla="*/ 259 h 259"/>
                    <a:gd name="T32" fmla="*/ 518 w 518"/>
                    <a:gd name="T33" fmla="*/ 170 h 259"/>
                    <a:gd name="T34" fmla="*/ 433 w 518"/>
                    <a:gd name="T35" fmla="*/ 170 h 259"/>
                    <a:gd name="T36" fmla="*/ 348 w 518"/>
                    <a:gd name="T37" fmla="*/ 17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59">
                      <a:moveTo>
                        <a:pt x="348" y="170"/>
                      </a:moveTo>
                      <a:lnTo>
                        <a:pt x="348" y="89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0"/>
                      </a:lnTo>
                      <a:lnTo>
                        <a:pt x="433" y="170"/>
                      </a:lnTo>
                      <a:lnTo>
                        <a:pt x="348" y="17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6" name="Rectangle 230">
                  <a:extLst>
                    <a:ext uri="{FF2B5EF4-FFF2-40B4-BE49-F238E27FC236}">
                      <a16:creationId xmlns:a16="http://schemas.microsoft.com/office/drawing/2014/main" id="{C08C686E-1C2D-49CB-8380-E6893D71FA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9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7" name="Freeform 231">
                  <a:extLst>
                    <a:ext uri="{FF2B5EF4-FFF2-40B4-BE49-F238E27FC236}">
                      <a16:creationId xmlns:a16="http://schemas.microsoft.com/office/drawing/2014/main" id="{14FB9696-7064-427C-918A-567A931E8D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954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8" name="Freeform 232">
                  <a:extLst>
                    <a:ext uri="{FF2B5EF4-FFF2-40B4-BE49-F238E27FC236}">
                      <a16:creationId xmlns:a16="http://schemas.microsoft.com/office/drawing/2014/main" id="{74132A78-800B-409F-BCB9-5FE54E7B18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4" y="872"/>
                  <a:ext cx="178" cy="82"/>
                </a:xfrm>
                <a:custGeom>
                  <a:avLst/>
                  <a:gdLst>
                    <a:gd name="T0" fmla="*/ 89 w 178"/>
                    <a:gd name="T1" fmla="*/ 0 h 82"/>
                    <a:gd name="T2" fmla="*/ 0 w 178"/>
                    <a:gd name="T3" fmla="*/ 0 h 82"/>
                    <a:gd name="T4" fmla="*/ 0 w 178"/>
                    <a:gd name="T5" fmla="*/ 82 h 82"/>
                    <a:gd name="T6" fmla="*/ 89 w 178"/>
                    <a:gd name="T7" fmla="*/ 82 h 82"/>
                    <a:gd name="T8" fmla="*/ 178 w 178"/>
                    <a:gd name="T9" fmla="*/ 82 h 82"/>
                    <a:gd name="T10" fmla="*/ 178 w 178"/>
                    <a:gd name="T11" fmla="*/ 0 h 82"/>
                    <a:gd name="T12" fmla="*/ 89 w 178"/>
                    <a:gd name="T13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2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9" name="Freeform 233">
                  <a:extLst>
                    <a:ext uri="{FF2B5EF4-FFF2-40B4-BE49-F238E27FC236}">
                      <a16:creationId xmlns:a16="http://schemas.microsoft.com/office/drawing/2014/main" id="{5B80DC84-E7B3-4247-A34A-50A9D4229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170" cy="178"/>
                </a:xfrm>
                <a:custGeom>
                  <a:avLst/>
                  <a:gdLst>
                    <a:gd name="T0" fmla="*/ 89 w 170"/>
                    <a:gd name="T1" fmla="*/ 89 h 178"/>
                    <a:gd name="T2" fmla="*/ 0 w 170"/>
                    <a:gd name="T3" fmla="*/ 89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9 w 170"/>
                    <a:gd name="T15" fmla="*/ 0 h 178"/>
                    <a:gd name="T16" fmla="*/ 89 w 170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0" name="Freeform 234">
                  <a:extLst>
                    <a:ext uri="{FF2B5EF4-FFF2-40B4-BE49-F238E27FC236}">
                      <a16:creationId xmlns:a16="http://schemas.microsoft.com/office/drawing/2014/main" id="{1E5F2812-F23A-4D65-AE1E-0415CA08DF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6" y="872"/>
                  <a:ext cx="259" cy="171"/>
                </a:xfrm>
                <a:custGeom>
                  <a:avLst/>
                  <a:gdLst>
                    <a:gd name="T0" fmla="*/ 85 w 259"/>
                    <a:gd name="T1" fmla="*/ 0 h 171"/>
                    <a:gd name="T2" fmla="*/ 0 w 259"/>
                    <a:gd name="T3" fmla="*/ 0 h 171"/>
                    <a:gd name="T4" fmla="*/ 0 w 259"/>
                    <a:gd name="T5" fmla="*/ 84 h 171"/>
                    <a:gd name="T6" fmla="*/ 0 w 259"/>
                    <a:gd name="T7" fmla="*/ 171 h 171"/>
                    <a:gd name="T8" fmla="*/ 81 w 259"/>
                    <a:gd name="T9" fmla="*/ 171 h 171"/>
                    <a:gd name="T10" fmla="*/ 81 w 259"/>
                    <a:gd name="T11" fmla="*/ 82 h 171"/>
                    <a:gd name="T12" fmla="*/ 170 w 259"/>
                    <a:gd name="T13" fmla="*/ 82 h 171"/>
                    <a:gd name="T14" fmla="*/ 170 w 259"/>
                    <a:gd name="T15" fmla="*/ 171 h 171"/>
                    <a:gd name="T16" fmla="*/ 259 w 259"/>
                    <a:gd name="T17" fmla="*/ 171 h 171"/>
                    <a:gd name="T18" fmla="*/ 259 w 259"/>
                    <a:gd name="T19" fmla="*/ 84 h 171"/>
                    <a:gd name="T20" fmla="*/ 259 w 259"/>
                    <a:gd name="T21" fmla="*/ 0 h 171"/>
                    <a:gd name="T22" fmla="*/ 172 w 259"/>
                    <a:gd name="T23" fmla="*/ 0 h 171"/>
                    <a:gd name="T24" fmla="*/ 85 w 259"/>
                    <a:gd name="T2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171">
                      <a:moveTo>
                        <a:pt x="85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1" y="171"/>
                      </a:lnTo>
                      <a:lnTo>
                        <a:pt x="81" y="82"/>
                      </a:lnTo>
                      <a:lnTo>
                        <a:pt x="170" y="82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1" name="Rectangle 235">
                  <a:extLst>
                    <a:ext uri="{FF2B5EF4-FFF2-40B4-BE49-F238E27FC236}">
                      <a16:creationId xmlns:a16="http://schemas.microsoft.com/office/drawing/2014/main" id="{ECA91338-50D4-472A-8DCB-C14FF6FCD5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2" name="Freeform 236">
                  <a:extLst>
                    <a:ext uri="{FF2B5EF4-FFF2-40B4-BE49-F238E27FC236}">
                      <a16:creationId xmlns:a16="http://schemas.microsoft.com/office/drawing/2014/main" id="{C48CCE86-040A-40AF-9455-5B17C756D6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516"/>
                  <a:ext cx="429" cy="267"/>
                </a:xfrm>
                <a:custGeom>
                  <a:avLst/>
                  <a:gdLst>
                    <a:gd name="T0" fmla="*/ 348 w 429"/>
                    <a:gd name="T1" fmla="*/ 0 h 267"/>
                    <a:gd name="T2" fmla="*/ 259 w 429"/>
                    <a:gd name="T3" fmla="*/ 0 h 267"/>
                    <a:gd name="T4" fmla="*/ 259 w 429"/>
                    <a:gd name="T5" fmla="*/ 89 h 267"/>
                    <a:gd name="T6" fmla="*/ 172 w 429"/>
                    <a:gd name="T7" fmla="*/ 89 h 267"/>
                    <a:gd name="T8" fmla="*/ 81 w 429"/>
                    <a:gd name="T9" fmla="*/ 89 h 267"/>
                    <a:gd name="T10" fmla="*/ 81 w 429"/>
                    <a:gd name="T11" fmla="*/ 0 h 267"/>
                    <a:gd name="T12" fmla="*/ 0 w 429"/>
                    <a:gd name="T13" fmla="*/ 0 h 267"/>
                    <a:gd name="T14" fmla="*/ 0 w 429"/>
                    <a:gd name="T15" fmla="*/ 91 h 267"/>
                    <a:gd name="T16" fmla="*/ 0 w 429"/>
                    <a:gd name="T17" fmla="*/ 178 h 267"/>
                    <a:gd name="T18" fmla="*/ 85 w 429"/>
                    <a:gd name="T19" fmla="*/ 178 h 267"/>
                    <a:gd name="T20" fmla="*/ 172 w 429"/>
                    <a:gd name="T21" fmla="*/ 178 h 267"/>
                    <a:gd name="T22" fmla="*/ 259 w 429"/>
                    <a:gd name="T23" fmla="*/ 178 h 267"/>
                    <a:gd name="T24" fmla="*/ 348 w 429"/>
                    <a:gd name="T25" fmla="*/ 178 h 267"/>
                    <a:gd name="T26" fmla="*/ 348 w 429"/>
                    <a:gd name="T27" fmla="*/ 267 h 267"/>
                    <a:gd name="T28" fmla="*/ 429 w 429"/>
                    <a:gd name="T29" fmla="*/ 267 h 267"/>
                    <a:gd name="T30" fmla="*/ 429 w 429"/>
                    <a:gd name="T31" fmla="*/ 178 h 267"/>
                    <a:gd name="T32" fmla="*/ 429 w 429"/>
                    <a:gd name="T33" fmla="*/ 89 h 267"/>
                    <a:gd name="T34" fmla="*/ 348 w 429"/>
                    <a:gd name="T35" fmla="*/ 89 h 267"/>
                    <a:gd name="T36" fmla="*/ 348 w 429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29" h="267">
                      <a:moveTo>
                        <a:pt x="348" y="0"/>
                      </a:move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2" y="89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2" y="178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267"/>
                      </a:lnTo>
                      <a:lnTo>
                        <a:pt x="429" y="267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3" name="Freeform 237">
                  <a:extLst>
                    <a:ext uri="{FF2B5EF4-FFF2-40B4-BE49-F238E27FC236}">
                      <a16:creationId xmlns:a16="http://schemas.microsoft.com/office/drawing/2014/main" id="{CE38E933-919C-4FE0-9093-F6446BB8217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52" y="516"/>
                  <a:ext cx="689" cy="875"/>
                </a:xfrm>
                <a:custGeom>
                  <a:avLst/>
                  <a:gdLst>
                    <a:gd name="T0" fmla="*/ 600 w 689"/>
                    <a:gd name="T1" fmla="*/ 527 h 875"/>
                    <a:gd name="T2" fmla="*/ 511 w 689"/>
                    <a:gd name="T3" fmla="*/ 527 h 875"/>
                    <a:gd name="T4" fmla="*/ 511 w 689"/>
                    <a:gd name="T5" fmla="*/ 440 h 875"/>
                    <a:gd name="T6" fmla="*/ 511 w 689"/>
                    <a:gd name="T7" fmla="*/ 356 h 875"/>
                    <a:gd name="T8" fmla="*/ 422 w 689"/>
                    <a:gd name="T9" fmla="*/ 356 h 875"/>
                    <a:gd name="T10" fmla="*/ 422 w 689"/>
                    <a:gd name="T11" fmla="*/ 267 h 875"/>
                    <a:gd name="T12" fmla="*/ 341 w 689"/>
                    <a:gd name="T13" fmla="*/ 267 h 875"/>
                    <a:gd name="T14" fmla="*/ 341 w 689"/>
                    <a:gd name="T15" fmla="*/ 178 h 875"/>
                    <a:gd name="T16" fmla="*/ 258 w 689"/>
                    <a:gd name="T17" fmla="*/ 178 h 875"/>
                    <a:gd name="T18" fmla="*/ 171 w 689"/>
                    <a:gd name="T19" fmla="*/ 178 h 875"/>
                    <a:gd name="T20" fmla="*/ 171 w 689"/>
                    <a:gd name="T21" fmla="*/ 91 h 875"/>
                    <a:gd name="T22" fmla="*/ 171 w 689"/>
                    <a:gd name="T23" fmla="*/ 0 h 875"/>
                    <a:gd name="T24" fmla="*/ 84 w 689"/>
                    <a:gd name="T25" fmla="*/ 0 h 875"/>
                    <a:gd name="T26" fmla="*/ 0 w 689"/>
                    <a:gd name="T27" fmla="*/ 0 h 875"/>
                    <a:gd name="T28" fmla="*/ 0 w 689"/>
                    <a:gd name="T29" fmla="*/ 91 h 875"/>
                    <a:gd name="T30" fmla="*/ 0 w 689"/>
                    <a:gd name="T31" fmla="*/ 178 h 875"/>
                    <a:gd name="T32" fmla="*/ 0 w 689"/>
                    <a:gd name="T33" fmla="*/ 267 h 875"/>
                    <a:gd name="T34" fmla="*/ 82 w 689"/>
                    <a:gd name="T35" fmla="*/ 267 h 875"/>
                    <a:gd name="T36" fmla="*/ 82 w 689"/>
                    <a:gd name="T37" fmla="*/ 352 h 875"/>
                    <a:gd name="T38" fmla="*/ 82 w 689"/>
                    <a:gd name="T39" fmla="*/ 438 h 875"/>
                    <a:gd name="T40" fmla="*/ 171 w 689"/>
                    <a:gd name="T41" fmla="*/ 438 h 875"/>
                    <a:gd name="T42" fmla="*/ 171 w 689"/>
                    <a:gd name="T43" fmla="*/ 527 h 875"/>
                    <a:gd name="T44" fmla="*/ 260 w 689"/>
                    <a:gd name="T45" fmla="*/ 527 h 875"/>
                    <a:gd name="T46" fmla="*/ 260 w 689"/>
                    <a:gd name="T47" fmla="*/ 616 h 875"/>
                    <a:gd name="T48" fmla="*/ 341 w 689"/>
                    <a:gd name="T49" fmla="*/ 616 h 875"/>
                    <a:gd name="T50" fmla="*/ 341 w 689"/>
                    <a:gd name="T51" fmla="*/ 527 h 875"/>
                    <a:gd name="T52" fmla="*/ 422 w 689"/>
                    <a:gd name="T53" fmla="*/ 527 h 875"/>
                    <a:gd name="T54" fmla="*/ 422 w 689"/>
                    <a:gd name="T55" fmla="*/ 616 h 875"/>
                    <a:gd name="T56" fmla="*/ 511 w 689"/>
                    <a:gd name="T57" fmla="*/ 616 h 875"/>
                    <a:gd name="T58" fmla="*/ 511 w 689"/>
                    <a:gd name="T59" fmla="*/ 705 h 875"/>
                    <a:gd name="T60" fmla="*/ 600 w 689"/>
                    <a:gd name="T61" fmla="*/ 705 h 875"/>
                    <a:gd name="T62" fmla="*/ 600 w 689"/>
                    <a:gd name="T63" fmla="*/ 790 h 875"/>
                    <a:gd name="T64" fmla="*/ 600 w 689"/>
                    <a:gd name="T65" fmla="*/ 875 h 875"/>
                    <a:gd name="T66" fmla="*/ 689 w 689"/>
                    <a:gd name="T67" fmla="*/ 875 h 875"/>
                    <a:gd name="T68" fmla="*/ 689 w 689"/>
                    <a:gd name="T69" fmla="*/ 790 h 875"/>
                    <a:gd name="T70" fmla="*/ 689 w 689"/>
                    <a:gd name="T71" fmla="*/ 703 h 875"/>
                    <a:gd name="T72" fmla="*/ 689 w 689"/>
                    <a:gd name="T73" fmla="*/ 616 h 875"/>
                    <a:gd name="T74" fmla="*/ 600 w 689"/>
                    <a:gd name="T75" fmla="*/ 616 h 875"/>
                    <a:gd name="T76" fmla="*/ 600 w 689"/>
                    <a:gd name="T77" fmla="*/ 527 h 875"/>
                    <a:gd name="T78" fmla="*/ 260 w 689"/>
                    <a:gd name="T79" fmla="*/ 438 h 875"/>
                    <a:gd name="T80" fmla="*/ 260 w 689"/>
                    <a:gd name="T81" fmla="*/ 356 h 875"/>
                    <a:gd name="T82" fmla="*/ 341 w 689"/>
                    <a:gd name="T83" fmla="*/ 356 h 875"/>
                    <a:gd name="T84" fmla="*/ 341 w 689"/>
                    <a:gd name="T85" fmla="*/ 438 h 875"/>
                    <a:gd name="T86" fmla="*/ 260 w 689"/>
                    <a:gd name="T87" fmla="*/ 43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9" h="875">
                      <a:moveTo>
                        <a:pt x="600" y="527"/>
                      </a:moveTo>
                      <a:lnTo>
                        <a:pt x="511" y="527"/>
                      </a:lnTo>
                      <a:lnTo>
                        <a:pt x="511" y="440"/>
                      </a:lnTo>
                      <a:lnTo>
                        <a:pt x="511" y="356"/>
                      </a:lnTo>
                      <a:lnTo>
                        <a:pt x="422" y="356"/>
                      </a:lnTo>
                      <a:lnTo>
                        <a:pt x="422" y="267"/>
                      </a:lnTo>
                      <a:lnTo>
                        <a:pt x="341" y="267"/>
                      </a:lnTo>
                      <a:lnTo>
                        <a:pt x="341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2" y="267"/>
                      </a:lnTo>
                      <a:lnTo>
                        <a:pt x="82" y="352"/>
                      </a:lnTo>
                      <a:lnTo>
                        <a:pt x="82" y="438"/>
                      </a:lnTo>
                      <a:lnTo>
                        <a:pt x="171" y="438"/>
                      </a:lnTo>
                      <a:lnTo>
                        <a:pt x="171" y="527"/>
                      </a:lnTo>
                      <a:lnTo>
                        <a:pt x="260" y="527"/>
                      </a:lnTo>
                      <a:lnTo>
                        <a:pt x="260" y="616"/>
                      </a:lnTo>
                      <a:lnTo>
                        <a:pt x="341" y="616"/>
                      </a:lnTo>
                      <a:lnTo>
                        <a:pt x="341" y="527"/>
                      </a:lnTo>
                      <a:lnTo>
                        <a:pt x="422" y="527"/>
                      </a:lnTo>
                      <a:lnTo>
                        <a:pt x="422" y="616"/>
                      </a:lnTo>
                      <a:lnTo>
                        <a:pt x="511" y="616"/>
                      </a:lnTo>
                      <a:lnTo>
                        <a:pt x="511" y="705"/>
                      </a:lnTo>
                      <a:lnTo>
                        <a:pt x="600" y="705"/>
                      </a:lnTo>
                      <a:lnTo>
                        <a:pt x="600" y="790"/>
                      </a:lnTo>
                      <a:lnTo>
                        <a:pt x="600" y="875"/>
                      </a:lnTo>
                      <a:lnTo>
                        <a:pt x="689" y="875"/>
                      </a:lnTo>
                      <a:lnTo>
                        <a:pt x="689" y="790"/>
                      </a:lnTo>
                      <a:lnTo>
                        <a:pt x="689" y="703"/>
                      </a:lnTo>
                      <a:lnTo>
                        <a:pt x="689" y="616"/>
                      </a:lnTo>
                      <a:lnTo>
                        <a:pt x="600" y="616"/>
                      </a:lnTo>
                      <a:lnTo>
                        <a:pt x="600" y="527"/>
                      </a:lnTo>
                      <a:close/>
                      <a:moveTo>
                        <a:pt x="260" y="438"/>
                      </a:moveTo>
                      <a:lnTo>
                        <a:pt x="260" y="356"/>
                      </a:lnTo>
                      <a:lnTo>
                        <a:pt x="341" y="356"/>
                      </a:lnTo>
                      <a:lnTo>
                        <a:pt x="341" y="438"/>
                      </a:lnTo>
                      <a:lnTo>
                        <a:pt x="260" y="43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4" name="Freeform 238">
                  <a:extLst>
                    <a:ext uri="{FF2B5EF4-FFF2-40B4-BE49-F238E27FC236}">
                      <a16:creationId xmlns:a16="http://schemas.microsoft.com/office/drawing/2014/main" id="{40FB977F-3EA0-4317-9FE0-DF478441B2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8" y="346"/>
                  <a:ext cx="526" cy="875"/>
                </a:xfrm>
                <a:custGeom>
                  <a:avLst/>
                  <a:gdLst>
                    <a:gd name="T0" fmla="*/ 348 w 526"/>
                    <a:gd name="T1" fmla="*/ 608 h 875"/>
                    <a:gd name="T2" fmla="*/ 348 w 526"/>
                    <a:gd name="T3" fmla="*/ 522 h 875"/>
                    <a:gd name="T4" fmla="*/ 348 w 526"/>
                    <a:gd name="T5" fmla="*/ 435 h 875"/>
                    <a:gd name="T6" fmla="*/ 348 w 526"/>
                    <a:gd name="T7" fmla="*/ 348 h 875"/>
                    <a:gd name="T8" fmla="*/ 348 w 526"/>
                    <a:gd name="T9" fmla="*/ 259 h 875"/>
                    <a:gd name="T10" fmla="*/ 259 w 526"/>
                    <a:gd name="T11" fmla="*/ 259 h 875"/>
                    <a:gd name="T12" fmla="*/ 259 w 526"/>
                    <a:gd name="T13" fmla="*/ 174 h 875"/>
                    <a:gd name="T14" fmla="*/ 259 w 526"/>
                    <a:gd name="T15" fmla="*/ 89 h 875"/>
                    <a:gd name="T16" fmla="*/ 348 w 526"/>
                    <a:gd name="T17" fmla="*/ 89 h 875"/>
                    <a:gd name="T18" fmla="*/ 348 w 526"/>
                    <a:gd name="T19" fmla="*/ 0 h 875"/>
                    <a:gd name="T20" fmla="*/ 263 w 526"/>
                    <a:gd name="T21" fmla="*/ 0 h 875"/>
                    <a:gd name="T22" fmla="*/ 178 w 526"/>
                    <a:gd name="T23" fmla="*/ 0 h 875"/>
                    <a:gd name="T24" fmla="*/ 178 w 526"/>
                    <a:gd name="T25" fmla="*/ 89 h 875"/>
                    <a:gd name="T26" fmla="*/ 89 w 526"/>
                    <a:gd name="T27" fmla="*/ 89 h 875"/>
                    <a:gd name="T28" fmla="*/ 0 w 526"/>
                    <a:gd name="T29" fmla="*/ 89 h 875"/>
                    <a:gd name="T30" fmla="*/ 0 w 526"/>
                    <a:gd name="T31" fmla="*/ 174 h 875"/>
                    <a:gd name="T32" fmla="*/ 0 w 526"/>
                    <a:gd name="T33" fmla="*/ 261 h 875"/>
                    <a:gd name="T34" fmla="*/ 0 w 526"/>
                    <a:gd name="T35" fmla="*/ 348 h 875"/>
                    <a:gd name="T36" fmla="*/ 0 w 526"/>
                    <a:gd name="T37" fmla="*/ 437 h 875"/>
                    <a:gd name="T38" fmla="*/ 89 w 526"/>
                    <a:gd name="T39" fmla="*/ 437 h 875"/>
                    <a:gd name="T40" fmla="*/ 176 w 526"/>
                    <a:gd name="T41" fmla="*/ 437 h 875"/>
                    <a:gd name="T42" fmla="*/ 259 w 526"/>
                    <a:gd name="T43" fmla="*/ 437 h 875"/>
                    <a:gd name="T44" fmla="*/ 259 w 526"/>
                    <a:gd name="T45" fmla="*/ 522 h 875"/>
                    <a:gd name="T46" fmla="*/ 259 w 526"/>
                    <a:gd name="T47" fmla="*/ 610 h 875"/>
                    <a:gd name="T48" fmla="*/ 259 w 526"/>
                    <a:gd name="T49" fmla="*/ 697 h 875"/>
                    <a:gd name="T50" fmla="*/ 348 w 526"/>
                    <a:gd name="T51" fmla="*/ 697 h 875"/>
                    <a:gd name="T52" fmla="*/ 348 w 526"/>
                    <a:gd name="T53" fmla="*/ 786 h 875"/>
                    <a:gd name="T54" fmla="*/ 348 w 526"/>
                    <a:gd name="T55" fmla="*/ 875 h 875"/>
                    <a:gd name="T56" fmla="*/ 437 w 526"/>
                    <a:gd name="T57" fmla="*/ 875 h 875"/>
                    <a:gd name="T58" fmla="*/ 437 w 526"/>
                    <a:gd name="T59" fmla="*/ 786 h 875"/>
                    <a:gd name="T60" fmla="*/ 437 w 526"/>
                    <a:gd name="T61" fmla="*/ 697 h 875"/>
                    <a:gd name="T62" fmla="*/ 526 w 526"/>
                    <a:gd name="T63" fmla="*/ 697 h 875"/>
                    <a:gd name="T64" fmla="*/ 526 w 526"/>
                    <a:gd name="T65" fmla="*/ 608 h 875"/>
                    <a:gd name="T66" fmla="*/ 437 w 526"/>
                    <a:gd name="T67" fmla="*/ 608 h 875"/>
                    <a:gd name="T68" fmla="*/ 348 w 526"/>
                    <a:gd name="T69" fmla="*/ 60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26" h="875">
                      <a:moveTo>
                        <a:pt x="348" y="608"/>
                      </a:moveTo>
                      <a:lnTo>
                        <a:pt x="348" y="522"/>
                      </a:lnTo>
                      <a:lnTo>
                        <a:pt x="348" y="435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4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4"/>
                      </a:lnTo>
                      <a:lnTo>
                        <a:pt x="0" y="261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9" y="437"/>
                      </a:lnTo>
                      <a:lnTo>
                        <a:pt x="176" y="437"/>
                      </a:lnTo>
                      <a:lnTo>
                        <a:pt x="259" y="437"/>
                      </a:lnTo>
                      <a:lnTo>
                        <a:pt x="259" y="522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348" y="875"/>
                      </a:lnTo>
                      <a:lnTo>
                        <a:pt x="437" y="875"/>
                      </a:lnTo>
                      <a:lnTo>
                        <a:pt x="437" y="786"/>
                      </a:lnTo>
                      <a:lnTo>
                        <a:pt x="437" y="697"/>
                      </a:lnTo>
                      <a:lnTo>
                        <a:pt x="526" y="697"/>
                      </a:lnTo>
                      <a:lnTo>
                        <a:pt x="526" y="608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5" name="Freeform 239">
                  <a:extLst>
                    <a:ext uri="{FF2B5EF4-FFF2-40B4-BE49-F238E27FC236}">
                      <a16:creationId xmlns:a16="http://schemas.microsoft.com/office/drawing/2014/main" id="{87650742-68A8-42BD-841C-FF7E5E691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2" y="783"/>
                  <a:ext cx="526" cy="608"/>
                </a:xfrm>
                <a:custGeom>
                  <a:avLst/>
                  <a:gdLst>
                    <a:gd name="T0" fmla="*/ 355 w 526"/>
                    <a:gd name="T1" fmla="*/ 0 h 608"/>
                    <a:gd name="T2" fmla="*/ 355 w 526"/>
                    <a:gd name="T3" fmla="*/ 89 h 608"/>
                    <a:gd name="T4" fmla="*/ 267 w 526"/>
                    <a:gd name="T5" fmla="*/ 89 h 608"/>
                    <a:gd name="T6" fmla="*/ 267 w 526"/>
                    <a:gd name="T7" fmla="*/ 171 h 608"/>
                    <a:gd name="T8" fmla="*/ 178 w 526"/>
                    <a:gd name="T9" fmla="*/ 171 h 608"/>
                    <a:gd name="T10" fmla="*/ 178 w 526"/>
                    <a:gd name="T11" fmla="*/ 260 h 608"/>
                    <a:gd name="T12" fmla="*/ 89 w 526"/>
                    <a:gd name="T13" fmla="*/ 260 h 608"/>
                    <a:gd name="T14" fmla="*/ 89 w 526"/>
                    <a:gd name="T15" fmla="*/ 349 h 608"/>
                    <a:gd name="T16" fmla="*/ 0 w 526"/>
                    <a:gd name="T17" fmla="*/ 349 h 608"/>
                    <a:gd name="T18" fmla="*/ 0 w 526"/>
                    <a:gd name="T19" fmla="*/ 438 h 608"/>
                    <a:gd name="T20" fmla="*/ 89 w 526"/>
                    <a:gd name="T21" fmla="*/ 438 h 608"/>
                    <a:gd name="T22" fmla="*/ 89 w 526"/>
                    <a:gd name="T23" fmla="*/ 523 h 608"/>
                    <a:gd name="T24" fmla="*/ 89 w 526"/>
                    <a:gd name="T25" fmla="*/ 608 h 608"/>
                    <a:gd name="T26" fmla="*/ 178 w 526"/>
                    <a:gd name="T27" fmla="*/ 608 h 608"/>
                    <a:gd name="T28" fmla="*/ 178 w 526"/>
                    <a:gd name="T29" fmla="*/ 523 h 608"/>
                    <a:gd name="T30" fmla="*/ 178 w 526"/>
                    <a:gd name="T31" fmla="*/ 438 h 608"/>
                    <a:gd name="T32" fmla="*/ 267 w 526"/>
                    <a:gd name="T33" fmla="*/ 438 h 608"/>
                    <a:gd name="T34" fmla="*/ 267 w 526"/>
                    <a:gd name="T35" fmla="*/ 349 h 608"/>
                    <a:gd name="T36" fmla="*/ 355 w 526"/>
                    <a:gd name="T37" fmla="*/ 349 h 608"/>
                    <a:gd name="T38" fmla="*/ 355 w 526"/>
                    <a:gd name="T39" fmla="*/ 260 h 608"/>
                    <a:gd name="T40" fmla="*/ 437 w 526"/>
                    <a:gd name="T41" fmla="*/ 260 h 608"/>
                    <a:gd name="T42" fmla="*/ 437 w 526"/>
                    <a:gd name="T43" fmla="*/ 171 h 608"/>
                    <a:gd name="T44" fmla="*/ 526 w 526"/>
                    <a:gd name="T45" fmla="*/ 171 h 608"/>
                    <a:gd name="T46" fmla="*/ 526 w 526"/>
                    <a:gd name="T47" fmla="*/ 85 h 608"/>
                    <a:gd name="T48" fmla="*/ 526 w 526"/>
                    <a:gd name="T49" fmla="*/ 0 h 608"/>
                    <a:gd name="T50" fmla="*/ 439 w 526"/>
                    <a:gd name="T51" fmla="*/ 0 h 608"/>
                    <a:gd name="T52" fmla="*/ 355 w 526"/>
                    <a:gd name="T53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26" h="608">
                      <a:moveTo>
                        <a:pt x="355" y="0"/>
                      </a:moveTo>
                      <a:lnTo>
                        <a:pt x="355" y="89"/>
                      </a:lnTo>
                      <a:lnTo>
                        <a:pt x="267" y="89"/>
                      </a:lnTo>
                      <a:lnTo>
                        <a:pt x="267" y="171"/>
                      </a:lnTo>
                      <a:lnTo>
                        <a:pt x="178" y="171"/>
                      </a:lnTo>
                      <a:lnTo>
                        <a:pt x="178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9" y="438"/>
                      </a:lnTo>
                      <a:lnTo>
                        <a:pt x="89" y="523"/>
                      </a:lnTo>
                      <a:lnTo>
                        <a:pt x="89" y="608"/>
                      </a:lnTo>
                      <a:lnTo>
                        <a:pt x="178" y="608"/>
                      </a:lnTo>
                      <a:lnTo>
                        <a:pt x="178" y="523"/>
                      </a:lnTo>
                      <a:lnTo>
                        <a:pt x="178" y="438"/>
                      </a:lnTo>
                      <a:lnTo>
                        <a:pt x="267" y="438"/>
                      </a:lnTo>
                      <a:lnTo>
                        <a:pt x="267" y="349"/>
                      </a:lnTo>
                      <a:lnTo>
                        <a:pt x="355" y="349"/>
                      </a:lnTo>
                      <a:lnTo>
                        <a:pt x="355" y="260"/>
                      </a:lnTo>
                      <a:lnTo>
                        <a:pt x="437" y="260"/>
                      </a:lnTo>
                      <a:lnTo>
                        <a:pt x="437" y="171"/>
                      </a:lnTo>
                      <a:lnTo>
                        <a:pt x="526" y="171"/>
                      </a:lnTo>
                      <a:lnTo>
                        <a:pt x="526" y="85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6" name="Rectangle 240">
                  <a:extLst>
                    <a:ext uri="{FF2B5EF4-FFF2-40B4-BE49-F238E27FC236}">
                      <a16:creationId xmlns:a16="http://schemas.microsoft.com/office/drawing/2014/main" id="{A832A189-3638-4912-BE44-D6DF068E80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7" name="Rectangle 241">
                  <a:extLst>
                    <a:ext uri="{FF2B5EF4-FFF2-40B4-BE49-F238E27FC236}">
                      <a16:creationId xmlns:a16="http://schemas.microsoft.com/office/drawing/2014/main" id="{73E3ECEB-FF10-4A77-BDA9-35A3A21AA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783"/>
                  <a:ext cx="81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8" name="Rectangle 242">
                  <a:extLst>
                    <a:ext uri="{FF2B5EF4-FFF2-40B4-BE49-F238E27FC236}">
                      <a16:creationId xmlns:a16="http://schemas.microsoft.com/office/drawing/2014/main" id="{DADD813B-C3E8-4DBF-9B3D-7795F9E831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9" name="Rectangle 243">
                  <a:extLst>
                    <a:ext uri="{FF2B5EF4-FFF2-40B4-BE49-F238E27FC236}">
                      <a16:creationId xmlns:a16="http://schemas.microsoft.com/office/drawing/2014/main" id="{D545A1FD-47E4-4615-A7B0-6D5D69E1B6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0" name="Rectangle 244">
                  <a:extLst>
                    <a:ext uri="{FF2B5EF4-FFF2-40B4-BE49-F238E27FC236}">
                      <a16:creationId xmlns:a16="http://schemas.microsoft.com/office/drawing/2014/main" id="{13B79450-8A80-47B6-B641-B55266406F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1221"/>
                  <a:ext cx="81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1" name="Rectangle 245">
                  <a:extLst>
                    <a:ext uri="{FF2B5EF4-FFF2-40B4-BE49-F238E27FC236}">
                      <a16:creationId xmlns:a16="http://schemas.microsoft.com/office/drawing/2014/main" id="{99629663-A70E-4EEE-A2AD-517402697E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783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2" name="Rectangle 246">
                  <a:extLst>
                    <a:ext uri="{FF2B5EF4-FFF2-40B4-BE49-F238E27FC236}">
                      <a16:creationId xmlns:a16="http://schemas.microsoft.com/office/drawing/2014/main" id="{BD1C6917-DC61-49C0-8858-8C7D6B3045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3" name="Freeform 247">
                  <a:extLst>
                    <a:ext uri="{FF2B5EF4-FFF2-40B4-BE49-F238E27FC236}">
                      <a16:creationId xmlns:a16="http://schemas.microsoft.com/office/drawing/2014/main" id="{26A2845C-4634-425F-8135-BD5A86E098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1" y="872"/>
                  <a:ext cx="437" cy="430"/>
                </a:xfrm>
                <a:custGeom>
                  <a:avLst/>
                  <a:gdLst>
                    <a:gd name="T0" fmla="*/ 348 w 437"/>
                    <a:gd name="T1" fmla="*/ 82 h 430"/>
                    <a:gd name="T2" fmla="*/ 259 w 437"/>
                    <a:gd name="T3" fmla="*/ 82 h 430"/>
                    <a:gd name="T4" fmla="*/ 172 w 437"/>
                    <a:gd name="T5" fmla="*/ 82 h 430"/>
                    <a:gd name="T6" fmla="*/ 89 w 437"/>
                    <a:gd name="T7" fmla="*/ 82 h 430"/>
                    <a:gd name="T8" fmla="*/ 89 w 437"/>
                    <a:gd name="T9" fmla="*/ 171 h 430"/>
                    <a:gd name="T10" fmla="*/ 0 w 437"/>
                    <a:gd name="T11" fmla="*/ 171 h 430"/>
                    <a:gd name="T12" fmla="*/ 0 w 437"/>
                    <a:gd name="T13" fmla="*/ 260 h 430"/>
                    <a:gd name="T14" fmla="*/ 0 w 437"/>
                    <a:gd name="T15" fmla="*/ 349 h 430"/>
                    <a:gd name="T16" fmla="*/ 85 w 437"/>
                    <a:gd name="T17" fmla="*/ 349 h 430"/>
                    <a:gd name="T18" fmla="*/ 170 w 437"/>
                    <a:gd name="T19" fmla="*/ 349 h 430"/>
                    <a:gd name="T20" fmla="*/ 170 w 437"/>
                    <a:gd name="T21" fmla="*/ 260 h 430"/>
                    <a:gd name="T22" fmla="*/ 170 w 437"/>
                    <a:gd name="T23" fmla="*/ 171 h 430"/>
                    <a:gd name="T24" fmla="*/ 259 w 437"/>
                    <a:gd name="T25" fmla="*/ 171 h 430"/>
                    <a:gd name="T26" fmla="*/ 259 w 437"/>
                    <a:gd name="T27" fmla="*/ 260 h 430"/>
                    <a:gd name="T28" fmla="*/ 259 w 437"/>
                    <a:gd name="T29" fmla="*/ 347 h 430"/>
                    <a:gd name="T30" fmla="*/ 259 w 437"/>
                    <a:gd name="T31" fmla="*/ 430 h 430"/>
                    <a:gd name="T32" fmla="*/ 348 w 437"/>
                    <a:gd name="T33" fmla="*/ 430 h 430"/>
                    <a:gd name="T34" fmla="*/ 348 w 437"/>
                    <a:gd name="T35" fmla="*/ 347 h 430"/>
                    <a:gd name="T36" fmla="*/ 348 w 437"/>
                    <a:gd name="T37" fmla="*/ 260 h 430"/>
                    <a:gd name="T38" fmla="*/ 348 w 437"/>
                    <a:gd name="T39" fmla="*/ 171 h 430"/>
                    <a:gd name="T40" fmla="*/ 437 w 437"/>
                    <a:gd name="T41" fmla="*/ 171 h 430"/>
                    <a:gd name="T42" fmla="*/ 437 w 437"/>
                    <a:gd name="T43" fmla="*/ 84 h 430"/>
                    <a:gd name="T44" fmla="*/ 437 w 437"/>
                    <a:gd name="T45" fmla="*/ 0 h 430"/>
                    <a:gd name="T46" fmla="*/ 348 w 437"/>
                    <a:gd name="T47" fmla="*/ 0 h 430"/>
                    <a:gd name="T48" fmla="*/ 348 w 437"/>
                    <a:gd name="T49" fmla="*/ 82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0">
                      <a:moveTo>
                        <a:pt x="348" y="82"/>
                      </a:moveTo>
                      <a:lnTo>
                        <a:pt x="259" y="82"/>
                      </a:lnTo>
                      <a:lnTo>
                        <a:pt x="172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0" y="349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260"/>
                      </a:lnTo>
                      <a:lnTo>
                        <a:pt x="259" y="347"/>
                      </a:lnTo>
                      <a:lnTo>
                        <a:pt x="259" y="430"/>
                      </a:lnTo>
                      <a:lnTo>
                        <a:pt x="348" y="430"/>
                      </a:lnTo>
                      <a:lnTo>
                        <a:pt x="348" y="347"/>
                      </a:lnTo>
                      <a:lnTo>
                        <a:pt x="348" y="260"/>
                      </a:lnTo>
                      <a:lnTo>
                        <a:pt x="348" y="171"/>
                      </a:lnTo>
                      <a:lnTo>
                        <a:pt x="437" y="171"/>
                      </a:lnTo>
                      <a:lnTo>
                        <a:pt x="437" y="84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2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4" name="Rectangle 248">
                  <a:extLst>
                    <a:ext uri="{FF2B5EF4-FFF2-40B4-BE49-F238E27FC236}">
                      <a16:creationId xmlns:a16="http://schemas.microsoft.com/office/drawing/2014/main" id="{B50967DD-9C61-45CF-9560-8B9BADE963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5" name="Freeform 249">
                  <a:extLst>
                    <a:ext uri="{FF2B5EF4-FFF2-40B4-BE49-F238E27FC236}">
                      <a16:creationId xmlns:a16="http://schemas.microsoft.com/office/drawing/2014/main" id="{935DD74B-ED87-4255-AC65-397006D13F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" y="605"/>
                  <a:ext cx="429" cy="267"/>
                </a:xfrm>
                <a:custGeom>
                  <a:avLst/>
                  <a:gdLst>
                    <a:gd name="T0" fmla="*/ 348 w 429"/>
                    <a:gd name="T1" fmla="*/ 89 h 267"/>
                    <a:gd name="T2" fmla="*/ 259 w 429"/>
                    <a:gd name="T3" fmla="*/ 89 h 267"/>
                    <a:gd name="T4" fmla="*/ 170 w 429"/>
                    <a:gd name="T5" fmla="*/ 89 h 267"/>
                    <a:gd name="T6" fmla="*/ 170 w 429"/>
                    <a:gd name="T7" fmla="*/ 178 h 267"/>
                    <a:gd name="T8" fmla="*/ 85 w 429"/>
                    <a:gd name="T9" fmla="*/ 178 h 267"/>
                    <a:gd name="T10" fmla="*/ 0 w 429"/>
                    <a:gd name="T11" fmla="*/ 178 h 267"/>
                    <a:gd name="T12" fmla="*/ 0 w 429"/>
                    <a:gd name="T13" fmla="*/ 267 h 267"/>
                    <a:gd name="T14" fmla="*/ 85 w 429"/>
                    <a:gd name="T15" fmla="*/ 267 h 267"/>
                    <a:gd name="T16" fmla="*/ 172 w 429"/>
                    <a:gd name="T17" fmla="*/ 267 h 267"/>
                    <a:gd name="T18" fmla="*/ 259 w 429"/>
                    <a:gd name="T19" fmla="*/ 267 h 267"/>
                    <a:gd name="T20" fmla="*/ 348 w 429"/>
                    <a:gd name="T21" fmla="*/ 267 h 267"/>
                    <a:gd name="T22" fmla="*/ 348 w 429"/>
                    <a:gd name="T23" fmla="*/ 178 h 267"/>
                    <a:gd name="T24" fmla="*/ 429 w 429"/>
                    <a:gd name="T25" fmla="*/ 178 h 267"/>
                    <a:gd name="T26" fmla="*/ 429 w 429"/>
                    <a:gd name="T27" fmla="*/ 89 h 267"/>
                    <a:gd name="T28" fmla="*/ 429 w 429"/>
                    <a:gd name="T29" fmla="*/ 0 h 267"/>
                    <a:gd name="T30" fmla="*/ 348 w 429"/>
                    <a:gd name="T31" fmla="*/ 0 h 267"/>
                    <a:gd name="T32" fmla="*/ 348 w 429"/>
                    <a:gd name="T33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29" h="267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85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5" y="267"/>
                      </a:lnTo>
                      <a:lnTo>
                        <a:pt x="172" y="267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429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6" name="Rectangle 250">
                  <a:extLst>
                    <a:ext uri="{FF2B5EF4-FFF2-40B4-BE49-F238E27FC236}">
                      <a16:creationId xmlns:a16="http://schemas.microsoft.com/office/drawing/2014/main" id="{C9B8BB41-16DA-4006-BD2B-23930EEE8A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130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7" name="Rectangle 251">
                  <a:extLst>
                    <a:ext uri="{FF2B5EF4-FFF2-40B4-BE49-F238E27FC236}">
                      <a16:creationId xmlns:a16="http://schemas.microsoft.com/office/drawing/2014/main" id="{37F691A6-1FA3-4195-B14C-0D6051DA65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8" name="Rectangle 252">
                  <a:extLst>
                    <a:ext uri="{FF2B5EF4-FFF2-40B4-BE49-F238E27FC236}">
                      <a16:creationId xmlns:a16="http://schemas.microsoft.com/office/drawing/2014/main" id="{00585557-F389-464B-924B-59150C46F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9" name="Rectangle 253">
                  <a:extLst>
                    <a:ext uri="{FF2B5EF4-FFF2-40B4-BE49-F238E27FC236}">
                      <a16:creationId xmlns:a16="http://schemas.microsoft.com/office/drawing/2014/main" id="{DCF7DEE1-BE74-47FC-905D-715E6B9295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0" name="Freeform 254">
                  <a:extLst>
                    <a:ext uri="{FF2B5EF4-FFF2-40B4-BE49-F238E27FC236}">
                      <a16:creationId xmlns:a16="http://schemas.microsoft.com/office/drawing/2014/main" id="{A9E095EC-A1C9-4AC7-A46F-D9D203A7EF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" y="954"/>
                  <a:ext cx="518" cy="615"/>
                </a:xfrm>
                <a:custGeom>
                  <a:avLst/>
                  <a:gdLst>
                    <a:gd name="T0" fmla="*/ 429 w 518"/>
                    <a:gd name="T1" fmla="*/ 178 h 615"/>
                    <a:gd name="T2" fmla="*/ 429 w 518"/>
                    <a:gd name="T3" fmla="*/ 267 h 615"/>
                    <a:gd name="T4" fmla="*/ 348 w 518"/>
                    <a:gd name="T5" fmla="*/ 267 h 615"/>
                    <a:gd name="T6" fmla="*/ 348 w 518"/>
                    <a:gd name="T7" fmla="*/ 348 h 615"/>
                    <a:gd name="T8" fmla="*/ 429 w 518"/>
                    <a:gd name="T9" fmla="*/ 348 h 615"/>
                    <a:gd name="T10" fmla="*/ 429 w 518"/>
                    <a:gd name="T11" fmla="*/ 437 h 615"/>
                    <a:gd name="T12" fmla="*/ 348 w 518"/>
                    <a:gd name="T13" fmla="*/ 437 h 615"/>
                    <a:gd name="T14" fmla="*/ 348 w 518"/>
                    <a:gd name="T15" fmla="*/ 348 h 615"/>
                    <a:gd name="T16" fmla="*/ 259 w 518"/>
                    <a:gd name="T17" fmla="*/ 348 h 615"/>
                    <a:gd name="T18" fmla="*/ 259 w 518"/>
                    <a:gd name="T19" fmla="*/ 265 h 615"/>
                    <a:gd name="T20" fmla="*/ 259 w 518"/>
                    <a:gd name="T21" fmla="*/ 178 h 615"/>
                    <a:gd name="T22" fmla="*/ 259 w 518"/>
                    <a:gd name="T23" fmla="*/ 91 h 615"/>
                    <a:gd name="T24" fmla="*/ 259 w 518"/>
                    <a:gd name="T25" fmla="*/ 0 h 615"/>
                    <a:gd name="T26" fmla="*/ 170 w 518"/>
                    <a:gd name="T27" fmla="*/ 0 h 615"/>
                    <a:gd name="T28" fmla="*/ 83 w 518"/>
                    <a:gd name="T29" fmla="*/ 0 h 615"/>
                    <a:gd name="T30" fmla="*/ 0 w 518"/>
                    <a:gd name="T31" fmla="*/ 0 h 615"/>
                    <a:gd name="T32" fmla="*/ 0 w 518"/>
                    <a:gd name="T33" fmla="*/ 91 h 615"/>
                    <a:gd name="T34" fmla="*/ 0 w 518"/>
                    <a:gd name="T35" fmla="*/ 178 h 615"/>
                    <a:gd name="T36" fmla="*/ 81 w 518"/>
                    <a:gd name="T37" fmla="*/ 178 h 615"/>
                    <a:gd name="T38" fmla="*/ 81 w 518"/>
                    <a:gd name="T39" fmla="*/ 89 h 615"/>
                    <a:gd name="T40" fmla="*/ 170 w 518"/>
                    <a:gd name="T41" fmla="*/ 89 h 615"/>
                    <a:gd name="T42" fmla="*/ 170 w 518"/>
                    <a:gd name="T43" fmla="*/ 178 h 615"/>
                    <a:gd name="T44" fmla="*/ 170 w 518"/>
                    <a:gd name="T45" fmla="*/ 265 h 615"/>
                    <a:gd name="T46" fmla="*/ 170 w 518"/>
                    <a:gd name="T47" fmla="*/ 352 h 615"/>
                    <a:gd name="T48" fmla="*/ 170 w 518"/>
                    <a:gd name="T49" fmla="*/ 437 h 615"/>
                    <a:gd name="T50" fmla="*/ 259 w 518"/>
                    <a:gd name="T51" fmla="*/ 437 h 615"/>
                    <a:gd name="T52" fmla="*/ 259 w 518"/>
                    <a:gd name="T53" fmla="*/ 526 h 615"/>
                    <a:gd name="T54" fmla="*/ 348 w 518"/>
                    <a:gd name="T55" fmla="*/ 526 h 615"/>
                    <a:gd name="T56" fmla="*/ 348 w 518"/>
                    <a:gd name="T57" fmla="*/ 615 h 615"/>
                    <a:gd name="T58" fmla="*/ 429 w 518"/>
                    <a:gd name="T59" fmla="*/ 615 h 615"/>
                    <a:gd name="T60" fmla="*/ 429 w 518"/>
                    <a:gd name="T61" fmla="*/ 526 h 615"/>
                    <a:gd name="T62" fmla="*/ 518 w 518"/>
                    <a:gd name="T63" fmla="*/ 526 h 615"/>
                    <a:gd name="T64" fmla="*/ 518 w 518"/>
                    <a:gd name="T65" fmla="*/ 439 h 615"/>
                    <a:gd name="T66" fmla="*/ 518 w 518"/>
                    <a:gd name="T67" fmla="*/ 352 h 615"/>
                    <a:gd name="T68" fmla="*/ 518 w 518"/>
                    <a:gd name="T69" fmla="*/ 265 h 615"/>
                    <a:gd name="T70" fmla="*/ 518 w 518"/>
                    <a:gd name="T71" fmla="*/ 178 h 615"/>
                    <a:gd name="T72" fmla="*/ 429 w 518"/>
                    <a:gd name="T73" fmla="*/ 17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18" h="615">
                      <a:moveTo>
                        <a:pt x="429" y="178"/>
                      </a:moveTo>
                      <a:lnTo>
                        <a:pt x="429" y="267"/>
                      </a:lnTo>
                      <a:lnTo>
                        <a:pt x="348" y="267"/>
                      </a:lnTo>
                      <a:lnTo>
                        <a:pt x="348" y="348"/>
                      </a:lnTo>
                      <a:lnTo>
                        <a:pt x="429" y="348"/>
                      </a:lnTo>
                      <a:lnTo>
                        <a:pt x="42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5"/>
                      </a:lnTo>
                      <a:lnTo>
                        <a:pt x="259" y="178"/>
                      </a:lnTo>
                      <a:lnTo>
                        <a:pt x="259" y="91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52"/>
                      </a:lnTo>
                      <a:lnTo>
                        <a:pt x="170" y="437"/>
                      </a:lnTo>
                      <a:lnTo>
                        <a:pt x="259" y="437"/>
                      </a:lnTo>
                      <a:lnTo>
                        <a:pt x="259" y="526"/>
                      </a:lnTo>
                      <a:lnTo>
                        <a:pt x="348" y="526"/>
                      </a:lnTo>
                      <a:lnTo>
                        <a:pt x="348" y="615"/>
                      </a:lnTo>
                      <a:lnTo>
                        <a:pt x="429" y="615"/>
                      </a:lnTo>
                      <a:lnTo>
                        <a:pt x="429" y="526"/>
                      </a:lnTo>
                      <a:lnTo>
                        <a:pt x="518" y="526"/>
                      </a:lnTo>
                      <a:lnTo>
                        <a:pt x="518" y="439"/>
                      </a:lnTo>
                      <a:lnTo>
                        <a:pt x="518" y="352"/>
                      </a:lnTo>
                      <a:lnTo>
                        <a:pt x="518" y="265"/>
                      </a:lnTo>
                      <a:lnTo>
                        <a:pt x="518" y="178"/>
                      </a:lnTo>
                      <a:lnTo>
                        <a:pt x="429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1" name="Rectangle 255">
                  <a:extLst>
                    <a:ext uri="{FF2B5EF4-FFF2-40B4-BE49-F238E27FC236}">
                      <a16:creationId xmlns:a16="http://schemas.microsoft.com/office/drawing/2014/main" id="{6DC9165C-EED4-4C07-9D87-DEFD381A2E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694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2" name="Rectangle 256">
                  <a:extLst>
                    <a:ext uri="{FF2B5EF4-FFF2-40B4-BE49-F238E27FC236}">
                      <a16:creationId xmlns:a16="http://schemas.microsoft.com/office/drawing/2014/main" id="{C2B1F287-CB44-437D-9201-6E5B39B60D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66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3" name="Freeform 257">
                  <a:extLst>
                    <a:ext uri="{FF2B5EF4-FFF2-40B4-BE49-F238E27FC236}">
                      <a16:creationId xmlns:a16="http://schemas.microsoft.com/office/drawing/2014/main" id="{1B512810-8FA7-4207-AB26-E16FB15B51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2" y="954"/>
                  <a:ext cx="704" cy="615"/>
                </a:xfrm>
                <a:custGeom>
                  <a:avLst/>
                  <a:gdLst>
                    <a:gd name="T0" fmla="*/ 615 w 704"/>
                    <a:gd name="T1" fmla="*/ 348 h 615"/>
                    <a:gd name="T2" fmla="*/ 526 w 704"/>
                    <a:gd name="T3" fmla="*/ 348 h 615"/>
                    <a:gd name="T4" fmla="*/ 526 w 704"/>
                    <a:gd name="T5" fmla="*/ 267 h 615"/>
                    <a:gd name="T6" fmla="*/ 439 w 704"/>
                    <a:gd name="T7" fmla="*/ 267 h 615"/>
                    <a:gd name="T8" fmla="*/ 348 w 704"/>
                    <a:gd name="T9" fmla="*/ 267 h 615"/>
                    <a:gd name="T10" fmla="*/ 348 w 704"/>
                    <a:gd name="T11" fmla="*/ 178 h 615"/>
                    <a:gd name="T12" fmla="*/ 348 w 704"/>
                    <a:gd name="T13" fmla="*/ 89 h 615"/>
                    <a:gd name="T14" fmla="*/ 265 w 704"/>
                    <a:gd name="T15" fmla="*/ 89 h 615"/>
                    <a:gd name="T16" fmla="*/ 178 w 704"/>
                    <a:gd name="T17" fmla="*/ 89 h 615"/>
                    <a:gd name="T18" fmla="*/ 178 w 704"/>
                    <a:gd name="T19" fmla="*/ 0 h 615"/>
                    <a:gd name="T20" fmla="*/ 91 w 704"/>
                    <a:gd name="T21" fmla="*/ 0 h 615"/>
                    <a:gd name="T22" fmla="*/ 0 w 704"/>
                    <a:gd name="T23" fmla="*/ 0 h 615"/>
                    <a:gd name="T24" fmla="*/ 0 w 704"/>
                    <a:gd name="T25" fmla="*/ 91 h 615"/>
                    <a:gd name="T26" fmla="*/ 0 w 704"/>
                    <a:gd name="T27" fmla="*/ 178 h 615"/>
                    <a:gd name="T28" fmla="*/ 91 w 704"/>
                    <a:gd name="T29" fmla="*/ 178 h 615"/>
                    <a:gd name="T30" fmla="*/ 178 w 704"/>
                    <a:gd name="T31" fmla="*/ 178 h 615"/>
                    <a:gd name="T32" fmla="*/ 178 w 704"/>
                    <a:gd name="T33" fmla="*/ 267 h 615"/>
                    <a:gd name="T34" fmla="*/ 267 w 704"/>
                    <a:gd name="T35" fmla="*/ 267 h 615"/>
                    <a:gd name="T36" fmla="*/ 267 w 704"/>
                    <a:gd name="T37" fmla="*/ 348 h 615"/>
                    <a:gd name="T38" fmla="*/ 352 w 704"/>
                    <a:gd name="T39" fmla="*/ 348 h 615"/>
                    <a:gd name="T40" fmla="*/ 437 w 704"/>
                    <a:gd name="T41" fmla="*/ 348 h 615"/>
                    <a:gd name="T42" fmla="*/ 437 w 704"/>
                    <a:gd name="T43" fmla="*/ 437 h 615"/>
                    <a:gd name="T44" fmla="*/ 526 w 704"/>
                    <a:gd name="T45" fmla="*/ 437 h 615"/>
                    <a:gd name="T46" fmla="*/ 526 w 704"/>
                    <a:gd name="T47" fmla="*/ 526 h 615"/>
                    <a:gd name="T48" fmla="*/ 615 w 704"/>
                    <a:gd name="T49" fmla="*/ 526 h 615"/>
                    <a:gd name="T50" fmla="*/ 615 w 704"/>
                    <a:gd name="T51" fmla="*/ 615 h 615"/>
                    <a:gd name="T52" fmla="*/ 704 w 704"/>
                    <a:gd name="T53" fmla="*/ 615 h 615"/>
                    <a:gd name="T54" fmla="*/ 704 w 704"/>
                    <a:gd name="T55" fmla="*/ 526 h 615"/>
                    <a:gd name="T56" fmla="*/ 704 w 704"/>
                    <a:gd name="T57" fmla="*/ 437 h 615"/>
                    <a:gd name="T58" fmla="*/ 615 w 704"/>
                    <a:gd name="T59" fmla="*/ 437 h 615"/>
                    <a:gd name="T60" fmla="*/ 615 w 704"/>
                    <a:gd name="T61" fmla="*/ 34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04" h="615">
                      <a:moveTo>
                        <a:pt x="615" y="348"/>
                      </a:moveTo>
                      <a:lnTo>
                        <a:pt x="526" y="348"/>
                      </a:lnTo>
                      <a:lnTo>
                        <a:pt x="526" y="267"/>
                      </a:lnTo>
                      <a:lnTo>
                        <a:pt x="43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5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267"/>
                      </a:lnTo>
                      <a:lnTo>
                        <a:pt x="267" y="267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615"/>
                      </a:lnTo>
                      <a:lnTo>
                        <a:pt x="704" y="615"/>
                      </a:lnTo>
                      <a:lnTo>
                        <a:pt x="704" y="526"/>
                      </a:lnTo>
                      <a:lnTo>
                        <a:pt x="704" y="437"/>
                      </a:lnTo>
                      <a:lnTo>
                        <a:pt x="615" y="437"/>
                      </a:lnTo>
                      <a:lnTo>
                        <a:pt x="615" y="34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4" name="Freeform 258">
                  <a:extLst>
                    <a:ext uri="{FF2B5EF4-FFF2-40B4-BE49-F238E27FC236}">
                      <a16:creationId xmlns:a16="http://schemas.microsoft.com/office/drawing/2014/main" id="{DE648BA7-024A-447D-A33E-A3F0EC5813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1480"/>
                  <a:ext cx="170" cy="178"/>
                </a:xfrm>
                <a:custGeom>
                  <a:avLst/>
                  <a:gdLst>
                    <a:gd name="T0" fmla="*/ 0 w 170"/>
                    <a:gd name="T1" fmla="*/ 0 h 178"/>
                    <a:gd name="T2" fmla="*/ 0 w 170"/>
                    <a:gd name="T3" fmla="*/ 87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7 w 170"/>
                    <a:gd name="T15" fmla="*/ 0 h 178"/>
                    <a:gd name="T16" fmla="*/ 0 w 170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0" y="0"/>
                      </a:move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5" name="Freeform 259">
                  <a:extLst>
                    <a:ext uri="{FF2B5EF4-FFF2-40B4-BE49-F238E27FC236}">
                      <a16:creationId xmlns:a16="http://schemas.microsoft.com/office/drawing/2014/main" id="{85CEE96A-E244-4136-B704-893873214D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6" name="Rectangle 260">
                  <a:extLst>
                    <a:ext uri="{FF2B5EF4-FFF2-40B4-BE49-F238E27FC236}">
                      <a16:creationId xmlns:a16="http://schemas.microsoft.com/office/drawing/2014/main" id="{806460C8-B349-4B48-9A57-E501A7EACF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7" name="Freeform 261">
                  <a:extLst>
                    <a:ext uri="{FF2B5EF4-FFF2-40B4-BE49-F238E27FC236}">
                      <a16:creationId xmlns:a16="http://schemas.microsoft.com/office/drawing/2014/main" id="{8B3E97F4-107F-4589-A8BD-6922B795B8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437" cy="527"/>
                </a:xfrm>
                <a:custGeom>
                  <a:avLst/>
                  <a:gdLst>
                    <a:gd name="T0" fmla="*/ 437 w 437"/>
                    <a:gd name="T1" fmla="*/ 438 h 527"/>
                    <a:gd name="T2" fmla="*/ 437 w 437"/>
                    <a:gd name="T3" fmla="*/ 351 h 527"/>
                    <a:gd name="T4" fmla="*/ 437 w 437"/>
                    <a:gd name="T5" fmla="*/ 260 h 527"/>
                    <a:gd name="T6" fmla="*/ 348 w 437"/>
                    <a:gd name="T7" fmla="*/ 260 h 527"/>
                    <a:gd name="T8" fmla="*/ 259 w 437"/>
                    <a:gd name="T9" fmla="*/ 260 h 527"/>
                    <a:gd name="T10" fmla="*/ 259 w 437"/>
                    <a:gd name="T11" fmla="*/ 178 h 527"/>
                    <a:gd name="T12" fmla="*/ 348 w 437"/>
                    <a:gd name="T13" fmla="*/ 178 h 527"/>
                    <a:gd name="T14" fmla="*/ 348 w 437"/>
                    <a:gd name="T15" fmla="*/ 87 h 527"/>
                    <a:gd name="T16" fmla="*/ 348 w 437"/>
                    <a:gd name="T17" fmla="*/ 0 h 527"/>
                    <a:gd name="T18" fmla="*/ 259 w 437"/>
                    <a:gd name="T19" fmla="*/ 0 h 527"/>
                    <a:gd name="T20" fmla="*/ 259 w 437"/>
                    <a:gd name="T21" fmla="*/ 89 h 527"/>
                    <a:gd name="T22" fmla="*/ 170 w 437"/>
                    <a:gd name="T23" fmla="*/ 89 h 527"/>
                    <a:gd name="T24" fmla="*/ 170 w 437"/>
                    <a:gd name="T25" fmla="*/ 174 h 527"/>
                    <a:gd name="T26" fmla="*/ 170 w 437"/>
                    <a:gd name="T27" fmla="*/ 260 h 527"/>
                    <a:gd name="T28" fmla="*/ 89 w 437"/>
                    <a:gd name="T29" fmla="*/ 260 h 527"/>
                    <a:gd name="T30" fmla="*/ 89 w 437"/>
                    <a:gd name="T31" fmla="*/ 349 h 527"/>
                    <a:gd name="T32" fmla="*/ 170 w 437"/>
                    <a:gd name="T33" fmla="*/ 349 h 527"/>
                    <a:gd name="T34" fmla="*/ 170 w 437"/>
                    <a:gd name="T35" fmla="*/ 438 h 527"/>
                    <a:gd name="T36" fmla="*/ 87 w 437"/>
                    <a:gd name="T37" fmla="*/ 438 h 527"/>
                    <a:gd name="T38" fmla="*/ 0 w 437"/>
                    <a:gd name="T39" fmla="*/ 438 h 527"/>
                    <a:gd name="T40" fmla="*/ 0 w 437"/>
                    <a:gd name="T41" fmla="*/ 527 h 527"/>
                    <a:gd name="T42" fmla="*/ 87 w 437"/>
                    <a:gd name="T43" fmla="*/ 527 h 527"/>
                    <a:gd name="T44" fmla="*/ 174 w 437"/>
                    <a:gd name="T45" fmla="*/ 527 h 527"/>
                    <a:gd name="T46" fmla="*/ 259 w 437"/>
                    <a:gd name="T47" fmla="*/ 527 h 527"/>
                    <a:gd name="T48" fmla="*/ 259 w 437"/>
                    <a:gd name="T49" fmla="*/ 438 h 527"/>
                    <a:gd name="T50" fmla="*/ 259 w 437"/>
                    <a:gd name="T51" fmla="*/ 349 h 527"/>
                    <a:gd name="T52" fmla="*/ 348 w 437"/>
                    <a:gd name="T53" fmla="*/ 349 h 527"/>
                    <a:gd name="T54" fmla="*/ 348 w 437"/>
                    <a:gd name="T55" fmla="*/ 438 h 527"/>
                    <a:gd name="T56" fmla="*/ 437 w 437"/>
                    <a:gd name="T57" fmla="*/ 438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7" h="527">
                      <a:moveTo>
                        <a:pt x="437" y="438"/>
                      </a:moveTo>
                      <a:lnTo>
                        <a:pt x="437" y="351"/>
                      </a:lnTo>
                      <a:lnTo>
                        <a:pt x="437" y="260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7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4"/>
                      </a:lnTo>
                      <a:lnTo>
                        <a:pt x="170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87" y="527"/>
                      </a:lnTo>
                      <a:lnTo>
                        <a:pt x="174" y="527"/>
                      </a:lnTo>
                      <a:lnTo>
                        <a:pt x="259" y="527"/>
                      </a:lnTo>
                      <a:lnTo>
                        <a:pt x="259" y="438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8" name="Freeform 262">
                  <a:extLst>
                    <a:ext uri="{FF2B5EF4-FFF2-40B4-BE49-F238E27FC236}">
                      <a16:creationId xmlns:a16="http://schemas.microsoft.com/office/drawing/2014/main" id="{0902A534-F5FC-498C-8EC0-66E39C5D13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1221"/>
                  <a:ext cx="696" cy="437"/>
                </a:xfrm>
                <a:custGeom>
                  <a:avLst/>
                  <a:gdLst>
                    <a:gd name="T0" fmla="*/ 522 w 696"/>
                    <a:gd name="T1" fmla="*/ 0 h 437"/>
                    <a:gd name="T2" fmla="*/ 437 w 696"/>
                    <a:gd name="T3" fmla="*/ 0 h 437"/>
                    <a:gd name="T4" fmla="*/ 437 w 696"/>
                    <a:gd name="T5" fmla="*/ 81 h 437"/>
                    <a:gd name="T6" fmla="*/ 346 w 696"/>
                    <a:gd name="T7" fmla="*/ 81 h 437"/>
                    <a:gd name="T8" fmla="*/ 259 w 696"/>
                    <a:gd name="T9" fmla="*/ 81 h 437"/>
                    <a:gd name="T10" fmla="*/ 259 w 696"/>
                    <a:gd name="T11" fmla="*/ 170 h 437"/>
                    <a:gd name="T12" fmla="*/ 348 w 696"/>
                    <a:gd name="T13" fmla="*/ 170 h 437"/>
                    <a:gd name="T14" fmla="*/ 348 w 696"/>
                    <a:gd name="T15" fmla="*/ 259 h 437"/>
                    <a:gd name="T16" fmla="*/ 259 w 696"/>
                    <a:gd name="T17" fmla="*/ 259 h 437"/>
                    <a:gd name="T18" fmla="*/ 170 w 696"/>
                    <a:gd name="T19" fmla="*/ 259 h 437"/>
                    <a:gd name="T20" fmla="*/ 170 w 696"/>
                    <a:gd name="T21" fmla="*/ 348 h 437"/>
                    <a:gd name="T22" fmla="*/ 85 w 696"/>
                    <a:gd name="T23" fmla="*/ 348 h 437"/>
                    <a:gd name="T24" fmla="*/ 0 w 696"/>
                    <a:gd name="T25" fmla="*/ 348 h 437"/>
                    <a:gd name="T26" fmla="*/ 0 w 696"/>
                    <a:gd name="T27" fmla="*/ 437 h 437"/>
                    <a:gd name="T28" fmla="*/ 85 w 696"/>
                    <a:gd name="T29" fmla="*/ 437 h 437"/>
                    <a:gd name="T30" fmla="*/ 172 w 696"/>
                    <a:gd name="T31" fmla="*/ 437 h 437"/>
                    <a:gd name="T32" fmla="*/ 259 w 696"/>
                    <a:gd name="T33" fmla="*/ 437 h 437"/>
                    <a:gd name="T34" fmla="*/ 259 w 696"/>
                    <a:gd name="T35" fmla="*/ 348 h 437"/>
                    <a:gd name="T36" fmla="*/ 346 w 696"/>
                    <a:gd name="T37" fmla="*/ 348 h 437"/>
                    <a:gd name="T38" fmla="*/ 437 w 696"/>
                    <a:gd name="T39" fmla="*/ 348 h 437"/>
                    <a:gd name="T40" fmla="*/ 437 w 696"/>
                    <a:gd name="T41" fmla="*/ 259 h 437"/>
                    <a:gd name="T42" fmla="*/ 518 w 696"/>
                    <a:gd name="T43" fmla="*/ 259 h 437"/>
                    <a:gd name="T44" fmla="*/ 518 w 696"/>
                    <a:gd name="T45" fmla="*/ 172 h 437"/>
                    <a:gd name="T46" fmla="*/ 518 w 696"/>
                    <a:gd name="T47" fmla="*/ 81 h 437"/>
                    <a:gd name="T48" fmla="*/ 609 w 696"/>
                    <a:gd name="T49" fmla="*/ 81 h 437"/>
                    <a:gd name="T50" fmla="*/ 696 w 696"/>
                    <a:gd name="T51" fmla="*/ 81 h 437"/>
                    <a:gd name="T52" fmla="*/ 696 w 696"/>
                    <a:gd name="T53" fmla="*/ 0 h 437"/>
                    <a:gd name="T54" fmla="*/ 609 w 696"/>
                    <a:gd name="T55" fmla="*/ 0 h 437"/>
                    <a:gd name="T56" fmla="*/ 522 w 696"/>
                    <a:gd name="T57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96" h="437">
                      <a:moveTo>
                        <a:pt x="522" y="0"/>
                      </a:moveTo>
                      <a:lnTo>
                        <a:pt x="437" y="0"/>
                      </a:lnTo>
                      <a:lnTo>
                        <a:pt x="437" y="81"/>
                      </a:lnTo>
                      <a:lnTo>
                        <a:pt x="346" y="81"/>
                      </a:lnTo>
                      <a:lnTo>
                        <a:pt x="259" y="81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85" y="348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5" y="437"/>
                      </a:lnTo>
                      <a:lnTo>
                        <a:pt x="172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6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18" y="259"/>
                      </a:lnTo>
                      <a:lnTo>
                        <a:pt x="518" y="172"/>
                      </a:lnTo>
                      <a:lnTo>
                        <a:pt x="518" y="81"/>
                      </a:lnTo>
                      <a:lnTo>
                        <a:pt x="609" y="81"/>
                      </a:lnTo>
                      <a:lnTo>
                        <a:pt x="696" y="81"/>
                      </a:lnTo>
                      <a:lnTo>
                        <a:pt x="696" y="0"/>
                      </a:lnTo>
                      <a:lnTo>
                        <a:pt x="609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9" name="Rectangle 263">
                  <a:extLst>
                    <a:ext uri="{FF2B5EF4-FFF2-40B4-BE49-F238E27FC236}">
                      <a16:creationId xmlns:a16="http://schemas.microsoft.com/office/drawing/2014/main" id="{DFFA8EBD-38DE-4649-A7B7-6C2616C40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872"/>
                  <a:ext cx="89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0" name="Rectangle 264">
                  <a:extLst>
                    <a:ext uri="{FF2B5EF4-FFF2-40B4-BE49-F238E27FC236}">
                      <a16:creationId xmlns:a16="http://schemas.microsoft.com/office/drawing/2014/main" id="{332492E1-A4F5-42A5-AB01-6F7302A07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48" y="605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1" name="Freeform 265">
                  <a:extLst>
                    <a:ext uri="{FF2B5EF4-FFF2-40B4-BE49-F238E27FC236}">
                      <a16:creationId xmlns:a16="http://schemas.microsoft.com/office/drawing/2014/main" id="{7245CEAF-DC8A-4BBC-9B52-D1DDC6D1EC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605"/>
                  <a:ext cx="178" cy="178"/>
                </a:xfrm>
                <a:custGeom>
                  <a:avLst/>
                  <a:gdLst>
                    <a:gd name="T0" fmla="*/ 178 w 178"/>
                    <a:gd name="T1" fmla="*/ 178 h 178"/>
                    <a:gd name="T2" fmla="*/ 178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0 h 178"/>
                    <a:gd name="T8" fmla="*/ 0 w 178"/>
                    <a:gd name="T9" fmla="*/ 0 h 178"/>
                    <a:gd name="T10" fmla="*/ 0 w 178"/>
                    <a:gd name="T11" fmla="*/ 89 h 178"/>
                    <a:gd name="T12" fmla="*/ 0 w 178"/>
                    <a:gd name="T13" fmla="*/ 178 h 178"/>
                    <a:gd name="T14" fmla="*/ 91 w 178"/>
                    <a:gd name="T15" fmla="*/ 178 h 178"/>
                    <a:gd name="T16" fmla="*/ 178 w 178"/>
                    <a:gd name="T17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178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2" name="Rectangle 266">
                  <a:extLst>
                    <a:ext uri="{FF2B5EF4-FFF2-40B4-BE49-F238E27FC236}">
                      <a16:creationId xmlns:a16="http://schemas.microsoft.com/office/drawing/2014/main" id="{543D2F13-F899-4862-A923-A7B1F39413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516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3" name="Rectangle 267">
                  <a:extLst>
                    <a:ext uri="{FF2B5EF4-FFF2-40B4-BE49-F238E27FC236}">
                      <a16:creationId xmlns:a16="http://schemas.microsoft.com/office/drawing/2014/main" id="{48B02697-6219-46C1-8B66-634AA7675D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4" name="Freeform 268">
                  <a:extLst>
                    <a:ext uri="{FF2B5EF4-FFF2-40B4-BE49-F238E27FC236}">
                      <a16:creationId xmlns:a16="http://schemas.microsoft.com/office/drawing/2014/main" id="{806AB593-16E3-47D3-A199-3507C25E2B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872"/>
                  <a:ext cx="785" cy="519"/>
                </a:xfrm>
                <a:custGeom>
                  <a:avLst/>
                  <a:gdLst>
                    <a:gd name="T0" fmla="*/ 437 w 785"/>
                    <a:gd name="T1" fmla="*/ 434 h 519"/>
                    <a:gd name="T2" fmla="*/ 437 w 785"/>
                    <a:gd name="T3" fmla="*/ 349 h 519"/>
                    <a:gd name="T4" fmla="*/ 518 w 785"/>
                    <a:gd name="T5" fmla="*/ 349 h 519"/>
                    <a:gd name="T6" fmla="*/ 518 w 785"/>
                    <a:gd name="T7" fmla="*/ 260 h 519"/>
                    <a:gd name="T8" fmla="*/ 609 w 785"/>
                    <a:gd name="T9" fmla="*/ 260 h 519"/>
                    <a:gd name="T10" fmla="*/ 696 w 785"/>
                    <a:gd name="T11" fmla="*/ 260 h 519"/>
                    <a:gd name="T12" fmla="*/ 785 w 785"/>
                    <a:gd name="T13" fmla="*/ 260 h 519"/>
                    <a:gd name="T14" fmla="*/ 785 w 785"/>
                    <a:gd name="T15" fmla="*/ 173 h 519"/>
                    <a:gd name="T16" fmla="*/ 785 w 785"/>
                    <a:gd name="T17" fmla="*/ 82 h 519"/>
                    <a:gd name="T18" fmla="*/ 696 w 785"/>
                    <a:gd name="T19" fmla="*/ 82 h 519"/>
                    <a:gd name="T20" fmla="*/ 696 w 785"/>
                    <a:gd name="T21" fmla="*/ 171 h 519"/>
                    <a:gd name="T22" fmla="*/ 607 w 785"/>
                    <a:gd name="T23" fmla="*/ 171 h 519"/>
                    <a:gd name="T24" fmla="*/ 607 w 785"/>
                    <a:gd name="T25" fmla="*/ 82 h 519"/>
                    <a:gd name="T26" fmla="*/ 518 w 785"/>
                    <a:gd name="T27" fmla="*/ 82 h 519"/>
                    <a:gd name="T28" fmla="*/ 518 w 785"/>
                    <a:gd name="T29" fmla="*/ 171 h 519"/>
                    <a:gd name="T30" fmla="*/ 435 w 785"/>
                    <a:gd name="T31" fmla="*/ 171 h 519"/>
                    <a:gd name="T32" fmla="*/ 348 w 785"/>
                    <a:gd name="T33" fmla="*/ 171 h 519"/>
                    <a:gd name="T34" fmla="*/ 259 w 785"/>
                    <a:gd name="T35" fmla="*/ 171 h 519"/>
                    <a:gd name="T36" fmla="*/ 259 w 785"/>
                    <a:gd name="T37" fmla="*/ 82 h 519"/>
                    <a:gd name="T38" fmla="*/ 174 w 785"/>
                    <a:gd name="T39" fmla="*/ 82 h 519"/>
                    <a:gd name="T40" fmla="*/ 89 w 785"/>
                    <a:gd name="T41" fmla="*/ 82 h 519"/>
                    <a:gd name="T42" fmla="*/ 89 w 785"/>
                    <a:gd name="T43" fmla="*/ 0 h 519"/>
                    <a:gd name="T44" fmla="*/ 0 w 785"/>
                    <a:gd name="T45" fmla="*/ 0 h 519"/>
                    <a:gd name="T46" fmla="*/ 0 w 785"/>
                    <a:gd name="T47" fmla="*/ 84 h 519"/>
                    <a:gd name="T48" fmla="*/ 0 w 785"/>
                    <a:gd name="T49" fmla="*/ 171 h 519"/>
                    <a:gd name="T50" fmla="*/ 87 w 785"/>
                    <a:gd name="T51" fmla="*/ 171 h 519"/>
                    <a:gd name="T52" fmla="*/ 170 w 785"/>
                    <a:gd name="T53" fmla="*/ 171 h 519"/>
                    <a:gd name="T54" fmla="*/ 170 w 785"/>
                    <a:gd name="T55" fmla="*/ 260 h 519"/>
                    <a:gd name="T56" fmla="*/ 259 w 785"/>
                    <a:gd name="T57" fmla="*/ 260 h 519"/>
                    <a:gd name="T58" fmla="*/ 259 w 785"/>
                    <a:gd name="T59" fmla="*/ 349 h 519"/>
                    <a:gd name="T60" fmla="*/ 348 w 785"/>
                    <a:gd name="T61" fmla="*/ 349 h 519"/>
                    <a:gd name="T62" fmla="*/ 348 w 785"/>
                    <a:gd name="T63" fmla="*/ 430 h 519"/>
                    <a:gd name="T64" fmla="*/ 259 w 785"/>
                    <a:gd name="T65" fmla="*/ 430 h 519"/>
                    <a:gd name="T66" fmla="*/ 259 w 785"/>
                    <a:gd name="T67" fmla="*/ 519 h 519"/>
                    <a:gd name="T68" fmla="*/ 348 w 785"/>
                    <a:gd name="T69" fmla="*/ 519 h 519"/>
                    <a:gd name="T70" fmla="*/ 437 w 785"/>
                    <a:gd name="T71" fmla="*/ 519 h 519"/>
                    <a:gd name="T72" fmla="*/ 437 w 785"/>
                    <a:gd name="T73" fmla="*/ 434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85" h="519">
                      <a:moveTo>
                        <a:pt x="437" y="434"/>
                      </a:moveTo>
                      <a:lnTo>
                        <a:pt x="437" y="349"/>
                      </a:lnTo>
                      <a:lnTo>
                        <a:pt x="518" y="349"/>
                      </a:lnTo>
                      <a:lnTo>
                        <a:pt x="518" y="260"/>
                      </a:lnTo>
                      <a:lnTo>
                        <a:pt x="609" y="260"/>
                      </a:lnTo>
                      <a:lnTo>
                        <a:pt x="696" y="260"/>
                      </a:lnTo>
                      <a:lnTo>
                        <a:pt x="785" y="260"/>
                      </a:lnTo>
                      <a:lnTo>
                        <a:pt x="785" y="173"/>
                      </a:lnTo>
                      <a:lnTo>
                        <a:pt x="785" y="82"/>
                      </a:lnTo>
                      <a:lnTo>
                        <a:pt x="696" y="82"/>
                      </a:lnTo>
                      <a:lnTo>
                        <a:pt x="696" y="171"/>
                      </a:lnTo>
                      <a:lnTo>
                        <a:pt x="607" y="171"/>
                      </a:lnTo>
                      <a:lnTo>
                        <a:pt x="607" y="82"/>
                      </a:lnTo>
                      <a:lnTo>
                        <a:pt x="518" y="82"/>
                      </a:lnTo>
                      <a:lnTo>
                        <a:pt x="518" y="171"/>
                      </a:lnTo>
                      <a:lnTo>
                        <a:pt x="435" y="171"/>
                      </a:lnTo>
                      <a:lnTo>
                        <a:pt x="348" y="171"/>
                      </a:lnTo>
                      <a:lnTo>
                        <a:pt x="259" y="171"/>
                      </a:lnTo>
                      <a:lnTo>
                        <a:pt x="259" y="82"/>
                      </a:lnTo>
                      <a:lnTo>
                        <a:pt x="174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7" y="171"/>
                      </a:lnTo>
                      <a:lnTo>
                        <a:pt x="170" y="171"/>
                      </a:lnTo>
                      <a:lnTo>
                        <a:pt x="170" y="260"/>
                      </a:lnTo>
                      <a:lnTo>
                        <a:pt x="259" y="260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0"/>
                      </a:lnTo>
                      <a:lnTo>
                        <a:pt x="259" y="430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4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5" name="Rectangle 269">
                  <a:extLst>
                    <a:ext uri="{FF2B5EF4-FFF2-40B4-BE49-F238E27FC236}">
                      <a16:creationId xmlns:a16="http://schemas.microsoft.com/office/drawing/2014/main" id="{D9F6DDE6-6E1B-4AE3-9BE7-A6D7475E5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6" name="Freeform 270">
                  <a:extLst>
                    <a:ext uri="{FF2B5EF4-FFF2-40B4-BE49-F238E27FC236}">
                      <a16:creationId xmlns:a16="http://schemas.microsoft.com/office/drawing/2014/main" id="{5BEF33D2-526F-419E-A14D-B032626FE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694"/>
                  <a:ext cx="348" cy="178"/>
                </a:xfrm>
                <a:custGeom>
                  <a:avLst/>
                  <a:gdLst>
                    <a:gd name="T0" fmla="*/ 81 w 348"/>
                    <a:gd name="T1" fmla="*/ 178 h 178"/>
                    <a:gd name="T2" fmla="*/ 170 w 348"/>
                    <a:gd name="T3" fmla="*/ 178 h 178"/>
                    <a:gd name="T4" fmla="*/ 170 w 348"/>
                    <a:gd name="T5" fmla="*/ 89 h 178"/>
                    <a:gd name="T6" fmla="*/ 259 w 348"/>
                    <a:gd name="T7" fmla="*/ 89 h 178"/>
                    <a:gd name="T8" fmla="*/ 348 w 348"/>
                    <a:gd name="T9" fmla="*/ 89 h 178"/>
                    <a:gd name="T10" fmla="*/ 348 w 348"/>
                    <a:gd name="T11" fmla="*/ 0 h 178"/>
                    <a:gd name="T12" fmla="*/ 259 w 348"/>
                    <a:gd name="T13" fmla="*/ 0 h 178"/>
                    <a:gd name="T14" fmla="*/ 172 w 348"/>
                    <a:gd name="T15" fmla="*/ 0 h 178"/>
                    <a:gd name="T16" fmla="*/ 85 w 348"/>
                    <a:gd name="T17" fmla="*/ 0 h 178"/>
                    <a:gd name="T18" fmla="*/ 0 w 348"/>
                    <a:gd name="T19" fmla="*/ 0 h 178"/>
                    <a:gd name="T20" fmla="*/ 0 w 348"/>
                    <a:gd name="T21" fmla="*/ 89 h 178"/>
                    <a:gd name="T22" fmla="*/ 81 w 348"/>
                    <a:gd name="T23" fmla="*/ 89 h 178"/>
                    <a:gd name="T24" fmla="*/ 81 w 348"/>
                    <a:gd name="T2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48" h="178">
                      <a:moveTo>
                        <a:pt x="81" y="178"/>
                      </a:move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7" name="Freeform 271">
                  <a:extLst>
                    <a:ext uri="{FF2B5EF4-FFF2-40B4-BE49-F238E27FC236}">
                      <a16:creationId xmlns:a16="http://schemas.microsoft.com/office/drawing/2014/main" id="{1285FA3C-FA26-4685-AD76-786D113447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2" y="1391"/>
                  <a:ext cx="859" cy="349"/>
                </a:xfrm>
                <a:custGeom>
                  <a:avLst/>
                  <a:gdLst>
                    <a:gd name="T0" fmla="*/ 687 w 859"/>
                    <a:gd name="T1" fmla="*/ 0 h 349"/>
                    <a:gd name="T2" fmla="*/ 600 w 859"/>
                    <a:gd name="T3" fmla="*/ 0 h 349"/>
                    <a:gd name="T4" fmla="*/ 511 w 859"/>
                    <a:gd name="T5" fmla="*/ 0 h 349"/>
                    <a:gd name="T6" fmla="*/ 511 w 859"/>
                    <a:gd name="T7" fmla="*/ 89 h 349"/>
                    <a:gd name="T8" fmla="*/ 511 w 859"/>
                    <a:gd name="T9" fmla="*/ 178 h 349"/>
                    <a:gd name="T10" fmla="*/ 424 w 859"/>
                    <a:gd name="T11" fmla="*/ 178 h 349"/>
                    <a:gd name="T12" fmla="*/ 337 w 859"/>
                    <a:gd name="T13" fmla="*/ 178 h 349"/>
                    <a:gd name="T14" fmla="*/ 258 w 859"/>
                    <a:gd name="T15" fmla="*/ 178 h 349"/>
                    <a:gd name="T16" fmla="*/ 171 w 859"/>
                    <a:gd name="T17" fmla="*/ 178 h 349"/>
                    <a:gd name="T18" fmla="*/ 84 w 859"/>
                    <a:gd name="T19" fmla="*/ 178 h 349"/>
                    <a:gd name="T20" fmla="*/ 0 w 859"/>
                    <a:gd name="T21" fmla="*/ 178 h 349"/>
                    <a:gd name="T22" fmla="*/ 0 w 859"/>
                    <a:gd name="T23" fmla="*/ 267 h 349"/>
                    <a:gd name="T24" fmla="*/ 84 w 859"/>
                    <a:gd name="T25" fmla="*/ 267 h 349"/>
                    <a:gd name="T26" fmla="*/ 171 w 859"/>
                    <a:gd name="T27" fmla="*/ 267 h 349"/>
                    <a:gd name="T28" fmla="*/ 260 w 859"/>
                    <a:gd name="T29" fmla="*/ 267 h 349"/>
                    <a:gd name="T30" fmla="*/ 260 w 859"/>
                    <a:gd name="T31" fmla="*/ 349 h 349"/>
                    <a:gd name="T32" fmla="*/ 341 w 859"/>
                    <a:gd name="T33" fmla="*/ 349 h 349"/>
                    <a:gd name="T34" fmla="*/ 341 w 859"/>
                    <a:gd name="T35" fmla="*/ 267 h 349"/>
                    <a:gd name="T36" fmla="*/ 424 w 859"/>
                    <a:gd name="T37" fmla="*/ 267 h 349"/>
                    <a:gd name="T38" fmla="*/ 511 w 859"/>
                    <a:gd name="T39" fmla="*/ 267 h 349"/>
                    <a:gd name="T40" fmla="*/ 600 w 859"/>
                    <a:gd name="T41" fmla="*/ 267 h 349"/>
                    <a:gd name="T42" fmla="*/ 600 w 859"/>
                    <a:gd name="T43" fmla="*/ 178 h 349"/>
                    <a:gd name="T44" fmla="*/ 689 w 859"/>
                    <a:gd name="T45" fmla="*/ 178 h 349"/>
                    <a:gd name="T46" fmla="*/ 689 w 859"/>
                    <a:gd name="T47" fmla="*/ 89 h 349"/>
                    <a:gd name="T48" fmla="*/ 774 w 859"/>
                    <a:gd name="T49" fmla="*/ 89 h 349"/>
                    <a:gd name="T50" fmla="*/ 859 w 859"/>
                    <a:gd name="T51" fmla="*/ 89 h 349"/>
                    <a:gd name="T52" fmla="*/ 859 w 859"/>
                    <a:gd name="T53" fmla="*/ 0 h 349"/>
                    <a:gd name="T54" fmla="*/ 774 w 859"/>
                    <a:gd name="T55" fmla="*/ 0 h 349"/>
                    <a:gd name="T56" fmla="*/ 687 w 859"/>
                    <a:gd name="T5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59" h="349">
                      <a:moveTo>
                        <a:pt x="687" y="0"/>
                      </a:moveTo>
                      <a:lnTo>
                        <a:pt x="600" y="0"/>
                      </a:lnTo>
                      <a:lnTo>
                        <a:pt x="511" y="0"/>
                      </a:lnTo>
                      <a:lnTo>
                        <a:pt x="511" y="89"/>
                      </a:lnTo>
                      <a:lnTo>
                        <a:pt x="511" y="178"/>
                      </a:lnTo>
                      <a:lnTo>
                        <a:pt x="424" y="178"/>
                      </a:lnTo>
                      <a:lnTo>
                        <a:pt x="337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84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4" y="267"/>
                      </a:lnTo>
                      <a:lnTo>
                        <a:pt x="171" y="267"/>
                      </a:lnTo>
                      <a:lnTo>
                        <a:pt x="260" y="267"/>
                      </a:lnTo>
                      <a:lnTo>
                        <a:pt x="260" y="349"/>
                      </a:lnTo>
                      <a:lnTo>
                        <a:pt x="341" y="349"/>
                      </a:lnTo>
                      <a:lnTo>
                        <a:pt x="341" y="267"/>
                      </a:lnTo>
                      <a:lnTo>
                        <a:pt x="424" y="267"/>
                      </a:lnTo>
                      <a:lnTo>
                        <a:pt x="511" y="267"/>
                      </a:lnTo>
                      <a:lnTo>
                        <a:pt x="600" y="267"/>
                      </a:lnTo>
                      <a:lnTo>
                        <a:pt x="600" y="178"/>
                      </a:lnTo>
                      <a:lnTo>
                        <a:pt x="689" y="178"/>
                      </a:lnTo>
                      <a:lnTo>
                        <a:pt x="689" y="89"/>
                      </a:lnTo>
                      <a:lnTo>
                        <a:pt x="774" y="89"/>
                      </a:lnTo>
                      <a:lnTo>
                        <a:pt x="859" y="89"/>
                      </a:lnTo>
                      <a:lnTo>
                        <a:pt x="859" y="0"/>
                      </a:lnTo>
                      <a:lnTo>
                        <a:pt x="774" y="0"/>
                      </a:lnTo>
                      <a:lnTo>
                        <a:pt x="68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8" name="Rectangle 272">
                  <a:extLst>
                    <a:ext uri="{FF2B5EF4-FFF2-40B4-BE49-F238E27FC236}">
                      <a16:creationId xmlns:a16="http://schemas.microsoft.com/office/drawing/2014/main" id="{7C2A7E70-0D8A-417E-864F-2902B14F4B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3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9" name="Freeform 273">
                  <a:extLst>
                    <a:ext uri="{FF2B5EF4-FFF2-40B4-BE49-F238E27FC236}">
                      <a16:creationId xmlns:a16="http://schemas.microsoft.com/office/drawing/2014/main" id="{4F0C769E-C166-4698-9EA1-0CAC247A23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3" y="1043"/>
                  <a:ext cx="170" cy="259"/>
                </a:xfrm>
                <a:custGeom>
                  <a:avLst/>
                  <a:gdLst>
                    <a:gd name="T0" fmla="*/ 170 w 170"/>
                    <a:gd name="T1" fmla="*/ 259 h 259"/>
                    <a:gd name="T2" fmla="*/ 170 w 170"/>
                    <a:gd name="T3" fmla="*/ 178 h 259"/>
                    <a:gd name="T4" fmla="*/ 81 w 170"/>
                    <a:gd name="T5" fmla="*/ 178 h 259"/>
                    <a:gd name="T6" fmla="*/ 81 w 170"/>
                    <a:gd name="T7" fmla="*/ 89 h 259"/>
                    <a:gd name="T8" fmla="*/ 81 w 170"/>
                    <a:gd name="T9" fmla="*/ 0 h 259"/>
                    <a:gd name="T10" fmla="*/ 0 w 170"/>
                    <a:gd name="T11" fmla="*/ 0 h 259"/>
                    <a:gd name="T12" fmla="*/ 0 w 170"/>
                    <a:gd name="T13" fmla="*/ 89 h 259"/>
                    <a:gd name="T14" fmla="*/ 0 w 170"/>
                    <a:gd name="T15" fmla="*/ 176 h 259"/>
                    <a:gd name="T16" fmla="*/ 0 w 170"/>
                    <a:gd name="T17" fmla="*/ 259 h 259"/>
                    <a:gd name="T18" fmla="*/ 83 w 170"/>
                    <a:gd name="T19" fmla="*/ 259 h 259"/>
                    <a:gd name="T20" fmla="*/ 170 w 170"/>
                    <a:gd name="T21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59">
                      <a:moveTo>
                        <a:pt x="170" y="259"/>
                      </a:moveTo>
                      <a:lnTo>
                        <a:pt x="17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3" y="259"/>
                      </a:lnTo>
                      <a:lnTo>
                        <a:pt x="170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0" name="Freeform 274">
                  <a:extLst>
                    <a:ext uri="{FF2B5EF4-FFF2-40B4-BE49-F238E27FC236}">
                      <a16:creationId xmlns:a16="http://schemas.microsoft.com/office/drawing/2014/main" id="{AE329F9C-8DC6-4314-B203-9E90527E36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1043"/>
                  <a:ext cx="259" cy="259"/>
                </a:xfrm>
                <a:custGeom>
                  <a:avLst/>
                  <a:gdLst>
                    <a:gd name="T0" fmla="*/ 259 w 259"/>
                    <a:gd name="T1" fmla="*/ 259 h 259"/>
                    <a:gd name="T2" fmla="*/ 259 w 259"/>
                    <a:gd name="T3" fmla="*/ 178 h 259"/>
                    <a:gd name="T4" fmla="*/ 177 w 259"/>
                    <a:gd name="T5" fmla="*/ 178 h 259"/>
                    <a:gd name="T6" fmla="*/ 177 w 259"/>
                    <a:gd name="T7" fmla="*/ 89 h 259"/>
                    <a:gd name="T8" fmla="*/ 89 w 259"/>
                    <a:gd name="T9" fmla="*/ 89 h 259"/>
                    <a:gd name="T10" fmla="*/ 89 w 259"/>
                    <a:gd name="T11" fmla="*/ 0 h 259"/>
                    <a:gd name="T12" fmla="*/ 0 w 259"/>
                    <a:gd name="T13" fmla="*/ 0 h 259"/>
                    <a:gd name="T14" fmla="*/ 0 w 259"/>
                    <a:gd name="T15" fmla="*/ 89 h 259"/>
                    <a:gd name="T16" fmla="*/ 0 w 259"/>
                    <a:gd name="T17" fmla="*/ 176 h 259"/>
                    <a:gd name="T18" fmla="*/ 0 w 259"/>
                    <a:gd name="T19" fmla="*/ 259 h 259"/>
                    <a:gd name="T20" fmla="*/ 87 w 259"/>
                    <a:gd name="T21" fmla="*/ 259 h 259"/>
                    <a:gd name="T22" fmla="*/ 174 w 259"/>
                    <a:gd name="T23" fmla="*/ 259 h 259"/>
                    <a:gd name="T24" fmla="*/ 259 w 259"/>
                    <a:gd name="T25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59">
                      <a:moveTo>
                        <a:pt x="259" y="259"/>
                      </a:moveTo>
                      <a:lnTo>
                        <a:pt x="259" y="178"/>
                      </a:lnTo>
                      <a:lnTo>
                        <a:pt x="177" y="178"/>
                      </a:lnTo>
                      <a:lnTo>
                        <a:pt x="177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4" y="259"/>
                      </a:lnTo>
                      <a:lnTo>
                        <a:pt x="25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1" name="Freeform 275">
                  <a:extLst>
                    <a:ext uri="{FF2B5EF4-FFF2-40B4-BE49-F238E27FC236}">
                      <a16:creationId xmlns:a16="http://schemas.microsoft.com/office/drawing/2014/main" id="{EE14672E-9DF7-410C-97CA-3FFBB8E39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435"/>
                  <a:ext cx="267" cy="519"/>
                </a:xfrm>
                <a:custGeom>
                  <a:avLst/>
                  <a:gdLst>
                    <a:gd name="T0" fmla="*/ 89 w 267"/>
                    <a:gd name="T1" fmla="*/ 259 h 519"/>
                    <a:gd name="T2" fmla="*/ 89 w 267"/>
                    <a:gd name="T3" fmla="*/ 346 h 519"/>
                    <a:gd name="T4" fmla="*/ 89 w 267"/>
                    <a:gd name="T5" fmla="*/ 433 h 519"/>
                    <a:gd name="T6" fmla="*/ 89 w 267"/>
                    <a:gd name="T7" fmla="*/ 519 h 519"/>
                    <a:gd name="T8" fmla="*/ 178 w 267"/>
                    <a:gd name="T9" fmla="*/ 519 h 519"/>
                    <a:gd name="T10" fmla="*/ 267 w 267"/>
                    <a:gd name="T11" fmla="*/ 519 h 519"/>
                    <a:gd name="T12" fmla="*/ 267 w 267"/>
                    <a:gd name="T13" fmla="*/ 433 h 519"/>
                    <a:gd name="T14" fmla="*/ 267 w 267"/>
                    <a:gd name="T15" fmla="*/ 346 h 519"/>
                    <a:gd name="T16" fmla="*/ 267 w 267"/>
                    <a:gd name="T17" fmla="*/ 259 h 519"/>
                    <a:gd name="T18" fmla="*/ 178 w 267"/>
                    <a:gd name="T19" fmla="*/ 259 h 519"/>
                    <a:gd name="T20" fmla="*/ 178 w 267"/>
                    <a:gd name="T21" fmla="*/ 172 h 519"/>
                    <a:gd name="T22" fmla="*/ 178 w 267"/>
                    <a:gd name="T23" fmla="*/ 81 h 519"/>
                    <a:gd name="T24" fmla="*/ 89 w 267"/>
                    <a:gd name="T25" fmla="*/ 81 h 519"/>
                    <a:gd name="T26" fmla="*/ 89 w 267"/>
                    <a:gd name="T27" fmla="*/ 0 h 519"/>
                    <a:gd name="T28" fmla="*/ 0 w 267"/>
                    <a:gd name="T29" fmla="*/ 0 h 519"/>
                    <a:gd name="T30" fmla="*/ 0 w 267"/>
                    <a:gd name="T31" fmla="*/ 85 h 519"/>
                    <a:gd name="T32" fmla="*/ 0 w 267"/>
                    <a:gd name="T33" fmla="*/ 170 h 519"/>
                    <a:gd name="T34" fmla="*/ 89 w 267"/>
                    <a:gd name="T35" fmla="*/ 170 h 519"/>
                    <a:gd name="T36" fmla="*/ 89 w 267"/>
                    <a:gd name="T37" fmla="*/ 259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7" h="519">
                      <a:moveTo>
                        <a:pt x="89" y="259"/>
                      </a:moveTo>
                      <a:lnTo>
                        <a:pt x="89" y="346"/>
                      </a:lnTo>
                      <a:lnTo>
                        <a:pt x="89" y="433"/>
                      </a:lnTo>
                      <a:lnTo>
                        <a:pt x="89" y="519"/>
                      </a:lnTo>
                      <a:lnTo>
                        <a:pt x="178" y="519"/>
                      </a:lnTo>
                      <a:lnTo>
                        <a:pt x="267" y="519"/>
                      </a:lnTo>
                      <a:lnTo>
                        <a:pt x="267" y="433"/>
                      </a:lnTo>
                      <a:lnTo>
                        <a:pt x="267" y="346"/>
                      </a:lnTo>
                      <a:lnTo>
                        <a:pt x="267" y="259"/>
                      </a:lnTo>
                      <a:lnTo>
                        <a:pt x="178" y="259"/>
                      </a:lnTo>
                      <a:lnTo>
                        <a:pt x="178" y="172"/>
                      </a:lnTo>
                      <a:lnTo>
                        <a:pt x="178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2" name="Freeform 276">
                  <a:extLst>
                    <a:ext uri="{FF2B5EF4-FFF2-40B4-BE49-F238E27FC236}">
                      <a16:creationId xmlns:a16="http://schemas.microsoft.com/office/drawing/2014/main" id="{0DFDDC79-36D0-49D4-9DB6-42B849D9D6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783"/>
                  <a:ext cx="259" cy="786"/>
                </a:xfrm>
                <a:custGeom>
                  <a:avLst/>
                  <a:gdLst>
                    <a:gd name="T0" fmla="*/ 170 w 259"/>
                    <a:gd name="T1" fmla="*/ 610 h 786"/>
                    <a:gd name="T2" fmla="*/ 170 w 259"/>
                    <a:gd name="T3" fmla="*/ 523 h 786"/>
                    <a:gd name="T4" fmla="*/ 170 w 259"/>
                    <a:gd name="T5" fmla="*/ 438 h 786"/>
                    <a:gd name="T6" fmla="*/ 81 w 259"/>
                    <a:gd name="T7" fmla="*/ 438 h 786"/>
                    <a:gd name="T8" fmla="*/ 81 w 259"/>
                    <a:gd name="T9" fmla="*/ 349 h 786"/>
                    <a:gd name="T10" fmla="*/ 81 w 259"/>
                    <a:gd name="T11" fmla="*/ 262 h 786"/>
                    <a:gd name="T12" fmla="*/ 81 w 259"/>
                    <a:gd name="T13" fmla="*/ 173 h 786"/>
                    <a:gd name="T14" fmla="*/ 81 w 259"/>
                    <a:gd name="T15" fmla="*/ 85 h 786"/>
                    <a:gd name="T16" fmla="*/ 81 w 259"/>
                    <a:gd name="T17" fmla="*/ 0 h 786"/>
                    <a:gd name="T18" fmla="*/ 0 w 259"/>
                    <a:gd name="T19" fmla="*/ 0 h 786"/>
                    <a:gd name="T20" fmla="*/ 0 w 259"/>
                    <a:gd name="T21" fmla="*/ 85 h 786"/>
                    <a:gd name="T22" fmla="*/ 0 w 259"/>
                    <a:gd name="T23" fmla="*/ 173 h 786"/>
                    <a:gd name="T24" fmla="*/ 0 w 259"/>
                    <a:gd name="T25" fmla="*/ 262 h 786"/>
                    <a:gd name="T26" fmla="*/ 0 w 259"/>
                    <a:gd name="T27" fmla="*/ 349 h 786"/>
                    <a:gd name="T28" fmla="*/ 0 w 259"/>
                    <a:gd name="T29" fmla="*/ 436 h 786"/>
                    <a:gd name="T30" fmla="*/ 0 w 259"/>
                    <a:gd name="T31" fmla="*/ 523 h 786"/>
                    <a:gd name="T32" fmla="*/ 0 w 259"/>
                    <a:gd name="T33" fmla="*/ 608 h 786"/>
                    <a:gd name="T34" fmla="*/ 81 w 259"/>
                    <a:gd name="T35" fmla="*/ 608 h 786"/>
                    <a:gd name="T36" fmla="*/ 81 w 259"/>
                    <a:gd name="T37" fmla="*/ 697 h 786"/>
                    <a:gd name="T38" fmla="*/ 81 w 259"/>
                    <a:gd name="T39" fmla="*/ 786 h 786"/>
                    <a:gd name="T40" fmla="*/ 172 w 259"/>
                    <a:gd name="T41" fmla="*/ 786 h 786"/>
                    <a:gd name="T42" fmla="*/ 259 w 259"/>
                    <a:gd name="T43" fmla="*/ 786 h 786"/>
                    <a:gd name="T44" fmla="*/ 259 w 259"/>
                    <a:gd name="T45" fmla="*/ 697 h 786"/>
                    <a:gd name="T46" fmla="*/ 170 w 259"/>
                    <a:gd name="T47" fmla="*/ 697 h 786"/>
                    <a:gd name="T48" fmla="*/ 170 w 259"/>
                    <a:gd name="T49" fmla="*/ 610 h 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9" h="786">
                      <a:moveTo>
                        <a:pt x="170" y="610"/>
                      </a:moveTo>
                      <a:lnTo>
                        <a:pt x="170" y="523"/>
                      </a:lnTo>
                      <a:lnTo>
                        <a:pt x="170" y="438"/>
                      </a:lnTo>
                      <a:lnTo>
                        <a:pt x="81" y="438"/>
                      </a:lnTo>
                      <a:lnTo>
                        <a:pt x="81" y="349"/>
                      </a:lnTo>
                      <a:lnTo>
                        <a:pt x="81" y="262"/>
                      </a:lnTo>
                      <a:lnTo>
                        <a:pt x="81" y="173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2"/>
                      </a:lnTo>
                      <a:lnTo>
                        <a:pt x="0" y="349"/>
                      </a:lnTo>
                      <a:lnTo>
                        <a:pt x="0" y="436"/>
                      </a:lnTo>
                      <a:lnTo>
                        <a:pt x="0" y="523"/>
                      </a:lnTo>
                      <a:lnTo>
                        <a:pt x="0" y="608"/>
                      </a:lnTo>
                      <a:lnTo>
                        <a:pt x="81" y="608"/>
                      </a:lnTo>
                      <a:lnTo>
                        <a:pt x="81" y="697"/>
                      </a:lnTo>
                      <a:lnTo>
                        <a:pt x="81" y="786"/>
                      </a:lnTo>
                      <a:lnTo>
                        <a:pt x="172" y="786"/>
                      </a:lnTo>
                      <a:lnTo>
                        <a:pt x="259" y="786"/>
                      </a:lnTo>
                      <a:lnTo>
                        <a:pt x="259" y="697"/>
                      </a:lnTo>
                      <a:lnTo>
                        <a:pt x="170" y="697"/>
                      </a:lnTo>
                      <a:lnTo>
                        <a:pt x="170" y="61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3" name="Rectangle 277">
                  <a:extLst>
                    <a:ext uri="{FF2B5EF4-FFF2-40B4-BE49-F238E27FC236}">
                      <a16:creationId xmlns:a16="http://schemas.microsoft.com/office/drawing/2014/main" id="{7A307D29-AC7A-414A-802C-897D807CB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6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4" name="Rectangle 278">
                  <a:extLst>
                    <a:ext uri="{FF2B5EF4-FFF2-40B4-BE49-F238E27FC236}">
                      <a16:creationId xmlns:a16="http://schemas.microsoft.com/office/drawing/2014/main" id="{A2C033A3-E287-4FCA-8168-A9BA541184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5" name="Freeform 279">
                  <a:extLst>
                    <a:ext uri="{FF2B5EF4-FFF2-40B4-BE49-F238E27FC236}">
                      <a16:creationId xmlns:a16="http://schemas.microsoft.com/office/drawing/2014/main" id="{A564ABB7-A0F1-4F87-B7F6-724EBFAEF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9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6" name="Freeform 280">
                  <a:extLst>
                    <a:ext uri="{FF2B5EF4-FFF2-40B4-BE49-F238E27FC236}">
                      <a16:creationId xmlns:a16="http://schemas.microsoft.com/office/drawing/2014/main" id="{0486DF80-878A-4744-9D1D-A314AEDC5E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0" y="1221"/>
                  <a:ext cx="259" cy="170"/>
                </a:xfrm>
                <a:custGeom>
                  <a:avLst/>
                  <a:gdLst>
                    <a:gd name="T0" fmla="*/ 89 w 259"/>
                    <a:gd name="T1" fmla="*/ 0 h 170"/>
                    <a:gd name="T2" fmla="*/ 89 w 259"/>
                    <a:gd name="T3" fmla="*/ 81 h 170"/>
                    <a:gd name="T4" fmla="*/ 0 w 259"/>
                    <a:gd name="T5" fmla="*/ 81 h 170"/>
                    <a:gd name="T6" fmla="*/ 0 w 259"/>
                    <a:gd name="T7" fmla="*/ 170 h 170"/>
                    <a:gd name="T8" fmla="*/ 87 w 259"/>
                    <a:gd name="T9" fmla="*/ 170 h 170"/>
                    <a:gd name="T10" fmla="*/ 177 w 259"/>
                    <a:gd name="T11" fmla="*/ 170 h 170"/>
                    <a:gd name="T12" fmla="*/ 177 w 259"/>
                    <a:gd name="T13" fmla="*/ 81 h 170"/>
                    <a:gd name="T14" fmla="*/ 259 w 259"/>
                    <a:gd name="T15" fmla="*/ 81 h 170"/>
                    <a:gd name="T16" fmla="*/ 259 w 259"/>
                    <a:gd name="T17" fmla="*/ 0 h 170"/>
                    <a:gd name="T18" fmla="*/ 174 w 259"/>
                    <a:gd name="T19" fmla="*/ 0 h 170"/>
                    <a:gd name="T20" fmla="*/ 8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89" y="0"/>
                      </a:move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0"/>
                      </a:lnTo>
                      <a:lnTo>
                        <a:pt x="87" y="170"/>
                      </a:lnTo>
                      <a:lnTo>
                        <a:pt x="177" y="170"/>
                      </a:lnTo>
                      <a:lnTo>
                        <a:pt x="177" y="81"/>
                      </a:lnTo>
                      <a:lnTo>
                        <a:pt x="259" y="81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7" name="Rectangle 281">
                  <a:extLst>
                    <a:ext uri="{FF2B5EF4-FFF2-40B4-BE49-F238E27FC236}">
                      <a16:creationId xmlns:a16="http://schemas.microsoft.com/office/drawing/2014/main" id="{2CD300D2-73CE-445A-A4AB-58383B59BA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1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8" name="Rectangle 282">
                  <a:extLst>
                    <a:ext uri="{FF2B5EF4-FFF2-40B4-BE49-F238E27FC236}">
                      <a16:creationId xmlns:a16="http://schemas.microsoft.com/office/drawing/2014/main" id="{77F5EEB1-7D56-47EB-BE24-D2D8593FB3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480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9" name="Rectangle 283">
                  <a:extLst>
                    <a:ext uri="{FF2B5EF4-FFF2-40B4-BE49-F238E27FC236}">
                      <a16:creationId xmlns:a16="http://schemas.microsoft.com/office/drawing/2014/main" id="{6538616B-9F51-4260-8A66-D1FF501B8A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0" name="Rectangle 284">
                  <a:extLst>
                    <a:ext uri="{FF2B5EF4-FFF2-40B4-BE49-F238E27FC236}">
                      <a16:creationId xmlns:a16="http://schemas.microsoft.com/office/drawing/2014/main" id="{3E75EDB9-6D59-482C-8A6C-D7829E36E9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1302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1" name="Rectangle 285">
                  <a:extLst>
                    <a:ext uri="{FF2B5EF4-FFF2-40B4-BE49-F238E27FC236}">
                      <a16:creationId xmlns:a16="http://schemas.microsoft.com/office/drawing/2014/main" id="{0333CFC8-62EE-4A21-AE44-52F889B90E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872"/>
                  <a:ext cx="81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2" name="Freeform 286">
                  <a:extLst>
                    <a:ext uri="{FF2B5EF4-FFF2-40B4-BE49-F238E27FC236}">
                      <a16:creationId xmlns:a16="http://schemas.microsoft.com/office/drawing/2014/main" id="{D02F68DA-92F5-4087-91DD-B8954C4E8D0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446" y="1043"/>
                  <a:ext cx="866" cy="697"/>
                </a:xfrm>
                <a:custGeom>
                  <a:avLst/>
                  <a:gdLst>
                    <a:gd name="T0" fmla="*/ 785 w 866"/>
                    <a:gd name="T1" fmla="*/ 524 h 697"/>
                    <a:gd name="T2" fmla="*/ 785 w 866"/>
                    <a:gd name="T3" fmla="*/ 437 h 697"/>
                    <a:gd name="T4" fmla="*/ 696 w 866"/>
                    <a:gd name="T5" fmla="*/ 437 h 697"/>
                    <a:gd name="T6" fmla="*/ 696 w 866"/>
                    <a:gd name="T7" fmla="*/ 348 h 697"/>
                    <a:gd name="T8" fmla="*/ 607 w 866"/>
                    <a:gd name="T9" fmla="*/ 348 h 697"/>
                    <a:gd name="T10" fmla="*/ 607 w 866"/>
                    <a:gd name="T11" fmla="*/ 437 h 697"/>
                    <a:gd name="T12" fmla="*/ 518 w 866"/>
                    <a:gd name="T13" fmla="*/ 437 h 697"/>
                    <a:gd name="T14" fmla="*/ 518 w 866"/>
                    <a:gd name="T15" fmla="*/ 348 h 697"/>
                    <a:gd name="T16" fmla="*/ 435 w 866"/>
                    <a:gd name="T17" fmla="*/ 348 h 697"/>
                    <a:gd name="T18" fmla="*/ 348 w 866"/>
                    <a:gd name="T19" fmla="*/ 348 h 697"/>
                    <a:gd name="T20" fmla="*/ 348 w 866"/>
                    <a:gd name="T21" fmla="*/ 259 h 697"/>
                    <a:gd name="T22" fmla="*/ 259 w 866"/>
                    <a:gd name="T23" fmla="*/ 259 h 697"/>
                    <a:gd name="T24" fmla="*/ 259 w 866"/>
                    <a:gd name="T25" fmla="*/ 176 h 697"/>
                    <a:gd name="T26" fmla="*/ 259 w 866"/>
                    <a:gd name="T27" fmla="*/ 89 h 697"/>
                    <a:gd name="T28" fmla="*/ 259 w 866"/>
                    <a:gd name="T29" fmla="*/ 0 h 697"/>
                    <a:gd name="T30" fmla="*/ 172 w 866"/>
                    <a:gd name="T31" fmla="*/ 0 h 697"/>
                    <a:gd name="T32" fmla="*/ 89 w 866"/>
                    <a:gd name="T33" fmla="*/ 0 h 697"/>
                    <a:gd name="T34" fmla="*/ 89 w 866"/>
                    <a:gd name="T35" fmla="*/ 89 h 697"/>
                    <a:gd name="T36" fmla="*/ 170 w 866"/>
                    <a:gd name="T37" fmla="*/ 89 h 697"/>
                    <a:gd name="T38" fmla="*/ 170 w 866"/>
                    <a:gd name="T39" fmla="*/ 176 h 697"/>
                    <a:gd name="T40" fmla="*/ 170 w 866"/>
                    <a:gd name="T41" fmla="*/ 259 h 697"/>
                    <a:gd name="T42" fmla="*/ 89 w 866"/>
                    <a:gd name="T43" fmla="*/ 259 h 697"/>
                    <a:gd name="T44" fmla="*/ 89 w 866"/>
                    <a:gd name="T45" fmla="*/ 178 h 697"/>
                    <a:gd name="T46" fmla="*/ 0 w 866"/>
                    <a:gd name="T47" fmla="*/ 178 h 697"/>
                    <a:gd name="T48" fmla="*/ 0 w 866"/>
                    <a:gd name="T49" fmla="*/ 263 h 697"/>
                    <a:gd name="T50" fmla="*/ 0 w 866"/>
                    <a:gd name="T51" fmla="*/ 350 h 697"/>
                    <a:gd name="T52" fmla="*/ 0 w 866"/>
                    <a:gd name="T53" fmla="*/ 437 h 697"/>
                    <a:gd name="T54" fmla="*/ 0 w 866"/>
                    <a:gd name="T55" fmla="*/ 526 h 697"/>
                    <a:gd name="T56" fmla="*/ 89 w 866"/>
                    <a:gd name="T57" fmla="*/ 526 h 697"/>
                    <a:gd name="T58" fmla="*/ 89 w 866"/>
                    <a:gd name="T59" fmla="*/ 437 h 697"/>
                    <a:gd name="T60" fmla="*/ 170 w 866"/>
                    <a:gd name="T61" fmla="*/ 437 h 697"/>
                    <a:gd name="T62" fmla="*/ 170 w 866"/>
                    <a:gd name="T63" fmla="*/ 524 h 697"/>
                    <a:gd name="T64" fmla="*/ 170 w 866"/>
                    <a:gd name="T65" fmla="*/ 615 h 697"/>
                    <a:gd name="T66" fmla="*/ 259 w 866"/>
                    <a:gd name="T67" fmla="*/ 615 h 697"/>
                    <a:gd name="T68" fmla="*/ 348 w 866"/>
                    <a:gd name="T69" fmla="*/ 615 h 697"/>
                    <a:gd name="T70" fmla="*/ 348 w 866"/>
                    <a:gd name="T71" fmla="*/ 697 h 697"/>
                    <a:gd name="T72" fmla="*/ 435 w 866"/>
                    <a:gd name="T73" fmla="*/ 697 h 697"/>
                    <a:gd name="T74" fmla="*/ 522 w 866"/>
                    <a:gd name="T75" fmla="*/ 697 h 697"/>
                    <a:gd name="T76" fmla="*/ 609 w 866"/>
                    <a:gd name="T77" fmla="*/ 697 h 697"/>
                    <a:gd name="T78" fmla="*/ 696 w 866"/>
                    <a:gd name="T79" fmla="*/ 697 h 697"/>
                    <a:gd name="T80" fmla="*/ 783 w 866"/>
                    <a:gd name="T81" fmla="*/ 697 h 697"/>
                    <a:gd name="T82" fmla="*/ 866 w 866"/>
                    <a:gd name="T83" fmla="*/ 697 h 697"/>
                    <a:gd name="T84" fmla="*/ 866 w 866"/>
                    <a:gd name="T85" fmla="*/ 615 h 697"/>
                    <a:gd name="T86" fmla="*/ 785 w 866"/>
                    <a:gd name="T87" fmla="*/ 615 h 697"/>
                    <a:gd name="T88" fmla="*/ 785 w 866"/>
                    <a:gd name="T89" fmla="*/ 524 h 697"/>
                    <a:gd name="T90" fmla="*/ 259 w 866"/>
                    <a:gd name="T91" fmla="*/ 526 h 697"/>
                    <a:gd name="T92" fmla="*/ 259 w 866"/>
                    <a:gd name="T93" fmla="*/ 437 h 697"/>
                    <a:gd name="T94" fmla="*/ 348 w 866"/>
                    <a:gd name="T95" fmla="*/ 437 h 697"/>
                    <a:gd name="T96" fmla="*/ 348 w 866"/>
                    <a:gd name="T97" fmla="*/ 526 h 697"/>
                    <a:gd name="T98" fmla="*/ 259 w 866"/>
                    <a:gd name="T99" fmla="*/ 526 h 697"/>
                    <a:gd name="T100" fmla="*/ 437 w 866"/>
                    <a:gd name="T101" fmla="*/ 615 h 697"/>
                    <a:gd name="T102" fmla="*/ 437 w 866"/>
                    <a:gd name="T103" fmla="*/ 526 h 697"/>
                    <a:gd name="T104" fmla="*/ 518 w 866"/>
                    <a:gd name="T105" fmla="*/ 526 h 697"/>
                    <a:gd name="T106" fmla="*/ 518 w 866"/>
                    <a:gd name="T107" fmla="*/ 615 h 697"/>
                    <a:gd name="T108" fmla="*/ 437 w 866"/>
                    <a:gd name="T109" fmla="*/ 615 h 697"/>
                    <a:gd name="T110" fmla="*/ 607 w 866"/>
                    <a:gd name="T111" fmla="*/ 615 h 697"/>
                    <a:gd name="T112" fmla="*/ 607 w 866"/>
                    <a:gd name="T113" fmla="*/ 526 h 697"/>
                    <a:gd name="T114" fmla="*/ 696 w 866"/>
                    <a:gd name="T115" fmla="*/ 526 h 697"/>
                    <a:gd name="T116" fmla="*/ 696 w 866"/>
                    <a:gd name="T117" fmla="*/ 615 h 697"/>
                    <a:gd name="T118" fmla="*/ 607 w 866"/>
                    <a:gd name="T119" fmla="*/ 615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66" h="697">
                      <a:moveTo>
                        <a:pt x="785" y="524"/>
                      </a:moveTo>
                      <a:lnTo>
                        <a:pt x="78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437"/>
                      </a:lnTo>
                      <a:lnTo>
                        <a:pt x="518" y="437"/>
                      </a:lnTo>
                      <a:lnTo>
                        <a:pt x="518" y="348"/>
                      </a:lnTo>
                      <a:lnTo>
                        <a:pt x="435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6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0" y="89"/>
                      </a:lnTo>
                      <a:lnTo>
                        <a:pt x="170" y="176"/>
                      </a:lnTo>
                      <a:lnTo>
                        <a:pt x="170" y="259"/>
                      </a:lnTo>
                      <a:lnTo>
                        <a:pt x="89" y="25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0" y="437"/>
                      </a:lnTo>
                      <a:lnTo>
                        <a:pt x="170" y="524"/>
                      </a:lnTo>
                      <a:lnTo>
                        <a:pt x="170" y="615"/>
                      </a:lnTo>
                      <a:lnTo>
                        <a:pt x="259" y="615"/>
                      </a:lnTo>
                      <a:lnTo>
                        <a:pt x="348" y="615"/>
                      </a:lnTo>
                      <a:lnTo>
                        <a:pt x="348" y="697"/>
                      </a:lnTo>
                      <a:lnTo>
                        <a:pt x="435" y="697"/>
                      </a:lnTo>
                      <a:lnTo>
                        <a:pt x="522" y="697"/>
                      </a:lnTo>
                      <a:lnTo>
                        <a:pt x="609" y="697"/>
                      </a:lnTo>
                      <a:lnTo>
                        <a:pt x="696" y="697"/>
                      </a:lnTo>
                      <a:lnTo>
                        <a:pt x="783" y="697"/>
                      </a:lnTo>
                      <a:lnTo>
                        <a:pt x="866" y="697"/>
                      </a:lnTo>
                      <a:lnTo>
                        <a:pt x="866" y="615"/>
                      </a:lnTo>
                      <a:lnTo>
                        <a:pt x="785" y="615"/>
                      </a:lnTo>
                      <a:lnTo>
                        <a:pt x="785" y="524"/>
                      </a:lnTo>
                      <a:close/>
                      <a:moveTo>
                        <a:pt x="259" y="526"/>
                      </a:move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526"/>
                      </a:lnTo>
                      <a:lnTo>
                        <a:pt x="259" y="526"/>
                      </a:lnTo>
                      <a:close/>
                      <a:moveTo>
                        <a:pt x="437" y="615"/>
                      </a:moveTo>
                      <a:lnTo>
                        <a:pt x="437" y="526"/>
                      </a:lnTo>
                      <a:lnTo>
                        <a:pt x="518" y="526"/>
                      </a:lnTo>
                      <a:lnTo>
                        <a:pt x="518" y="615"/>
                      </a:lnTo>
                      <a:lnTo>
                        <a:pt x="437" y="615"/>
                      </a:lnTo>
                      <a:close/>
                      <a:moveTo>
                        <a:pt x="607" y="615"/>
                      </a:moveTo>
                      <a:lnTo>
                        <a:pt x="607" y="526"/>
                      </a:lnTo>
                      <a:lnTo>
                        <a:pt x="696" y="526"/>
                      </a:lnTo>
                      <a:lnTo>
                        <a:pt x="696" y="615"/>
                      </a:lnTo>
                      <a:lnTo>
                        <a:pt x="607" y="615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3" name="Freeform 287">
                  <a:extLst>
                    <a:ext uri="{FF2B5EF4-FFF2-40B4-BE49-F238E27FC236}">
                      <a16:creationId xmlns:a16="http://schemas.microsoft.com/office/drawing/2014/main" id="{6C227C0B-CF47-41FD-BC66-E0FD7929F2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4" y="783"/>
                  <a:ext cx="267" cy="171"/>
                </a:xfrm>
                <a:custGeom>
                  <a:avLst/>
                  <a:gdLst>
                    <a:gd name="T0" fmla="*/ 178 w 267"/>
                    <a:gd name="T1" fmla="*/ 0 h 171"/>
                    <a:gd name="T2" fmla="*/ 89 w 267"/>
                    <a:gd name="T3" fmla="*/ 0 h 171"/>
                    <a:gd name="T4" fmla="*/ 89 w 267"/>
                    <a:gd name="T5" fmla="*/ 89 h 171"/>
                    <a:gd name="T6" fmla="*/ 0 w 267"/>
                    <a:gd name="T7" fmla="*/ 89 h 171"/>
                    <a:gd name="T8" fmla="*/ 0 w 267"/>
                    <a:gd name="T9" fmla="*/ 171 h 171"/>
                    <a:gd name="T10" fmla="*/ 91 w 267"/>
                    <a:gd name="T11" fmla="*/ 171 h 171"/>
                    <a:gd name="T12" fmla="*/ 178 w 267"/>
                    <a:gd name="T13" fmla="*/ 171 h 171"/>
                    <a:gd name="T14" fmla="*/ 178 w 267"/>
                    <a:gd name="T15" fmla="*/ 89 h 171"/>
                    <a:gd name="T16" fmla="*/ 267 w 267"/>
                    <a:gd name="T17" fmla="*/ 89 h 171"/>
                    <a:gd name="T18" fmla="*/ 267 w 267"/>
                    <a:gd name="T19" fmla="*/ 0 h 171"/>
                    <a:gd name="T20" fmla="*/ 178 w 267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1"/>
                      </a:lnTo>
                      <a:lnTo>
                        <a:pt x="91" y="171"/>
                      </a:lnTo>
                      <a:lnTo>
                        <a:pt x="178" y="171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4" name="Rectangle 288">
                  <a:extLst>
                    <a:ext uri="{FF2B5EF4-FFF2-40B4-BE49-F238E27FC236}">
                      <a16:creationId xmlns:a16="http://schemas.microsoft.com/office/drawing/2014/main" id="{B4C678BF-ED93-4ACF-915E-D7FD258D1C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4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5" name="Rectangle 289">
                  <a:extLst>
                    <a:ext uri="{FF2B5EF4-FFF2-40B4-BE49-F238E27FC236}">
                      <a16:creationId xmlns:a16="http://schemas.microsoft.com/office/drawing/2014/main" id="{FD57A62C-6980-408E-9E7B-FDB12F4628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6" name="Freeform 290">
                  <a:extLst>
                    <a:ext uri="{FF2B5EF4-FFF2-40B4-BE49-F238E27FC236}">
                      <a16:creationId xmlns:a16="http://schemas.microsoft.com/office/drawing/2014/main" id="{FEED6404-BD22-4EC9-B7A1-7E93D787FA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569"/>
                  <a:ext cx="437" cy="171"/>
                </a:xfrm>
                <a:custGeom>
                  <a:avLst/>
                  <a:gdLst>
                    <a:gd name="T0" fmla="*/ 259 w 437"/>
                    <a:gd name="T1" fmla="*/ 89 h 171"/>
                    <a:gd name="T2" fmla="*/ 259 w 437"/>
                    <a:gd name="T3" fmla="*/ 0 h 171"/>
                    <a:gd name="T4" fmla="*/ 172 w 437"/>
                    <a:gd name="T5" fmla="*/ 0 h 171"/>
                    <a:gd name="T6" fmla="*/ 85 w 437"/>
                    <a:gd name="T7" fmla="*/ 0 h 171"/>
                    <a:gd name="T8" fmla="*/ 0 w 437"/>
                    <a:gd name="T9" fmla="*/ 0 h 171"/>
                    <a:gd name="T10" fmla="*/ 0 w 437"/>
                    <a:gd name="T11" fmla="*/ 89 h 171"/>
                    <a:gd name="T12" fmla="*/ 81 w 437"/>
                    <a:gd name="T13" fmla="*/ 89 h 171"/>
                    <a:gd name="T14" fmla="*/ 81 w 437"/>
                    <a:gd name="T15" fmla="*/ 171 h 171"/>
                    <a:gd name="T16" fmla="*/ 172 w 437"/>
                    <a:gd name="T17" fmla="*/ 171 h 171"/>
                    <a:gd name="T18" fmla="*/ 259 w 437"/>
                    <a:gd name="T19" fmla="*/ 171 h 171"/>
                    <a:gd name="T20" fmla="*/ 346 w 437"/>
                    <a:gd name="T21" fmla="*/ 171 h 171"/>
                    <a:gd name="T22" fmla="*/ 437 w 437"/>
                    <a:gd name="T23" fmla="*/ 171 h 171"/>
                    <a:gd name="T24" fmla="*/ 437 w 437"/>
                    <a:gd name="T25" fmla="*/ 89 h 171"/>
                    <a:gd name="T26" fmla="*/ 346 w 437"/>
                    <a:gd name="T27" fmla="*/ 89 h 171"/>
                    <a:gd name="T28" fmla="*/ 259 w 437"/>
                    <a:gd name="T29" fmla="*/ 8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37" h="171">
                      <a:moveTo>
                        <a:pt x="259" y="89"/>
                      </a:move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1"/>
                      </a:lnTo>
                      <a:lnTo>
                        <a:pt x="172" y="171"/>
                      </a:lnTo>
                      <a:lnTo>
                        <a:pt x="259" y="171"/>
                      </a:lnTo>
                      <a:lnTo>
                        <a:pt x="346" y="171"/>
                      </a:lnTo>
                      <a:lnTo>
                        <a:pt x="437" y="171"/>
                      </a:lnTo>
                      <a:lnTo>
                        <a:pt x="437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7" name="Freeform 291">
                  <a:extLst>
                    <a:ext uri="{FF2B5EF4-FFF2-40B4-BE49-F238E27FC236}">
                      <a16:creationId xmlns:a16="http://schemas.microsoft.com/office/drawing/2014/main" id="{66D46D6E-3B9F-46B3-B5DF-92A209211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043"/>
                  <a:ext cx="267" cy="437"/>
                </a:xfrm>
                <a:custGeom>
                  <a:avLst/>
                  <a:gdLst>
                    <a:gd name="T0" fmla="*/ 267 w 267"/>
                    <a:gd name="T1" fmla="*/ 0 h 437"/>
                    <a:gd name="T2" fmla="*/ 178 w 267"/>
                    <a:gd name="T3" fmla="*/ 0 h 437"/>
                    <a:gd name="T4" fmla="*/ 91 w 267"/>
                    <a:gd name="T5" fmla="*/ 0 h 437"/>
                    <a:gd name="T6" fmla="*/ 0 w 267"/>
                    <a:gd name="T7" fmla="*/ 0 h 437"/>
                    <a:gd name="T8" fmla="*/ 0 w 267"/>
                    <a:gd name="T9" fmla="*/ 89 h 437"/>
                    <a:gd name="T10" fmla="*/ 0 w 267"/>
                    <a:gd name="T11" fmla="*/ 176 h 437"/>
                    <a:gd name="T12" fmla="*/ 0 w 267"/>
                    <a:gd name="T13" fmla="*/ 263 h 437"/>
                    <a:gd name="T14" fmla="*/ 0 w 267"/>
                    <a:gd name="T15" fmla="*/ 350 h 437"/>
                    <a:gd name="T16" fmla="*/ 0 w 267"/>
                    <a:gd name="T17" fmla="*/ 437 h 437"/>
                    <a:gd name="T18" fmla="*/ 91 w 267"/>
                    <a:gd name="T19" fmla="*/ 437 h 437"/>
                    <a:gd name="T20" fmla="*/ 178 w 267"/>
                    <a:gd name="T21" fmla="*/ 437 h 437"/>
                    <a:gd name="T22" fmla="*/ 178 w 267"/>
                    <a:gd name="T23" fmla="*/ 348 h 437"/>
                    <a:gd name="T24" fmla="*/ 89 w 267"/>
                    <a:gd name="T25" fmla="*/ 348 h 437"/>
                    <a:gd name="T26" fmla="*/ 89 w 267"/>
                    <a:gd name="T27" fmla="*/ 263 h 437"/>
                    <a:gd name="T28" fmla="*/ 89 w 267"/>
                    <a:gd name="T29" fmla="*/ 176 h 437"/>
                    <a:gd name="T30" fmla="*/ 89 w 267"/>
                    <a:gd name="T31" fmla="*/ 89 h 437"/>
                    <a:gd name="T32" fmla="*/ 178 w 267"/>
                    <a:gd name="T33" fmla="*/ 89 h 437"/>
                    <a:gd name="T34" fmla="*/ 178 w 267"/>
                    <a:gd name="T35" fmla="*/ 178 h 437"/>
                    <a:gd name="T36" fmla="*/ 267 w 267"/>
                    <a:gd name="T37" fmla="*/ 178 h 437"/>
                    <a:gd name="T38" fmla="*/ 267 w 267"/>
                    <a:gd name="T39" fmla="*/ 89 h 437"/>
                    <a:gd name="T40" fmla="*/ 267 w 267"/>
                    <a:gd name="T41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7" h="437">
                      <a:moveTo>
                        <a:pt x="267" y="0"/>
                      </a:move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91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89" y="348"/>
                      </a:lnTo>
                      <a:lnTo>
                        <a:pt x="89" y="263"/>
                      </a:lnTo>
                      <a:lnTo>
                        <a:pt x="89" y="176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8" name="Freeform 292">
                  <a:extLst>
                    <a:ext uri="{FF2B5EF4-FFF2-40B4-BE49-F238E27FC236}">
                      <a16:creationId xmlns:a16="http://schemas.microsoft.com/office/drawing/2014/main" id="{2C7A02F9-81E4-4E83-8EB4-E38A99CB6E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68" y="783"/>
                  <a:ext cx="267" cy="171"/>
                </a:xfrm>
                <a:custGeom>
                  <a:avLst/>
                  <a:gdLst>
                    <a:gd name="T0" fmla="*/ 176 w 267"/>
                    <a:gd name="T1" fmla="*/ 171 h 171"/>
                    <a:gd name="T2" fmla="*/ 267 w 267"/>
                    <a:gd name="T3" fmla="*/ 171 h 171"/>
                    <a:gd name="T4" fmla="*/ 267 w 267"/>
                    <a:gd name="T5" fmla="*/ 89 h 171"/>
                    <a:gd name="T6" fmla="*/ 176 w 267"/>
                    <a:gd name="T7" fmla="*/ 89 h 171"/>
                    <a:gd name="T8" fmla="*/ 89 w 267"/>
                    <a:gd name="T9" fmla="*/ 89 h 171"/>
                    <a:gd name="T10" fmla="*/ 89 w 267"/>
                    <a:gd name="T11" fmla="*/ 0 h 171"/>
                    <a:gd name="T12" fmla="*/ 0 w 267"/>
                    <a:gd name="T13" fmla="*/ 0 h 171"/>
                    <a:gd name="T14" fmla="*/ 0 w 267"/>
                    <a:gd name="T15" fmla="*/ 85 h 171"/>
                    <a:gd name="T16" fmla="*/ 0 w 267"/>
                    <a:gd name="T17" fmla="*/ 171 h 171"/>
                    <a:gd name="T18" fmla="*/ 89 w 267"/>
                    <a:gd name="T19" fmla="*/ 171 h 171"/>
                    <a:gd name="T20" fmla="*/ 176 w 267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6" y="171"/>
                      </a:moveTo>
                      <a:lnTo>
                        <a:pt x="267" y="171"/>
                      </a:lnTo>
                      <a:lnTo>
                        <a:pt x="267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176" y="171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9" name="Freeform 293">
                  <a:extLst>
                    <a:ext uri="{FF2B5EF4-FFF2-40B4-BE49-F238E27FC236}">
                      <a16:creationId xmlns:a16="http://schemas.microsoft.com/office/drawing/2014/main" id="{F946C2D9-5930-4B70-A2A9-38EDCFFB10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1391"/>
                  <a:ext cx="696" cy="349"/>
                </a:xfrm>
                <a:custGeom>
                  <a:avLst/>
                  <a:gdLst>
                    <a:gd name="T0" fmla="*/ 526 w 696"/>
                    <a:gd name="T1" fmla="*/ 0 h 349"/>
                    <a:gd name="T2" fmla="*/ 526 w 696"/>
                    <a:gd name="T3" fmla="*/ 89 h 349"/>
                    <a:gd name="T4" fmla="*/ 437 w 696"/>
                    <a:gd name="T5" fmla="*/ 89 h 349"/>
                    <a:gd name="T6" fmla="*/ 348 w 696"/>
                    <a:gd name="T7" fmla="*/ 89 h 349"/>
                    <a:gd name="T8" fmla="*/ 348 w 696"/>
                    <a:gd name="T9" fmla="*/ 178 h 349"/>
                    <a:gd name="T10" fmla="*/ 259 w 696"/>
                    <a:gd name="T11" fmla="*/ 178 h 349"/>
                    <a:gd name="T12" fmla="*/ 259 w 696"/>
                    <a:gd name="T13" fmla="*/ 89 h 349"/>
                    <a:gd name="T14" fmla="*/ 176 w 696"/>
                    <a:gd name="T15" fmla="*/ 89 h 349"/>
                    <a:gd name="T16" fmla="*/ 89 w 696"/>
                    <a:gd name="T17" fmla="*/ 89 h 349"/>
                    <a:gd name="T18" fmla="*/ 89 w 696"/>
                    <a:gd name="T19" fmla="*/ 178 h 349"/>
                    <a:gd name="T20" fmla="*/ 0 w 696"/>
                    <a:gd name="T21" fmla="*/ 178 h 349"/>
                    <a:gd name="T22" fmla="*/ 0 w 696"/>
                    <a:gd name="T23" fmla="*/ 264 h 349"/>
                    <a:gd name="T24" fmla="*/ 0 w 696"/>
                    <a:gd name="T25" fmla="*/ 349 h 349"/>
                    <a:gd name="T26" fmla="*/ 89 w 696"/>
                    <a:gd name="T27" fmla="*/ 349 h 349"/>
                    <a:gd name="T28" fmla="*/ 178 w 696"/>
                    <a:gd name="T29" fmla="*/ 349 h 349"/>
                    <a:gd name="T30" fmla="*/ 178 w 696"/>
                    <a:gd name="T31" fmla="*/ 267 h 349"/>
                    <a:gd name="T32" fmla="*/ 263 w 696"/>
                    <a:gd name="T33" fmla="*/ 267 h 349"/>
                    <a:gd name="T34" fmla="*/ 350 w 696"/>
                    <a:gd name="T35" fmla="*/ 267 h 349"/>
                    <a:gd name="T36" fmla="*/ 437 w 696"/>
                    <a:gd name="T37" fmla="*/ 267 h 349"/>
                    <a:gd name="T38" fmla="*/ 524 w 696"/>
                    <a:gd name="T39" fmla="*/ 267 h 349"/>
                    <a:gd name="T40" fmla="*/ 615 w 696"/>
                    <a:gd name="T41" fmla="*/ 267 h 349"/>
                    <a:gd name="T42" fmla="*/ 615 w 696"/>
                    <a:gd name="T43" fmla="*/ 178 h 349"/>
                    <a:gd name="T44" fmla="*/ 696 w 696"/>
                    <a:gd name="T45" fmla="*/ 178 h 349"/>
                    <a:gd name="T46" fmla="*/ 696 w 696"/>
                    <a:gd name="T47" fmla="*/ 89 h 349"/>
                    <a:gd name="T48" fmla="*/ 696 w 696"/>
                    <a:gd name="T49" fmla="*/ 0 h 349"/>
                    <a:gd name="T50" fmla="*/ 611 w 696"/>
                    <a:gd name="T51" fmla="*/ 0 h 349"/>
                    <a:gd name="T52" fmla="*/ 526 w 696"/>
                    <a:gd name="T5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6" h="349">
                      <a:moveTo>
                        <a:pt x="526" y="0"/>
                      </a:move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267"/>
                      </a:lnTo>
                      <a:lnTo>
                        <a:pt x="263" y="267"/>
                      </a:lnTo>
                      <a:lnTo>
                        <a:pt x="350" y="267"/>
                      </a:lnTo>
                      <a:lnTo>
                        <a:pt x="437" y="267"/>
                      </a:lnTo>
                      <a:lnTo>
                        <a:pt x="524" y="267"/>
                      </a:lnTo>
                      <a:lnTo>
                        <a:pt x="615" y="267"/>
                      </a:lnTo>
                      <a:lnTo>
                        <a:pt x="615" y="178"/>
                      </a:lnTo>
                      <a:lnTo>
                        <a:pt x="696" y="178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11" y="0"/>
                      </a:lnTo>
                      <a:lnTo>
                        <a:pt x="526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0" name="Rectangle 294">
                  <a:extLst>
                    <a:ext uri="{FF2B5EF4-FFF2-40B4-BE49-F238E27FC236}">
                      <a16:creationId xmlns:a16="http://schemas.microsoft.com/office/drawing/2014/main" id="{700B0BDA-5AEB-4A0A-B041-E98081533D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1" name="Rectangle 295">
                  <a:extLst>
                    <a:ext uri="{FF2B5EF4-FFF2-40B4-BE49-F238E27FC236}">
                      <a16:creationId xmlns:a16="http://schemas.microsoft.com/office/drawing/2014/main" id="{2782B6CD-BA02-40E7-B0FE-7BAC3023EC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1302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2" name="Freeform 296">
                  <a:extLst>
                    <a:ext uri="{FF2B5EF4-FFF2-40B4-BE49-F238E27FC236}">
                      <a16:creationId xmlns:a16="http://schemas.microsoft.com/office/drawing/2014/main" id="{779DBE74-71AB-46E8-B6F9-95D08EAF64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516"/>
                  <a:ext cx="615" cy="875"/>
                </a:xfrm>
                <a:custGeom>
                  <a:avLst/>
                  <a:gdLst>
                    <a:gd name="T0" fmla="*/ 89 w 615"/>
                    <a:gd name="T1" fmla="*/ 790 h 875"/>
                    <a:gd name="T2" fmla="*/ 89 w 615"/>
                    <a:gd name="T3" fmla="*/ 875 h 875"/>
                    <a:gd name="T4" fmla="*/ 178 w 615"/>
                    <a:gd name="T5" fmla="*/ 875 h 875"/>
                    <a:gd name="T6" fmla="*/ 178 w 615"/>
                    <a:gd name="T7" fmla="*/ 790 h 875"/>
                    <a:gd name="T8" fmla="*/ 178 w 615"/>
                    <a:gd name="T9" fmla="*/ 705 h 875"/>
                    <a:gd name="T10" fmla="*/ 259 w 615"/>
                    <a:gd name="T11" fmla="*/ 705 h 875"/>
                    <a:gd name="T12" fmla="*/ 259 w 615"/>
                    <a:gd name="T13" fmla="*/ 616 h 875"/>
                    <a:gd name="T14" fmla="*/ 259 w 615"/>
                    <a:gd name="T15" fmla="*/ 527 h 875"/>
                    <a:gd name="T16" fmla="*/ 348 w 615"/>
                    <a:gd name="T17" fmla="*/ 527 h 875"/>
                    <a:gd name="T18" fmla="*/ 348 w 615"/>
                    <a:gd name="T19" fmla="*/ 438 h 875"/>
                    <a:gd name="T20" fmla="*/ 437 w 615"/>
                    <a:gd name="T21" fmla="*/ 438 h 875"/>
                    <a:gd name="T22" fmla="*/ 437 w 615"/>
                    <a:gd name="T23" fmla="*/ 352 h 875"/>
                    <a:gd name="T24" fmla="*/ 437 w 615"/>
                    <a:gd name="T25" fmla="*/ 267 h 875"/>
                    <a:gd name="T26" fmla="*/ 526 w 615"/>
                    <a:gd name="T27" fmla="*/ 267 h 875"/>
                    <a:gd name="T28" fmla="*/ 526 w 615"/>
                    <a:gd name="T29" fmla="*/ 178 h 875"/>
                    <a:gd name="T30" fmla="*/ 615 w 615"/>
                    <a:gd name="T31" fmla="*/ 178 h 875"/>
                    <a:gd name="T32" fmla="*/ 615 w 615"/>
                    <a:gd name="T33" fmla="*/ 91 h 875"/>
                    <a:gd name="T34" fmla="*/ 615 w 615"/>
                    <a:gd name="T35" fmla="*/ 0 h 875"/>
                    <a:gd name="T36" fmla="*/ 526 w 615"/>
                    <a:gd name="T37" fmla="*/ 0 h 875"/>
                    <a:gd name="T38" fmla="*/ 526 w 615"/>
                    <a:gd name="T39" fmla="*/ 89 h 875"/>
                    <a:gd name="T40" fmla="*/ 437 w 615"/>
                    <a:gd name="T41" fmla="*/ 89 h 875"/>
                    <a:gd name="T42" fmla="*/ 437 w 615"/>
                    <a:gd name="T43" fmla="*/ 178 h 875"/>
                    <a:gd name="T44" fmla="*/ 348 w 615"/>
                    <a:gd name="T45" fmla="*/ 178 h 875"/>
                    <a:gd name="T46" fmla="*/ 348 w 615"/>
                    <a:gd name="T47" fmla="*/ 265 h 875"/>
                    <a:gd name="T48" fmla="*/ 348 w 615"/>
                    <a:gd name="T49" fmla="*/ 356 h 875"/>
                    <a:gd name="T50" fmla="*/ 259 w 615"/>
                    <a:gd name="T51" fmla="*/ 356 h 875"/>
                    <a:gd name="T52" fmla="*/ 259 w 615"/>
                    <a:gd name="T53" fmla="*/ 438 h 875"/>
                    <a:gd name="T54" fmla="*/ 178 w 615"/>
                    <a:gd name="T55" fmla="*/ 438 h 875"/>
                    <a:gd name="T56" fmla="*/ 178 w 615"/>
                    <a:gd name="T57" fmla="*/ 529 h 875"/>
                    <a:gd name="T58" fmla="*/ 178 w 615"/>
                    <a:gd name="T59" fmla="*/ 616 h 875"/>
                    <a:gd name="T60" fmla="*/ 89 w 615"/>
                    <a:gd name="T61" fmla="*/ 616 h 875"/>
                    <a:gd name="T62" fmla="*/ 89 w 615"/>
                    <a:gd name="T63" fmla="*/ 527 h 875"/>
                    <a:gd name="T64" fmla="*/ 0 w 615"/>
                    <a:gd name="T65" fmla="*/ 527 h 875"/>
                    <a:gd name="T66" fmla="*/ 0 w 615"/>
                    <a:gd name="T67" fmla="*/ 616 h 875"/>
                    <a:gd name="T68" fmla="*/ 0 w 615"/>
                    <a:gd name="T69" fmla="*/ 705 h 875"/>
                    <a:gd name="T70" fmla="*/ 89 w 615"/>
                    <a:gd name="T71" fmla="*/ 705 h 875"/>
                    <a:gd name="T72" fmla="*/ 89 w 615"/>
                    <a:gd name="T73" fmla="*/ 79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15" h="875">
                      <a:moveTo>
                        <a:pt x="89" y="790"/>
                      </a:moveTo>
                      <a:lnTo>
                        <a:pt x="89" y="875"/>
                      </a:lnTo>
                      <a:lnTo>
                        <a:pt x="178" y="875"/>
                      </a:lnTo>
                      <a:lnTo>
                        <a:pt x="178" y="790"/>
                      </a:lnTo>
                      <a:lnTo>
                        <a:pt x="178" y="705"/>
                      </a:lnTo>
                      <a:lnTo>
                        <a:pt x="259" y="705"/>
                      </a:lnTo>
                      <a:lnTo>
                        <a:pt x="259" y="616"/>
                      </a:lnTo>
                      <a:lnTo>
                        <a:pt x="259" y="527"/>
                      </a:lnTo>
                      <a:lnTo>
                        <a:pt x="348" y="527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lnTo>
                        <a:pt x="437" y="352"/>
                      </a:lnTo>
                      <a:lnTo>
                        <a:pt x="437" y="267"/>
                      </a:lnTo>
                      <a:lnTo>
                        <a:pt x="526" y="267"/>
                      </a:lnTo>
                      <a:lnTo>
                        <a:pt x="526" y="178"/>
                      </a:lnTo>
                      <a:lnTo>
                        <a:pt x="615" y="178"/>
                      </a:lnTo>
                      <a:lnTo>
                        <a:pt x="615" y="91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265"/>
                      </a:lnTo>
                      <a:lnTo>
                        <a:pt x="348" y="356"/>
                      </a:lnTo>
                      <a:lnTo>
                        <a:pt x="259" y="356"/>
                      </a:lnTo>
                      <a:lnTo>
                        <a:pt x="259" y="438"/>
                      </a:lnTo>
                      <a:lnTo>
                        <a:pt x="178" y="438"/>
                      </a:lnTo>
                      <a:lnTo>
                        <a:pt x="178" y="529"/>
                      </a:lnTo>
                      <a:lnTo>
                        <a:pt x="178" y="616"/>
                      </a:lnTo>
                      <a:lnTo>
                        <a:pt x="89" y="616"/>
                      </a:lnTo>
                      <a:lnTo>
                        <a:pt x="89" y="527"/>
                      </a:lnTo>
                      <a:lnTo>
                        <a:pt x="0" y="527"/>
                      </a:lnTo>
                      <a:lnTo>
                        <a:pt x="0" y="616"/>
                      </a:lnTo>
                      <a:lnTo>
                        <a:pt x="0" y="705"/>
                      </a:lnTo>
                      <a:lnTo>
                        <a:pt x="89" y="705"/>
                      </a:lnTo>
                      <a:lnTo>
                        <a:pt x="89" y="79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3" name="Freeform 297">
                  <a:extLst>
                    <a:ext uri="{FF2B5EF4-FFF2-40B4-BE49-F238E27FC236}">
                      <a16:creationId xmlns:a16="http://schemas.microsoft.com/office/drawing/2014/main" id="{9F79088C-AFDD-4E17-BF68-430FC1CC4F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1391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4" name="Rectangle 298">
                  <a:extLst>
                    <a:ext uri="{FF2B5EF4-FFF2-40B4-BE49-F238E27FC236}">
                      <a16:creationId xmlns:a16="http://schemas.microsoft.com/office/drawing/2014/main" id="{F8DEFFAD-FDF2-40D1-9150-E2B41B77D2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5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5" name="Freeform 299">
                  <a:extLst>
                    <a:ext uri="{FF2B5EF4-FFF2-40B4-BE49-F238E27FC236}">
                      <a16:creationId xmlns:a16="http://schemas.microsoft.com/office/drawing/2014/main" id="{FE0928E1-ADF9-4094-AFDD-1B987FB764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569"/>
                  <a:ext cx="89" cy="171"/>
                </a:xfrm>
                <a:custGeom>
                  <a:avLst/>
                  <a:gdLst>
                    <a:gd name="T0" fmla="*/ 0 w 89"/>
                    <a:gd name="T1" fmla="*/ 86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6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6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6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6" name="Freeform 300">
                  <a:extLst>
                    <a:ext uri="{FF2B5EF4-FFF2-40B4-BE49-F238E27FC236}">
                      <a16:creationId xmlns:a16="http://schemas.microsoft.com/office/drawing/2014/main" id="{6912E186-9032-4C1C-978C-5E4B10BD8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" y="1302"/>
                  <a:ext cx="267" cy="178"/>
                </a:xfrm>
                <a:custGeom>
                  <a:avLst/>
                  <a:gdLst>
                    <a:gd name="T0" fmla="*/ 178 w 267"/>
                    <a:gd name="T1" fmla="*/ 0 h 178"/>
                    <a:gd name="T2" fmla="*/ 91 w 267"/>
                    <a:gd name="T3" fmla="*/ 0 h 178"/>
                    <a:gd name="T4" fmla="*/ 0 w 267"/>
                    <a:gd name="T5" fmla="*/ 0 h 178"/>
                    <a:gd name="T6" fmla="*/ 0 w 267"/>
                    <a:gd name="T7" fmla="*/ 89 h 178"/>
                    <a:gd name="T8" fmla="*/ 89 w 267"/>
                    <a:gd name="T9" fmla="*/ 89 h 178"/>
                    <a:gd name="T10" fmla="*/ 89 w 267"/>
                    <a:gd name="T11" fmla="*/ 178 h 178"/>
                    <a:gd name="T12" fmla="*/ 178 w 267"/>
                    <a:gd name="T13" fmla="*/ 178 h 178"/>
                    <a:gd name="T14" fmla="*/ 267 w 267"/>
                    <a:gd name="T15" fmla="*/ 178 h 178"/>
                    <a:gd name="T16" fmla="*/ 267 w 267"/>
                    <a:gd name="T17" fmla="*/ 89 h 178"/>
                    <a:gd name="T18" fmla="*/ 178 w 267"/>
                    <a:gd name="T19" fmla="*/ 89 h 178"/>
                    <a:gd name="T20" fmla="*/ 178 w 267"/>
                    <a:gd name="T21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8">
                      <a:moveTo>
                        <a:pt x="178" y="0"/>
                      </a:move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7" name="Freeform 301">
                  <a:extLst>
                    <a:ext uri="{FF2B5EF4-FFF2-40B4-BE49-F238E27FC236}">
                      <a16:creationId xmlns:a16="http://schemas.microsoft.com/office/drawing/2014/main" id="{4D2194DA-51A6-4CD0-B783-9D74E41A2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221"/>
                  <a:ext cx="437" cy="519"/>
                </a:xfrm>
                <a:custGeom>
                  <a:avLst/>
                  <a:gdLst>
                    <a:gd name="T0" fmla="*/ 348 w 437"/>
                    <a:gd name="T1" fmla="*/ 346 h 519"/>
                    <a:gd name="T2" fmla="*/ 348 w 437"/>
                    <a:gd name="T3" fmla="*/ 259 h 519"/>
                    <a:gd name="T4" fmla="*/ 259 w 437"/>
                    <a:gd name="T5" fmla="*/ 259 h 519"/>
                    <a:gd name="T6" fmla="*/ 259 w 437"/>
                    <a:gd name="T7" fmla="*/ 170 h 519"/>
                    <a:gd name="T8" fmla="*/ 170 w 437"/>
                    <a:gd name="T9" fmla="*/ 170 h 519"/>
                    <a:gd name="T10" fmla="*/ 170 w 437"/>
                    <a:gd name="T11" fmla="*/ 81 h 519"/>
                    <a:gd name="T12" fmla="*/ 89 w 437"/>
                    <a:gd name="T13" fmla="*/ 81 h 519"/>
                    <a:gd name="T14" fmla="*/ 89 w 437"/>
                    <a:gd name="T15" fmla="*/ 0 h 519"/>
                    <a:gd name="T16" fmla="*/ 4 w 437"/>
                    <a:gd name="T17" fmla="*/ 0 h 519"/>
                    <a:gd name="T18" fmla="*/ 0 w 437"/>
                    <a:gd name="T19" fmla="*/ 0 h 519"/>
                    <a:gd name="T20" fmla="*/ 0 w 437"/>
                    <a:gd name="T21" fmla="*/ 85 h 519"/>
                    <a:gd name="T22" fmla="*/ 0 w 437"/>
                    <a:gd name="T23" fmla="*/ 170 h 519"/>
                    <a:gd name="T24" fmla="*/ 4 w 437"/>
                    <a:gd name="T25" fmla="*/ 170 h 519"/>
                    <a:gd name="T26" fmla="*/ 89 w 437"/>
                    <a:gd name="T27" fmla="*/ 170 h 519"/>
                    <a:gd name="T28" fmla="*/ 89 w 437"/>
                    <a:gd name="T29" fmla="*/ 259 h 519"/>
                    <a:gd name="T30" fmla="*/ 170 w 437"/>
                    <a:gd name="T31" fmla="*/ 259 h 519"/>
                    <a:gd name="T32" fmla="*/ 170 w 437"/>
                    <a:gd name="T33" fmla="*/ 348 h 519"/>
                    <a:gd name="T34" fmla="*/ 259 w 437"/>
                    <a:gd name="T35" fmla="*/ 348 h 519"/>
                    <a:gd name="T36" fmla="*/ 259 w 437"/>
                    <a:gd name="T37" fmla="*/ 434 h 519"/>
                    <a:gd name="T38" fmla="*/ 259 w 437"/>
                    <a:gd name="T39" fmla="*/ 519 h 519"/>
                    <a:gd name="T40" fmla="*/ 348 w 437"/>
                    <a:gd name="T41" fmla="*/ 519 h 519"/>
                    <a:gd name="T42" fmla="*/ 437 w 437"/>
                    <a:gd name="T43" fmla="*/ 519 h 519"/>
                    <a:gd name="T44" fmla="*/ 437 w 437"/>
                    <a:gd name="T45" fmla="*/ 437 h 519"/>
                    <a:gd name="T46" fmla="*/ 348 w 437"/>
                    <a:gd name="T47" fmla="*/ 437 h 519"/>
                    <a:gd name="T48" fmla="*/ 348 w 437"/>
                    <a:gd name="T49" fmla="*/ 346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519">
                      <a:moveTo>
                        <a:pt x="348" y="346"/>
                      </a:move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4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259" y="434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7"/>
                      </a:lnTo>
                      <a:lnTo>
                        <a:pt x="348" y="437"/>
                      </a:lnTo>
                      <a:lnTo>
                        <a:pt x="348" y="34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8" name="Freeform 302">
                  <a:extLst>
                    <a:ext uri="{FF2B5EF4-FFF2-40B4-BE49-F238E27FC236}">
                      <a16:creationId xmlns:a16="http://schemas.microsoft.com/office/drawing/2014/main" id="{658BEFEC-549E-4B3A-9F06-795E8A4C0A1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3" y="872"/>
                  <a:ext cx="3221" cy="868"/>
                </a:xfrm>
                <a:custGeom>
                  <a:avLst/>
                  <a:gdLst>
                    <a:gd name="T0" fmla="*/ 3051 w 3221"/>
                    <a:gd name="T1" fmla="*/ 608 h 868"/>
                    <a:gd name="T2" fmla="*/ 2873 w 3221"/>
                    <a:gd name="T3" fmla="*/ 697 h 868"/>
                    <a:gd name="T4" fmla="*/ 2873 w 3221"/>
                    <a:gd name="T5" fmla="*/ 608 h 868"/>
                    <a:gd name="T6" fmla="*/ 2784 w 3221"/>
                    <a:gd name="T7" fmla="*/ 430 h 868"/>
                    <a:gd name="T8" fmla="*/ 2614 w 3221"/>
                    <a:gd name="T9" fmla="*/ 349 h 868"/>
                    <a:gd name="T10" fmla="*/ 2525 w 3221"/>
                    <a:gd name="T11" fmla="*/ 173 h 868"/>
                    <a:gd name="T12" fmla="*/ 2436 w 3221"/>
                    <a:gd name="T13" fmla="*/ 0 h 868"/>
                    <a:gd name="T14" fmla="*/ 2347 w 3221"/>
                    <a:gd name="T15" fmla="*/ 171 h 868"/>
                    <a:gd name="T16" fmla="*/ 2436 w 3221"/>
                    <a:gd name="T17" fmla="*/ 349 h 868"/>
                    <a:gd name="T18" fmla="*/ 2614 w 3221"/>
                    <a:gd name="T19" fmla="*/ 430 h 868"/>
                    <a:gd name="T20" fmla="*/ 2703 w 3221"/>
                    <a:gd name="T21" fmla="*/ 608 h 868"/>
                    <a:gd name="T22" fmla="*/ 2614 w 3221"/>
                    <a:gd name="T23" fmla="*/ 608 h 868"/>
                    <a:gd name="T24" fmla="*/ 2436 w 3221"/>
                    <a:gd name="T25" fmla="*/ 519 h 868"/>
                    <a:gd name="T26" fmla="*/ 2347 w 3221"/>
                    <a:gd name="T27" fmla="*/ 695 h 868"/>
                    <a:gd name="T28" fmla="*/ 2177 w 3221"/>
                    <a:gd name="T29" fmla="*/ 786 h 868"/>
                    <a:gd name="T30" fmla="*/ 2264 w 3221"/>
                    <a:gd name="T31" fmla="*/ 608 h 868"/>
                    <a:gd name="T32" fmla="*/ 2264 w 3221"/>
                    <a:gd name="T33" fmla="*/ 519 h 868"/>
                    <a:gd name="T34" fmla="*/ 2090 w 3221"/>
                    <a:gd name="T35" fmla="*/ 430 h 868"/>
                    <a:gd name="T36" fmla="*/ 1918 w 3221"/>
                    <a:gd name="T37" fmla="*/ 349 h 868"/>
                    <a:gd name="T38" fmla="*/ 1829 w 3221"/>
                    <a:gd name="T39" fmla="*/ 349 h 868"/>
                    <a:gd name="T40" fmla="*/ 1827 w 3221"/>
                    <a:gd name="T41" fmla="*/ 260 h 868"/>
                    <a:gd name="T42" fmla="*/ 1651 w 3221"/>
                    <a:gd name="T43" fmla="*/ 171 h 868"/>
                    <a:gd name="T44" fmla="*/ 1566 w 3221"/>
                    <a:gd name="T45" fmla="*/ 349 h 868"/>
                    <a:gd name="T46" fmla="*/ 1392 w 3221"/>
                    <a:gd name="T47" fmla="*/ 430 h 868"/>
                    <a:gd name="T48" fmla="*/ 1214 w 3221"/>
                    <a:gd name="T49" fmla="*/ 521 h 868"/>
                    <a:gd name="T50" fmla="*/ 1133 w 3221"/>
                    <a:gd name="T51" fmla="*/ 697 h 868"/>
                    <a:gd name="T52" fmla="*/ 955 w 3221"/>
                    <a:gd name="T53" fmla="*/ 786 h 868"/>
                    <a:gd name="T54" fmla="*/ 696 w 3221"/>
                    <a:gd name="T55" fmla="*/ 786 h 868"/>
                    <a:gd name="T56" fmla="*/ 866 w 3221"/>
                    <a:gd name="T57" fmla="*/ 697 h 868"/>
                    <a:gd name="T58" fmla="*/ 955 w 3221"/>
                    <a:gd name="T59" fmla="*/ 519 h 868"/>
                    <a:gd name="T60" fmla="*/ 1044 w 3221"/>
                    <a:gd name="T61" fmla="*/ 349 h 868"/>
                    <a:gd name="T62" fmla="*/ 1214 w 3221"/>
                    <a:gd name="T63" fmla="*/ 260 h 868"/>
                    <a:gd name="T64" fmla="*/ 1133 w 3221"/>
                    <a:gd name="T65" fmla="*/ 260 h 868"/>
                    <a:gd name="T66" fmla="*/ 955 w 3221"/>
                    <a:gd name="T67" fmla="*/ 349 h 868"/>
                    <a:gd name="T68" fmla="*/ 777 w 3221"/>
                    <a:gd name="T69" fmla="*/ 430 h 868"/>
                    <a:gd name="T70" fmla="*/ 694 w 3221"/>
                    <a:gd name="T71" fmla="*/ 608 h 868"/>
                    <a:gd name="T72" fmla="*/ 433 w 3221"/>
                    <a:gd name="T73" fmla="*/ 608 h 868"/>
                    <a:gd name="T74" fmla="*/ 259 w 3221"/>
                    <a:gd name="T75" fmla="*/ 697 h 868"/>
                    <a:gd name="T76" fmla="*/ 83 w 3221"/>
                    <a:gd name="T77" fmla="*/ 786 h 868"/>
                    <a:gd name="T78" fmla="*/ 83 w 3221"/>
                    <a:gd name="T79" fmla="*/ 868 h 868"/>
                    <a:gd name="T80" fmla="*/ 346 w 3221"/>
                    <a:gd name="T81" fmla="*/ 868 h 868"/>
                    <a:gd name="T82" fmla="*/ 607 w 3221"/>
                    <a:gd name="T83" fmla="*/ 868 h 868"/>
                    <a:gd name="T84" fmla="*/ 868 w 3221"/>
                    <a:gd name="T85" fmla="*/ 868 h 868"/>
                    <a:gd name="T86" fmla="*/ 1131 w 3221"/>
                    <a:gd name="T87" fmla="*/ 868 h 868"/>
                    <a:gd name="T88" fmla="*/ 1392 w 3221"/>
                    <a:gd name="T89" fmla="*/ 868 h 868"/>
                    <a:gd name="T90" fmla="*/ 1653 w 3221"/>
                    <a:gd name="T91" fmla="*/ 868 h 868"/>
                    <a:gd name="T92" fmla="*/ 1914 w 3221"/>
                    <a:gd name="T93" fmla="*/ 868 h 868"/>
                    <a:gd name="T94" fmla="*/ 2177 w 3221"/>
                    <a:gd name="T95" fmla="*/ 868 h 868"/>
                    <a:gd name="T96" fmla="*/ 2438 w 3221"/>
                    <a:gd name="T97" fmla="*/ 868 h 868"/>
                    <a:gd name="T98" fmla="*/ 2699 w 3221"/>
                    <a:gd name="T99" fmla="*/ 868 h 868"/>
                    <a:gd name="T100" fmla="*/ 2960 w 3221"/>
                    <a:gd name="T101" fmla="*/ 868 h 868"/>
                    <a:gd name="T102" fmla="*/ 3221 w 3221"/>
                    <a:gd name="T103" fmla="*/ 868 h 868"/>
                    <a:gd name="T104" fmla="*/ 3221 w 3221"/>
                    <a:gd name="T105" fmla="*/ 608 h 868"/>
                    <a:gd name="T106" fmla="*/ 1914 w 3221"/>
                    <a:gd name="T107" fmla="*/ 786 h 868"/>
                    <a:gd name="T108" fmla="*/ 1914 w 3221"/>
                    <a:gd name="T109" fmla="*/ 697 h 868"/>
                    <a:gd name="T110" fmla="*/ 1914 w 3221"/>
                    <a:gd name="T111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21" h="868">
                      <a:moveTo>
                        <a:pt x="3132" y="697"/>
                      </a:moveTo>
                      <a:lnTo>
                        <a:pt x="3051" y="697"/>
                      </a:lnTo>
                      <a:lnTo>
                        <a:pt x="3051" y="608"/>
                      </a:lnTo>
                      <a:lnTo>
                        <a:pt x="2962" y="608"/>
                      </a:lnTo>
                      <a:lnTo>
                        <a:pt x="2962" y="697"/>
                      </a:lnTo>
                      <a:lnTo>
                        <a:pt x="2873" y="697"/>
                      </a:lnTo>
                      <a:lnTo>
                        <a:pt x="2784" y="697"/>
                      </a:lnTo>
                      <a:lnTo>
                        <a:pt x="2784" y="608"/>
                      </a:lnTo>
                      <a:lnTo>
                        <a:pt x="2873" y="608"/>
                      </a:lnTo>
                      <a:lnTo>
                        <a:pt x="2873" y="519"/>
                      </a:lnTo>
                      <a:lnTo>
                        <a:pt x="2784" y="519"/>
                      </a:lnTo>
                      <a:lnTo>
                        <a:pt x="2784" y="430"/>
                      </a:lnTo>
                      <a:lnTo>
                        <a:pt x="2703" y="430"/>
                      </a:lnTo>
                      <a:lnTo>
                        <a:pt x="2703" y="349"/>
                      </a:lnTo>
                      <a:lnTo>
                        <a:pt x="2614" y="349"/>
                      </a:lnTo>
                      <a:lnTo>
                        <a:pt x="2614" y="260"/>
                      </a:lnTo>
                      <a:lnTo>
                        <a:pt x="2525" y="260"/>
                      </a:lnTo>
                      <a:lnTo>
                        <a:pt x="2525" y="173"/>
                      </a:lnTo>
                      <a:lnTo>
                        <a:pt x="2525" y="84"/>
                      </a:lnTo>
                      <a:lnTo>
                        <a:pt x="2525" y="0"/>
                      </a:lnTo>
                      <a:lnTo>
                        <a:pt x="2436" y="0"/>
                      </a:lnTo>
                      <a:lnTo>
                        <a:pt x="2436" y="82"/>
                      </a:lnTo>
                      <a:lnTo>
                        <a:pt x="2347" y="82"/>
                      </a:lnTo>
                      <a:lnTo>
                        <a:pt x="2347" y="171"/>
                      </a:lnTo>
                      <a:lnTo>
                        <a:pt x="2436" y="171"/>
                      </a:lnTo>
                      <a:lnTo>
                        <a:pt x="2436" y="260"/>
                      </a:lnTo>
                      <a:lnTo>
                        <a:pt x="2436" y="349"/>
                      </a:lnTo>
                      <a:lnTo>
                        <a:pt x="2525" y="349"/>
                      </a:lnTo>
                      <a:lnTo>
                        <a:pt x="2525" y="430"/>
                      </a:lnTo>
                      <a:lnTo>
                        <a:pt x="2614" y="430"/>
                      </a:lnTo>
                      <a:lnTo>
                        <a:pt x="2614" y="519"/>
                      </a:lnTo>
                      <a:lnTo>
                        <a:pt x="2703" y="519"/>
                      </a:lnTo>
                      <a:lnTo>
                        <a:pt x="2703" y="608"/>
                      </a:lnTo>
                      <a:lnTo>
                        <a:pt x="2703" y="697"/>
                      </a:lnTo>
                      <a:lnTo>
                        <a:pt x="2614" y="697"/>
                      </a:lnTo>
                      <a:lnTo>
                        <a:pt x="2614" y="608"/>
                      </a:lnTo>
                      <a:lnTo>
                        <a:pt x="2525" y="608"/>
                      </a:lnTo>
                      <a:lnTo>
                        <a:pt x="2525" y="519"/>
                      </a:lnTo>
                      <a:lnTo>
                        <a:pt x="2436" y="519"/>
                      </a:lnTo>
                      <a:lnTo>
                        <a:pt x="2436" y="608"/>
                      </a:lnTo>
                      <a:lnTo>
                        <a:pt x="2347" y="608"/>
                      </a:lnTo>
                      <a:lnTo>
                        <a:pt x="2347" y="695"/>
                      </a:lnTo>
                      <a:lnTo>
                        <a:pt x="2347" y="786"/>
                      </a:lnTo>
                      <a:lnTo>
                        <a:pt x="2264" y="786"/>
                      </a:lnTo>
                      <a:lnTo>
                        <a:pt x="2177" y="786"/>
                      </a:lnTo>
                      <a:lnTo>
                        <a:pt x="2177" y="695"/>
                      </a:lnTo>
                      <a:lnTo>
                        <a:pt x="2177" y="608"/>
                      </a:lnTo>
                      <a:lnTo>
                        <a:pt x="2264" y="608"/>
                      </a:lnTo>
                      <a:lnTo>
                        <a:pt x="2347" y="608"/>
                      </a:lnTo>
                      <a:lnTo>
                        <a:pt x="2347" y="519"/>
                      </a:lnTo>
                      <a:lnTo>
                        <a:pt x="2264" y="519"/>
                      </a:lnTo>
                      <a:lnTo>
                        <a:pt x="2177" y="519"/>
                      </a:lnTo>
                      <a:lnTo>
                        <a:pt x="2177" y="430"/>
                      </a:lnTo>
                      <a:lnTo>
                        <a:pt x="2090" y="430"/>
                      </a:lnTo>
                      <a:lnTo>
                        <a:pt x="1999" y="430"/>
                      </a:lnTo>
                      <a:lnTo>
                        <a:pt x="1999" y="349"/>
                      </a:lnTo>
                      <a:lnTo>
                        <a:pt x="1918" y="349"/>
                      </a:lnTo>
                      <a:lnTo>
                        <a:pt x="1918" y="430"/>
                      </a:lnTo>
                      <a:lnTo>
                        <a:pt x="1829" y="430"/>
                      </a:lnTo>
                      <a:lnTo>
                        <a:pt x="1829" y="349"/>
                      </a:lnTo>
                      <a:lnTo>
                        <a:pt x="1918" y="349"/>
                      </a:lnTo>
                      <a:lnTo>
                        <a:pt x="1918" y="260"/>
                      </a:lnTo>
                      <a:lnTo>
                        <a:pt x="1827" y="260"/>
                      </a:lnTo>
                      <a:lnTo>
                        <a:pt x="1740" y="260"/>
                      </a:lnTo>
                      <a:lnTo>
                        <a:pt x="1740" y="171"/>
                      </a:lnTo>
                      <a:lnTo>
                        <a:pt x="1651" y="171"/>
                      </a:lnTo>
                      <a:lnTo>
                        <a:pt x="1651" y="260"/>
                      </a:lnTo>
                      <a:lnTo>
                        <a:pt x="1651" y="349"/>
                      </a:lnTo>
                      <a:lnTo>
                        <a:pt x="1566" y="349"/>
                      </a:lnTo>
                      <a:lnTo>
                        <a:pt x="1479" y="349"/>
                      </a:lnTo>
                      <a:lnTo>
                        <a:pt x="1392" y="349"/>
                      </a:lnTo>
                      <a:lnTo>
                        <a:pt x="1392" y="430"/>
                      </a:lnTo>
                      <a:lnTo>
                        <a:pt x="1305" y="430"/>
                      </a:lnTo>
                      <a:lnTo>
                        <a:pt x="1214" y="430"/>
                      </a:lnTo>
                      <a:lnTo>
                        <a:pt x="1214" y="521"/>
                      </a:lnTo>
                      <a:lnTo>
                        <a:pt x="1214" y="608"/>
                      </a:lnTo>
                      <a:lnTo>
                        <a:pt x="1133" y="608"/>
                      </a:lnTo>
                      <a:lnTo>
                        <a:pt x="1133" y="697"/>
                      </a:lnTo>
                      <a:lnTo>
                        <a:pt x="1042" y="697"/>
                      </a:lnTo>
                      <a:lnTo>
                        <a:pt x="955" y="697"/>
                      </a:lnTo>
                      <a:lnTo>
                        <a:pt x="955" y="786"/>
                      </a:lnTo>
                      <a:lnTo>
                        <a:pt x="868" y="786"/>
                      </a:lnTo>
                      <a:lnTo>
                        <a:pt x="781" y="786"/>
                      </a:lnTo>
                      <a:lnTo>
                        <a:pt x="696" y="786"/>
                      </a:lnTo>
                      <a:lnTo>
                        <a:pt x="696" y="697"/>
                      </a:lnTo>
                      <a:lnTo>
                        <a:pt x="781" y="697"/>
                      </a:lnTo>
                      <a:lnTo>
                        <a:pt x="866" y="697"/>
                      </a:lnTo>
                      <a:lnTo>
                        <a:pt x="866" y="608"/>
                      </a:lnTo>
                      <a:lnTo>
                        <a:pt x="866" y="519"/>
                      </a:lnTo>
                      <a:lnTo>
                        <a:pt x="955" y="519"/>
                      </a:lnTo>
                      <a:lnTo>
                        <a:pt x="955" y="430"/>
                      </a:lnTo>
                      <a:lnTo>
                        <a:pt x="1044" y="430"/>
                      </a:lnTo>
                      <a:lnTo>
                        <a:pt x="1044" y="349"/>
                      </a:lnTo>
                      <a:lnTo>
                        <a:pt x="1131" y="349"/>
                      </a:lnTo>
                      <a:lnTo>
                        <a:pt x="1214" y="349"/>
                      </a:lnTo>
                      <a:lnTo>
                        <a:pt x="1214" y="260"/>
                      </a:lnTo>
                      <a:lnTo>
                        <a:pt x="1214" y="171"/>
                      </a:lnTo>
                      <a:lnTo>
                        <a:pt x="1133" y="171"/>
                      </a:lnTo>
                      <a:lnTo>
                        <a:pt x="1133" y="260"/>
                      </a:lnTo>
                      <a:lnTo>
                        <a:pt x="1042" y="260"/>
                      </a:lnTo>
                      <a:lnTo>
                        <a:pt x="955" y="260"/>
                      </a:lnTo>
                      <a:lnTo>
                        <a:pt x="955" y="349"/>
                      </a:lnTo>
                      <a:lnTo>
                        <a:pt x="866" y="349"/>
                      </a:lnTo>
                      <a:lnTo>
                        <a:pt x="866" y="430"/>
                      </a:lnTo>
                      <a:lnTo>
                        <a:pt x="777" y="430"/>
                      </a:lnTo>
                      <a:lnTo>
                        <a:pt x="777" y="521"/>
                      </a:lnTo>
                      <a:lnTo>
                        <a:pt x="777" y="608"/>
                      </a:lnTo>
                      <a:lnTo>
                        <a:pt x="694" y="608"/>
                      </a:lnTo>
                      <a:lnTo>
                        <a:pt x="607" y="608"/>
                      </a:lnTo>
                      <a:lnTo>
                        <a:pt x="520" y="608"/>
                      </a:lnTo>
                      <a:lnTo>
                        <a:pt x="433" y="608"/>
                      </a:lnTo>
                      <a:lnTo>
                        <a:pt x="348" y="608"/>
                      </a:lnTo>
                      <a:lnTo>
                        <a:pt x="348" y="697"/>
                      </a:lnTo>
                      <a:lnTo>
                        <a:pt x="259" y="697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83" y="786"/>
                      </a:lnTo>
                      <a:lnTo>
                        <a:pt x="0" y="786"/>
                      </a:lnTo>
                      <a:lnTo>
                        <a:pt x="0" y="868"/>
                      </a:lnTo>
                      <a:lnTo>
                        <a:pt x="83" y="868"/>
                      </a:lnTo>
                      <a:lnTo>
                        <a:pt x="170" y="868"/>
                      </a:lnTo>
                      <a:lnTo>
                        <a:pt x="259" y="868"/>
                      </a:lnTo>
                      <a:lnTo>
                        <a:pt x="346" y="868"/>
                      </a:lnTo>
                      <a:lnTo>
                        <a:pt x="433" y="868"/>
                      </a:lnTo>
                      <a:lnTo>
                        <a:pt x="520" y="868"/>
                      </a:lnTo>
                      <a:lnTo>
                        <a:pt x="607" y="868"/>
                      </a:lnTo>
                      <a:lnTo>
                        <a:pt x="694" y="868"/>
                      </a:lnTo>
                      <a:lnTo>
                        <a:pt x="781" y="868"/>
                      </a:lnTo>
                      <a:lnTo>
                        <a:pt x="868" y="868"/>
                      </a:lnTo>
                      <a:lnTo>
                        <a:pt x="955" y="868"/>
                      </a:lnTo>
                      <a:lnTo>
                        <a:pt x="1042" y="868"/>
                      </a:lnTo>
                      <a:lnTo>
                        <a:pt x="1131" y="868"/>
                      </a:lnTo>
                      <a:lnTo>
                        <a:pt x="1218" y="868"/>
                      </a:lnTo>
                      <a:lnTo>
                        <a:pt x="1305" y="868"/>
                      </a:lnTo>
                      <a:lnTo>
                        <a:pt x="1392" y="868"/>
                      </a:lnTo>
                      <a:lnTo>
                        <a:pt x="1479" y="868"/>
                      </a:lnTo>
                      <a:lnTo>
                        <a:pt x="1566" y="868"/>
                      </a:lnTo>
                      <a:lnTo>
                        <a:pt x="1653" y="868"/>
                      </a:lnTo>
                      <a:lnTo>
                        <a:pt x="1740" y="868"/>
                      </a:lnTo>
                      <a:lnTo>
                        <a:pt x="1827" y="868"/>
                      </a:lnTo>
                      <a:lnTo>
                        <a:pt x="1914" y="868"/>
                      </a:lnTo>
                      <a:lnTo>
                        <a:pt x="2001" y="868"/>
                      </a:lnTo>
                      <a:lnTo>
                        <a:pt x="2090" y="868"/>
                      </a:lnTo>
                      <a:lnTo>
                        <a:pt x="2177" y="868"/>
                      </a:lnTo>
                      <a:lnTo>
                        <a:pt x="2264" y="868"/>
                      </a:lnTo>
                      <a:lnTo>
                        <a:pt x="2351" y="868"/>
                      </a:lnTo>
                      <a:lnTo>
                        <a:pt x="2438" y="868"/>
                      </a:lnTo>
                      <a:lnTo>
                        <a:pt x="2525" y="868"/>
                      </a:lnTo>
                      <a:lnTo>
                        <a:pt x="2612" y="868"/>
                      </a:lnTo>
                      <a:lnTo>
                        <a:pt x="2699" y="868"/>
                      </a:lnTo>
                      <a:lnTo>
                        <a:pt x="2786" y="868"/>
                      </a:lnTo>
                      <a:lnTo>
                        <a:pt x="2873" y="868"/>
                      </a:lnTo>
                      <a:lnTo>
                        <a:pt x="2960" y="868"/>
                      </a:lnTo>
                      <a:lnTo>
                        <a:pt x="3049" y="868"/>
                      </a:lnTo>
                      <a:lnTo>
                        <a:pt x="3136" y="868"/>
                      </a:lnTo>
                      <a:lnTo>
                        <a:pt x="3221" y="868"/>
                      </a:lnTo>
                      <a:lnTo>
                        <a:pt x="3221" y="783"/>
                      </a:lnTo>
                      <a:lnTo>
                        <a:pt x="3221" y="695"/>
                      </a:lnTo>
                      <a:lnTo>
                        <a:pt x="3221" y="608"/>
                      </a:lnTo>
                      <a:lnTo>
                        <a:pt x="3132" y="608"/>
                      </a:lnTo>
                      <a:lnTo>
                        <a:pt x="3132" y="697"/>
                      </a:lnTo>
                      <a:close/>
                      <a:moveTo>
                        <a:pt x="1914" y="786"/>
                      </a:moveTo>
                      <a:lnTo>
                        <a:pt x="1829" y="786"/>
                      </a:lnTo>
                      <a:lnTo>
                        <a:pt x="1829" y="697"/>
                      </a:lnTo>
                      <a:lnTo>
                        <a:pt x="1914" y="697"/>
                      </a:lnTo>
                      <a:lnTo>
                        <a:pt x="1999" y="697"/>
                      </a:lnTo>
                      <a:lnTo>
                        <a:pt x="1999" y="786"/>
                      </a:lnTo>
                      <a:lnTo>
                        <a:pt x="1914" y="786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9" name="Rectangle 303">
                  <a:extLst>
                    <a:ext uri="{FF2B5EF4-FFF2-40B4-BE49-F238E27FC236}">
                      <a16:creationId xmlns:a16="http://schemas.microsoft.com/office/drawing/2014/main" id="{62A7CA2C-A6E6-4D4B-8FFE-35C1298BED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104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0" name="Rectangle 304">
                  <a:extLst>
                    <a:ext uri="{FF2B5EF4-FFF2-40B4-BE49-F238E27FC236}">
                      <a16:creationId xmlns:a16="http://schemas.microsoft.com/office/drawing/2014/main" id="{6C957E3F-30B4-4426-9EBB-2157E70D2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132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1" name="Rectangle 305">
                  <a:extLst>
                    <a:ext uri="{FF2B5EF4-FFF2-40B4-BE49-F238E27FC236}">
                      <a16:creationId xmlns:a16="http://schemas.microsoft.com/office/drawing/2014/main" id="{5DFE55D5-302D-4ADF-BA29-0ADF81180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77" y="872"/>
                  <a:ext cx="89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2" name="Rectangle 306">
                  <a:extLst>
                    <a:ext uri="{FF2B5EF4-FFF2-40B4-BE49-F238E27FC236}">
                      <a16:creationId xmlns:a16="http://schemas.microsoft.com/office/drawing/2014/main" id="{955D533C-0D50-4260-B234-722DD94F05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1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3" name="Rectangle 307">
                  <a:extLst>
                    <a:ext uri="{FF2B5EF4-FFF2-40B4-BE49-F238E27FC236}">
                      <a16:creationId xmlns:a16="http://schemas.microsoft.com/office/drawing/2014/main" id="{A5AEF628-7E15-49EB-88FD-EECF8B4996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11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4" name="Rectangle 308">
                  <a:extLst>
                    <a:ext uri="{FF2B5EF4-FFF2-40B4-BE49-F238E27FC236}">
                      <a16:creationId xmlns:a16="http://schemas.microsoft.com/office/drawing/2014/main" id="{C6C9B58E-81A4-4034-B0AE-062F49A586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5" name="Rectangle 309">
                  <a:extLst>
                    <a:ext uri="{FF2B5EF4-FFF2-40B4-BE49-F238E27FC236}">
                      <a16:creationId xmlns:a16="http://schemas.microsoft.com/office/drawing/2014/main" id="{43198681-D6B7-45D6-B9B0-908C8481E2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6" name="Rectangle 310">
                  <a:extLst>
                    <a:ext uri="{FF2B5EF4-FFF2-40B4-BE49-F238E27FC236}">
                      <a16:creationId xmlns:a16="http://schemas.microsoft.com/office/drawing/2014/main" id="{8127A95A-D194-4000-B13D-65275BFFB1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7" y="954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7" name="Rectangle 311">
                  <a:extLst>
                    <a:ext uri="{FF2B5EF4-FFF2-40B4-BE49-F238E27FC236}">
                      <a16:creationId xmlns:a16="http://schemas.microsoft.com/office/drawing/2014/main" id="{3E24350B-D4B1-46C2-BAF1-E96030A25F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8" name="Freeform 312">
                  <a:extLst>
                    <a:ext uri="{FF2B5EF4-FFF2-40B4-BE49-F238E27FC236}">
                      <a16:creationId xmlns:a16="http://schemas.microsoft.com/office/drawing/2014/main" id="{933F00E3-EA69-4A69-8700-A3E2BD6948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043"/>
                  <a:ext cx="259" cy="348"/>
                </a:xfrm>
                <a:custGeom>
                  <a:avLst/>
                  <a:gdLst>
                    <a:gd name="T0" fmla="*/ 89 w 259"/>
                    <a:gd name="T1" fmla="*/ 89 h 348"/>
                    <a:gd name="T2" fmla="*/ 89 w 259"/>
                    <a:gd name="T3" fmla="*/ 176 h 348"/>
                    <a:gd name="T4" fmla="*/ 89 w 259"/>
                    <a:gd name="T5" fmla="*/ 263 h 348"/>
                    <a:gd name="T6" fmla="*/ 89 w 259"/>
                    <a:gd name="T7" fmla="*/ 348 h 348"/>
                    <a:gd name="T8" fmla="*/ 174 w 259"/>
                    <a:gd name="T9" fmla="*/ 348 h 348"/>
                    <a:gd name="T10" fmla="*/ 259 w 259"/>
                    <a:gd name="T11" fmla="*/ 348 h 348"/>
                    <a:gd name="T12" fmla="*/ 259 w 259"/>
                    <a:gd name="T13" fmla="*/ 259 h 348"/>
                    <a:gd name="T14" fmla="*/ 170 w 259"/>
                    <a:gd name="T15" fmla="*/ 259 h 348"/>
                    <a:gd name="T16" fmla="*/ 170 w 259"/>
                    <a:gd name="T17" fmla="*/ 176 h 348"/>
                    <a:gd name="T18" fmla="*/ 170 w 259"/>
                    <a:gd name="T19" fmla="*/ 89 h 348"/>
                    <a:gd name="T20" fmla="*/ 170 w 259"/>
                    <a:gd name="T21" fmla="*/ 0 h 348"/>
                    <a:gd name="T22" fmla="*/ 87 w 259"/>
                    <a:gd name="T23" fmla="*/ 0 h 348"/>
                    <a:gd name="T24" fmla="*/ 0 w 259"/>
                    <a:gd name="T25" fmla="*/ 0 h 348"/>
                    <a:gd name="T26" fmla="*/ 0 w 259"/>
                    <a:gd name="T27" fmla="*/ 89 h 348"/>
                    <a:gd name="T28" fmla="*/ 89 w 259"/>
                    <a:gd name="T29" fmla="*/ 8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9" h="348">
                      <a:moveTo>
                        <a:pt x="89" y="89"/>
                      </a:moveTo>
                      <a:lnTo>
                        <a:pt x="89" y="176"/>
                      </a:lnTo>
                      <a:lnTo>
                        <a:pt x="89" y="263"/>
                      </a:lnTo>
                      <a:lnTo>
                        <a:pt x="89" y="348"/>
                      </a:lnTo>
                      <a:lnTo>
                        <a:pt x="174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176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9" name="Freeform 313">
                  <a:extLst>
                    <a:ext uri="{FF2B5EF4-FFF2-40B4-BE49-F238E27FC236}">
                      <a16:creationId xmlns:a16="http://schemas.microsoft.com/office/drawing/2014/main" id="{4AC91580-CC68-42E2-992C-B5604CBDAF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3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0" name="Freeform 314">
                  <a:extLst>
                    <a:ext uri="{FF2B5EF4-FFF2-40B4-BE49-F238E27FC236}">
                      <a16:creationId xmlns:a16="http://schemas.microsoft.com/office/drawing/2014/main" id="{C28FFBA2-BC10-4696-A89C-3A12E15782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516"/>
                  <a:ext cx="1052" cy="527"/>
                </a:xfrm>
                <a:custGeom>
                  <a:avLst/>
                  <a:gdLst>
                    <a:gd name="T0" fmla="*/ 89 w 1052"/>
                    <a:gd name="T1" fmla="*/ 267 h 527"/>
                    <a:gd name="T2" fmla="*/ 178 w 1052"/>
                    <a:gd name="T3" fmla="*/ 267 h 527"/>
                    <a:gd name="T4" fmla="*/ 178 w 1052"/>
                    <a:gd name="T5" fmla="*/ 356 h 527"/>
                    <a:gd name="T6" fmla="*/ 267 w 1052"/>
                    <a:gd name="T7" fmla="*/ 356 h 527"/>
                    <a:gd name="T8" fmla="*/ 267 w 1052"/>
                    <a:gd name="T9" fmla="*/ 438 h 527"/>
                    <a:gd name="T10" fmla="*/ 352 w 1052"/>
                    <a:gd name="T11" fmla="*/ 438 h 527"/>
                    <a:gd name="T12" fmla="*/ 437 w 1052"/>
                    <a:gd name="T13" fmla="*/ 438 h 527"/>
                    <a:gd name="T14" fmla="*/ 437 w 1052"/>
                    <a:gd name="T15" fmla="*/ 527 h 527"/>
                    <a:gd name="T16" fmla="*/ 526 w 1052"/>
                    <a:gd name="T17" fmla="*/ 527 h 527"/>
                    <a:gd name="T18" fmla="*/ 615 w 1052"/>
                    <a:gd name="T19" fmla="*/ 527 h 527"/>
                    <a:gd name="T20" fmla="*/ 615 w 1052"/>
                    <a:gd name="T21" fmla="*/ 438 h 527"/>
                    <a:gd name="T22" fmla="*/ 700 w 1052"/>
                    <a:gd name="T23" fmla="*/ 438 h 527"/>
                    <a:gd name="T24" fmla="*/ 787 w 1052"/>
                    <a:gd name="T25" fmla="*/ 438 h 527"/>
                    <a:gd name="T26" fmla="*/ 874 w 1052"/>
                    <a:gd name="T27" fmla="*/ 438 h 527"/>
                    <a:gd name="T28" fmla="*/ 963 w 1052"/>
                    <a:gd name="T29" fmla="*/ 438 h 527"/>
                    <a:gd name="T30" fmla="*/ 963 w 1052"/>
                    <a:gd name="T31" fmla="*/ 352 h 527"/>
                    <a:gd name="T32" fmla="*/ 963 w 1052"/>
                    <a:gd name="T33" fmla="*/ 267 h 527"/>
                    <a:gd name="T34" fmla="*/ 1052 w 1052"/>
                    <a:gd name="T35" fmla="*/ 267 h 527"/>
                    <a:gd name="T36" fmla="*/ 1052 w 1052"/>
                    <a:gd name="T37" fmla="*/ 178 h 527"/>
                    <a:gd name="T38" fmla="*/ 1052 w 1052"/>
                    <a:gd name="T39" fmla="*/ 89 h 527"/>
                    <a:gd name="T40" fmla="*/ 963 w 1052"/>
                    <a:gd name="T41" fmla="*/ 89 h 527"/>
                    <a:gd name="T42" fmla="*/ 963 w 1052"/>
                    <a:gd name="T43" fmla="*/ 178 h 527"/>
                    <a:gd name="T44" fmla="*/ 874 w 1052"/>
                    <a:gd name="T45" fmla="*/ 178 h 527"/>
                    <a:gd name="T46" fmla="*/ 874 w 1052"/>
                    <a:gd name="T47" fmla="*/ 267 h 527"/>
                    <a:gd name="T48" fmla="*/ 787 w 1052"/>
                    <a:gd name="T49" fmla="*/ 267 h 527"/>
                    <a:gd name="T50" fmla="*/ 696 w 1052"/>
                    <a:gd name="T51" fmla="*/ 267 h 527"/>
                    <a:gd name="T52" fmla="*/ 696 w 1052"/>
                    <a:gd name="T53" fmla="*/ 356 h 527"/>
                    <a:gd name="T54" fmla="*/ 615 w 1052"/>
                    <a:gd name="T55" fmla="*/ 356 h 527"/>
                    <a:gd name="T56" fmla="*/ 615 w 1052"/>
                    <a:gd name="T57" fmla="*/ 267 h 527"/>
                    <a:gd name="T58" fmla="*/ 526 w 1052"/>
                    <a:gd name="T59" fmla="*/ 267 h 527"/>
                    <a:gd name="T60" fmla="*/ 437 w 1052"/>
                    <a:gd name="T61" fmla="*/ 267 h 527"/>
                    <a:gd name="T62" fmla="*/ 437 w 1052"/>
                    <a:gd name="T63" fmla="*/ 356 h 527"/>
                    <a:gd name="T64" fmla="*/ 348 w 1052"/>
                    <a:gd name="T65" fmla="*/ 356 h 527"/>
                    <a:gd name="T66" fmla="*/ 348 w 1052"/>
                    <a:gd name="T67" fmla="*/ 267 h 527"/>
                    <a:gd name="T68" fmla="*/ 267 w 1052"/>
                    <a:gd name="T69" fmla="*/ 267 h 527"/>
                    <a:gd name="T70" fmla="*/ 267 w 1052"/>
                    <a:gd name="T71" fmla="*/ 178 h 527"/>
                    <a:gd name="T72" fmla="*/ 267 w 1052"/>
                    <a:gd name="T73" fmla="*/ 89 h 527"/>
                    <a:gd name="T74" fmla="*/ 178 w 1052"/>
                    <a:gd name="T75" fmla="*/ 89 h 527"/>
                    <a:gd name="T76" fmla="*/ 89 w 1052"/>
                    <a:gd name="T77" fmla="*/ 89 h 527"/>
                    <a:gd name="T78" fmla="*/ 89 w 1052"/>
                    <a:gd name="T79" fmla="*/ 0 h 527"/>
                    <a:gd name="T80" fmla="*/ 0 w 1052"/>
                    <a:gd name="T81" fmla="*/ 0 h 527"/>
                    <a:gd name="T82" fmla="*/ 0 w 1052"/>
                    <a:gd name="T83" fmla="*/ 91 h 527"/>
                    <a:gd name="T84" fmla="*/ 0 w 1052"/>
                    <a:gd name="T85" fmla="*/ 178 h 527"/>
                    <a:gd name="T86" fmla="*/ 89 w 1052"/>
                    <a:gd name="T87" fmla="*/ 178 h 527"/>
                    <a:gd name="T88" fmla="*/ 89 w 1052"/>
                    <a:gd name="T89" fmla="*/ 267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52" h="527">
                      <a:moveTo>
                        <a:pt x="89" y="267"/>
                      </a:moveTo>
                      <a:lnTo>
                        <a:pt x="178" y="267"/>
                      </a:lnTo>
                      <a:lnTo>
                        <a:pt x="178" y="356"/>
                      </a:lnTo>
                      <a:lnTo>
                        <a:pt x="267" y="356"/>
                      </a:lnTo>
                      <a:lnTo>
                        <a:pt x="267" y="438"/>
                      </a:lnTo>
                      <a:lnTo>
                        <a:pt x="352" y="438"/>
                      </a:lnTo>
                      <a:lnTo>
                        <a:pt x="437" y="438"/>
                      </a:lnTo>
                      <a:lnTo>
                        <a:pt x="437" y="527"/>
                      </a:lnTo>
                      <a:lnTo>
                        <a:pt x="526" y="527"/>
                      </a:lnTo>
                      <a:lnTo>
                        <a:pt x="615" y="527"/>
                      </a:lnTo>
                      <a:lnTo>
                        <a:pt x="615" y="438"/>
                      </a:lnTo>
                      <a:lnTo>
                        <a:pt x="700" y="438"/>
                      </a:lnTo>
                      <a:lnTo>
                        <a:pt x="787" y="438"/>
                      </a:lnTo>
                      <a:lnTo>
                        <a:pt x="874" y="438"/>
                      </a:lnTo>
                      <a:lnTo>
                        <a:pt x="963" y="438"/>
                      </a:lnTo>
                      <a:lnTo>
                        <a:pt x="963" y="352"/>
                      </a:lnTo>
                      <a:lnTo>
                        <a:pt x="963" y="267"/>
                      </a:lnTo>
                      <a:lnTo>
                        <a:pt x="1052" y="267"/>
                      </a:lnTo>
                      <a:lnTo>
                        <a:pt x="1052" y="178"/>
                      </a:lnTo>
                      <a:lnTo>
                        <a:pt x="1052" y="89"/>
                      </a:lnTo>
                      <a:lnTo>
                        <a:pt x="963" y="89"/>
                      </a:lnTo>
                      <a:lnTo>
                        <a:pt x="963" y="178"/>
                      </a:lnTo>
                      <a:lnTo>
                        <a:pt x="874" y="178"/>
                      </a:lnTo>
                      <a:lnTo>
                        <a:pt x="874" y="267"/>
                      </a:lnTo>
                      <a:lnTo>
                        <a:pt x="787" y="267"/>
                      </a:lnTo>
                      <a:lnTo>
                        <a:pt x="696" y="267"/>
                      </a:lnTo>
                      <a:lnTo>
                        <a:pt x="696" y="356"/>
                      </a:lnTo>
                      <a:lnTo>
                        <a:pt x="615" y="356"/>
                      </a:lnTo>
                      <a:lnTo>
                        <a:pt x="615" y="267"/>
                      </a:lnTo>
                      <a:lnTo>
                        <a:pt x="526" y="267"/>
                      </a:lnTo>
                      <a:lnTo>
                        <a:pt x="437" y="267"/>
                      </a:lnTo>
                      <a:lnTo>
                        <a:pt x="437" y="356"/>
                      </a:lnTo>
                      <a:lnTo>
                        <a:pt x="348" y="356"/>
                      </a:lnTo>
                      <a:lnTo>
                        <a:pt x="348" y="267"/>
                      </a:lnTo>
                      <a:lnTo>
                        <a:pt x="267" y="267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1" name="Rectangle 315">
                  <a:extLst>
                    <a:ext uri="{FF2B5EF4-FFF2-40B4-BE49-F238E27FC236}">
                      <a16:creationId xmlns:a16="http://schemas.microsoft.com/office/drawing/2014/main" id="{848FEAC5-2250-480B-ADBC-BBA02B65A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4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2" name="Rectangle 316">
                  <a:extLst>
                    <a:ext uri="{FF2B5EF4-FFF2-40B4-BE49-F238E27FC236}">
                      <a16:creationId xmlns:a16="http://schemas.microsoft.com/office/drawing/2014/main" id="{D561D535-4B22-409F-955C-BA32EC5C87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2" y="872"/>
                  <a:ext cx="81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3" name="Freeform 317">
                  <a:extLst>
                    <a:ext uri="{FF2B5EF4-FFF2-40B4-BE49-F238E27FC236}">
                      <a16:creationId xmlns:a16="http://schemas.microsoft.com/office/drawing/2014/main" id="{019C8766-3473-4A4D-B563-464FFDCC2F1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31" y="694"/>
                  <a:ext cx="1821" cy="1046"/>
                </a:xfrm>
                <a:custGeom>
                  <a:avLst/>
                  <a:gdLst>
                    <a:gd name="T0" fmla="*/ 1392 w 1821"/>
                    <a:gd name="T1" fmla="*/ 875 h 1046"/>
                    <a:gd name="T2" fmla="*/ 1558 w 1821"/>
                    <a:gd name="T3" fmla="*/ 875 h 1046"/>
                    <a:gd name="T4" fmla="*/ 1732 w 1821"/>
                    <a:gd name="T5" fmla="*/ 875 h 1046"/>
                    <a:gd name="T6" fmla="*/ 1732 w 1821"/>
                    <a:gd name="T7" fmla="*/ 697 h 1046"/>
                    <a:gd name="T8" fmla="*/ 1821 w 1821"/>
                    <a:gd name="T9" fmla="*/ 612 h 1046"/>
                    <a:gd name="T10" fmla="*/ 1732 w 1821"/>
                    <a:gd name="T11" fmla="*/ 527 h 1046"/>
                    <a:gd name="T12" fmla="*/ 1645 w 1821"/>
                    <a:gd name="T13" fmla="*/ 608 h 1046"/>
                    <a:gd name="T14" fmla="*/ 1562 w 1821"/>
                    <a:gd name="T15" fmla="*/ 525 h 1046"/>
                    <a:gd name="T16" fmla="*/ 1481 w 1821"/>
                    <a:gd name="T17" fmla="*/ 438 h 1046"/>
                    <a:gd name="T18" fmla="*/ 1392 w 1821"/>
                    <a:gd name="T19" fmla="*/ 349 h 1046"/>
                    <a:gd name="T20" fmla="*/ 1303 w 1821"/>
                    <a:gd name="T21" fmla="*/ 260 h 1046"/>
                    <a:gd name="T22" fmla="*/ 1303 w 1821"/>
                    <a:gd name="T23" fmla="*/ 89 h 1046"/>
                    <a:gd name="T24" fmla="*/ 1221 w 1821"/>
                    <a:gd name="T25" fmla="*/ 0 h 1046"/>
                    <a:gd name="T26" fmla="*/ 1133 w 1821"/>
                    <a:gd name="T27" fmla="*/ 87 h 1046"/>
                    <a:gd name="T28" fmla="*/ 1133 w 1821"/>
                    <a:gd name="T29" fmla="*/ 262 h 1046"/>
                    <a:gd name="T30" fmla="*/ 1133 w 1821"/>
                    <a:gd name="T31" fmla="*/ 438 h 1046"/>
                    <a:gd name="T32" fmla="*/ 1221 w 1821"/>
                    <a:gd name="T33" fmla="*/ 527 h 1046"/>
                    <a:gd name="T34" fmla="*/ 1303 w 1821"/>
                    <a:gd name="T35" fmla="*/ 608 h 1046"/>
                    <a:gd name="T36" fmla="*/ 1131 w 1821"/>
                    <a:gd name="T37" fmla="*/ 608 h 1046"/>
                    <a:gd name="T38" fmla="*/ 1044 w 1821"/>
                    <a:gd name="T39" fmla="*/ 527 h 1046"/>
                    <a:gd name="T40" fmla="*/ 955 w 1821"/>
                    <a:gd name="T41" fmla="*/ 612 h 1046"/>
                    <a:gd name="T42" fmla="*/ 955 w 1821"/>
                    <a:gd name="T43" fmla="*/ 786 h 1046"/>
                    <a:gd name="T44" fmla="*/ 1044 w 1821"/>
                    <a:gd name="T45" fmla="*/ 875 h 1046"/>
                    <a:gd name="T46" fmla="*/ 866 w 1821"/>
                    <a:gd name="T47" fmla="*/ 875 h 1046"/>
                    <a:gd name="T48" fmla="*/ 785 w 1821"/>
                    <a:gd name="T49" fmla="*/ 964 h 1046"/>
                    <a:gd name="T50" fmla="*/ 866 w 1821"/>
                    <a:gd name="T51" fmla="*/ 875 h 1046"/>
                    <a:gd name="T52" fmla="*/ 866 w 1821"/>
                    <a:gd name="T53" fmla="*/ 697 h 1046"/>
                    <a:gd name="T54" fmla="*/ 785 w 1821"/>
                    <a:gd name="T55" fmla="*/ 612 h 1046"/>
                    <a:gd name="T56" fmla="*/ 785 w 1821"/>
                    <a:gd name="T57" fmla="*/ 438 h 1046"/>
                    <a:gd name="T58" fmla="*/ 785 w 1821"/>
                    <a:gd name="T59" fmla="*/ 262 h 1046"/>
                    <a:gd name="T60" fmla="*/ 785 w 1821"/>
                    <a:gd name="T61" fmla="*/ 89 h 1046"/>
                    <a:gd name="T62" fmla="*/ 696 w 1821"/>
                    <a:gd name="T63" fmla="*/ 178 h 1046"/>
                    <a:gd name="T64" fmla="*/ 607 w 1821"/>
                    <a:gd name="T65" fmla="*/ 262 h 1046"/>
                    <a:gd name="T66" fmla="*/ 607 w 1821"/>
                    <a:gd name="T67" fmla="*/ 438 h 1046"/>
                    <a:gd name="T68" fmla="*/ 433 w 1821"/>
                    <a:gd name="T69" fmla="*/ 438 h 1046"/>
                    <a:gd name="T70" fmla="*/ 348 w 1821"/>
                    <a:gd name="T71" fmla="*/ 527 h 1046"/>
                    <a:gd name="T72" fmla="*/ 518 w 1821"/>
                    <a:gd name="T73" fmla="*/ 527 h 1046"/>
                    <a:gd name="T74" fmla="*/ 436 w 1821"/>
                    <a:gd name="T75" fmla="*/ 608 h 1046"/>
                    <a:gd name="T76" fmla="*/ 348 w 1821"/>
                    <a:gd name="T77" fmla="*/ 697 h 1046"/>
                    <a:gd name="T78" fmla="*/ 259 w 1821"/>
                    <a:gd name="T79" fmla="*/ 786 h 1046"/>
                    <a:gd name="T80" fmla="*/ 170 w 1821"/>
                    <a:gd name="T81" fmla="*/ 875 h 1046"/>
                    <a:gd name="T82" fmla="*/ 81 w 1821"/>
                    <a:gd name="T83" fmla="*/ 786 h 1046"/>
                    <a:gd name="T84" fmla="*/ 0 w 1821"/>
                    <a:gd name="T85" fmla="*/ 697 h 1046"/>
                    <a:gd name="T86" fmla="*/ 0 w 1821"/>
                    <a:gd name="T87" fmla="*/ 873 h 1046"/>
                    <a:gd name="T88" fmla="*/ 81 w 1821"/>
                    <a:gd name="T89" fmla="*/ 964 h 1046"/>
                    <a:gd name="T90" fmla="*/ 172 w 1821"/>
                    <a:gd name="T91" fmla="*/ 1046 h 1046"/>
                    <a:gd name="T92" fmla="*/ 346 w 1821"/>
                    <a:gd name="T93" fmla="*/ 1046 h 1046"/>
                    <a:gd name="T94" fmla="*/ 520 w 1821"/>
                    <a:gd name="T95" fmla="*/ 1046 h 1046"/>
                    <a:gd name="T96" fmla="*/ 696 w 1821"/>
                    <a:gd name="T97" fmla="*/ 1046 h 1046"/>
                    <a:gd name="T98" fmla="*/ 870 w 1821"/>
                    <a:gd name="T99" fmla="*/ 1046 h 1046"/>
                    <a:gd name="T100" fmla="*/ 1044 w 1821"/>
                    <a:gd name="T101" fmla="*/ 1046 h 1046"/>
                    <a:gd name="T102" fmla="*/ 1218 w 1821"/>
                    <a:gd name="T103" fmla="*/ 1046 h 1046"/>
                    <a:gd name="T104" fmla="*/ 1392 w 1821"/>
                    <a:gd name="T105" fmla="*/ 1046 h 1046"/>
                    <a:gd name="T106" fmla="*/ 1481 w 1821"/>
                    <a:gd name="T107" fmla="*/ 964 h 1046"/>
                    <a:gd name="T108" fmla="*/ 1305 w 1821"/>
                    <a:gd name="T109" fmla="*/ 964 h 1046"/>
                    <a:gd name="T110" fmla="*/ 1221 w 1821"/>
                    <a:gd name="T111" fmla="*/ 875 h 1046"/>
                    <a:gd name="T112" fmla="*/ 607 w 1821"/>
                    <a:gd name="T113" fmla="*/ 527 h 1046"/>
                    <a:gd name="T114" fmla="*/ 696 w 1821"/>
                    <a:gd name="T115" fmla="*/ 608 h 1046"/>
                    <a:gd name="T116" fmla="*/ 607 w 1821"/>
                    <a:gd name="T117" fmla="*/ 527 h 1046"/>
                    <a:gd name="T118" fmla="*/ 348 w 1821"/>
                    <a:gd name="T119" fmla="*/ 964 h 1046"/>
                    <a:gd name="T120" fmla="*/ 433 w 1821"/>
                    <a:gd name="T121" fmla="*/ 875 h 1046"/>
                    <a:gd name="T122" fmla="*/ 518 w 1821"/>
                    <a:gd name="T123" fmla="*/ 964 h 10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821" h="1046">
                      <a:moveTo>
                        <a:pt x="1305" y="875"/>
                      </a:moveTo>
                      <a:lnTo>
                        <a:pt x="1392" y="875"/>
                      </a:lnTo>
                      <a:lnTo>
                        <a:pt x="1479" y="875"/>
                      </a:lnTo>
                      <a:lnTo>
                        <a:pt x="1558" y="875"/>
                      </a:lnTo>
                      <a:lnTo>
                        <a:pt x="1645" y="875"/>
                      </a:lnTo>
                      <a:lnTo>
                        <a:pt x="1732" y="875"/>
                      </a:lnTo>
                      <a:lnTo>
                        <a:pt x="1732" y="786"/>
                      </a:lnTo>
                      <a:lnTo>
                        <a:pt x="1732" y="697"/>
                      </a:lnTo>
                      <a:lnTo>
                        <a:pt x="1821" y="697"/>
                      </a:lnTo>
                      <a:lnTo>
                        <a:pt x="1821" y="612"/>
                      </a:lnTo>
                      <a:lnTo>
                        <a:pt x="1821" y="527"/>
                      </a:lnTo>
                      <a:lnTo>
                        <a:pt x="1732" y="527"/>
                      </a:lnTo>
                      <a:lnTo>
                        <a:pt x="1732" y="608"/>
                      </a:lnTo>
                      <a:lnTo>
                        <a:pt x="1645" y="608"/>
                      </a:lnTo>
                      <a:lnTo>
                        <a:pt x="1562" y="608"/>
                      </a:lnTo>
                      <a:lnTo>
                        <a:pt x="1562" y="525"/>
                      </a:lnTo>
                      <a:lnTo>
                        <a:pt x="1562" y="438"/>
                      </a:lnTo>
                      <a:lnTo>
                        <a:pt x="1481" y="438"/>
                      </a:lnTo>
                      <a:lnTo>
                        <a:pt x="1481" y="349"/>
                      </a:lnTo>
                      <a:lnTo>
                        <a:pt x="1392" y="349"/>
                      </a:lnTo>
                      <a:lnTo>
                        <a:pt x="1392" y="260"/>
                      </a:lnTo>
                      <a:lnTo>
                        <a:pt x="1303" y="260"/>
                      </a:lnTo>
                      <a:lnTo>
                        <a:pt x="1303" y="174"/>
                      </a:lnTo>
                      <a:lnTo>
                        <a:pt x="1303" y="89"/>
                      </a:lnTo>
                      <a:lnTo>
                        <a:pt x="1221" y="89"/>
                      </a:lnTo>
                      <a:lnTo>
                        <a:pt x="1221" y="0"/>
                      </a:lnTo>
                      <a:lnTo>
                        <a:pt x="1133" y="0"/>
                      </a:lnTo>
                      <a:lnTo>
                        <a:pt x="1133" y="87"/>
                      </a:lnTo>
                      <a:lnTo>
                        <a:pt x="1133" y="174"/>
                      </a:lnTo>
                      <a:lnTo>
                        <a:pt x="1133" y="262"/>
                      </a:lnTo>
                      <a:lnTo>
                        <a:pt x="1133" y="351"/>
                      </a:lnTo>
                      <a:lnTo>
                        <a:pt x="1133" y="438"/>
                      </a:lnTo>
                      <a:lnTo>
                        <a:pt x="1221" y="438"/>
                      </a:lnTo>
                      <a:lnTo>
                        <a:pt x="1221" y="527"/>
                      </a:lnTo>
                      <a:lnTo>
                        <a:pt x="1303" y="527"/>
                      </a:lnTo>
                      <a:lnTo>
                        <a:pt x="1303" y="608"/>
                      </a:lnTo>
                      <a:lnTo>
                        <a:pt x="1218" y="608"/>
                      </a:lnTo>
                      <a:lnTo>
                        <a:pt x="1131" y="608"/>
                      </a:lnTo>
                      <a:lnTo>
                        <a:pt x="1044" y="608"/>
                      </a:lnTo>
                      <a:lnTo>
                        <a:pt x="1044" y="527"/>
                      </a:lnTo>
                      <a:lnTo>
                        <a:pt x="955" y="527"/>
                      </a:lnTo>
                      <a:lnTo>
                        <a:pt x="955" y="612"/>
                      </a:lnTo>
                      <a:lnTo>
                        <a:pt x="955" y="699"/>
                      </a:lnTo>
                      <a:lnTo>
                        <a:pt x="955" y="786"/>
                      </a:lnTo>
                      <a:lnTo>
                        <a:pt x="1044" y="786"/>
                      </a:lnTo>
                      <a:lnTo>
                        <a:pt x="1044" y="875"/>
                      </a:lnTo>
                      <a:lnTo>
                        <a:pt x="957" y="875"/>
                      </a:lnTo>
                      <a:lnTo>
                        <a:pt x="866" y="875"/>
                      </a:lnTo>
                      <a:lnTo>
                        <a:pt x="866" y="964"/>
                      </a:lnTo>
                      <a:lnTo>
                        <a:pt x="785" y="964"/>
                      </a:lnTo>
                      <a:lnTo>
                        <a:pt x="785" y="875"/>
                      </a:lnTo>
                      <a:lnTo>
                        <a:pt x="866" y="875"/>
                      </a:lnTo>
                      <a:lnTo>
                        <a:pt x="866" y="786"/>
                      </a:lnTo>
                      <a:lnTo>
                        <a:pt x="866" y="697"/>
                      </a:lnTo>
                      <a:lnTo>
                        <a:pt x="785" y="697"/>
                      </a:lnTo>
                      <a:lnTo>
                        <a:pt x="785" y="612"/>
                      </a:lnTo>
                      <a:lnTo>
                        <a:pt x="785" y="525"/>
                      </a:lnTo>
                      <a:lnTo>
                        <a:pt x="785" y="438"/>
                      </a:lnTo>
                      <a:lnTo>
                        <a:pt x="785" y="351"/>
                      </a:lnTo>
                      <a:lnTo>
                        <a:pt x="785" y="262"/>
                      </a:lnTo>
                      <a:lnTo>
                        <a:pt x="785" y="174"/>
                      </a:lnTo>
                      <a:lnTo>
                        <a:pt x="785" y="89"/>
                      </a:lnTo>
                      <a:lnTo>
                        <a:pt x="696" y="89"/>
                      </a:lnTo>
                      <a:lnTo>
                        <a:pt x="696" y="178"/>
                      </a:lnTo>
                      <a:lnTo>
                        <a:pt x="607" y="178"/>
                      </a:lnTo>
                      <a:lnTo>
                        <a:pt x="607" y="262"/>
                      </a:lnTo>
                      <a:lnTo>
                        <a:pt x="607" y="351"/>
                      </a:lnTo>
                      <a:lnTo>
                        <a:pt x="607" y="438"/>
                      </a:lnTo>
                      <a:lnTo>
                        <a:pt x="520" y="438"/>
                      </a:lnTo>
                      <a:lnTo>
                        <a:pt x="433" y="438"/>
                      </a:lnTo>
                      <a:lnTo>
                        <a:pt x="348" y="438"/>
                      </a:lnTo>
                      <a:lnTo>
                        <a:pt x="348" y="527"/>
                      </a:lnTo>
                      <a:lnTo>
                        <a:pt x="433" y="527"/>
                      </a:lnTo>
                      <a:lnTo>
                        <a:pt x="518" y="527"/>
                      </a:lnTo>
                      <a:lnTo>
                        <a:pt x="518" y="608"/>
                      </a:lnTo>
                      <a:lnTo>
                        <a:pt x="436" y="608"/>
                      </a:lnTo>
                      <a:lnTo>
                        <a:pt x="436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170" y="875"/>
                      </a:lnTo>
                      <a:lnTo>
                        <a:pt x="81" y="875"/>
                      </a:lnTo>
                      <a:lnTo>
                        <a:pt x="81" y="786"/>
                      </a:lnTo>
                      <a:lnTo>
                        <a:pt x="81" y="697"/>
                      </a:lnTo>
                      <a:lnTo>
                        <a:pt x="0" y="697"/>
                      </a:lnTo>
                      <a:lnTo>
                        <a:pt x="0" y="786"/>
                      </a:lnTo>
                      <a:lnTo>
                        <a:pt x="0" y="873"/>
                      </a:lnTo>
                      <a:lnTo>
                        <a:pt x="0" y="964"/>
                      </a:lnTo>
                      <a:lnTo>
                        <a:pt x="81" y="964"/>
                      </a:lnTo>
                      <a:lnTo>
                        <a:pt x="81" y="1046"/>
                      </a:lnTo>
                      <a:lnTo>
                        <a:pt x="172" y="1046"/>
                      </a:lnTo>
                      <a:lnTo>
                        <a:pt x="259" y="1046"/>
                      </a:lnTo>
                      <a:lnTo>
                        <a:pt x="346" y="1046"/>
                      </a:lnTo>
                      <a:lnTo>
                        <a:pt x="433" y="1046"/>
                      </a:lnTo>
                      <a:lnTo>
                        <a:pt x="520" y="1046"/>
                      </a:lnTo>
                      <a:lnTo>
                        <a:pt x="609" y="1046"/>
                      </a:lnTo>
                      <a:lnTo>
                        <a:pt x="696" y="1046"/>
                      </a:lnTo>
                      <a:lnTo>
                        <a:pt x="783" y="1046"/>
                      </a:lnTo>
                      <a:lnTo>
                        <a:pt x="870" y="1046"/>
                      </a:lnTo>
                      <a:lnTo>
                        <a:pt x="957" y="1046"/>
                      </a:lnTo>
                      <a:lnTo>
                        <a:pt x="1044" y="1046"/>
                      </a:lnTo>
                      <a:lnTo>
                        <a:pt x="1131" y="1046"/>
                      </a:lnTo>
                      <a:lnTo>
                        <a:pt x="1218" y="1046"/>
                      </a:lnTo>
                      <a:lnTo>
                        <a:pt x="1305" y="1046"/>
                      </a:lnTo>
                      <a:lnTo>
                        <a:pt x="1392" y="1046"/>
                      </a:lnTo>
                      <a:lnTo>
                        <a:pt x="1481" y="1046"/>
                      </a:lnTo>
                      <a:lnTo>
                        <a:pt x="1481" y="964"/>
                      </a:lnTo>
                      <a:lnTo>
                        <a:pt x="1392" y="964"/>
                      </a:lnTo>
                      <a:lnTo>
                        <a:pt x="1305" y="964"/>
                      </a:lnTo>
                      <a:lnTo>
                        <a:pt x="1221" y="964"/>
                      </a:lnTo>
                      <a:lnTo>
                        <a:pt x="1221" y="875"/>
                      </a:lnTo>
                      <a:lnTo>
                        <a:pt x="1305" y="875"/>
                      </a:lnTo>
                      <a:close/>
                      <a:moveTo>
                        <a:pt x="607" y="527"/>
                      </a:moveTo>
                      <a:lnTo>
                        <a:pt x="696" y="527"/>
                      </a:lnTo>
                      <a:lnTo>
                        <a:pt x="696" y="608"/>
                      </a:lnTo>
                      <a:lnTo>
                        <a:pt x="607" y="608"/>
                      </a:lnTo>
                      <a:lnTo>
                        <a:pt x="607" y="527"/>
                      </a:lnTo>
                      <a:close/>
                      <a:moveTo>
                        <a:pt x="433" y="964"/>
                      </a:moveTo>
                      <a:lnTo>
                        <a:pt x="348" y="964"/>
                      </a:lnTo>
                      <a:lnTo>
                        <a:pt x="348" y="875"/>
                      </a:lnTo>
                      <a:lnTo>
                        <a:pt x="433" y="875"/>
                      </a:lnTo>
                      <a:lnTo>
                        <a:pt x="518" y="875"/>
                      </a:lnTo>
                      <a:lnTo>
                        <a:pt x="518" y="964"/>
                      </a:lnTo>
                      <a:lnTo>
                        <a:pt x="433" y="96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4" name="Freeform 318">
                  <a:extLst>
                    <a:ext uri="{FF2B5EF4-FFF2-40B4-BE49-F238E27FC236}">
                      <a16:creationId xmlns:a16="http://schemas.microsoft.com/office/drawing/2014/main" id="{66F2BC93-8DDC-4FFC-B87B-8CDA87FA10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516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5" name="Freeform 319">
                  <a:extLst>
                    <a:ext uri="{FF2B5EF4-FFF2-40B4-BE49-F238E27FC236}">
                      <a16:creationId xmlns:a16="http://schemas.microsoft.com/office/drawing/2014/main" id="{0BF3FAE4-0C54-444F-B792-2531F7CDB2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1043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6" name="Rectangle 320">
                  <a:extLst>
                    <a:ext uri="{FF2B5EF4-FFF2-40B4-BE49-F238E27FC236}">
                      <a16:creationId xmlns:a16="http://schemas.microsoft.com/office/drawing/2014/main" id="{1B4123AC-54D6-4082-8D67-E1210DFF14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0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7" name="Freeform 321">
                  <a:extLst>
                    <a:ext uri="{FF2B5EF4-FFF2-40B4-BE49-F238E27FC236}">
                      <a16:creationId xmlns:a16="http://schemas.microsoft.com/office/drawing/2014/main" id="{CA7A4FC3-D4D9-4BFA-B7DB-9FD9E7BAF6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605"/>
                  <a:ext cx="348" cy="267"/>
                </a:xfrm>
                <a:custGeom>
                  <a:avLst/>
                  <a:gdLst>
                    <a:gd name="T0" fmla="*/ 178 w 348"/>
                    <a:gd name="T1" fmla="*/ 267 h 267"/>
                    <a:gd name="T2" fmla="*/ 178 w 348"/>
                    <a:gd name="T3" fmla="*/ 176 h 267"/>
                    <a:gd name="T4" fmla="*/ 178 w 348"/>
                    <a:gd name="T5" fmla="*/ 89 h 267"/>
                    <a:gd name="T6" fmla="*/ 263 w 348"/>
                    <a:gd name="T7" fmla="*/ 89 h 267"/>
                    <a:gd name="T8" fmla="*/ 348 w 348"/>
                    <a:gd name="T9" fmla="*/ 89 h 267"/>
                    <a:gd name="T10" fmla="*/ 348 w 348"/>
                    <a:gd name="T11" fmla="*/ 0 h 267"/>
                    <a:gd name="T12" fmla="*/ 263 w 348"/>
                    <a:gd name="T13" fmla="*/ 0 h 267"/>
                    <a:gd name="T14" fmla="*/ 176 w 348"/>
                    <a:gd name="T15" fmla="*/ 0 h 267"/>
                    <a:gd name="T16" fmla="*/ 89 w 348"/>
                    <a:gd name="T17" fmla="*/ 0 h 267"/>
                    <a:gd name="T18" fmla="*/ 89 w 348"/>
                    <a:gd name="T19" fmla="*/ 89 h 267"/>
                    <a:gd name="T20" fmla="*/ 89 w 348"/>
                    <a:gd name="T21" fmla="*/ 178 h 267"/>
                    <a:gd name="T22" fmla="*/ 0 w 348"/>
                    <a:gd name="T23" fmla="*/ 178 h 267"/>
                    <a:gd name="T24" fmla="*/ 0 w 348"/>
                    <a:gd name="T25" fmla="*/ 267 h 267"/>
                    <a:gd name="T26" fmla="*/ 89 w 348"/>
                    <a:gd name="T27" fmla="*/ 267 h 267"/>
                    <a:gd name="T28" fmla="*/ 178 w 348"/>
                    <a:gd name="T29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48" h="267">
                      <a:moveTo>
                        <a:pt x="178" y="267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263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8" name="Freeform 322">
                  <a:extLst>
                    <a:ext uri="{FF2B5EF4-FFF2-40B4-BE49-F238E27FC236}">
                      <a16:creationId xmlns:a16="http://schemas.microsoft.com/office/drawing/2014/main" id="{A5CC5DAD-C55F-4F8D-B9E1-CD7620B49A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05" y="872"/>
                  <a:ext cx="696" cy="519"/>
                </a:xfrm>
                <a:custGeom>
                  <a:avLst/>
                  <a:gdLst>
                    <a:gd name="T0" fmla="*/ 526 w 696"/>
                    <a:gd name="T1" fmla="*/ 349 h 519"/>
                    <a:gd name="T2" fmla="*/ 437 w 696"/>
                    <a:gd name="T3" fmla="*/ 349 h 519"/>
                    <a:gd name="T4" fmla="*/ 437 w 696"/>
                    <a:gd name="T5" fmla="*/ 260 h 519"/>
                    <a:gd name="T6" fmla="*/ 526 w 696"/>
                    <a:gd name="T7" fmla="*/ 260 h 519"/>
                    <a:gd name="T8" fmla="*/ 526 w 696"/>
                    <a:gd name="T9" fmla="*/ 171 h 519"/>
                    <a:gd name="T10" fmla="*/ 611 w 696"/>
                    <a:gd name="T11" fmla="*/ 171 h 519"/>
                    <a:gd name="T12" fmla="*/ 696 w 696"/>
                    <a:gd name="T13" fmla="*/ 171 h 519"/>
                    <a:gd name="T14" fmla="*/ 696 w 696"/>
                    <a:gd name="T15" fmla="*/ 84 h 519"/>
                    <a:gd name="T16" fmla="*/ 696 w 696"/>
                    <a:gd name="T17" fmla="*/ 0 h 519"/>
                    <a:gd name="T18" fmla="*/ 607 w 696"/>
                    <a:gd name="T19" fmla="*/ 0 h 519"/>
                    <a:gd name="T20" fmla="*/ 607 w 696"/>
                    <a:gd name="T21" fmla="*/ 82 h 519"/>
                    <a:gd name="T22" fmla="*/ 524 w 696"/>
                    <a:gd name="T23" fmla="*/ 82 h 519"/>
                    <a:gd name="T24" fmla="*/ 437 w 696"/>
                    <a:gd name="T25" fmla="*/ 82 h 519"/>
                    <a:gd name="T26" fmla="*/ 350 w 696"/>
                    <a:gd name="T27" fmla="*/ 82 h 519"/>
                    <a:gd name="T28" fmla="*/ 259 w 696"/>
                    <a:gd name="T29" fmla="*/ 82 h 519"/>
                    <a:gd name="T30" fmla="*/ 259 w 696"/>
                    <a:gd name="T31" fmla="*/ 0 h 519"/>
                    <a:gd name="T32" fmla="*/ 178 w 696"/>
                    <a:gd name="T33" fmla="*/ 0 h 519"/>
                    <a:gd name="T34" fmla="*/ 178 w 696"/>
                    <a:gd name="T35" fmla="*/ 82 h 519"/>
                    <a:gd name="T36" fmla="*/ 89 w 696"/>
                    <a:gd name="T37" fmla="*/ 82 h 519"/>
                    <a:gd name="T38" fmla="*/ 89 w 696"/>
                    <a:gd name="T39" fmla="*/ 0 h 519"/>
                    <a:gd name="T40" fmla="*/ 0 w 696"/>
                    <a:gd name="T41" fmla="*/ 0 h 519"/>
                    <a:gd name="T42" fmla="*/ 0 w 696"/>
                    <a:gd name="T43" fmla="*/ 84 h 519"/>
                    <a:gd name="T44" fmla="*/ 0 w 696"/>
                    <a:gd name="T45" fmla="*/ 171 h 519"/>
                    <a:gd name="T46" fmla="*/ 89 w 696"/>
                    <a:gd name="T47" fmla="*/ 171 h 519"/>
                    <a:gd name="T48" fmla="*/ 89 w 696"/>
                    <a:gd name="T49" fmla="*/ 260 h 519"/>
                    <a:gd name="T50" fmla="*/ 178 w 696"/>
                    <a:gd name="T51" fmla="*/ 260 h 519"/>
                    <a:gd name="T52" fmla="*/ 178 w 696"/>
                    <a:gd name="T53" fmla="*/ 349 h 519"/>
                    <a:gd name="T54" fmla="*/ 259 w 696"/>
                    <a:gd name="T55" fmla="*/ 349 h 519"/>
                    <a:gd name="T56" fmla="*/ 259 w 696"/>
                    <a:gd name="T57" fmla="*/ 430 h 519"/>
                    <a:gd name="T58" fmla="*/ 350 w 696"/>
                    <a:gd name="T59" fmla="*/ 430 h 519"/>
                    <a:gd name="T60" fmla="*/ 437 w 696"/>
                    <a:gd name="T61" fmla="*/ 430 h 519"/>
                    <a:gd name="T62" fmla="*/ 437 w 696"/>
                    <a:gd name="T63" fmla="*/ 519 h 519"/>
                    <a:gd name="T64" fmla="*/ 526 w 696"/>
                    <a:gd name="T65" fmla="*/ 519 h 519"/>
                    <a:gd name="T66" fmla="*/ 526 w 696"/>
                    <a:gd name="T67" fmla="*/ 434 h 519"/>
                    <a:gd name="T68" fmla="*/ 526 w 696"/>
                    <a:gd name="T69" fmla="*/ 349 h 519"/>
                    <a:gd name="T70" fmla="*/ 259 w 696"/>
                    <a:gd name="T71" fmla="*/ 171 h 519"/>
                    <a:gd name="T72" fmla="*/ 348 w 696"/>
                    <a:gd name="T73" fmla="*/ 171 h 519"/>
                    <a:gd name="T74" fmla="*/ 348 w 696"/>
                    <a:gd name="T75" fmla="*/ 260 h 519"/>
                    <a:gd name="T76" fmla="*/ 259 w 696"/>
                    <a:gd name="T77" fmla="*/ 260 h 519"/>
                    <a:gd name="T78" fmla="*/ 259 w 696"/>
                    <a:gd name="T79" fmla="*/ 171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96" h="519">
                      <a:moveTo>
                        <a:pt x="526" y="349"/>
                      </a:moveTo>
                      <a:lnTo>
                        <a:pt x="437" y="349"/>
                      </a:lnTo>
                      <a:lnTo>
                        <a:pt x="437" y="260"/>
                      </a:lnTo>
                      <a:lnTo>
                        <a:pt x="526" y="260"/>
                      </a:lnTo>
                      <a:lnTo>
                        <a:pt x="526" y="171"/>
                      </a:lnTo>
                      <a:lnTo>
                        <a:pt x="611" y="171"/>
                      </a:lnTo>
                      <a:lnTo>
                        <a:pt x="696" y="171"/>
                      </a:lnTo>
                      <a:lnTo>
                        <a:pt x="696" y="84"/>
                      </a:lnTo>
                      <a:lnTo>
                        <a:pt x="696" y="0"/>
                      </a:lnTo>
                      <a:lnTo>
                        <a:pt x="607" y="0"/>
                      </a:lnTo>
                      <a:lnTo>
                        <a:pt x="607" y="82"/>
                      </a:lnTo>
                      <a:lnTo>
                        <a:pt x="524" y="82"/>
                      </a:lnTo>
                      <a:lnTo>
                        <a:pt x="437" y="82"/>
                      </a:lnTo>
                      <a:lnTo>
                        <a:pt x="350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178" y="260"/>
                      </a:lnTo>
                      <a:lnTo>
                        <a:pt x="178" y="349"/>
                      </a:lnTo>
                      <a:lnTo>
                        <a:pt x="259" y="349"/>
                      </a:lnTo>
                      <a:lnTo>
                        <a:pt x="259" y="430"/>
                      </a:lnTo>
                      <a:lnTo>
                        <a:pt x="350" y="430"/>
                      </a:lnTo>
                      <a:lnTo>
                        <a:pt x="437" y="430"/>
                      </a:lnTo>
                      <a:lnTo>
                        <a:pt x="437" y="519"/>
                      </a:lnTo>
                      <a:lnTo>
                        <a:pt x="526" y="519"/>
                      </a:lnTo>
                      <a:lnTo>
                        <a:pt x="526" y="434"/>
                      </a:lnTo>
                      <a:lnTo>
                        <a:pt x="526" y="349"/>
                      </a:lnTo>
                      <a:close/>
                      <a:moveTo>
                        <a:pt x="259" y="171"/>
                      </a:moveTo>
                      <a:lnTo>
                        <a:pt x="348" y="171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1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9" name="Rectangle 323">
                  <a:extLst>
                    <a:ext uri="{FF2B5EF4-FFF2-40B4-BE49-F238E27FC236}">
                      <a16:creationId xmlns:a16="http://schemas.microsoft.com/office/drawing/2014/main" id="{B8D721B3-78AE-4724-BF17-DA0A8FEB6B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53" y="1569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0" name="Rectangle 324">
                  <a:extLst>
                    <a:ext uri="{FF2B5EF4-FFF2-40B4-BE49-F238E27FC236}">
                      <a16:creationId xmlns:a16="http://schemas.microsoft.com/office/drawing/2014/main" id="{5EB1ED67-9B59-4084-B198-EF03E9145B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3" y="1569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1" name="Rectangle 325">
                  <a:extLst>
                    <a:ext uri="{FF2B5EF4-FFF2-40B4-BE49-F238E27FC236}">
                      <a16:creationId xmlns:a16="http://schemas.microsoft.com/office/drawing/2014/main" id="{08D8B7F1-819D-4203-89E1-3EF25B3BE5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" y="130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2" name="Rectangle 326">
                  <a:extLst>
                    <a:ext uri="{FF2B5EF4-FFF2-40B4-BE49-F238E27FC236}">
                      <a16:creationId xmlns:a16="http://schemas.microsoft.com/office/drawing/2014/main" id="{698F434B-9FE3-4979-8EFF-39765FF09B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5" y="1480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3" name="Freeform 327">
                  <a:extLst>
                    <a:ext uri="{FF2B5EF4-FFF2-40B4-BE49-F238E27FC236}">
                      <a16:creationId xmlns:a16="http://schemas.microsoft.com/office/drawing/2014/main" id="{46B58CFF-890C-4847-B91B-2029C7F895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221"/>
                  <a:ext cx="615" cy="519"/>
                </a:xfrm>
                <a:custGeom>
                  <a:avLst/>
                  <a:gdLst>
                    <a:gd name="T0" fmla="*/ 437 w 615"/>
                    <a:gd name="T1" fmla="*/ 437 h 519"/>
                    <a:gd name="T2" fmla="*/ 437 w 615"/>
                    <a:gd name="T3" fmla="*/ 346 h 519"/>
                    <a:gd name="T4" fmla="*/ 437 w 615"/>
                    <a:gd name="T5" fmla="*/ 259 h 519"/>
                    <a:gd name="T6" fmla="*/ 356 w 615"/>
                    <a:gd name="T7" fmla="*/ 259 h 519"/>
                    <a:gd name="T8" fmla="*/ 356 w 615"/>
                    <a:gd name="T9" fmla="*/ 348 h 519"/>
                    <a:gd name="T10" fmla="*/ 267 w 615"/>
                    <a:gd name="T11" fmla="*/ 348 h 519"/>
                    <a:gd name="T12" fmla="*/ 267 w 615"/>
                    <a:gd name="T13" fmla="*/ 259 h 519"/>
                    <a:gd name="T14" fmla="*/ 267 w 615"/>
                    <a:gd name="T15" fmla="*/ 172 h 519"/>
                    <a:gd name="T16" fmla="*/ 267 w 615"/>
                    <a:gd name="T17" fmla="*/ 85 h 519"/>
                    <a:gd name="T18" fmla="*/ 267 w 615"/>
                    <a:gd name="T19" fmla="*/ 0 h 519"/>
                    <a:gd name="T20" fmla="*/ 178 w 615"/>
                    <a:gd name="T21" fmla="*/ 0 h 519"/>
                    <a:gd name="T22" fmla="*/ 89 w 615"/>
                    <a:gd name="T23" fmla="*/ 0 h 519"/>
                    <a:gd name="T24" fmla="*/ 89 w 615"/>
                    <a:gd name="T25" fmla="*/ 81 h 519"/>
                    <a:gd name="T26" fmla="*/ 178 w 615"/>
                    <a:gd name="T27" fmla="*/ 81 h 519"/>
                    <a:gd name="T28" fmla="*/ 178 w 615"/>
                    <a:gd name="T29" fmla="*/ 172 h 519"/>
                    <a:gd name="T30" fmla="*/ 178 w 615"/>
                    <a:gd name="T31" fmla="*/ 259 h 519"/>
                    <a:gd name="T32" fmla="*/ 91 w 615"/>
                    <a:gd name="T33" fmla="*/ 259 h 519"/>
                    <a:gd name="T34" fmla="*/ 0 w 615"/>
                    <a:gd name="T35" fmla="*/ 259 h 519"/>
                    <a:gd name="T36" fmla="*/ 0 w 615"/>
                    <a:gd name="T37" fmla="*/ 348 h 519"/>
                    <a:gd name="T38" fmla="*/ 91 w 615"/>
                    <a:gd name="T39" fmla="*/ 348 h 519"/>
                    <a:gd name="T40" fmla="*/ 178 w 615"/>
                    <a:gd name="T41" fmla="*/ 348 h 519"/>
                    <a:gd name="T42" fmla="*/ 178 w 615"/>
                    <a:gd name="T43" fmla="*/ 437 h 519"/>
                    <a:gd name="T44" fmla="*/ 265 w 615"/>
                    <a:gd name="T45" fmla="*/ 437 h 519"/>
                    <a:gd name="T46" fmla="*/ 356 w 615"/>
                    <a:gd name="T47" fmla="*/ 437 h 519"/>
                    <a:gd name="T48" fmla="*/ 356 w 615"/>
                    <a:gd name="T49" fmla="*/ 519 h 519"/>
                    <a:gd name="T50" fmla="*/ 439 w 615"/>
                    <a:gd name="T51" fmla="*/ 519 h 519"/>
                    <a:gd name="T52" fmla="*/ 526 w 615"/>
                    <a:gd name="T53" fmla="*/ 519 h 519"/>
                    <a:gd name="T54" fmla="*/ 615 w 615"/>
                    <a:gd name="T55" fmla="*/ 519 h 519"/>
                    <a:gd name="T56" fmla="*/ 615 w 615"/>
                    <a:gd name="T57" fmla="*/ 437 h 519"/>
                    <a:gd name="T58" fmla="*/ 526 w 615"/>
                    <a:gd name="T59" fmla="*/ 437 h 519"/>
                    <a:gd name="T60" fmla="*/ 437 w 615"/>
                    <a:gd name="T61" fmla="*/ 437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15" h="519">
                      <a:moveTo>
                        <a:pt x="437" y="437"/>
                      </a:moveTo>
                      <a:lnTo>
                        <a:pt x="437" y="346"/>
                      </a:lnTo>
                      <a:lnTo>
                        <a:pt x="437" y="259"/>
                      </a:lnTo>
                      <a:lnTo>
                        <a:pt x="356" y="259"/>
                      </a:lnTo>
                      <a:lnTo>
                        <a:pt x="356" y="348"/>
                      </a:lnTo>
                      <a:lnTo>
                        <a:pt x="267" y="348"/>
                      </a:lnTo>
                      <a:lnTo>
                        <a:pt x="267" y="259"/>
                      </a:lnTo>
                      <a:lnTo>
                        <a:pt x="267" y="172"/>
                      </a:lnTo>
                      <a:lnTo>
                        <a:pt x="267" y="85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178" y="81"/>
                      </a:lnTo>
                      <a:lnTo>
                        <a:pt x="178" y="172"/>
                      </a:lnTo>
                      <a:lnTo>
                        <a:pt x="178" y="259"/>
                      </a:lnTo>
                      <a:lnTo>
                        <a:pt x="9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9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265" y="437"/>
                      </a:lnTo>
                      <a:lnTo>
                        <a:pt x="356" y="437"/>
                      </a:lnTo>
                      <a:lnTo>
                        <a:pt x="356" y="519"/>
                      </a:lnTo>
                      <a:lnTo>
                        <a:pt x="439" y="519"/>
                      </a:lnTo>
                      <a:lnTo>
                        <a:pt x="526" y="519"/>
                      </a:lnTo>
                      <a:lnTo>
                        <a:pt x="615" y="519"/>
                      </a:lnTo>
                      <a:lnTo>
                        <a:pt x="615" y="437"/>
                      </a:lnTo>
                      <a:lnTo>
                        <a:pt x="526" y="437"/>
                      </a:lnTo>
                      <a:lnTo>
                        <a:pt x="437" y="43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4" name="Rectangle 328">
                  <a:extLst>
                    <a:ext uri="{FF2B5EF4-FFF2-40B4-BE49-F238E27FC236}">
                      <a16:creationId xmlns:a16="http://schemas.microsoft.com/office/drawing/2014/main" id="{BD6108E4-5353-46ED-9E65-A4F7029E6A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5" name="Freeform 329">
                  <a:extLst>
                    <a:ext uri="{FF2B5EF4-FFF2-40B4-BE49-F238E27FC236}">
                      <a16:creationId xmlns:a16="http://schemas.microsoft.com/office/drawing/2014/main" id="{9A68481F-4821-4CDF-8736-885AF89F77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872"/>
                  <a:ext cx="1044" cy="868"/>
                </a:xfrm>
                <a:custGeom>
                  <a:avLst/>
                  <a:gdLst>
                    <a:gd name="T0" fmla="*/ 963 w 1044"/>
                    <a:gd name="T1" fmla="*/ 608 h 868"/>
                    <a:gd name="T2" fmla="*/ 963 w 1044"/>
                    <a:gd name="T3" fmla="*/ 434 h 868"/>
                    <a:gd name="T4" fmla="*/ 1044 w 1044"/>
                    <a:gd name="T5" fmla="*/ 349 h 868"/>
                    <a:gd name="T6" fmla="*/ 1044 w 1044"/>
                    <a:gd name="T7" fmla="*/ 173 h 868"/>
                    <a:gd name="T8" fmla="*/ 1044 w 1044"/>
                    <a:gd name="T9" fmla="*/ 0 h 868"/>
                    <a:gd name="T10" fmla="*/ 963 w 1044"/>
                    <a:gd name="T11" fmla="*/ 84 h 868"/>
                    <a:gd name="T12" fmla="*/ 874 w 1044"/>
                    <a:gd name="T13" fmla="*/ 171 h 868"/>
                    <a:gd name="T14" fmla="*/ 874 w 1044"/>
                    <a:gd name="T15" fmla="*/ 347 h 868"/>
                    <a:gd name="T16" fmla="*/ 785 w 1044"/>
                    <a:gd name="T17" fmla="*/ 430 h 868"/>
                    <a:gd name="T18" fmla="*/ 785 w 1044"/>
                    <a:gd name="T19" fmla="*/ 260 h 868"/>
                    <a:gd name="T20" fmla="*/ 696 w 1044"/>
                    <a:gd name="T21" fmla="*/ 171 h 868"/>
                    <a:gd name="T22" fmla="*/ 696 w 1044"/>
                    <a:gd name="T23" fmla="*/ 349 h 868"/>
                    <a:gd name="T24" fmla="*/ 524 w 1044"/>
                    <a:gd name="T25" fmla="*/ 349 h 868"/>
                    <a:gd name="T26" fmla="*/ 437 w 1044"/>
                    <a:gd name="T27" fmla="*/ 430 h 868"/>
                    <a:gd name="T28" fmla="*/ 348 w 1044"/>
                    <a:gd name="T29" fmla="*/ 519 h 868"/>
                    <a:gd name="T30" fmla="*/ 176 w 1044"/>
                    <a:gd name="T31" fmla="*/ 519 h 868"/>
                    <a:gd name="T32" fmla="*/ 0 w 1044"/>
                    <a:gd name="T33" fmla="*/ 519 h 868"/>
                    <a:gd name="T34" fmla="*/ 0 w 1044"/>
                    <a:gd name="T35" fmla="*/ 697 h 868"/>
                    <a:gd name="T36" fmla="*/ 89 w 1044"/>
                    <a:gd name="T37" fmla="*/ 608 h 868"/>
                    <a:gd name="T38" fmla="*/ 259 w 1044"/>
                    <a:gd name="T39" fmla="*/ 608 h 868"/>
                    <a:gd name="T40" fmla="*/ 348 w 1044"/>
                    <a:gd name="T41" fmla="*/ 697 h 868"/>
                    <a:gd name="T42" fmla="*/ 437 w 1044"/>
                    <a:gd name="T43" fmla="*/ 608 h 868"/>
                    <a:gd name="T44" fmla="*/ 524 w 1044"/>
                    <a:gd name="T45" fmla="*/ 519 h 868"/>
                    <a:gd name="T46" fmla="*/ 696 w 1044"/>
                    <a:gd name="T47" fmla="*/ 519 h 868"/>
                    <a:gd name="T48" fmla="*/ 696 w 1044"/>
                    <a:gd name="T49" fmla="*/ 697 h 868"/>
                    <a:gd name="T50" fmla="*/ 615 w 1044"/>
                    <a:gd name="T51" fmla="*/ 786 h 868"/>
                    <a:gd name="T52" fmla="*/ 437 w 1044"/>
                    <a:gd name="T53" fmla="*/ 786 h 868"/>
                    <a:gd name="T54" fmla="*/ 263 w 1044"/>
                    <a:gd name="T55" fmla="*/ 786 h 868"/>
                    <a:gd name="T56" fmla="*/ 178 w 1044"/>
                    <a:gd name="T57" fmla="*/ 868 h 868"/>
                    <a:gd name="T58" fmla="*/ 350 w 1044"/>
                    <a:gd name="T59" fmla="*/ 868 h 868"/>
                    <a:gd name="T60" fmla="*/ 524 w 1044"/>
                    <a:gd name="T61" fmla="*/ 868 h 868"/>
                    <a:gd name="T62" fmla="*/ 698 w 1044"/>
                    <a:gd name="T63" fmla="*/ 868 h 868"/>
                    <a:gd name="T64" fmla="*/ 874 w 1044"/>
                    <a:gd name="T65" fmla="*/ 868 h 868"/>
                    <a:gd name="T66" fmla="*/ 1044 w 1044"/>
                    <a:gd name="T67" fmla="*/ 868 h 868"/>
                    <a:gd name="T68" fmla="*/ 963 w 1044"/>
                    <a:gd name="T69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44" h="868">
                      <a:moveTo>
                        <a:pt x="963" y="695"/>
                      </a:moveTo>
                      <a:lnTo>
                        <a:pt x="963" y="608"/>
                      </a:lnTo>
                      <a:lnTo>
                        <a:pt x="963" y="521"/>
                      </a:lnTo>
                      <a:lnTo>
                        <a:pt x="963" y="434"/>
                      </a:lnTo>
                      <a:lnTo>
                        <a:pt x="963" y="349"/>
                      </a:lnTo>
                      <a:lnTo>
                        <a:pt x="1044" y="349"/>
                      </a:lnTo>
                      <a:lnTo>
                        <a:pt x="1044" y="260"/>
                      </a:lnTo>
                      <a:lnTo>
                        <a:pt x="1044" y="173"/>
                      </a:lnTo>
                      <a:lnTo>
                        <a:pt x="1044" y="84"/>
                      </a:lnTo>
                      <a:lnTo>
                        <a:pt x="1044" y="0"/>
                      </a:lnTo>
                      <a:lnTo>
                        <a:pt x="963" y="0"/>
                      </a:lnTo>
                      <a:lnTo>
                        <a:pt x="963" y="84"/>
                      </a:lnTo>
                      <a:lnTo>
                        <a:pt x="963" y="171"/>
                      </a:lnTo>
                      <a:lnTo>
                        <a:pt x="874" y="171"/>
                      </a:lnTo>
                      <a:lnTo>
                        <a:pt x="874" y="260"/>
                      </a:lnTo>
                      <a:lnTo>
                        <a:pt x="874" y="347"/>
                      </a:lnTo>
                      <a:lnTo>
                        <a:pt x="874" y="430"/>
                      </a:lnTo>
                      <a:lnTo>
                        <a:pt x="785" y="430"/>
                      </a:lnTo>
                      <a:lnTo>
                        <a:pt x="785" y="347"/>
                      </a:lnTo>
                      <a:lnTo>
                        <a:pt x="785" y="260"/>
                      </a:lnTo>
                      <a:lnTo>
                        <a:pt x="785" y="171"/>
                      </a:lnTo>
                      <a:lnTo>
                        <a:pt x="696" y="171"/>
                      </a:lnTo>
                      <a:lnTo>
                        <a:pt x="696" y="260"/>
                      </a:lnTo>
                      <a:lnTo>
                        <a:pt x="696" y="349"/>
                      </a:lnTo>
                      <a:lnTo>
                        <a:pt x="611" y="349"/>
                      </a:lnTo>
                      <a:lnTo>
                        <a:pt x="524" y="349"/>
                      </a:lnTo>
                      <a:lnTo>
                        <a:pt x="437" y="349"/>
                      </a:lnTo>
                      <a:lnTo>
                        <a:pt x="437" y="430"/>
                      </a:lnTo>
                      <a:lnTo>
                        <a:pt x="348" y="430"/>
                      </a:lnTo>
                      <a:lnTo>
                        <a:pt x="348" y="519"/>
                      </a:lnTo>
                      <a:lnTo>
                        <a:pt x="263" y="519"/>
                      </a:lnTo>
                      <a:lnTo>
                        <a:pt x="176" y="519"/>
                      </a:lnTo>
                      <a:lnTo>
                        <a:pt x="89" y="519"/>
                      </a:lnTo>
                      <a:lnTo>
                        <a:pt x="0" y="519"/>
                      </a:lnTo>
                      <a:lnTo>
                        <a:pt x="0" y="608"/>
                      </a:lnTo>
                      <a:lnTo>
                        <a:pt x="0" y="697"/>
                      </a:lnTo>
                      <a:lnTo>
                        <a:pt x="89" y="697"/>
                      </a:lnTo>
                      <a:lnTo>
                        <a:pt x="89" y="608"/>
                      </a:lnTo>
                      <a:lnTo>
                        <a:pt x="176" y="608"/>
                      </a:lnTo>
                      <a:lnTo>
                        <a:pt x="259" y="608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608"/>
                      </a:lnTo>
                      <a:lnTo>
                        <a:pt x="437" y="608"/>
                      </a:lnTo>
                      <a:lnTo>
                        <a:pt x="437" y="519"/>
                      </a:lnTo>
                      <a:lnTo>
                        <a:pt x="524" y="519"/>
                      </a:lnTo>
                      <a:lnTo>
                        <a:pt x="611" y="519"/>
                      </a:lnTo>
                      <a:lnTo>
                        <a:pt x="696" y="519"/>
                      </a:lnTo>
                      <a:lnTo>
                        <a:pt x="696" y="608"/>
                      </a:lnTo>
                      <a:lnTo>
                        <a:pt x="696" y="697"/>
                      </a:lnTo>
                      <a:lnTo>
                        <a:pt x="615" y="697"/>
                      </a:lnTo>
                      <a:lnTo>
                        <a:pt x="615" y="786"/>
                      </a:lnTo>
                      <a:lnTo>
                        <a:pt x="524" y="786"/>
                      </a:lnTo>
                      <a:lnTo>
                        <a:pt x="437" y="786"/>
                      </a:lnTo>
                      <a:lnTo>
                        <a:pt x="350" y="786"/>
                      </a:lnTo>
                      <a:lnTo>
                        <a:pt x="263" y="786"/>
                      </a:lnTo>
                      <a:lnTo>
                        <a:pt x="178" y="786"/>
                      </a:lnTo>
                      <a:lnTo>
                        <a:pt x="178" y="868"/>
                      </a:lnTo>
                      <a:lnTo>
                        <a:pt x="263" y="868"/>
                      </a:lnTo>
                      <a:lnTo>
                        <a:pt x="350" y="868"/>
                      </a:lnTo>
                      <a:lnTo>
                        <a:pt x="437" y="868"/>
                      </a:lnTo>
                      <a:lnTo>
                        <a:pt x="524" y="868"/>
                      </a:lnTo>
                      <a:lnTo>
                        <a:pt x="611" y="868"/>
                      </a:lnTo>
                      <a:lnTo>
                        <a:pt x="698" y="868"/>
                      </a:lnTo>
                      <a:lnTo>
                        <a:pt x="785" y="868"/>
                      </a:lnTo>
                      <a:lnTo>
                        <a:pt x="874" y="868"/>
                      </a:lnTo>
                      <a:lnTo>
                        <a:pt x="961" y="868"/>
                      </a:lnTo>
                      <a:lnTo>
                        <a:pt x="1044" y="868"/>
                      </a:lnTo>
                      <a:lnTo>
                        <a:pt x="1044" y="786"/>
                      </a:lnTo>
                      <a:lnTo>
                        <a:pt x="963" y="786"/>
                      </a:lnTo>
                      <a:lnTo>
                        <a:pt x="963" y="695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6" name="Freeform 330">
                  <a:extLst>
                    <a:ext uri="{FF2B5EF4-FFF2-40B4-BE49-F238E27FC236}">
                      <a16:creationId xmlns:a16="http://schemas.microsoft.com/office/drawing/2014/main" id="{BEC27A95-EEA8-44C8-870C-710D83D499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526" cy="438"/>
                </a:xfrm>
                <a:custGeom>
                  <a:avLst/>
                  <a:gdLst>
                    <a:gd name="T0" fmla="*/ 178 w 526"/>
                    <a:gd name="T1" fmla="*/ 438 h 438"/>
                    <a:gd name="T2" fmla="*/ 178 w 526"/>
                    <a:gd name="T3" fmla="*/ 349 h 438"/>
                    <a:gd name="T4" fmla="*/ 261 w 526"/>
                    <a:gd name="T5" fmla="*/ 349 h 438"/>
                    <a:gd name="T6" fmla="*/ 348 w 526"/>
                    <a:gd name="T7" fmla="*/ 349 h 438"/>
                    <a:gd name="T8" fmla="*/ 348 w 526"/>
                    <a:gd name="T9" fmla="*/ 267 h 438"/>
                    <a:gd name="T10" fmla="*/ 437 w 526"/>
                    <a:gd name="T11" fmla="*/ 267 h 438"/>
                    <a:gd name="T12" fmla="*/ 437 w 526"/>
                    <a:gd name="T13" fmla="*/ 176 h 438"/>
                    <a:gd name="T14" fmla="*/ 437 w 526"/>
                    <a:gd name="T15" fmla="*/ 89 h 438"/>
                    <a:gd name="T16" fmla="*/ 526 w 526"/>
                    <a:gd name="T17" fmla="*/ 89 h 438"/>
                    <a:gd name="T18" fmla="*/ 526 w 526"/>
                    <a:gd name="T19" fmla="*/ 0 h 438"/>
                    <a:gd name="T20" fmla="*/ 437 w 526"/>
                    <a:gd name="T21" fmla="*/ 0 h 438"/>
                    <a:gd name="T22" fmla="*/ 348 w 526"/>
                    <a:gd name="T23" fmla="*/ 0 h 438"/>
                    <a:gd name="T24" fmla="*/ 348 w 526"/>
                    <a:gd name="T25" fmla="*/ 89 h 438"/>
                    <a:gd name="T26" fmla="*/ 348 w 526"/>
                    <a:gd name="T27" fmla="*/ 178 h 438"/>
                    <a:gd name="T28" fmla="*/ 259 w 526"/>
                    <a:gd name="T29" fmla="*/ 178 h 438"/>
                    <a:gd name="T30" fmla="*/ 259 w 526"/>
                    <a:gd name="T31" fmla="*/ 267 h 438"/>
                    <a:gd name="T32" fmla="*/ 174 w 526"/>
                    <a:gd name="T33" fmla="*/ 267 h 438"/>
                    <a:gd name="T34" fmla="*/ 89 w 526"/>
                    <a:gd name="T35" fmla="*/ 267 h 438"/>
                    <a:gd name="T36" fmla="*/ 89 w 526"/>
                    <a:gd name="T37" fmla="*/ 349 h 438"/>
                    <a:gd name="T38" fmla="*/ 0 w 526"/>
                    <a:gd name="T39" fmla="*/ 349 h 438"/>
                    <a:gd name="T40" fmla="*/ 0 w 526"/>
                    <a:gd name="T41" fmla="*/ 438 h 438"/>
                    <a:gd name="T42" fmla="*/ 87 w 526"/>
                    <a:gd name="T43" fmla="*/ 438 h 438"/>
                    <a:gd name="T44" fmla="*/ 178 w 526"/>
                    <a:gd name="T45" fmla="*/ 438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6" h="438">
                      <a:moveTo>
                        <a:pt x="178" y="438"/>
                      </a:moveTo>
                      <a:lnTo>
                        <a:pt x="178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7"/>
                      </a:lnTo>
                      <a:lnTo>
                        <a:pt x="437" y="267"/>
                      </a:lnTo>
                      <a:lnTo>
                        <a:pt x="437" y="176"/>
                      </a:lnTo>
                      <a:lnTo>
                        <a:pt x="437" y="89"/>
                      </a:lnTo>
                      <a:lnTo>
                        <a:pt x="526" y="89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267"/>
                      </a:lnTo>
                      <a:lnTo>
                        <a:pt x="174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7" y="438"/>
                      </a:lnTo>
                      <a:lnTo>
                        <a:pt x="178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7" name="Freeform 331">
                  <a:extLst>
                    <a:ext uri="{FF2B5EF4-FFF2-40B4-BE49-F238E27FC236}">
                      <a16:creationId xmlns:a16="http://schemas.microsoft.com/office/drawing/2014/main" id="{C2A50FF9-81CF-46FC-83C6-32FC383E66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1132"/>
                  <a:ext cx="178" cy="89"/>
                </a:xfrm>
                <a:custGeom>
                  <a:avLst/>
                  <a:gdLst>
                    <a:gd name="T0" fmla="*/ 91 w 178"/>
                    <a:gd name="T1" fmla="*/ 0 h 89"/>
                    <a:gd name="T2" fmla="*/ 0 w 178"/>
                    <a:gd name="T3" fmla="*/ 0 h 89"/>
                    <a:gd name="T4" fmla="*/ 0 w 178"/>
                    <a:gd name="T5" fmla="*/ 89 h 89"/>
                    <a:gd name="T6" fmla="*/ 91 w 178"/>
                    <a:gd name="T7" fmla="*/ 89 h 89"/>
                    <a:gd name="T8" fmla="*/ 178 w 178"/>
                    <a:gd name="T9" fmla="*/ 89 h 89"/>
                    <a:gd name="T10" fmla="*/ 178 w 178"/>
                    <a:gd name="T11" fmla="*/ 0 h 89"/>
                    <a:gd name="T12" fmla="*/ 91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91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91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8" name="Freeform 332">
                  <a:extLst>
                    <a:ext uri="{FF2B5EF4-FFF2-40B4-BE49-F238E27FC236}">
                      <a16:creationId xmlns:a16="http://schemas.microsoft.com/office/drawing/2014/main" id="{393D694E-79C5-43C5-A653-322EB33DEB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1391"/>
                  <a:ext cx="259" cy="349"/>
                </a:xfrm>
                <a:custGeom>
                  <a:avLst/>
                  <a:gdLst>
                    <a:gd name="T0" fmla="*/ 170 w 259"/>
                    <a:gd name="T1" fmla="*/ 267 h 349"/>
                    <a:gd name="T2" fmla="*/ 89 w 259"/>
                    <a:gd name="T3" fmla="*/ 267 h 349"/>
                    <a:gd name="T4" fmla="*/ 89 w 259"/>
                    <a:gd name="T5" fmla="*/ 178 h 349"/>
                    <a:gd name="T6" fmla="*/ 170 w 259"/>
                    <a:gd name="T7" fmla="*/ 178 h 349"/>
                    <a:gd name="T8" fmla="*/ 170 w 259"/>
                    <a:gd name="T9" fmla="*/ 89 h 349"/>
                    <a:gd name="T10" fmla="*/ 170 w 259"/>
                    <a:gd name="T11" fmla="*/ 0 h 349"/>
                    <a:gd name="T12" fmla="*/ 85 w 259"/>
                    <a:gd name="T13" fmla="*/ 0 h 349"/>
                    <a:gd name="T14" fmla="*/ 0 w 259"/>
                    <a:gd name="T15" fmla="*/ 0 h 349"/>
                    <a:gd name="T16" fmla="*/ 0 w 259"/>
                    <a:gd name="T17" fmla="*/ 89 h 349"/>
                    <a:gd name="T18" fmla="*/ 0 w 259"/>
                    <a:gd name="T19" fmla="*/ 176 h 349"/>
                    <a:gd name="T20" fmla="*/ 0 w 259"/>
                    <a:gd name="T21" fmla="*/ 264 h 349"/>
                    <a:gd name="T22" fmla="*/ 0 w 259"/>
                    <a:gd name="T23" fmla="*/ 349 h 349"/>
                    <a:gd name="T24" fmla="*/ 85 w 259"/>
                    <a:gd name="T25" fmla="*/ 349 h 349"/>
                    <a:gd name="T26" fmla="*/ 174 w 259"/>
                    <a:gd name="T27" fmla="*/ 349 h 349"/>
                    <a:gd name="T28" fmla="*/ 259 w 259"/>
                    <a:gd name="T29" fmla="*/ 349 h 349"/>
                    <a:gd name="T30" fmla="*/ 259 w 259"/>
                    <a:gd name="T31" fmla="*/ 264 h 349"/>
                    <a:gd name="T32" fmla="*/ 259 w 259"/>
                    <a:gd name="T33" fmla="*/ 178 h 349"/>
                    <a:gd name="T34" fmla="*/ 170 w 259"/>
                    <a:gd name="T35" fmla="*/ 178 h 349"/>
                    <a:gd name="T36" fmla="*/ 170 w 259"/>
                    <a:gd name="T37" fmla="*/ 267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59" h="349">
                      <a:moveTo>
                        <a:pt x="170" y="267"/>
                      </a:move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9" name="Freeform 333">
                  <a:extLst>
                    <a:ext uri="{FF2B5EF4-FFF2-40B4-BE49-F238E27FC236}">
                      <a16:creationId xmlns:a16="http://schemas.microsoft.com/office/drawing/2014/main" id="{16E14183-3AB8-4B6B-A490-A293DC997A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05"/>
                  <a:ext cx="1392" cy="697"/>
                </a:xfrm>
                <a:custGeom>
                  <a:avLst/>
                  <a:gdLst>
                    <a:gd name="T0" fmla="*/ 874 w 1392"/>
                    <a:gd name="T1" fmla="*/ 438 h 697"/>
                    <a:gd name="T2" fmla="*/ 874 w 1392"/>
                    <a:gd name="T3" fmla="*/ 614 h 697"/>
                    <a:gd name="T4" fmla="*/ 959 w 1392"/>
                    <a:gd name="T5" fmla="*/ 697 h 697"/>
                    <a:gd name="T6" fmla="*/ 1133 w 1392"/>
                    <a:gd name="T7" fmla="*/ 697 h 697"/>
                    <a:gd name="T8" fmla="*/ 1044 w 1392"/>
                    <a:gd name="T9" fmla="*/ 616 h 697"/>
                    <a:gd name="T10" fmla="*/ 1044 w 1392"/>
                    <a:gd name="T11" fmla="*/ 438 h 697"/>
                    <a:gd name="T12" fmla="*/ 1133 w 1392"/>
                    <a:gd name="T13" fmla="*/ 527 h 697"/>
                    <a:gd name="T14" fmla="*/ 1222 w 1392"/>
                    <a:gd name="T15" fmla="*/ 440 h 697"/>
                    <a:gd name="T16" fmla="*/ 1303 w 1392"/>
                    <a:gd name="T17" fmla="*/ 349 h 697"/>
                    <a:gd name="T18" fmla="*/ 1392 w 1392"/>
                    <a:gd name="T19" fmla="*/ 267 h 697"/>
                    <a:gd name="T20" fmla="*/ 1392 w 1392"/>
                    <a:gd name="T21" fmla="*/ 89 h 697"/>
                    <a:gd name="T22" fmla="*/ 1303 w 1392"/>
                    <a:gd name="T23" fmla="*/ 0 h 697"/>
                    <a:gd name="T24" fmla="*/ 1303 w 1392"/>
                    <a:gd name="T25" fmla="*/ 178 h 697"/>
                    <a:gd name="T26" fmla="*/ 1222 w 1392"/>
                    <a:gd name="T27" fmla="*/ 267 h 697"/>
                    <a:gd name="T28" fmla="*/ 1044 w 1392"/>
                    <a:gd name="T29" fmla="*/ 267 h 697"/>
                    <a:gd name="T30" fmla="*/ 955 w 1392"/>
                    <a:gd name="T31" fmla="*/ 349 h 697"/>
                    <a:gd name="T32" fmla="*/ 870 w 1392"/>
                    <a:gd name="T33" fmla="*/ 267 h 697"/>
                    <a:gd name="T34" fmla="*/ 696 w 1392"/>
                    <a:gd name="T35" fmla="*/ 267 h 697"/>
                    <a:gd name="T36" fmla="*/ 518 w 1392"/>
                    <a:gd name="T37" fmla="*/ 267 h 697"/>
                    <a:gd name="T38" fmla="*/ 518 w 1392"/>
                    <a:gd name="T39" fmla="*/ 438 h 697"/>
                    <a:gd name="T40" fmla="*/ 348 w 1392"/>
                    <a:gd name="T41" fmla="*/ 438 h 697"/>
                    <a:gd name="T42" fmla="*/ 261 w 1392"/>
                    <a:gd name="T43" fmla="*/ 349 h 697"/>
                    <a:gd name="T44" fmla="*/ 170 w 1392"/>
                    <a:gd name="T45" fmla="*/ 438 h 697"/>
                    <a:gd name="T46" fmla="*/ 4 w 1392"/>
                    <a:gd name="T47" fmla="*/ 438 h 697"/>
                    <a:gd name="T48" fmla="*/ 0 w 1392"/>
                    <a:gd name="T49" fmla="*/ 527 h 697"/>
                    <a:gd name="T50" fmla="*/ 89 w 1392"/>
                    <a:gd name="T51" fmla="*/ 527 h 697"/>
                    <a:gd name="T52" fmla="*/ 170 w 1392"/>
                    <a:gd name="T53" fmla="*/ 616 h 697"/>
                    <a:gd name="T54" fmla="*/ 261 w 1392"/>
                    <a:gd name="T55" fmla="*/ 527 h 697"/>
                    <a:gd name="T56" fmla="*/ 348 w 1392"/>
                    <a:gd name="T57" fmla="*/ 614 h 697"/>
                    <a:gd name="T58" fmla="*/ 437 w 1392"/>
                    <a:gd name="T59" fmla="*/ 697 h 697"/>
                    <a:gd name="T60" fmla="*/ 522 w 1392"/>
                    <a:gd name="T61" fmla="*/ 616 h 697"/>
                    <a:gd name="T62" fmla="*/ 696 w 1392"/>
                    <a:gd name="T63" fmla="*/ 616 h 697"/>
                    <a:gd name="T64" fmla="*/ 696 w 1392"/>
                    <a:gd name="T65" fmla="*/ 440 h 697"/>
                    <a:gd name="T66" fmla="*/ 785 w 1392"/>
                    <a:gd name="T67" fmla="*/ 349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2" h="697">
                      <a:moveTo>
                        <a:pt x="785" y="438"/>
                      </a:moveTo>
                      <a:lnTo>
                        <a:pt x="874" y="438"/>
                      </a:lnTo>
                      <a:lnTo>
                        <a:pt x="874" y="527"/>
                      </a:lnTo>
                      <a:lnTo>
                        <a:pt x="874" y="614"/>
                      </a:lnTo>
                      <a:lnTo>
                        <a:pt x="874" y="697"/>
                      </a:lnTo>
                      <a:lnTo>
                        <a:pt x="959" y="697"/>
                      </a:lnTo>
                      <a:lnTo>
                        <a:pt x="1046" y="697"/>
                      </a:lnTo>
                      <a:lnTo>
                        <a:pt x="1133" y="697"/>
                      </a:lnTo>
                      <a:lnTo>
                        <a:pt x="1133" y="616"/>
                      </a:lnTo>
                      <a:lnTo>
                        <a:pt x="1044" y="616"/>
                      </a:lnTo>
                      <a:lnTo>
                        <a:pt x="1044" y="527"/>
                      </a:lnTo>
                      <a:lnTo>
                        <a:pt x="1044" y="438"/>
                      </a:lnTo>
                      <a:lnTo>
                        <a:pt x="1133" y="438"/>
                      </a:lnTo>
                      <a:lnTo>
                        <a:pt x="1133" y="527"/>
                      </a:lnTo>
                      <a:lnTo>
                        <a:pt x="1222" y="527"/>
                      </a:lnTo>
                      <a:lnTo>
                        <a:pt x="1222" y="440"/>
                      </a:lnTo>
                      <a:lnTo>
                        <a:pt x="1222" y="349"/>
                      </a:lnTo>
                      <a:lnTo>
                        <a:pt x="1303" y="349"/>
                      </a:lnTo>
                      <a:lnTo>
                        <a:pt x="1303" y="267"/>
                      </a:lnTo>
                      <a:lnTo>
                        <a:pt x="1392" y="267"/>
                      </a:lnTo>
                      <a:lnTo>
                        <a:pt x="1392" y="176"/>
                      </a:lnTo>
                      <a:lnTo>
                        <a:pt x="1392" y="89"/>
                      </a:lnTo>
                      <a:lnTo>
                        <a:pt x="1392" y="0"/>
                      </a:lnTo>
                      <a:lnTo>
                        <a:pt x="1303" y="0"/>
                      </a:lnTo>
                      <a:lnTo>
                        <a:pt x="1303" y="89"/>
                      </a:lnTo>
                      <a:lnTo>
                        <a:pt x="1303" y="178"/>
                      </a:lnTo>
                      <a:lnTo>
                        <a:pt x="1222" y="178"/>
                      </a:lnTo>
                      <a:lnTo>
                        <a:pt x="1222" y="267"/>
                      </a:lnTo>
                      <a:lnTo>
                        <a:pt x="1133" y="267"/>
                      </a:lnTo>
                      <a:lnTo>
                        <a:pt x="1044" y="267"/>
                      </a:lnTo>
                      <a:lnTo>
                        <a:pt x="1044" y="349"/>
                      </a:lnTo>
                      <a:lnTo>
                        <a:pt x="955" y="349"/>
                      </a:lnTo>
                      <a:lnTo>
                        <a:pt x="955" y="267"/>
                      </a:lnTo>
                      <a:lnTo>
                        <a:pt x="870" y="267"/>
                      </a:lnTo>
                      <a:lnTo>
                        <a:pt x="783" y="267"/>
                      </a:lnTo>
                      <a:lnTo>
                        <a:pt x="696" y="267"/>
                      </a:lnTo>
                      <a:lnTo>
                        <a:pt x="609" y="267"/>
                      </a:lnTo>
                      <a:lnTo>
                        <a:pt x="518" y="267"/>
                      </a:lnTo>
                      <a:lnTo>
                        <a:pt x="518" y="351"/>
                      </a:lnTo>
                      <a:lnTo>
                        <a:pt x="518" y="438"/>
                      </a:lnTo>
                      <a:lnTo>
                        <a:pt x="435" y="438"/>
                      </a:lnTo>
                      <a:lnTo>
                        <a:pt x="348" y="438"/>
                      </a:lnTo>
                      <a:lnTo>
                        <a:pt x="348" y="349"/>
                      </a:lnTo>
                      <a:lnTo>
                        <a:pt x="261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4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4" y="527"/>
                      </a:lnTo>
                      <a:lnTo>
                        <a:pt x="89" y="527"/>
                      </a:lnTo>
                      <a:lnTo>
                        <a:pt x="89" y="616"/>
                      </a:lnTo>
                      <a:lnTo>
                        <a:pt x="170" y="616"/>
                      </a:lnTo>
                      <a:lnTo>
                        <a:pt x="170" y="527"/>
                      </a:lnTo>
                      <a:lnTo>
                        <a:pt x="261" y="527"/>
                      </a:lnTo>
                      <a:lnTo>
                        <a:pt x="348" y="527"/>
                      </a:lnTo>
                      <a:lnTo>
                        <a:pt x="348" y="614"/>
                      </a:lnTo>
                      <a:lnTo>
                        <a:pt x="348" y="697"/>
                      </a:lnTo>
                      <a:lnTo>
                        <a:pt x="437" y="697"/>
                      </a:lnTo>
                      <a:lnTo>
                        <a:pt x="437" y="616"/>
                      </a:lnTo>
                      <a:lnTo>
                        <a:pt x="522" y="616"/>
                      </a:lnTo>
                      <a:lnTo>
                        <a:pt x="609" y="616"/>
                      </a:lnTo>
                      <a:lnTo>
                        <a:pt x="696" y="616"/>
                      </a:lnTo>
                      <a:lnTo>
                        <a:pt x="696" y="527"/>
                      </a:lnTo>
                      <a:lnTo>
                        <a:pt x="696" y="440"/>
                      </a:lnTo>
                      <a:lnTo>
                        <a:pt x="696" y="349"/>
                      </a:lnTo>
                      <a:lnTo>
                        <a:pt x="785" y="349"/>
                      </a:lnTo>
                      <a:lnTo>
                        <a:pt x="785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0" name="Freeform 334">
                  <a:extLst>
                    <a:ext uri="{FF2B5EF4-FFF2-40B4-BE49-F238E27FC236}">
                      <a16:creationId xmlns:a16="http://schemas.microsoft.com/office/drawing/2014/main" id="{739E0CAE-42CB-4871-885D-19AC833379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391"/>
                  <a:ext cx="348" cy="349"/>
                </a:xfrm>
                <a:custGeom>
                  <a:avLst/>
                  <a:gdLst>
                    <a:gd name="T0" fmla="*/ 259 w 348"/>
                    <a:gd name="T1" fmla="*/ 89 h 349"/>
                    <a:gd name="T2" fmla="*/ 170 w 348"/>
                    <a:gd name="T3" fmla="*/ 89 h 349"/>
                    <a:gd name="T4" fmla="*/ 170 w 348"/>
                    <a:gd name="T5" fmla="*/ 0 h 349"/>
                    <a:gd name="T6" fmla="*/ 89 w 348"/>
                    <a:gd name="T7" fmla="*/ 0 h 349"/>
                    <a:gd name="T8" fmla="*/ 89 w 348"/>
                    <a:gd name="T9" fmla="*/ 89 h 349"/>
                    <a:gd name="T10" fmla="*/ 89 w 348"/>
                    <a:gd name="T11" fmla="*/ 178 h 349"/>
                    <a:gd name="T12" fmla="*/ 0 w 348"/>
                    <a:gd name="T13" fmla="*/ 178 h 349"/>
                    <a:gd name="T14" fmla="*/ 0 w 348"/>
                    <a:gd name="T15" fmla="*/ 267 h 349"/>
                    <a:gd name="T16" fmla="*/ 89 w 348"/>
                    <a:gd name="T17" fmla="*/ 267 h 349"/>
                    <a:gd name="T18" fmla="*/ 89 w 348"/>
                    <a:gd name="T19" fmla="*/ 349 h 349"/>
                    <a:gd name="T20" fmla="*/ 174 w 348"/>
                    <a:gd name="T21" fmla="*/ 349 h 349"/>
                    <a:gd name="T22" fmla="*/ 261 w 348"/>
                    <a:gd name="T23" fmla="*/ 349 h 349"/>
                    <a:gd name="T24" fmla="*/ 348 w 348"/>
                    <a:gd name="T25" fmla="*/ 349 h 349"/>
                    <a:gd name="T26" fmla="*/ 348 w 348"/>
                    <a:gd name="T27" fmla="*/ 264 h 349"/>
                    <a:gd name="T28" fmla="*/ 348 w 348"/>
                    <a:gd name="T29" fmla="*/ 178 h 349"/>
                    <a:gd name="T30" fmla="*/ 259 w 348"/>
                    <a:gd name="T31" fmla="*/ 178 h 349"/>
                    <a:gd name="T32" fmla="*/ 259 w 348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259" y="89"/>
                      </a:move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4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1" name="Freeform 335">
                  <a:extLst>
                    <a:ext uri="{FF2B5EF4-FFF2-40B4-BE49-F238E27FC236}">
                      <a16:creationId xmlns:a16="http://schemas.microsoft.com/office/drawing/2014/main" id="{0C978C88-09E0-4BB0-99FD-2559A26D82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1302"/>
                  <a:ext cx="178" cy="178"/>
                </a:xfrm>
                <a:custGeom>
                  <a:avLst/>
                  <a:gdLst>
                    <a:gd name="T0" fmla="*/ 0 w 178"/>
                    <a:gd name="T1" fmla="*/ 0 h 178"/>
                    <a:gd name="T2" fmla="*/ 0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91 h 178"/>
                    <a:gd name="T12" fmla="*/ 178 w 178"/>
                    <a:gd name="T13" fmla="*/ 0 h 178"/>
                    <a:gd name="T14" fmla="*/ 91 w 178"/>
                    <a:gd name="T15" fmla="*/ 0 h 178"/>
                    <a:gd name="T16" fmla="*/ 0 w 178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2" name="Freeform 336">
                  <a:extLst>
                    <a:ext uri="{FF2B5EF4-FFF2-40B4-BE49-F238E27FC236}">
                      <a16:creationId xmlns:a16="http://schemas.microsoft.com/office/drawing/2014/main" id="{D40DF3C3-E769-468F-BF57-F67E3478DD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391"/>
                  <a:ext cx="259" cy="349"/>
                </a:xfrm>
                <a:custGeom>
                  <a:avLst/>
                  <a:gdLst>
                    <a:gd name="T0" fmla="*/ 170 w 259"/>
                    <a:gd name="T1" fmla="*/ 89 h 349"/>
                    <a:gd name="T2" fmla="*/ 89 w 259"/>
                    <a:gd name="T3" fmla="*/ 89 h 349"/>
                    <a:gd name="T4" fmla="*/ 89 w 259"/>
                    <a:gd name="T5" fmla="*/ 0 h 349"/>
                    <a:gd name="T6" fmla="*/ 4 w 259"/>
                    <a:gd name="T7" fmla="*/ 0 h 349"/>
                    <a:gd name="T8" fmla="*/ 0 w 259"/>
                    <a:gd name="T9" fmla="*/ 0 h 349"/>
                    <a:gd name="T10" fmla="*/ 0 w 259"/>
                    <a:gd name="T11" fmla="*/ 89 h 349"/>
                    <a:gd name="T12" fmla="*/ 0 w 259"/>
                    <a:gd name="T13" fmla="*/ 176 h 349"/>
                    <a:gd name="T14" fmla="*/ 0 w 259"/>
                    <a:gd name="T15" fmla="*/ 264 h 349"/>
                    <a:gd name="T16" fmla="*/ 0 w 259"/>
                    <a:gd name="T17" fmla="*/ 349 h 349"/>
                    <a:gd name="T18" fmla="*/ 4 w 259"/>
                    <a:gd name="T19" fmla="*/ 349 h 349"/>
                    <a:gd name="T20" fmla="*/ 87 w 259"/>
                    <a:gd name="T21" fmla="*/ 349 h 349"/>
                    <a:gd name="T22" fmla="*/ 174 w 259"/>
                    <a:gd name="T23" fmla="*/ 349 h 349"/>
                    <a:gd name="T24" fmla="*/ 259 w 259"/>
                    <a:gd name="T25" fmla="*/ 349 h 349"/>
                    <a:gd name="T26" fmla="*/ 259 w 259"/>
                    <a:gd name="T27" fmla="*/ 264 h 349"/>
                    <a:gd name="T28" fmla="*/ 259 w 259"/>
                    <a:gd name="T29" fmla="*/ 178 h 349"/>
                    <a:gd name="T30" fmla="*/ 170 w 259"/>
                    <a:gd name="T31" fmla="*/ 178 h 349"/>
                    <a:gd name="T32" fmla="*/ 170 w 259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0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4" y="349"/>
                      </a:lnTo>
                      <a:lnTo>
                        <a:pt x="87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3" name="Rectangle 337">
                  <a:extLst>
                    <a:ext uri="{FF2B5EF4-FFF2-40B4-BE49-F238E27FC236}">
                      <a16:creationId xmlns:a16="http://schemas.microsoft.com/office/drawing/2014/main" id="{CB714B2C-0435-4441-9E84-74E27BDCE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4" name="Rectangle 338">
                  <a:extLst>
                    <a:ext uri="{FF2B5EF4-FFF2-40B4-BE49-F238E27FC236}">
                      <a16:creationId xmlns:a16="http://schemas.microsoft.com/office/drawing/2014/main" id="{321B6BAC-90F2-4581-88BE-908AD33061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5" name="Freeform 339">
                  <a:extLst>
                    <a:ext uri="{FF2B5EF4-FFF2-40B4-BE49-F238E27FC236}">
                      <a16:creationId xmlns:a16="http://schemas.microsoft.com/office/drawing/2014/main" id="{4626ADA5-5BDB-430E-9D37-60DF502983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5" y="954"/>
                  <a:ext cx="170" cy="267"/>
                </a:xfrm>
                <a:custGeom>
                  <a:avLst/>
                  <a:gdLst>
                    <a:gd name="T0" fmla="*/ 89 w 170"/>
                    <a:gd name="T1" fmla="*/ 89 h 267"/>
                    <a:gd name="T2" fmla="*/ 0 w 170"/>
                    <a:gd name="T3" fmla="*/ 89 h 267"/>
                    <a:gd name="T4" fmla="*/ 0 w 170"/>
                    <a:gd name="T5" fmla="*/ 178 h 267"/>
                    <a:gd name="T6" fmla="*/ 0 w 170"/>
                    <a:gd name="T7" fmla="*/ 267 h 267"/>
                    <a:gd name="T8" fmla="*/ 89 w 170"/>
                    <a:gd name="T9" fmla="*/ 267 h 267"/>
                    <a:gd name="T10" fmla="*/ 89 w 170"/>
                    <a:gd name="T11" fmla="*/ 178 h 267"/>
                    <a:gd name="T12" fmla="*/ 170 w 170"/>
                    <a:gd name="T13" fmla="*/ 178 h 267"/>
                    <a:gd name="T14" fmla="*/ 170 w 170"/>
                    <a:gd name="T15" fmla="*/ 91 h 267"/>
                    <a:gd name="T16" fmla="*/ 170 w 170"/>
                    <a:gd name="T17" fmla="*/ 0 h 267"/>
                    <a:gd name="T18" fmla="*/ 89 w 170"/>
                    <a:gd name="T19" fmla="*/ 0 h 267"/>
                    <a:gd name="T20" fmla="*/ 89 w 170"/>
                    <a:gd name="T21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67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91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6" name="Freeform 340">
                  <a:extLst>
                    <a:ext uri="{FF2B5EF4-FFF2-40B4-BE49-F238E27FC236}">
                      <a16:creationId xmlns:a16="http://schemas.microsoft.com/office/drawing/2014/main" id="{9CF810AC-AAB5-42B6-B82E-E3D8830E59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391"/>
                  <a:ext cx="178" cy="178"/>
                </a:xfrm>
                <a:custGeom>
                  <a:avLst/>
                  <a:gdLst>
                    <a:gd name="T0" fmla="*/ 89 w 178"/>
                    <a:gd name="T1" fmla="*/ 89 h 178"/>
                    <a:gd name="T2" fmla="*/ 0 w 178"/>
                    <a:gd name="T3" fmla="*/ 89 h 178"/>
                    <a:gd name="T4" fmla="*/ 0 w 178"/>
                    <a:gd name="T5" fmla="*/ 178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89 h 178"/>
                    <a:gd name="T12" fmla="*/ 178 w 178"/>
                    <a:gd name="T13" fmla="*/ 0 h 178"/>
                    <a:gd name="T14" fmla="*/ 89 w 178"/>
                    <a:gd name="T15" fmla="*/ 0 h 178"/>
                    <a:gd name="T16" fmla="*/ 89 w 178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7" name="Freeform 341">
                  <a:extLst>
                    <a:ext uri="{FF2B5EF4-FFF2-40B4-BE49-F238E27FC236}">
                      <a16:creationId xmlns:a16="http://schemas.microsoft.com/office/drawing/2014/main" id="{F7C33A39-6C55-449C-AD65-D4F02CDB89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954"/>
                  <a:ext cx="348" cy="437"/>
                </a:xfrm>
                <a:custGeom>
                  <a:avLst/>
                  <a:gdLst>
                    <a:gd name="T0" fmla="*/ 348 w 348"/>
                    <a:gd name="T1" fmla="*/ 267 h 437"/>
                    <a:gd name="T2" fmla="*/ 259 w 348"/>
                    <a:gd name="T3" fmla="*/ 267 h 437"/>
                    <a:gd name="T4" fmla="*/ 259 w 348"/>
                    <a:gd name="T5" fmla="*/ 178 h 437"/>
                    <a:gd name="T6" fmla="*/ 178 w 348"/>
                    <a:gd name="T7" fmla="*/ 178 h 437"/>
                    <a:gd name="T8" fmla="*/ 178 w 348"/>
                    <a:gd name="T9" fmla="*/ 89 h 437"/>
                    <a:gd name="T10" fmla="*/ 89 w 348"/>
                    <a:gd name="T11" fmla="*/ 89 h 437"/>
                    <a:gd name="T12" fmla="*/ 89 w 348"/>
                    <a:gd name="T13" fmla="*/ 0 h 437"/>
                    <a:gd name="T14" fmla="*/ 0 w 348"/>
                    <a:gd name="T15" fmla="*/ 0 h 437"/>
                    <a:gd name="T16" fmla="*/ 0 w 348"/>
                    <a:gd name="T17" fmla="*/ 91 h 437"/>
                    <a:gd name="T18" fmla="*/ 0 w 348"/>
                    <a:gd name="T19" fmla="*/ 178 h 437"/>
                    <a:gd name="T20" fmla="*/ 89 w 348"/>
                    <a:gd name="T21" fmla="*/ 178 h 437"/>
                    <a:gd name="T22" fmla="*/ 89 w 348"/>
                    <a:gd name="T23" fmla="*/ 267 h 437"/>
                    <a:gd name="T24" fmla="*/ 178 w 348"/>
                    <a:gd name="T25" fmla="*/ 267 h 437"/>
                    <a:gd name="T26" fmla="*/ 178 w 348"/>
                    <a:gd name="T27" fmla="*/ 348 h 437"/>
                    <a:gd name="T28" fmla="*/ 259 w 348"/>
                    <a:gd name="T29" fmla="*/ 348 h 437"/>
                    <a:gd name="T30" fmla="*/ 259 w 348"/>
                    <a:gd name="T31" fmla="*/ 437 h 437"/>
                    <a:gd name="T32" fmla="*/ 348 w 348"/>
                    <a:gd name="T33" fmla="*/ 437 h 437"/>
                    <a:gd name="T34" fmla="*/ 348 w 348"/>
                    <a:gd name="T35" fmla="*/ 352 h 437"/>
                    <a:gd name="T36" fmla="*/ 348 w 348"/>
                    <a:gd name="T37" fmla="*/ 26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437">
                      <a:moveTo>
                        <a:pt x="348" y="267"/>
                      </a:move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52"/>
                      </a:lnTo>
                      <a:lnTo>
                        <a:pt x="34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8" name="Rectangle 342">
                  <a:extLst>
                    <a:ext uri="{FF2B5EF4-FFF2-40B4-BE49-F238E27FC236}">
                      <a16:creationId xmlns:a16="http://schemas.microsoft.com/office/drawing/2014/main" id="{ADB0A001-DEA1-440A-98B3-7563B832E5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40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9" name="Freeform 343">
                  <a:extLst>
                    <a:ext uri="{FF2B5EF4-FFF2-40B4-BE49-F238E27FC236}">
                      <a16:creationId xmlns:a16="http://schemas.microsoft.com/office/drawing/2014/main" id="{19BC9F75-E500-4AAA-8146-9033797A20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0" y="1043"/>
                  <a:ext cx="89" cy="178"/>
                </a:xfrm>
                <a:custGeom>
                  <a:avLst/>
                  <a:gdLst>
                    <a:gd name="T0" fmla="*/ 0 w 89"/>
                    <a:gd name="T1" fmla="*/ 178 h 178"/>
                    <a:gd name="T2" fmla="*/ 89 w 89"/>
                    <a:gd name="T3" fmla="*/ 178 h 178"/>
                    <a:gd name="T4" fmla="*/ 89 w 89"/>
                    <a:gd name="T5" fmla="*/ 89 h 178"/>
                    <a:gd name="T6" fmla="*/ 89 w 89"/>
                    <a:gd name="T7" fmla="*/ 0 h 178"/>
                    <a:gd name="T8" fmla="*/ 0 w 89"/>
                    <a:gd name="T9" fmla="*/ 0 h 178"/>
                    <a:gd name="T10" fmla="*/ 0 w 89"/>
                    <a:gd name="T11" fmla="*/ 89 h 178"/>
                    <a:gd name="T12" fmla="*/ 0 w 89"/>
                    <a:gd name="T13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178"/>
                      </a:move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0" name="Freeform 344">
                  <a:extLst>
                    <a:ext uri="{FF2B5EF4-FFF2-40B4-BE49-F238E27FC236}">
                      <a16:creationId xmlns:a16="http://schemas.microsoft.com/office/drawing/2014/main" id="{405260E9-8598-487D-B9A3-4C69A10DD1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783"/>
                  <a:ext cx="259" cy="260"/>
                </a:xfrm>
                <a:custGeom>
                  <a:avLst/>
                  <a:gdLst>
                    <a:gd name="T0" fmla="*/ 170 w 259"/>
                    <a:gd name="T1" fmla="*/ 0 h 260"/>
                    <a:gd name="T2" fmla="*/ 87 w 259"/>
                    <a:gd name="T3" fmla="*/ 0 h 260"/>
                    <a:gd name="T4" fmla="*/ 0 w 259"/>
                    <a:gd name="T5" fmla="*/ 0 h 260"/>
                    <a:gd name="T6" fmla="*/ 0 w 259"/>
                    <a:gd name="T7" fmla="*/ 85 h 260"/>
                    <a:gd name="T8" fmla="*/ 0 w 259"/>
                    <a:gd name="T9" fmla="*/ 173 h 260"/>
                    <a:gd name="T10" fmla="*/ 0 w 259"/>
                    <a:gd name="T11" fmla="*/ 260 h 260"/>
                    <a:gd name="T12" fmla="*/ 87 w 259"/>
                    <a:gd name="T13" fmla="*/ 260 h 260"/>
                    <a:gd name="T14" fmla="*/ 170 w 259"/>
                    <a:gd name="T15" fmla="*/ 260 h 260"/>
                    <a:gd name="T16" fmla="*/ 170 w 259"/>
                    <a:gd name="T17" fmla="*/ 171 h 260"/>
                    <a:gd name="T18" fmla="*/ 259 w 259"/>
                    <a:gd name="T19" fmla="*/ 171 h 260"/>
                    <a:gd name="T20" fmla="*/ 259 w 259"/>
                    <a:gd name="T21" fmla="*/ 89 h 260"/>
                    <a:gd name="T22" fmla="*/ 170 w 259"/>
                    <a:gd name="T23" fmla="*/ 89 h 260"/>
                    <a:gd name="T24" fmla="*/ 170 w 259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0">
                      <a:moveTo>
                        <a:pt x="170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0"/>
                      </a:lnTo>
                      <a:lnTo>
                        <a:pt x="87" y="260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1" name="Freeform 345">
                  <a:extLst>
                    <a:ext uri="{FF2B5EF4-FFF2-40B4-BE49-F238E27FC236}">
                      <a16:creationId xmlns:a16="http://schemas.microsoft.com/office/drawing/2014/main" id="{275FFAB9-4EF7-4BA8-949B-D4CAC7E3C9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872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4 h 349"/>
                    <a:gd name="T4" fmla="*/ 178 w 348"/>
                    <a:gd name="T5" fmla="*/ 171 h 349"/>
                    <a:gd name="T6" fmla="*/ 91 w 348"/>
                    <a:gd name="T7" fmla="*/ 171 h 349"/>
                    <a:gd name="T8" fmla="*/ 0 w 348"/>
                    <a:gd name="T9" fmla="*/ 171 h 349"/>
                    <a:gd name="T10" fmla="*/ 0 w 348"/>
                    <a:gd name="T11" fmla="*/ 260 h 349"/>
                    <a:gd name="T12" fmla="*/ 0 w 348"/>
                    <a:gd name="T13" fmla="*/ 349 h 349"/>
                    <a:gd name="T14" fmla="*/ 91 w 348"/>
                    <a:gd name="T15" fmla="*/ 349 h 349"/>
                    <a:gd name="T16" fmla="*/ 178 w 348"/>
                    <a:gd name="T17" fmla="*/ 349 h 349"/>
                    <a:gd name="T18" fmla="*/ 178 w 348"/>
                    <a:gd name="T19" fmla="*/ 260 h 349"/>
                    <a:gd name="T20" fmla="*/ 267 w 348"/>
                    <a:gd name="T21" fmla="*/ 260 h 349"/>
                    <a:gd name="T22" fmla="*/ 267 w 348"/>
                    <a:gd name="T23" fmla="*/ 173 h 349"/>
                    <a:gd name="T24" fmla="*/ 267 w 348"/>
                    <a:gd name="T25" fmla="*/ 82 h 349"/>
                    <a:gd name="T26" fmla="*/ 348 w 348"/>
                    <a:gd name="T27" fmla="*/ 82 h 349"/>
                    <a:gd name="T28" fmla="*/ 348 w 348"/>
                    <a:gd name="T29" fmla="*/ 0 h 349"/>
                    <a:gd name="T30" fmla="*/ 265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4"/>
                      </a:lnTo>
                      <a:lnTo>
                        <a:pt x="178" y="171"/>
                      </a:lnTo>
                      <a:lnTo>
                        <a:pt x="91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91" y="349"/>
                      </a:lnTo>
                      <a:lnTo>
                        <a:pt x="178" y="349"/>
                      </a:lnTo>
                      <a:lnTo>
                        <a:pt x="178" y="260"/>
                      </a:lnTo>
                      <a:lnTo>
                        <a:pt x="267" y="260"/>
                      </a:lnTo>
                      <a:lnTo>
                        <a:pt x="267" y="173"/>
                      </a:lnTo>
                      <a:lnTo>
                        <a:pt x="267" y="82"/>
                      </a:lnTo>
                      <a:lnTo>
                        <a:pt x="348" y="82"/>
                      </a:lnTo>
                      <a:lnTo>
                        <a:pt x="348" y="0"/>
                      </a:lnTo>
                      <a:lnTo>
                        <a:pt x="265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2" name="Freeform 346">
                  <a:extLst>
                    <a:ext uri="{FF2B5EF4-FFF2-40B4-BE49-F238E27FC236}">
                      <a16:creationId xmlns:a16="http://schemas.microsoft.com/office/drawing/2014/main" id="{5A403289-E01D-4C00-888A-5C183EA51B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694"/>
                  <a:ext cx="170" cy="178"/>
                </a:xfrm>
                <a:custGeom>
                  <a:avLst/>
                  <a:gdLst>
                    <a:gd name="T0" fmla="*/ 170 w 170"/>
                    <a:gd name="T1" fmla="*/ 87 h 178"/>
                    <a:gd name="T2" fmla="*/ 170 w 170"/>
                    <a:gd name="T3" fmla="*/ 0 h 178"/>
                    <a:gd name="T4" fmla="*/ 89 w 170"/>
                    <a:gd name="T5" fmla="*/ 0 h 178"/>
                    <a:gd name="T6" fmla="*/ 89 w 170"/>
                    <a:gd name="T7" fmla="*/ 89 h 178"/>
                    <a:gd name="T8" fmla="*/ 0 w 170"/>
                    <a:gd name="T9" fmla="*/ 89 h 178"/>
                    <a:gd name="T10" fmla="*/ 0 w 170"/>
                    <a:gd name="T11" fmla="*/ 178 h 178"/>
                    <a:gd name="T12" fmla="*/ 87 w 170"/>
                    <a:gd name="T13" fmla="*/ 178 h 178"/>
                    <a:gd name="T14" fmla="*/ 170 w 170"/>
                    <a:gd name="T15" fmla="*/ 178 h 178"/>
                    <a:gd name="T16" fmla="*/ 170 w 170"/>
                    <a:gd name="T17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170" y="87"/>
                      </a:move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3" name="Rectangle 347">
                  <a:extLst>
                    <a:ext uri="{FF2B5EF4-FFF2-40B4-BE49-F238E27FC236}">
                      <a16:creationId xmlns:a16="http://schemas.microsoft.com/office/drawing/2014/main" id="{8A323A33-B019-4196-BB66-4FB88B52AF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1221"/>
                  <a:ext cx="89" cy="81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4" name="Freeform 348">
                  <a:extLst>
                    <a:ext uri="{FF2B5EF4-FFF2-40B4-BE49-F238E27FC236}">
                      <a16:creationId xmlns:a16="http://schemas.microsoft.com/office/drawing/2014/main" id="{DBFFEAB2-8490-4DEE-82F9-E88C511B1D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954"/>
                  <a:ext cx="89" cy="178"/>
                </a:xfrm>
                <a:custGeom>
                  <a:avLst/>
                  <a:gdLst>
                    <a:gd name="T0" fmla="*/ 0 w 89"/>
                    <a:gd name="T1" fmla="*/ 91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91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91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5" name="Freeform 349">
                  <a:extLst>
                    <a:ext uri="{FF2B5EF4-FFF2-40B4-BE49-F238E27FC236}">
                      <a16:creationId xmlns:a16="http://schemas.microsoft.com/office/drawing/2014/main" id="{FBE5349A-D4EC-4318-ADBD-A50632E351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9" y="1391"/>
                  <a:ext cx="178" cy="89"/>
                </a:xfrm>
                <a:custGeom>
                  <a:avLst/>
                  <a:gdLst>
                    <a:gd name="T0" fmla="*/ 0 w 178"/>
                    <a:gd name="T1" fmla="*/ 0 h 89"/>
                    <a:gd name="T2" fmla="*/ 0 w 178"/>
                    <a:gd name="T3" fmla="*/ 89 h 89"/>
                    <a:gd name="T4" fmla="*/ 89 w 178"/>
                    <a:gd name="T5" fmla="*/ 89 h 89"/>
                    <a:gd name="T6" fmla="*/ 178 w 178"/>
                    <a:gd name="T7" fmla="*/ 89 h 89"/>
                    <a:gd name="T8" fmla="*/ 178 w 178"/>
                    <a:gd name="T9" fmla="*/ 0 h 89"/>
                    <a:gd name="T10" fmla="*/ 89 w 178"/>
                    <a:gd name="T11" fmla="*/ 0 h 89"/>
                    <a:gd name="T12" fmla="*/ 0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6" name="Rectangle 350">
                  <a:extLst>
                    <a:ext uri="{FF2B5EF4-FFF2-40B4-BE49-F238E27FC236}">
                      <a16:creationId xmlns:a16="http://schemas.microsoft.com/office/drawing/2014/main" id="{E3067C74-5A6F-46A7-AF42-9B74CF7DE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95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7" name="Freeform 351">
                  <a:extLst>
                    <a:ext uri="{FF2B5EF4-FFF2-40B4-BE49-F238E27FC236}">
                      <a16:creationId xmlns:a16="http://schemas.microsoft.com/office/drawing/2014/main" id="{EA2A415C-38FA-48F8-8DFB-F831193635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1132"/>
                  <a:ext cx="178" cy="170"/>
                </a:xfrm>
                <a:custGeom>
                  <a:avLst/>
                  <a:gdLst>
                    <a:gd name="T0" fmla="*/ 89 w 178"/>
                    <a:gd name="T1" fmla="*/ 89 h 170"/>
                    <a:gd name="T2" fmla="*/ 178 w 178"/>
                    <a:gd name="T3" fmla="*/ 89 h 170"/>
                    <a:gd name="T4" fmla="*/ 178 w 178"/>
                    <a:gd name="T5" fmla="*/ 0 h 170"/>
                    <a:gd name="T6" fmla="*/ 91 w 178"/>
                    <a:gd name="T7" fmla="*/ 0 h 170"/>
                    <a:gd name="T8" fmla="*/ 0 w 178"/>
                    <a:gd name="T9" fmla="*/ 0 h 170"/>
                    <a:gd name="T10" fmla="*/ 0 w 178"/>
                    <a:gd name="T11" fmla="*/ 87 h 170"/>
                    <a:gd name="T12" fmla="*/ 0 w 178"/>
                    <a:gd name="T13" fmla="*/ 170 h 170"/>
                    <a:gd name="T14" fmla="*/ 89 w 178"/>
                    <a:gd name="T15" fmla="*/ 170 h 170"/>
                    <a:gd name="T16" fmla="*/ 89 w 178"/>
                    <a:gd name="T17" fmla="*/ 89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0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8" name="Rectangle 352">
                  <a:extLst>
                    <a:ext uri="{FF2B5EF4-FFF2-40B4-BE49-F238E27FC236}">
                      <a16:creationId xmlns:a16="http://schemas.microsoft.com/office/drawing/2014/main" id="{277C49C3-C9F8-4D88-8446-B920095299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9" name="Rectangle 353">
                  <a:extLst>
                    <a:ext uri="{FF2B5EF4-FFF2-40B4-BE49-F238E27FC236}">
                      <a16:creationId xmlns:a16="http://schemas.microsoft.com/office/drawing/2014/main" id="{11A63C5B-D0C6-403C-B8FE-9DF136FB5B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954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0" name="Rectangle 354">
                  <a:extLst>
                    <a:ext uri="{FF2B5EF4-FFF2-40B4-BE49-F238E27FC236}">
                      <a16:creationId xmlns:a16="http://schemas.microsoft.com/office/drawing/2014/main" id="{7DF6D7CC-54FC-4634-B1C2-2D67F7767D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1" name="Rectangle 355">
                  <a:extLst>
                    <a:ext uri="{FF2B5EF4-FFF2-40B4-BE49-F238E27FC236}">
                      <a16:creationId xmlns:a16="http://schemas.microsoft.com/office/drawing/2014/main" id="{CB36F4FE-5D85-4051-B4C2-A2160E221C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13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2" name="Freeform 356">
                  <a:extLst>
                    <a:ext uri="{FF2B5EF4-FFF2-40B4-BE49-F238E27FC236}">
                      <a16:creationId xmlns:a16="http://schemas.microsoft.com/office/drawing/2014/main" id="{6CA44B07-650F-4557-88ED-F21EF9B5AE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" y="954"/>
                  <a:ext cx="171" cy="178"/>
                </a:xfrm>
                <a:custGeom>
                  <a:avLst/>
                  <a:gdLst>
                    <a:gd name="T0" fmla="*/ 82 w 171"/>
                    <a:gd name="T1" fmla="*/ 89 h 178"/>
                    <a:gd name="T2" fmla="*/ 0 w 171"/>
                    <a:gd name="T3" fmla="*/ 89 h 178"/>
                    <a:gd name="T4" fmla="*/ 0 w 171"/>
                    <a:gd name="T5" fmla="*/ 178 h 178"/>
                    <a:gd name="T6" fmla="*/ 84 w 171"/>
                    <a:gd name="T7" fmla="*/ 178 h 178"/>
                    <a:gd name="T8" fmla="*/ 171 w 171"/>
                    <a:gd name="T9" fmla="*/ 178 h 178"/>
                    <a:gd name="T10" fmla="*/ 171 w 171"/>
                    <a:gd name="T11" fmla="*/ 91 h 178"/>
                    <a:gd name="T12" fmla="*/ 171 w 171"/>
                    <a:gd name="T13" fmla="*/ 0 h 178"/>
                    <a:gd name="T14" fmla="*/ 82 w 171"/>
                    <a:gd name="T15" fmla="*/ 0 h 178"/>
                    <a:gd name="T16" fmla="*/ 82 w 171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1" h="178">
                      <a:moveTo>
                        <a:pt x="82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4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2" y="0"/>
                      </a:lnTo>
                      <a:lnTo>
                        <a:pt x="82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3" name="Freeform 357">
                  <a:extLst>
                    <a:ext uri="{FF2B5EF4-FFF2-40B4-BE49-F238E27FC236}">
                      <a16:creationId xmlns:a16="http://schemas.microsoft.com/office/drawing/2014/main" id="{7771D16A-081F-447E-BD56-9303109ECD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872"/>
                  <a:ext cx="178" cy="171"/>
                </a:xfrm>
                <a:custGeom>
                  <a:avLst/>
                  <a:gdLst>
                    <a:gd name="T0" fmla="*/ 0 w 178"/>
                    <a:gd name="T1" fmla="*/ 0 h 171"/>
                    <a:gd name="T2" fmla="*/ 0 w 178"/>
                    <a:gd name="T3" fmla="*/ 84 h 171"/>
                    <a:gd name="T4" fmla="*/ 0 w 178"/>
                    <a:gd name="T5" fmla="*/ 171 h 171"/>
                    <a:gd name="T6" fmla="*/ 89 w 178"/>
                    <a:gd name="T7" fmla="*/ 171 h 171"/>
                    <a:gd name="T8" fmla="*/ 89 w 178"/>
                    <a:gd name="T9" fmla="*/ 82 h 171"/>
                    <a:gd name="T10" fmla="*/ 178 w 178"/>
                    <a:gd name="T11" fmla="*/ 82 h 171"/>
                    <a:gd name="T12" fmla="*/ 178 w 178"/>
                    <a:gd name="T13" fmla="*/ 0 h 171"/>
                    <a:gd name="T14" fmla="*/ 89 w 178"/>
                    <a:gd name="T15" fmla="*/ 0 h 171"/>
                    <a:gd name="T16" fmla="*/ 0 w 178"/>
                    <a:gd name="T17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1">
                      <a:moveTo>
                        <a:pt x="0" y="0"/>
                      </a:move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4" name="Freeform 358">
                  <a:extLst>
                    <a:ext uri="{FF2B5EF4-FFF2-40B4-BE49-F238E27FC236}">
                      <a16:creationId xmlns:a16="http://schemas.microsoft.com/office/drawing/2014/main" id="{DDCB9EF1-DF81-43C7-8970-6B79B17941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2" y="1043"/>
                  <a:ext cx="437" cy="437"/>
                </a:xfrm>
                <a:custGeom>
                  <a:avLst/>
                  <a:gdLst>
                    <a:gd name="T0" fmla="*/ 89 w 437"/>
                    <a:gd name="T1" fmla="*/ 0 h 437"/>
                    <a:gd name="T2" fmla="*/ 89 w 437"/>
                    <a:gd name="T3" fmla="*/ 89 h 437"/>
                    <a:gd name="T4" fmla="*/ 0 w 437"/>
                    <a:gd name="T5" fmla="*/ 89 h 437"/>
                    <a:gd name="T6" fmla="*/ 0 w 437"/>
                    <a:gd name="T7" fmla="*/ 178 h 437"/>
                    <a:gd name="T8" fmla="*/ 89 w 437"/>
                    <a:gd name="T9" fmla="*/ 178 h 437"/>
                    <a:gd name="T10" fmla="*/ 89 w 437"/>
                    <a:gd name="T11" fmla="*/ 259 h 437"/>
                    <a:gd name="T12" fmla="*/ 170 w 437"/>
                    <a:gd name="T13" fmla="*/ 259 h 437"/>
                    <a:gd name="T14" fmla="*/ 170 w 437"/>
                    <a:gd name="T15" fmla="*/ 350 h 437"/>
                    <a:gd name="T16" fmla="*/ 170 w 437"/>
                    <a:gd name="T17" fmla="*/ 437 h 437"/>
                    <a:gd name="T18" fmla="*/ 261 w 437"/>
                    <a:gd name="T19" fmla="*/ 437 h 437"/>
                    <a:gd name="T20" fmla="*/ 348 w 437"/>
                    <a:gd name="T21" fmla="*/ 437 h 437"/>
                    <a:gd name="T22" fmla="*/ 437 w 437"/>
                    <a:gd name="T23" fmla="*/ 437 h 437"/>
                    <a:gd name="T24" fmla="*/ 437 w 437"/>
                    <a:gd name="T25" fmla="*/ 348 h 437"/>
                    <a:gd name="T26" fmla="*/ 34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263 h 437"/>
                    <a:gd name="T32" fmla="*/ 259 w 437"/>
                    <a:gd name="T33" fmla="*/ 178 h 437"/>
                    <a:gd name="T34" fmla="*/ 170 w 437"/>
                    <a:gd name="T35" fmla="*/ 178 h 437"/>
                    <a:gd name="T36" fmla="*/ 170 w 437"/>
                    <a:gd name="T37" fmla="*/ 89 h 437"/>
                    <a:gd name="T38" fmla="*/ 259 w 437"/>
                    <a:gd name="T39" fmla="*/ 89 h 437"/>
                    <a:gd name="T40" fmla="*/ 259 w 437"/>
                    <a:gd name="T41" fmla="*/ 0 h 437"/>
                    <a:gd name="T42" fmla="*/ 174 w 437"/>
                    <a:gd name="T43" fmla="*/ 0 h 437"/>
                    <a:gd name="T44" fmla="*/ 89 w 437"/>
                    <a:gd name="T45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7" h="43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50"/>
                      </a:lnTo>
                      <a:lnTo>
                        <a:pt x="170" y="437"/>
                      </a:lnTo>
                      <a:lnTo>
                        <a:pt x="261" y="437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3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5" name="Rectangle 359">
                  <a:extLst>
                    <a:ext uri="{FF2B5EF4-FFF2-40B4-BE49-F238E27FC236}">
                      <a16:creationId xmlns:a16="http://schemas.microsoft.com/office/drawing/2014/main" id="{00CEFA8F-591F-4D95-9F59-F915406763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6" name="Freeform 360">
                  <a:extLst>
                    <a:ext uri="{FF2B5EF4-FFF2-40B4-BE49-F238E27FC236}">
                      <a16:creationId xmlns:a16="http://schemas.microsoft.com/office/drawing/2014/main" id="{33541983-0B37-4548-876B-B0CD708E89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5" y="1043"/>
                  <a:ext cx="437" cy="437"/>
                </a:xfrm>
                <a:custGeom>
                  <a:avLst/>
                  <a:gdLst>
                    <a:gd name="T0" fmla="*/ 350 w 437"/>
                    <a:gd name="T1" fmla="*/ 259 h 437"/>
                    <a:gd name="T2" fmla="*/ 259 w 437"/>
                    <a:gd name="T3" fmla="*/ 259 h 437"/>
                    <a:gd name="T4" fmla="*/ 259 w 437"/>
                    <a:gd name="T5" fmla="*/ 178 h 437"/>
                    <a:gd name="T6" fmla="*/ 178 w 437"/>
                    <a:gd name="T7" fmla="*/ 178 h 437"/>
                    <a:gd name="T8" fmla="*/ 178 w 437"/>
                    <a:gd name="T9" fmla="*/ 89 h 437"/>
                    <a:gd name="T10" fmla="*/ 89 w 437"/>
                    <a:gd name="T11" fmla="*/ 89 h 437"/>
                    <a:gd name="T12" fmla="*/ 89 w 437"/>
                    <a:gd name="T13" fmla="*/ 0 h 437"/>
                    <a:gd name="T14" fmla="*/ 0 w 437"/>
                    <a:gd name="T15" fmla="*/ 0 h 437"/>
                    <a:gd name="T16" fmla="*/ 0 w 437"/>
                    <a:gd name="T17" fmla="*/ 89 h 437"/>
                    <a:gd name="T18" fmla="*/ 0 w 437"/>
                    <a:gd name="T19" fmla="*/ 176 h 437"/>
                    <a:gd name="T20" fmla="*/ 0 w 437"/>
                    <a:gd name="T21" fmla="*/ 259 h 437"/>
                    <a:gd name="T22" fmla="*/ 87 w 437"/>
                    <a:gd name="T23" fmla="*/ 259 h 437"/>
                    <a:gd name="T24" fmla="*/ 178 w 437"/>
                    <a:gd name="T25" fmla="*/ 259 h 437"/>
                    <a:gd name="T26" fmla="*/ 17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437 h 437"/>
                    <a:gd name="T32" fmla="*/ 348 w 437"/>
                    <a:gd name="T33" fmla="*/ 437 h 437"/>
                    <a:gd name="T34" fmla="*/ 348 w 437"/>
                    <a:gd name="T35" fmla="*/ 348 h 437"/>
                    <a:gd name="T36" fmla="*/ 437 w 437"/>
                    <a:gd name="T37" fmla="*/ 348 h 437"/>
                    <a:gd name="T38" fmla="*/ 437 w 437"/>
                    <a:gd name="T39" fmla="*/ 259 h 437"/>
                    <a:gd name="T40" fmla="*/ 350 w 437"/>
                    <a:gd name="T41" fmla="*/ 259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7" h="437">
                      <a:moveTo>
                        <a:pt x="350" y="259"/>
                      </a:moveTo>
                      <a:lnTo>
                        <a:pt x="259" y="259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50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7" name="Freeform 361">
                  <a:extLst>
                    <a:ext uri="{FF2B5EF4-FFF2-40B4-BE49-F238E27FC236}">
                      <a16:creationId xmlns:a16="http://schemas.microsoft.com/office/drawing/2014/main" id="{C675713F-3FA8-463F-832A-ADFDA599E8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7" y="872"/>
                  <a:ext cx="259" cy="349"/>
                </a:xfrm>
                <a:custGeom>
                  <a:avLst/>
                  <a:gdLst>
                    <a:gd name="T0" fmla="*/ 178 w 259"/>
                    <a:gd name="T1" fmla="*/ 82 h 349"/>
                    <a:gd name="T2" fmla="*/ 87 w 259"/>
                    <a:gd name="T3" fmla="*/ 82 h 349"/>
                    <a:gd name="T4" fmla="*/ 0 w 259"/>
                    <a:gd name="T5" fmla="*/ 82 h 349"/>
                    <a:gd name="T6" fmla="*/ 0 w 259"/>
                    <a:gd name="T7" fmla="*/ 171 h 349"/>
                    <a:gd name="T8" fmla="*/ 89 w 259"/>
                    <a:gd name="T9" fmla="*/ 171 h 349"/>
                    <a:gd name="T10" fmla="*/ 89 w 259"/>
                    <a:gd name="T11" fmla="*/ 260 h 349"/>
                    <a:gd name="T12" fmla="*/ 89 w 259"/>
                    <a:gd name="T13" fmla="*/ 349 h 349"/>
                    <a:gd name="T14" fmla="*/ 174 w 259"/>
                    <a:gd name="T15" fmla="*/ 349 h 349"/>
                    <a:gd name="T16" fmla="*/ 259 w 259"/>
                    <a:gd name="T17" fmla="*/ 349 h 349"/>
                    <a:gd name="T18" fmla="*/ 259 w 259"/>
                    <a:gd name="T19" fmla="*/ 260 h 349"/>
                    <a:gd name="T20" fmla="*/ 178 w 259"/>
                    <a:gd name="T21" fmla="*/ 260 h 349"/>
                    <a:gd name="T22" fmla="*/ 178 w 259"/>
                    <a:gd name="T23" fmla="*/ 171 h 349"/>
                    <a:gd name="T24" fmla="*/ 259 w 259"/>
                    <a:gd name="T25" fmla="*/ 171 h 349"/>
                    <a:gd name="T26" fmla="*/ 259 w 259"/>
                    <a:gd name="T27" fmla="*/ 84 h 349"/>
                    <a:gd name="T28" fmla="*/ 259 w 259"/>
                    <a:gd name="T29" fmla="*/ 0 h 349"/>
                    <a:gd name="T30" fmla="*/ 178 w 259"/>
                    <a:gd name="T31" fmla="*/ 0 h 349"/>
                    <a:gd name="T32" fmla="*/ 178 w 259"/>
                    <a:gd name="T33" fmla="*/ 8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8" y="82"/>
                      </a:moveTo>
                      <a:lnTo>
                        <a:pt x="87" y="82"/>
                      </a:lnTo>
                      <a:lnTo>
                        <a:pt x="0" y="82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0"/>
                      </a:lnTo>
                      <a:lnTo>
                        <a:pt x="178" y="260"/>
                      </a:lnTo>
                      <a:lnTo>
                        <a:pt x="178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8" name="Rectangle 362">
                  <a:extLst>
                    <a:ext uri="{FF2B5EF4-FFF2-40B4-BE49-F238E27FC236}">
                      <a16:creationId xmlns:a16="http://schemas.microsoft.com/office/drawing/2014/main" id="{E19BFA6D-9B35-4BEF-A9A6-DD180E9FB0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30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9" name="Rectangle 363">
                  <a:extLst>
                    <a:ext uri="{FF2B5EF4-FFF2-40B4-BE49-F238E27FC236}">
                      <a16:creationId xmlns:a16="http://schemas.microsoft.com/office/drawing/2014/main" id="{ED6F131F-7FBF-4456-B7FE-5A21D237D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69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0" name="Freeform 364">
                  <a:extLst>
                    <a:ext uri="{FF2B5EF4-FFF2-40B4-BE49-F238E27FC236}">
                      <a16:creationId xmlns:a16="http://schemas.microsoft.com/office/drawing/2014/main" id="{92F3784C-2D17-44DE-9C6E-2951696E75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221"/>
                  <a:ext cx="81" cy="348"/>
                </a:xfrm>
                <a:custGeom>
                  <a:avLst/>
                  <a:gdLst>
                    <a:gd name="T0" fmla="*/ 0 w 81"/>
                    <a:gd name="T1" fmla="*/ 85 h 348"/>
                    <a:gd name="T2" fmla="*/ 0 w 81"/>
                    <a:gd name="T3" fmla="*/ 172 h 348"/>
                    <a:gd name="T4" fmla="*/ 0 w 81"/>
                    <a:gd name="T5" fmla="*/ 259 h 348"/>
                    <a:gd name="T6" fmla="*/ 0 w 81"/>
                    <a:gd name="T7" fmla="*/ 348 h 348"/>
                    <a:gd name="T8" fmla="*/ 81 w 81"/>
                    <a:gd name="T9" fmla="*/ 348 h 348"/>
                    <a:gd name="T10" fmla="*/ 81 w 81"/>
                    <a:gd name="T11" fmla="*/ 259 h 348"/>
                    <a:gd name="T12" fmla="*/ 81 w 81"/>
                    <a:gd name="T13" fmla="*/ 172 h 348"/>
                    <a:gd name="T14" fmla="*/ 81 w 81"/>
                    <a:gd name="T15" fmla="*/ 85 h 348"/>
                    <a:gd name="T16" fmla="*/ 81 w 81"/>
                    <a:gd name="T17" fmla="*/ 0 h 348"/>
                    <a:gd name="T18" fmla="*/ 0 w 81"/>
                    <a:gd name="T19" fmla="*/ 0 h 348"/>
                    <a:gd name="T20" fmla="*/ 0 w 81"/>
                    <a:gd name="T21" fmla="*/ 85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48">
                      <a:moveTo>
                        <a:pt x="0" y="85"/>
                      </a:move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1" y="348"/>
                      </a:lnTo>
                      <a:lnTo>
                        <a:pt x="81" y="259"/>
                      </a:lnTo>
                      <a:lnTo>
                        <a:pt x="81" y="172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1" name="Rectangle 365">
                  <a:extLst>
                    <a:ext uri="{FF2B5EF4-FFF2-40B4-BE49-F238E27FC236}">
                      <a16:creationId xmlns:a16="http://schemas.microsoft.com/office/drawing/2014/main" id="{ED2FCB99-124D-4CBB-98B3-BFB1B776F6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2" name="Freeform 366">
                  <a:extLst>
                    <a:ext uri="{FF2B5EF4-FFF2-40B4-BE49-F238E27FC236}">
                      <a16:creationId xmlns:a16="http://schemas.microsoft.com/office/drawing/2014/main" id="{6FAFB6C4-B83E-4CF2-B230-10EBD61A9E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954"/>
                  <a:ext cx="178" cy="178"/>
                </a:xfrm>
                <a:custGeom>
                  <a:avLst/>
                  <a:gdLst>
                    <a:gd name="T0" fmla="*/ 178 w 178"/>
                    <a:gd name="T1" fmla="*/ 91 h 178"/>
                    <a:gd name="T2" fmla="*/ 178 w 178"/>
                    <a:gd name="T3" fmla="*/ 0 h 178"/>
                    <a:gd name="T4" fmla="*/ 89 w 178"/>
                    <a:gd name="T5" fmla="*/ 0 h 178"/>
                    <a:gd name="T6" fmla="*/ 89 w 178"/>
                    <a:gd name="T7" fmla="*/ 89 h 178"/>
                    <a:gd name="T8" fmla="*/ 0 w 178"/>
                    <a:gd name="T9" fmla="*/ 89 h 178"/>
                    <a:gd name="T10" fmla="*/ 0 w 178"/>
                    <a:gd name="T11" fmla="*/ 178 h 178"/>
                    <a:gd name="T12" fmla="*/ 91 w 178"/>
                    <a:gd name="T13" fmla="*/ 178 h 178"/>
                    <a:gd name="T14" fmla="*/ 178 w 178"/>
                    <a:gd name="T15" fmla="*/ 178 h 178"/>
                    <a:gd name="T16" fmla="*/ 178 w 178"/>
                    <a:gd name="T17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91"/>
                      </a:move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3" name="Freeform 367">
                  <a:extLst>
                    <a:ext uri="{FF2B5EF4-FFF2-40B4-BE49-F238E27FC236}">
                      <a16:creationId xmlns:a16="http://schemas.microsoft.com/office/drawing/2014/main" id="{1AB21B99-DCA1-4DB8-ACE1-E5C51CB10F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" y="1221"/>
                  <a:ext cx="170" cy="170"/>
                </a:xfrm>
                <a:custGeom>
                  <a:avLst/>
                  <a:gdLst>
                    <a:gd name="T0" fmla="*/ 0 w 170"/>
                    <a:gd name="T1" fmla="*/ 0 h 170"/>
                    <a:gd name="T2" fmla="*/ 0 w 170"/>
                    <a:gd name="T3" fmla="*/ 85 h 170"/>
                    <a:gd name="T4" fmla="*/ 0 w 170"/>
                    <a:gd name="T5" fmla="*/ 170 h 170"/>
                    <a:gd name="T6" fmla="*/ 81 w 170"/>
                    <a:gd name="T7" fmla="*/ 170 h 170"/>
                    <a:gd name="T8" fmla="*/ 81 w 170"/>
                    <a:gd name="T9" fmla="*/ 81 h 170"/>
                    <a:gd name="T10" fmla="*/ 170 w 170"/>
                    <a:gd name="T11" fmla="*/ 81 h 170"/>
                    <a:gd name="T12" fmla="*/ 170 w 170"/>
                    <a:gd name="T13" fmla="*/ 0 h 170"/>
                    <a:gd name="T14" fmla="*/ 85 w 170"/>
                    <a:gd name="T15" fmla="*/ 0 h 170"/>
                    <a:gd name="T16" fmla="*/ 0 w 170"/>
                    <a:gd name="T17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0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81"/>
                      </a:lnTo>
                      <a:lnTo>
                        <a:pt x="170" y="81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4" name="Rectangle 368">
                  <a:extLst>
                    <a:ext uri="{FF2B5EF4-FFF2-40B4-BE49-F238E27FC236}">
                      <a16:creationId xmlns:a16="http://schemas.microsoft.com/office/drawing/2014/main" id="{6C18E1B9-A5F6-41C0-892E-F1CC697AD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6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5" name="Freeform 369">
                  <a:extLst>
                    <a:ext uri="{FF2B5EF4-FFF2-40B4-BE49-F238E27FC236}">
                      <a16:creationId xmlns:a16="http://schemas.microsoft.com/office/drawing/2014/main" id="{454BA6FB-5215-46DD-8CE6-A1A4222C52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043"/>
                  <a:ext cx="348" cy="348"/>
                </a:xfrm>
                <a:custGeom>
                  <a:avLst/>
                  <a:gdLst>
                    <a:gd name="T0" fmla="*/ 178 w 348"/>
                    <a:gd name="T1" fmla="*/ 259 h 348"/>
                    <a:gd name="T2" fmla="*/ 178 w 348"/>
                    <a:gd name="T3" fmla="*/ 176 h 348"/>
                    <a:gd name="T4" fmla="*/ 178 w 348"/>
                    <a:gd name="T5" fmla="*/ 89 h 348"/>
                    <a:gd name="T6" fmla="*/ 89 w 348"/>
                    <a:gd name="T7" fmla="*/ 89 h 348"/>
                    <a:gd name="T8" fmla="*/ 89 w 348"/>
                    <a:gd name="T9" fmla="*/ 0 h 348"/>
                    <a:gd name="T10" fmla="*/ 0 w 348"/>
                    <a:gd name="T11" fmla="*/ 0 h 348"/>
                    <a:gd name="T12" fmla="*/ 0 w 348"/>
                    <a:gd name="T13" fmla="*/ 89 h 348"/>
                    <a:gd name="T14" fmla="*/ 0 w 348"/>
                    <a:gd name="T15" fmla="*/ 178 h 348"/>
                    <a:gd name="T16" fmla="*/ 89 w 348"/>
                    <a:gd name="T17" fmla="*/ 178 h 348"/>
                    <a:gd name="T18" fmla="*/ 89 w 348"/>
                    <a:gd name="T19" fmla="*/ 259 h 348"/>
                    <a:gd name="T20" fmla="*/ 0 w 348"/>
                    <a:gd name="T21" fmla="*/ 259 h 348"/>
                    <a:gd name="T22" fmla="*/ 0 w 348"/>
                    <a:gd name="T23" fmla="*/ 348 h 348"/>
                    <a:gd name="T24" fmla="*/ 87 w 348"/>
                    <a:gd name="T25" fmla="*/ 348 h 348"/>
                    <a:gd name="T26" fmla="*/ 174 w 348"/>
                    <a:gd name="T27" fmla="*/ 348 h 348"/>
                    <a:gd name="T28" fmla="*/ 263 w 348"/>
                    <a:gd name="T29" fmla="*/ 348 h 348"/>
                    <a:gd name="T30" fmla="*/ 348 w 348"/>
                    <a:gd name="T31" fmla="*/ 348 h 348"/>
                    <a:gd name="T32" fmla="*/ 348 w 348"/>
                    <a:gd name="T33" fmla="*/ 259 h 348"/>
                    <a:gd name="T34" fmla="*/ 263 w 348"/>
                    <a:gd name="T35" fmla="*/ 259 h 348"/>
                    <a:gd name="T36" fmla="*/ 178 w 348"/>
                    <a:gd name="T37" fmla="*/ 25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348">
                      <a:moveTo>
                        <a:pt x="178" y="259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7" y="348"/>
                      </a:lnTo>
                      <a:lnTo>
                        <a:pt x="174" y="348"/>
                      </a:lnTo>
                      <a:lnTo>
                        <a:pt x="263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63" y="259"/>
                      </a:lnTo>
                      <a:lnTo>
                        <a:pt x="178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6" name="Freeform 370">
                  <a:extLst>
                    <a:ext uri="{FF2B5EF4-FFF2-40B4-BE49-F238E27FC236}">
                      <a16:creationId xmlns:a16="http://schemas.microsoft.com/office/drawing/2014/main" id="{07A09A7D-4B39-4384-8B0B-8B96157886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605"/>
                  <a:ext cx="259" cy="267"/>
                </a:xfrm>
                <a:custGeom>
                  <a:avLst/>
                  <a:gdLst>
                    <a:gd name="T0" fmla="*/ 178 w 259"/>
                    <a:gd name="T1" fmla="*/ 267 h 267"/>
                    <a:gd name="T2" fmla="*/ 178 w 259"/>
                    <a:gd name="T3" fmla="*/ 178 h 267"/>
                    <a:gd name="T4" fmla="*/ 259 w 259"/>
                    <a:gd name="T5" fmla="*/ 178 h 267"/>
                    <a:gd name="T6" fmla="*/ 259 w 259"/>
                    <a:gd name="T7" fmla="*/ 89 h 267"/>
                    <a:gd name="T8" fmla="*/ 259 w 259"/>
                    <a:gd name="T9" fmla="*/ 0 h 267"/>
                    <a:gd name="T10" fmla="*/ 178 w 259"/>
                    <a:gd name="T11" fmla="*/ 0 h 267"/>
                    <a:gd name="T12" fmla="*/ 178 w 259"/>
                    <a:gd name="T13" fmla="*/ 89 h 267"/>
                    <a:gd name="T14" fmla="*/ 89 w 259"/>
                    <a:gd name="T15" fmla="*/ 89 h 267"/>
                    <a:gd name="T16" fmla="*/ 89 w 259"/>
                    <a:gd name="T17" fmla="*/ 178 h 267"/>
                    <a:gd name="T18" fmla="*/ 0 w 259"/>
                    <a:gd name="T19" fmla="*/ 178 h 267"/>
                    <a:gd name="T20" fmla="*/ 0 w 259"/>
                    <a:gd name="T21" fmla="*/ 267 h 267"/>
                    <a:gd name="T22" fmla="*/ 87 w 259"/>
                    <a:gd name="T23" fmla="*/ 267 h 267"/>
                    <a:gd name="T24" fmla="*/ 178 w 259"/>
                    <a:gd name="T25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267"/>
                      </a:move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7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7" name="Freeform 371">
                  <a:extLst>
                    <a:ext uri="{FF2B5EF4-FFF2-40B4-BE49-F238E27FC236}">
                      <a16:creationId xmlns:a16="http://schemas.microsoft.com/office/drawing/2014/main" id="{E0A1C60A-BA8D-4DC6-9883-0DC1ED1169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1480"/>
                  <a:ext cx="178" cy="89"/>
                </a:xfrm>
                <a:custGeom>
                  <a:avLst/>
                  <a:gdLst>
                    <a:gd name="T0" fmla="*/ 89 w 178"/>
                    <a:gd name="T1" fmla="*/ 89 h 89"/>
                    <a:gd name="T2" fmla="*/ 178 w 178"/>
                    <a:gd name="T3" fmla="*/ 89 h 89"/>
                    <a:gd name="T4" fmla="*/ 178 w 178"/>
                    <a:gd name="T5" fmla="*/ 0 h 89"/>
                    <a:gd name="T6" fmla="*/ 89 w 178"/>
                    <a:gd name="T7" fmla="*/ 0 h 89"/>
                    <a:gd name="T8" fmla="*/ 0 w 178"/>
                    <a:gd name="T9" fmla="*/ 0 h 89"/>
                    <a:gd name="T10" fmla="*/ 0 w 178"/>
                    <a:gd name="T11" fmla="*/ 89 h 89"/>
                    <a:gd name="T12" fmla="*/ 89 w 178"/>
                    <a:gd name="T1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8" name="Freeform 372">
                  <a:extLst>
                    <a:ext uri="{FF2B5EF4-FFF2-40B4-BE49-F238E27FC236}">
                      <a16:creationId xmlns:a16="http://schemas.microsoft.com/office/drawing/2014/main" id="{9401853D-F0AA-4C87-B7D7-1159601647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221"/>
                  <a:ext cx="348" cy="348"/>
                </a:xfrm>
                <a:custGeom>
                  <a:avLst/>
                  <a:gdLst>
                    <a:gd name="T0" fmla="*/ 261 w 348"/>
                    <a:gd name="T1" fmla="*/ 0 h 348"/>
                    <a:gd name="T2" fmla="*/ 174 w 348"/>
                    <a:gd name="T3" fmla="*/ 0 h 348"/>
                    <a:gd name="T4" fmla="*/ 89 w 348"/>
                    <a:gd name="T5" fmla="*/ 0 h 348"/>
                    <a:gd name="T6" fmla="*/ 89 w 348"/>
                    <a:gd name="T7" fmla="*/ 81 h 348"/>
                    <a:gd name="T8" fmla="*/ 0 w 348"/>
                    <a:gd name="T9" fmla="*/ 81 h 348"/>
                    <a:gd name="T10" fmla="*/ 0 w 348"/>
                    <a:gd name="T11" fmla="*/ 172 h 348"/>
                    <a:gd name="T12" fmla="*/ 0 w 348"/>
                    <a:gd name="T13" fmla="*/ 259 h 348"/>
                    <a:gd name="T14" fmla="*/ 0 w 348"/>
                    <a:gd name="T15" fmla="*/ 348 h 348"/>
                    <a:gd name="T16" fmla="*/ 89 w 348"/>
                    <a:gd name="T17" fmla="*/ 348 h 348"/>
                    <a:gd name="T18" fmla="*/ 89 w 348"/>
                    <a:gd name="T19" fmla="*/ 259 h 348"/>
                    <a:gd name="T20" fmla="*/ 89 w 348"/>
                    <a:gd name="T21" fmla="*/ 170 h 348"/>
                    <a:gd name="T22" fmla="*/ 170 w 348"/>
                    <a:gd name="T23" fmla="*/ 170 h 348"/>
                    <a:gd name="T24" fmla="*/ 170 w 348"/>
                    <a:gd name="T25" fmla="*/ 81 h 348"/>
                    <a:gd name="T26" fmla="*/ 261 w 348"/>
                    <a:gd name="T27" fmla="*/ 81 h 348"/>
                    <a:gd name="T28" fmla="*/ 348 w 348"/>
                    <a:gd name="T29" fmla="*/ 81 h 348"/>
                    <a:gd name="T30" fmla="*/ 348 w 348"/>
                    <a:gd name="T31" fmla="*/ 0 h 348"/>
                    <a:gd name="T32" fmla="*/ 261 w 348"/>
                    <a:gd name="T33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8">
                      <a:moveTo>
                        <a:pt x="261" y="0"/>
                      </a:move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59"/>
                      </a:lnTo>
                      <a:lnTo>
                        <a:pt x="8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261" y="81"/>
                      </a:lnTo>
                      <a:lnTo>
                        <a:pt x="348" y="81"/>
                      </a:lnTo>
                      <a:lnTo>
                        <a:pt x="348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9" name="Rectangle 373">
                  <a:extLst>
                    <a:ext uri="{FF2B5EF4-FFF2-40B4-BE49-F238E27FC236}">
                      <a16:creationId xmlns:a16="http://schemas.microsoft.com/office/drawing/2014/main" id="{5F7E867F-F80D-4911-9757-4CD5142687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0" name="Freeform 374">
                  <a:extLst>
                    <a:ext uri="{FF2B5EF4-FFF2-40B4-BE49-F238E27FC236}">
                      <a16:creationId xmlns:a16="http://schemas.microsoft.com/office/drawing/2014/main" id="{C99E26A5-BE63-4DD7-91D4-D3E6FDFEB3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694"/>
                  <a:ext cx="348" cy="349"/>
                </a:xfrm>
                <a:custGeom>
                  <a:avLst/>
                  <a:gdLst>
                    <a:gd name="T0" fmla="*/ 89 w 348"/>
                    <a:gd name="T1" fmla="*/ 262 h 349"/>
                    <a:gd name="T2" fmla="*/ 89 w 348"/>
                    <a:gd name="T3" fmla="*/ 349 h 349"/>
                    <a:gd name="T4" fmla="*/ 176 w 348"/>
                    <a:gd name="T5" fmla="*/ 349 h 349"/>
                    <a:gd name="T6" fmla="*/ 259 w 348"/>
                    <a:gd name="T7" fmla="*/ 349 h 349"/>
                    <a:gd name="T8" fmla="*/ 259 w 348"/>
                    <a:gd name="T9" fmla="*/ 262 h 349"/>
                    <a:gd name="T10" fmla="*/ 259 w 348"/>
                    <a:gd name="T11" fmla="*/ 178 h 349"/>
                    <a:gd name="T12" fmla="*/ 348 w 348"/>
                    <a:gd name="T13" fmla="*/ 178 h 349"/>
                    <a:gd name="T14" fmla="*/ 348 w 348"/>
                    <a:gd name="T15" fmla="*/ 89 h 349"/>
                    <a:gd name="T16" fmla="*/ 263 w 348"/>
                    <a:gd name="T17" fmla="*/ 89 h 349"/>
                    <a:gd name="T18" fmla="*/ 176 w 348"/>
                    <a:gd name="T19" fmla="*/ 89 h 349"/>
                    <a:gd name="T20" fmla="*/ 89 w 348"/>
                    <a:gd name="T21" fmla="*/ 89 h 349"/>
                    <a:gd name="T22" fmla="*/ 89 w 348"/>
                    <a:gd name="T23" fmla="*/ 0 h 349"/>
                    <a:gd name="T24" fmla="*/ 0 w 348"/>
                    <a:gd name="T25" fmla="*/ 0 h 349"/>
                    <a:gd name="T26" fmla="*/ 0 w 348"/>
                    <a:gd name="T27" fmla="*/ 87 h 349"/>
                    <a:gd name="T28" fmla="*/ 0 w 348"/>
                    <a:gd name="T29" fmla="*/ 178 h 349"/>
                    <a:gd name="T30" fmla="*/ 89 w 348"/>
                    <a:gd name="T31" fmla="*/ 178 h 349"/>
                    <a:gd name="T32" fmla="*/ 89 w 348"/>
                    <a:gd name="T33" fmla="*/ 26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89" y="262"/>
                      </a:moveTo>
                      <a:lnTo>
                        <a:pt x="89" y="349"/>
                      </a:lnTo>
                      <a:lnTo>
                        <a:pt x="176" y="349"/>
                      </a:lnTo>
                      <a:lnTo>
                        <a:pt x="259" y="349"/>
                      </a:lnTo>
                      <a:lnTo>
                        <a:pt x="259" y="262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3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1" name="Freeform 375">
                  <a:extLst>
                    <a:ext uri="{FF2B5EF4-FFF2-40B4-BE49-F238E27FC236}">
                      <a16:creationId xmlns:a16="http://schemas.microsoft.com/office/drawing/2014/main" id="{C8DC7F79-7077-4E82-9AD5-A52D719875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" y="1132"/>
                  <a:ext cx="259" cy="170"/>
                </a:xfrm>
                <a:custGeom>
                  <a:avLst/>
                  <a:gdLst>
                    <a:gd name="T0" fmla="*/ 259 w 259"/>
                    <a:gd name="T1" fmla="*/ 0 h 170"/>
                    <a:gd name="T2" fmla="*/ 170 w 259"/>
                    <a:gd name="T3" fmla="*/ 0 h 170"/>
                    <a:gd name="T4" fmla="*/ 170 w 259"/>
                    <a:gd name="T5" fmla="*/ 89 h 170"/>
                    <a:gd name="T6" fmla="*/ 85 w 259"/>
                    <a:gd name="T7" fmla="*/ 89 h 170"/>
                    <a:gd name="T8" fmla="*/ 0 w 259"/>
                    <a:gd name="T9" fmla="*/ 89 h 170"/>
                    <a:gd name="T10" fmla="*/ 0 w 259"/>
                    <a:gd name="T11" fmla="*/ 170 h 170"/>
                    <a:gd name="T12" fmla="*/ 85 w 259"/>
                    <a:gd name="T13" fmla="*/ 170 h 170"/>
                    <a:gd name="T14" fmla="*/ 172 w 259"/>
                    <a:gd name="T15" fmla="*/ 170 h 170"/>
                    <a:gd name="T16" fmla="*/ 259 w 259"/>
                    <a:gd name="T17" fmla="*/ 170 h 170"/>
                    <a:gd name="T18" fmla="*/ 259 w 259"/>
                    <a:gd name="T19" fmla="*/ 87 h 170"/>
                    <a:gd name="T20" fmla="*/ 25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259" y="0"/>
                      </a:move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5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87"/>
                      </a:lnTo>
                      <a:lnTo>
                        <a:pt x="25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2" name="Freeform 376">
                  <a:extLst>
                    <a:ext uri="{FF2B5EF4-FFF2-40B4-BE49-F238E27FC236}">
                      <a16:creationId xmlns:a16="http://schemas.microsoft.com/office/drawing/2014/main" id="{A2C1F698-1E0B-45BC-9FE0-CF42DC5B2B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132"/>
                  <a:ext cx="89" cy="89"/>
                </a:xfrm>
                <a:custGeom>
                  <a:avLst/>
                  <a:gdLst>
                    <a:gd name="T0" fmla="*/ 4 w 89"/>
                    <a:gd name="T1" fmla="*/ 0 h 89"/>
                    <a:gd name="T2" fmla="*/ 0 w 89"/>
                    <a:gd name="T3" fmla="*/ 0 h 89"/>
                    <a:gd name="T4" fmla="*/ 0 w 89"/>
                    <a:gd name="T5" fmla="*/ 89 h 89"/>
                    <a:gd name="T6" fmla="*/ 4 w 89"/>
                    <a:gd name="T7" fmla="*/ 89 h 89"/>
                    <a:gd name="T8" fmla="*/ 89 w 89"/>
                    <a:gd name="T9" fmla="*/ 89 h 89"/>
                    <a:gd name="T10" fmla="*/ 89 w 89"/>
                    <a:gd name="T11" fmla="*/ 0 h 89"/>
                    <a:gd name="T12" fmla="*/ 4 w 89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9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4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3" name="Freeform 377">
                  <a:extLst>
                    <a:ext uri="{FF2B5EF4-FFF2-40B4-BE49-F238E27FC236}">
                      <a16:creationId xmlns:a16="http://schemas.microsoft.com/office/drawing/2014/main" id="{81EC9B4C-20E8-44F8-96AD-B0B01DB913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872"/>
                  <a:ext cx="170" cy="171"/>
                </a:xfrm>
                <a:custGeom>
                  <a:avLst/>
                  <a:gdLst>
                    <a:gd name="T0" fmla="*/ 87 w 170"/>
                    <a:gd name="T1" fmla="*/ 171 h 171"/>
                    <a:gd name="T2" fmla="*/ 170 w 170"/>
                    <a:gd name="T3" fmla="*/ 171 h 171"/>
                    <a:gd name="T4" fmla="*/ 170 w 170"/>
                    <a:gd name="T5" fmla="*/ 82 h 171"/>
                    <a:gd name="T6" fmla="*/ 89 w 170"/>
                    <a:gd name="T7" fmla="*/ 82 h 171"/>
                    <a:gd name="T8" fmla="*/ 89 w 170"/>
                    <a:gd name="T9" fmla="*/ 0 h 171"/>
                    <a:gd name="T10" fmla="*/ 4 w 170"/>
                    <a:gd name="T11" fmla="*/ 0 h 171"/>
                    <a:gd name="T12" fmla="*/ 0 w 170"/>
                    <a:gd name="T13" fmla="*/ 0 h 171"/>
                    <a:gd name="T14" fmla="*/ 0 w 170"/>
                    <a:gd name="T15" fmla="*/ 84 h 171"/>
                    <a:gd name="T16" fmla="*/ 0 w 170"/>
                    <a:gd name="T17" fmla="*/ 171 h 171"/>
                    <a:gd name="T18" fmla="*/ 4 w 170"/>
                    <a:gd name="T19" fmla="*/ 171 h 171"/>
                    <a:gd name="T20" fmla="*/ 87 w 170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171">
                      <a:moveTo>
                        <a:pt x="87" y="171"/>
                      </a:moveTo>
                      <a:lnTo>
                        <a:pt x="170" y="171"/>
                      </a:lnTo>
                      <a:lnTo>
                        <a:pt x="170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4" y="171"/>
                      </a:lnTo>
                      <a:lnTo>
                        <a:pt x="87" y="17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4" name="Freeform 378">
                  <a:extLst>
                    <a:ext uri="{FF2B5EF4-FFF2-40B4-BE49-F238E27FC236}">
                      <a16:creationId xmlns:a16="http://schemas.microsoft.com/office/drawing/2014/main" id="{EF2D85A0-3737-4C70-925A-6145348BA8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694"/>
                  <a:ext cx="437" cy="178"/>
                </a:xfrm>
                <a:custGeom>
                  <a:avLst/>
                  <a:gdLst>
                    <a:gd name="T0" fmla="*/ 348 w 437"/>
                    <a:gd name="T1" fmla="*/ 89 h 178"/>
                    <a:gd name="T2" fmla="*/ 267 w 437"/>
                    <a:gd name="T3" fmla="*/ 89 h 178"/>
                    <a:gd name="T4" fmla="*/ 267 w 437"/>
                    <a:gd name="T5" fmla="*/ 0 h 178"/>
                    <a:gd name="T6" fmla="*/ 178 w 437"/>
                    <a:gd name="T7" fmla="*/ 0 h 178"/>
                    <a:gd name="T8" fmla="*/ 178 w 437"/>
                    <a:gd name="T9" fmla="*/ 89 h 178"/>
                    <a:gd name="T10" fmla="*/ 89 w 437"/>
                    <a:gd name="T11" fmla="*/ 89 h 178"/>
                    <a:gd name="T12" fmla="*/ 89 w 437"/>
                    <a:gd name="T13" fmla="*/ 0 h 178"/>
                    <a:gd name="T14" fmla="*/ 0 w 437"/>
                    <a:gd name="T15" fmla="*/ 0 h 178"/>
                    <a:gd name="T16" fmla="*/ 0 w 437"/>
                    <a:gd name="T17" fmla="*/ 87 h 178"/>
                    <a:gd name="T18" fmla="*/ 0 w 437"/>
                    <a:gd name="T19" fmla="*/ 178 h 178"/>
                    <a:gd name="T20" fmla="*/ 89 w 437"/>
                    <a:gd name="T21" fmla="*/ 178 h 178"/>
                    <a:gd name="T22" fmla="*/ 176 w 437"/>
                    <a:gd name="T23" fmla="*/ 178 h 178"/>
                    <a:gd name="T24" fmla="*/ 265 w 437"/>
                    <a:gd name="T25" fmla="*/ 178 h 178"/>
                    <a:gd name="T26" fmla="*/ 352 w 437"/>
                    <a:gd name="T27" fmla="*/ 178 h 178"/>
                    <a:gd name="T28" fmla="*/ 437 w 437"/>
                    <a:gd name="T29" fmla="*/ 178 h 178"/>
                    <a:gd name="T30" fmla="*/ 437 w 437"/>
                    <a:gd name="T31" fmla="*/ 87 h 178"/>
                    <a:gd name="T32" fmla="*/ 437 w 437"/>
                    <a:gd name="T33" fmla="*/ 0 h 178"/>
                    <a:gd name="T34" fmla="*/ 348 w 437"/>
                    <a:gd name="T35" fmla="*/ 0 h 178"/>
                    <a:gd name="T36" fmla="*/ 348 w 437"/>
                    <a:gd name="T3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178">
                      <a:moveTo>
                        <a:pt x="348" y="89"/>
                      </a:move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6" y="178"/>
                      </a:lnTo>
                      <a:lnTo>
                        <a:pt x="265" y="178"/>
                      </a:lnTo>
                      <a:lnTo>
                        <a:pt x="352" y="178"/>
                      </a:lnTo>
                      <a:lnTo>
                        <a:pt x="437" y="178"/>
                      </a:lnTo>
                      <a:lnTo>
                        <a:pt x="437" y="87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5" name="Rectangle 379">
                  <a:extLst>
                    <a:ext uri="{FF2B5EF4-FFF2-40B4-BE49-F238E27FC236}">
                      <a16:creationId xmlns:a16="http://schemas.microsoft.com/office/drawing/2014/main" id="{0AACD24E-0965-4A6C-B7FC-67FAFAACE8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6" name="Freeform 380">
                  <a:extLst>
                    <a:ext uri="{FF2B5EF4-FFF2-40B4-BE49-F238E27FC236}">
                      <a16:creationId xmlns:a16="http://schemas.microsoft.com/office/drawing/2014/main" id="{82B6DCB0-B29E-4E02-9118-46E870C2B6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872"/>
                  <a:ext cx="259" cy="82"/>
                </a:xfrm>
                <a:custGeom>
                  <a:avLst/>
                  <a:gdLst>
                    <a:gd name="T0" fmla="*/ 87 w 259"/>
                    <a:gd name="T1" fmla="*/ 0 h 82"/>
                    <a:gd name="T2" fmla="*/ 0 w 259"/>
                    <a:gd name="T3" fmla="*/ 0 h 82"/>
                    <a:gd name="T4" fmla="*/ 0 w 259"/>
                    <a:gd name="T5" fmla="*/ 82 h 82"/>
                    <a:gd name="T6" fmla="*/ 87 w 259"/>
                    <a:gd name="T7" fmla="*/ 82 h 82"/>
                    <a:gd name="T8" fmla="*/ 174 w 259"/>
                    <a:gd name="T9" fmla="*/ 82 h 82"/>
                    <a:gd name="T10" fmla="*/ 259 w 259"/>
                    <a:gd name="T11" fmla="*/ 82 h 82"/>
                    <a:gd name="T12" fmla="*/ 259 w 259"/>
                    <a:gd name="T13" fmla="*/ 0 h 82"/>
                    <a:gd name="T14" fmla="*/ 174 w 259"/>
                    <a:gd name="T15" fmla="*/ 0 h 82"/>
                    <a:gd name="T16" fmla="*/ 87 w 259"/>
                    <a:gd name="T17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9" h="82">
                      <a:moveTo>
                        <a:pt x="87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7" y="82"/>
                      </a:lnTo>
                      <a:lnTo>
                        <a:pt x="174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7" name="Freeform 381">
                  <a:extLst>
                    <a:ext uri="{FF2B5EF4-FFF2-40B4-BE49-F238E27FC236}">
                      <a16:creationId xmlns:a16="http://schemas.microsoft.com/office/drawing/2014/main" id="{5EEE30C9-511C-4512-A7EC-7B2D4F8570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3" y="605"/>
                  <a:ext cx="437" cy="438"/>
                </a:xfrm>
                <a:custGeom>
                  <a:avLst/>
                  <a:gdLst>
                    <a:gd name="T0" fmla="*/ 348 w 437"/>
                    <a:gd name="T1" fmla="*/ 89 h 438"/>
                    <a:gd name="T2" fmla="*/ 259 w 437"/>
                    <a:gd name="T3" fmla="*/ 89 h 438"/>
                    <a:gd name="T4" fmla="*/ 259 w 437"/>
                    <a:gd name="T5" fmla="*/ 0 h 438"/>
                    <a:gd name="T6" fmla="*/ 174 w 437"/>
                    <a:gd name="T7" fmla="*/ 0 h 438"/>
                    <a:gd name="T8" fmla="*/ 89 w 437"/>
                    <a:gd name="T9" fmla="*/ 0 h 438"/>
                    <a:gd name="T10" fmla="*/ 89 w 437"/>
                    <a:gd name="T11" fmla="*/ 89 h 438"/>
                    <a:gd name="T12" fmla="*/ 178 w 437"/>
                    <a:gd name="T13" fmla="*/ 89 h 438"/>
                    <a:gd name="T14" fmla="*/ 178 w 437"/>
                    <a:gd name="T15" fmla="*/ 178 h 438"/>
                    <a:gd name="T16" fmla="*/ 87 w 437"/>
                    <a:gd name="T17" fmla="*/ 178 h 438"/>
                    <a:gd name="T18" fmla="*/ 0 w 437"/>
                    <a:gd name="T19" fmla="*/ 178 h 438"/>
                    <a:gd name="T20" fmla="*/ 0 w 437"/>
                    <a:gd name="T21" fmla="*/ 267 h 438"/>
                    <a:gd name="T22" fmla="*/ 89 w 437"/>
                    <a:gd name="T23" fmla="*/ 267 h 438"/>
                    <a:gd name="T24" fmla="*/ 89 w 437"/>
                    <a:gd name="T25" fmla="*/ 349 h 438"/>
                    <a:gd name="T26" fmla="*/ 178 w 437"/>
                    <a:gd name="T27" fmla="*/ 349 h 438"/>
                    <a:gd name="T28" fmla="*/ 178 w 437"/>
                    <a:gd name="T29" fmla="*/ 438 h 438"/>
                    <a:gd name="T30" fmla="*/ 259 w 437"/>
                    <a:gd name="T31" fmla="*/ 438 h 438"/>
                    <a:gd name="T32" fmla="*/ 259 w 437"/>
                    <a:gd name="T33" fmla="*/ 351 h 438"/>
                    <a:gd name="T34" fmla="*/ 259 w 437"/>
                    <a:gd name="T35" fmla="*/ 267 h 438"/>
                    <a:gd name="T36" fmla="*/ 348 w 437"/>
                    <a:gd name="T37" fmla="*/ 267 h 438"/>
                    <a:gd name="T38" fmla="*/ 348 w 437"/>
                    <a:gd name="T39" fmla="*/ 349 h 438"/>
                    <a:gd name="T40" fmla="*/ 437 w 437"/>
                    <a:gd name="T41" fmla="*/ 349 h 438"/>
                    <a:gd name="T42" fmla="*/ 437 w 437"/>
                    <a:gd name="T43" fmla="*/ 263 h 438"/>
                    <a:gd name="T44" fmla="*/ 437 w 437"/>
                    <a:gd name="T45" fmla="*/ 178 h 438"/>
                    <a:gd name="T46" fmla="*/ 348 w 437"/>
                    <a:gd name="T47" fmla="*/ 178 h 438"/>
                    <a:gd name="T48" fmla="*/ 348 w 437"/>
                    <a:gd name="T49" fmla="*/ 89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8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87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438"/>
                      </a:lnTo>
                      <a:lnTo>
                        <a:pt x="259" y="438"/>
                      </a:lnTo>
                      <a:lnTo>
                        <a:pt x="259" y="351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349"/>
                      </a:lnTo>
                      <a:lnTo>
                        <a:pt x="437" y="349"/>
                      </a:lnTo>
                      <a:lnTo>
                        <a:pt x="437" y="263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8" name="Rectangle 382">
                  <a:extLst>
                    <a:ext uri="{FF2B5EF4-FFF2-40B4-BE49-F238E27FC236}">
                      <a16:creationId xmlns:a16="http://schemas.microsoft.com/office/drawing/2014/main" id="{A9E4F488-E7AD-43ED-9092-2F2B5E4541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4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9" name="Rectangle 383">
                  <a:extLst>
                    <a:ext uri="{FF2B5EF4-FFF2-40B4-BE49-F238E27FC236}">
                      <a16:creationId xmlns:a16="http://schemas.microsoft.com/office/drawing/2014/main" id="{3BB75811-1EED-401C-B3C7-D8DBE36B74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55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0" name="Freeform 384">
                  <a:extLst>
                    <a:ext uri="{FF2B5EF4-FFF2-40B4-BE49-F238E27FC236}">
                      <a16:creationId xmlns:a16="http://schemas.microsoft.com/office/drawing/2014/main" id="{27FC3CCA-BE47-49C9-839E-1D1E7D6B7D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05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1" name="Rectangle 385">
                  <a:extLst>
                    <a:ext uri="{FF2B5EF4-FFF2-40B4-BE49-F238E27FC236}">
                      <a16:creationId xmlns:a16="http://schemas.microsoft.com/office/drawing/2014/main" id="{A1F90410-2172-4202-8361-035038414E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26" y="605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2" name="Freeform 386">
                  <a:extLst>
                    <a:ext uri="{FF2B5EF4-FFF2-40B4-BE49-F238E27FC236}">
                      <a16:creationId xmlns:a16="http://schemas.microsoft.com/office/drawing/2014/main" id="{1D732385-A16E-4475-807F-27DDAC6091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346"/>
                  <a:ext cx="518" cy="259"/>
                </a:xfrm>
                <a:custGeom>
                  <a:avLst/>
                  <a:gdLst>
                    <a:gd name="T0" fmla="*/ 348 w 518"/>
                    <a:gd name="T1" fmla="*/ 89 h 259"/>
                    <a:gd name="T2" fmla="*/ 348 w 518"/>
                    <a:gd name="T3" fmla="*/ 0 h 259"/>
                    <a:gd name="T4" fmla="*/ 259 w 518"/>
                    <a:gd name="T5" fmla="*/ 0 h 259"/>
                    <a:gd name="T6" fmla="*/ 172 w 518"/>
                    <a:gd name="T7" fmla="*/ 0 h 259"/>
                    <a:gd name="T8" fmla="*/ 81 w 518"/>
                    <a:gd name="T9" fmla="*/ 0 h 259"/>
                    <a:gd name="T10" fmla="*/ 81 w 518"/>
                    <a:gd name="T11" fmla="*/ 89 h 259"/>
                    <a:gd name="T12" fmla="*/ 0 w 518"/>
                    <a:gd name="T13" fmla="*/ 89 h 259"/>
                    <a:gd name="T14" fmla="*/ 0 w 518"/>
                    <a:gd name="T15" fmla="*/ 170 h 259"/>
                    <a:gd name="T16" fmla="*/ 81 w 518"/>
                    <a:gd name="T17" fmla="*/ 170 h 259"/>
                    <a:gd name="T18" fmla="*/ 81 w 518"/>
                    <a:gd name="T19" fmla="*/ 259 h 259"/>
                    <a:gd name="T20" fmla="*/ 172 w 518"/>
                    <a:gd name="T21" fmla="*/ 259 h 259"/>
                    <a:gd name="T22" fmla="*/ 259 w 518"/>
                    <a:gd name="T23" fmla="*/ 259 h 259"/>
                    <a:gd name="T24" fmla="*/ 259 w 518"/>
                    <a:gd name="T25" fmla="*/ 170 h 259"/>
                    <a:gd name="T26" fmla="*/ 348 w 518"/>
                    <a:gd name="T27" fmla="*/ 170 h 259"/>
                    <a:gd name="T28" fmla="*/ 348 w 518"/>
                    <a:gd name="T29" fmla="*/ 259 h 259"/>
                    <a:gd name="T30" fmla="*/ 433 w 518"/>
                    <a:gd name="T31" fmla="*/ 259 h 259"/>
                    <a:gd name="T32" fmla="*/ 518 w 518"/>
                    <a:gd name="T33" fmla="*/ 259 h 259"/>
                    <a:gd name="T34" fmla="*/ 518 w 518"/>
                    <a:gd name="T35" fmla="*/ 174 h 259"/>
                    <a:gd name="T36" fmla="*/ 518 w 518"/>
                    <a:gd name="T37" fmla="*/ 89 h 259"/>
                    <a:gd name="T38" fmla="*/ 433 w 518"/>
                    <a:gd name="T39" fmla="*/ 89 h 259"/>
                    <a:gd name="T40" fmla="*/ 348 w 518"/>
                    <a:gd name="T41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8" h="259">
                      <a:moveTo>
                        <a:pt x="348" y="89"/>
                      </a:move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1" y="0"/>
                      </a:lnTo>
                      <a:lnTo>
                        <a:pt x="81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172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4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3" name="Freeform 387">
                  <a:extLst>
                    <a:ext uri="{FF2B5EF4-FFF2-40B4-BE49-F238E27FC236}">
                      <a16:creationId xmlns:a16="http://schemas.microsoft.com/office/drawing/2014/main" id="{AB54C0C8-EB97-4042-AF6A-FFA2E3B474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435"/>
                  <a:ext cx="267" cy="170"/>
                </a:xfrm>
                <a:custGeom>
                  <a:avLst/>
                  <a:gdLst>
                    <a:gd name="T0" fmla="*/ 178 w 267"/>
                    <a:gd name="T1" fmla="*/ 0 h 170"/>
                    <a:gd name="T2" fmla="*/ 89 w 267"/>
                    <a:gd name="T3" fmla="*/ 0 h 170"/>
                    <a:gd name="T4" fmla="*/ 0 w 267"/>
                    <a:gd name="T5" fmla="*/ 0 h 170"/>
                    <a:gd name="T6" fmla="*/ 0 w 267"/>
                    <a:gd name="T7" fmla="*/ 81 h 170"/>
                    <a:gd name="T8" fmla="*/ 89 w 267"/>
                    <a:gd name="T9" fmla="*/ 81 h 170"/>
                    <a:gd name="T10" fmla="*/ 89 w 267"/>
                    <a:gd name="T11" fmla="*/ 170 h 170"/>
                    <a:gd name="T12" fmla="*/ 178 w 267"/>
                    <a:gd name="T13" fmla="*/ 170 h 170"/>
                    <a:gd name="T14" fmla="*/ 267 w 267"/>
                    <a:gd name="T15" fmla="*/ 170 h 170"/>
                    <a:gd name="T16" fmla="*/ 267 w 267"/>
                    <a:gd name="T17" fmla="*/ 81 h 170"/>
                    <a:gd name="T18" fmla="*/ 178 w 267"/>
                    <a:gd name="T19" fmla="*/ 81 h 170"/>
                    <a:gd name="T20" fmla="*/ 178 w 267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0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89" y="81"/>
                      </a:lnTo>
                      <a:lnTo>
                        <a:pt x="89" y="170"/>
                      </a:lnTo>
                      <a:lnTo>
                        <a:pt x="178" y="170"/>
                      </a:lnTo>
                      <a:lnTo>
                        <a:pt x="267" y="170"/>
                      </a:lnTo>
                      <a:lnTo>
                        <a:pt x="267" y="81"/>
                      </a:lnTo>
                      <a:lnTo>
                        <a:pt x="178" y="81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4" name="Freeform 388">
                  <a:extLst>
                    <a:ext uri="{FF2B5EF4-FFF2-40B4-BE49-F238E27FC236}">
                      <a16:creationId xmlns:a16="http://schemas.microsoft.com/office/drawing/2014/main" id="{3613AC2E-7C1D-4261-AC2B-FC12439222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6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5" name="Rectangle 389">
                  <a:extLst>
                    <a:ext uri="{FF2B5EF4-FFF2-40B4-BE49-F238E27FC236}">
                      <a16:creationId xmlns:a16="http://schemas.microsoft.com/office/drawing/2014/main" id="{7E372475-9F8D-4159-89A6-A5636DF109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6" name="Rectangle 390">
                  <a:extLst>
                    <a:ext uri="{FF2B5EF4-FFF2-40B4-BE49-F238E27FC236}">
                      <a16:creationId xmlns:a16="http://schemas.microsoft.com/office/drawing/2014/main" id="{B0EED0EB-DEC1-4093-A33F-78C178803B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7" name="Freeform 391">
                  <a:extLst>
                    <a:ext uri="{FF2B5EF4-FFF2-40B4-BE49-F238E27FC236}">
                      <a16:creationId xmlns:a16="http://schemas.microsoft.com/office/drawing/2014/main" id="{40C84C97-6D7F-40B2-8162-48EC2E3A8B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9" y="694"/>
                  <a:ext cx="89" cy="178"/>
                </a:xfrm>
                <a:custGeom>
                  <a:avLst/>
                  <a:gdLst>
                    <a:gd name="T0" fmla="*/ 0 w 89"/>
                    <a:gd name="T1" fmla="*/ 87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7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7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7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8" name="Rectangle 392">
                  <a:extLst>
                    <a:ext uri="{FF2B5EF4-FFF2-40B4-BE49-F238E27FC236}">
                      <a16:creationId xmlns:a16="http://schemas.microsoft.com/office/drawing/2014/main" id="{CBD618D9-C0B7-40EA-8137-2F0C70E323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872"/>
                  <a:ext cx="89" cy="82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9" name="Rectangle 393">
                  <a:extLst>
                    <a:ext uri="{FF2B5EF4-FFF2-40B4-BE49-F238E27FC236}">
                      <a16:creationId xmlns:a16="http://schemas.microsoft.com/office/drawing/2014/main" id="{F1E582E4-D172-423C-AA98-B6BF4FC962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1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0" name="Rectangle 394">
                  <a:extLst>
                    <a:ext uri="{FF2B5EF4-FFF2-40B4-BE49-F238E27FC236}">
                      <a16:creationId xmlns:a16="http://schemas.microsoft.com/office/drawing/2014/main" id="{3948CF08-78ED-48BF-8E28-E4B7AABCC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0" y="783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1" name="Rectangle 395">
                  <a:extLst>
                    <a:ext uri="{FF2B5EF4-FFF2-40B4-BE49-F238E27FC236}">
                      <a16:creationId xmlns:a16="http://schemas.microsoft.com/office/drawing/2014/main" id="{68FA139D-1DC6-4EE3-A62E-0F146854E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132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2" name="Rectangle 396">
                  <a:extLst>
                    <a:ext uri="{FF2B5EF4-FFF2-40B4-BE49-F238E27FC236}">
                      <a16:creationId xmlns:a16="http://schemas.microsoft.com/office/drawing/2014/main" id="{B9A0D64B-FB72-483C-A308-2AAA5B141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1221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3" name="Rectangle 397">
                  <a:extLst>
                    <a:ext uri="{FF2B5EF4-FFF2-40B4-BE49-F238E27FC236}">
                      <a16:creationId xmlns:a16="http://schemas.microsoft.com/office/drawing/2014/main" id="{C1D19D66-754F-40DF-ABC7-6563E8342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435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4" name="Freeform 398">
                  <a:extLst>
                    <a:ext uri="{FF2B5EF4-FFF2-40B4-BE49-F238E27FC236}">
                      <a16:creationId xmlns:a16="http://schemas.microsoft.com/office/drawing/2014/main" id="{581D0C57-5CA9-4FA3-85EF-360CAEF96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516"/>
                  <a:ext cx="518" cy="267"/>
                </a:xfrm>
                <a:custGeom>
                  <a:avLst/>
                  <a:gdLst>
                    <a:gd name="T0" fmla="*/ 348 w 518"/>
                    <a:gd name="T1" fmla="*/ 0 h 267"/>
                    <a:gd name="T2" fmla="*/ 261 w 518"/>
                    <a:gd name="T3" fmla="*/ 0 h 267"/>
                    <a:gd name="T4" fmla="*/ 174 w 518"/>
                    <a:gd name="T5" fmla="*/ 0 h 267"/>
                    <a:gd name="T6" fmla="*/ 85 w 518"/>
                    <a:gd name="T7" fmla="*/ 0 h 267"/>
                    <a:gd name="T8" fmla="*/ 0 w 518"/>
                    <a:gd name="T9" fmla="*/ 0 h 267"/>
                    <a:gd name="T10" fmla="*/ 0 w 518"/>
                    <a:gd name="T11" fmla="*/ 89 h 267"/>
                    <a:gd name="T12" fmla="*/ 85 w 518"/>
                    <a:gd name="T13" fmla="*/ 89 h 267"/>
                    <a:gd name="T14" fmla="*/ 170 w 518"/>
                    <a:gd name="T15" fmla="*/ 89 h 267"/>
                    <a:gd name="T16" fmla="*/ 170 w 518"/>
                    <a:gd name="T17" fmla="*/ 178 h 267"/>
                    <a:gd name="T18" fmla="*/ 170 w 518"/>
                    <a:gd name="T19" fmla="*/ 267 h 267"/>
                    <a:gd name="T20" fmla="*/ 259 w 518"/>
                    <a:gd name="T21" fmla="*/ 267 h 267"/>
                    <a:gd name="T22" fmla="*/ 259 w 518"/>
                    <a:gd name="T23" fmla="*/ 178 h 267"/>
                    <a:gd name="T24" fmla="*/ 348 w 518"/>
                    <a:gd name="T25" fmla="*/ 178 h 267"/>
                    <a:gd name="T26" fmla="*/ 437 w 518"/>
                    <a:gd name="T27" fmla="*/ 178 h 267"/>
                    <a:gd name="T28" fmla="*/ 437 w 518"/>
                    <a:gd name="T29" fmla="*/ 89 h 267"/>
                    <a:gd name="T30" fmla="*/ 518 w 518"/>
                    <a:gd name="T31" fmla="*/ 89 h 267"/>
                    <a:gd name="T32" fmla="*/ 518 w 518"/>
                    <a:gd name="T33" fmla="*/ 0 h 267"/>
                    <a:gd name="T34" fmla="*/ 435 w 518"/>
                    <a:gd name="T35" fmla="*/ 0 h 267"/>
                    <a:gd name="T36" fmla="*/ 348 w 518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67">
                      <a:moveTo>
                        <a:pt x="348" y="0"/>
                      </a:moveTo>
                      <a:lnTo>
                        <a:pt x="261" y="0"/>
                      </a:lnTo>
                      <a:lnTo>
                        <a:pt x="174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89"/>
                      </a:lnTo>
                      <a:lnTo>
                        <a:pt x="518" y="89"/>
                      </a:lnTo>
                      <a:lnTo>
                        <a:pt x="518" y="0"/>
                      </a:lnTo>
                      <a:lnTo>
                        <a:pt x="435" y="0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5" name="Rectangle 399">
                  <a:extLst>
                    <a:ext uri="{FF2B5EF4-FFF2-40B4-BE49-F238E27FC236}">
                      <a16:creationId xmlns:a16="http://schemas.microsoft.com/office/drawing/2014/main" id="{46ABF387-BA73-447E-80C5-E04E9C4590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1043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6" name="Rectangle 400">
                  <a:extLst>
                    <a:ext uri="{FF2B5EF4-FFF2-40B4-BE49-F238E27FC236}">
                      <a16:creationId xmlns:a16="http://schemas.microsoft.com/office/drawing/2014/main" id="{2B998DB2-CF42-422F-9145-835D7A200F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95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7" name="Freeform 401">
                  <a:extLst>
                    <a:ext uri="{FF2B5EF4-FFF2-40B4-BE49-F238E27FC236}">
                      <a16:creationId xmlns:a16="http://schemas.microsoft.com/office/drawing/2014/main" id="{4EE5CC8F-2F83-4DB4-9D35-75C7F011C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94"/>
                  <a:ext cx="170" cy="260"/>
                </a:xfrm>
                <a:custGeom>
                  <a:avLst/>
                  <a:gdLst>
                    <a:gd name="T0" fmla="*/ 4 w 170"/>
                    <a:gd name="T1" fmla="*/ 0 h 260"/>
                    <a:gd name="T2" fmla="*/ 0 w 170"/>
                    <a:gd name="T3" fmla="*/ 0 h 260"/>
                    <a:gd name="T4" fmla="*/ 0 w 170"/>
                    <a:gd name="T5" fmla="*/ 87 h 260"/>
                    <a:gd name="T6" fmla="*/ 0 w 170"/>
                    <a:gd name="T7" fmla="*/ 178 h 260"/>
                    <a:gd name="T8" fmla="*/ 4 w 170"/>
                    <a:gd name="T9" fmla="*/ 178 h 260"/>
                    <a:gd name="T10" fmla="*/ 89 w 170"/>
                    <a:gd name="T11" fmla="*/ 178 h 260"/>
                    <a:gd name="T12" fmla="*/ 89 w 170"/>
                    <a:gd name="T13" fmla="*/ 260 h 260"/>
                    <a:gd name="T14" fmla="*/ 170 w 170"/>
                    <a:gd name="T15" fmla="*/ 260 h 260"/>
                    <a:gd name="T16" fmla="*/ 170 w 170"/>
                    <a:gd name="T17" fmla="*/ 174 h 260"/>
                    <a:gd name="T18" fmla="*/ 170 w 170"/>
                    <a:gd name="T19" fmla="*/ 87 h 260"/>
                    <a:gd name="T20" fmla="*/ 170 w 170"/>
                    <a:gd name="T21" fmla="*/ 0 h 260"/>
                    <a:gd name="T22" fmla="*/ 87 w 170"/>
                    <a:gd name="T23" fmla="*/ 0 h 260"/>
                    <a:gd name="T24" fmla="*/ 4 w 170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60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4" y="178"/>
                      </a:lnTo>
                      <a:lnTo>
                        <a:pt x="89" y="178"/>
                      </a:lnTo>
                      <a:lnTo>
                        <a:pt x="89" y="260"/>
                      </a:lnTo>
                      <a:lnTo>
                        <a:pt x="170" y="260"/>
                      </a:lnTo>
                      <a:lnTo>
                        <a:pt x="170" y="174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8" name="Freeform 402">
                  <a:extLst>
                    <a:ext uri="{FF2B5EF4-FFF2-40B4-BE49-F238E27FC236}">
                      <a16:creationId xmlns:a16="http://schemas.microsoft.com/office/drawing/2014/main" id="{DF65DAFB-1AA2-4E5D-9E18-C8527316C7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257"/>
                  <a:ext cx="696" cy="615"/>
                </a:xfrm>
                <a:custGeom>
                  <a:avLst/>
                  <a:gdLst>
                    <a:gd name="T0" fmla="*/ 607 w 696"/>
                    <a:gd name="T1" fmla="*/ 0 h 615"/>
                    <a:gd name="T2" fmla="*/ 607 w 696"/>
                    <a:gd name="T3" fmla="*/ 89 h 615"/>
                    <a:gd name="T4" fmla="*/ 607 w 696"/>
                    <a:gd name="T5" fmla="*/ 178 h 615"/>
                    <a:gd name="T6" fmla="*/ 526 w 696"/>
                    <a:gd name="T7" fmla="*/ 178 h 615"/>
                    <a:gd name="T8" fmla="*/ 526 w 696"/>
                    <a:gd name="T9" fmla="*/ 259 h 615"/>
                    <a:gd name="T10" fmla="*/ 437 w 696"/>
                    <a:gd name="T11" fmla="*/ 259 h 615"/>
                    <a:gd name="T12" fmla="*/ 437 w 696"/>
                    <a:gd name="T13" fmla="*/ 348 h 615"/>
                    <a:gd name="T14" fmla="*/ 348 w 696"/>
                    <a:gd name="T15" fmla="*/ 348 h 615"/>
                    <a:gd name="T16" fmla="*/ 261 w 696"/>
                    <a:gd name="T17" fmla="*/ 348 h 615"/>
                    <a:gd name="T18" fmla="*/ 178 w 696"/>
                    <a:gd name="T19" fmla="*/ 348 h 615"/>
                    <a:gd name="T20" fmla="*/ 178 w 696"/>
                    <a:gd name="T21" fmla="*/ 437 h 615"/>
                    <a:gd name="T22" fmla="*/ 178 w 696"/>
                    <a:gd name="T23" fmla="*/ 526 h 615"/>
                    <a:gd name="T24" fmla="*/ 87 w 696"/>
                    <a:gd name="T25" fmla="*/ 526 h 615"/>
                    <a:gd name="T26" fmla="*/ 0 w 696"/>
                    <a:gd name="T27" fmla="*/ 526 h 615"/>
                    <a:gd name="T28" fmla="*/ 0 w 696"/>
                    <a:gd name="T29" fmla="*/ 615 h 615"/>
                    <a:gd name="T30" fmla="*/ 87 w 696"/>
                    <a:gd name="T31" fmla="*/ 615 h 615"/>
                    <a:gd name="T32" fmla="*/ 174 w 696"/>
                    <a:gd name="T33" fmla="*/ 615 h 615"/>
                    <a:gd name="T34" fmla="*/ 259 w 696"/>
                    <a:gd name="T35" fmla="*/ 615 h 615"/>
                    <a:gd name="T36" fmla="*/ 259 w 696"/>
                    <a:gd name="T37" fmla="*/ 524 h 615"/>
                    <a:gd name="T38" fmla="*/ 259 w 696"/>
                    <a:gd name="T39" fmla="*/ 437 h 615"/>
                    <a:gd name="T40" fmla="*/ 348 w 696"/>
                    <a:gd name="T41" fmla="*/ 437 h 615"/>
                    <a:gd name="T42" fmla="*/ 435 w 696"/>
                    <a:gd name="T43" fmla="*/ 437 h 615"/>
                    <a:gd name="T44" fmla="*/ 524 w 696"/>
                    <a:gd name="T45" fmla="*/ 437 h 615"/>
                    <a:gd name="T46" fmla="*/ 611 w 696"/>
                    <a:gd name="T47" fmla="*/ 437 h 615"/>
                    <a:gd name="T48" fmla="*/ 696 w 696"/>
                    <a:gd name="T49" fmla="*/ 437 h 615"/>
                    <a:gd name="T50" fmla="*/ 696 w 696"/>
                    <a:gd name="T51" fmla="*/ 348 h 615"/>
                    <a:gd name="T52" fmla="*/ 607 w 696"/>
                    <a:gd name="T53" fmla="*/ 348 h 615"/>
                    <a:gd name="T54" fmla="*/ 607 w 696"/>
                    <a:gd name="T55" fmla="*/ 259 h 615"/>
                    <a:gd name="T56" fmla="*/ 696 w 696"/>
                    <a:gd name="T57" fmla="*/ 259 h 615"/>
                    <a:gd name="T58" fmla="*/ 696 w 696"/>
                    <a:gd name="T59" fmla="*/ 176 h 615"/>
                    <a:gd name="T60" fmla="*/ 696 w 696"/>
                    <a:gd name="T61" fmla="*/ 89 h 615"/>
                    <a:gd name="T62" fmla="*/ 696 w 696"/>
                    <a:gd name="T63" fmla="*/ 0 h 615"/>
                    <a:gd name="T64" fmla="*/ 607 w 696"/>
                    <a:gd name="T65" fmla="*/ 0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96" h="615">
                      <a:moveTo>
                        <a:pt x="607" y="0"/>
                      </a:moveTo>
                      <a:lnTo>
                        <a:pt x="607" y="89"/>
                      </a:lnTo>
                      <a:lnTo>
                        <a:pt x="607" y="178"/>
                      </a:lnTo>
                      <a:lnTo>
                        <a:pt x="526" y="178"/>
                      </a:lnTo>
                      <a:lnTo>
                        <a:pt x="526" y="259"/>
                      </a:lnTo>
                      <a:lnTo>
                        <a:pt x="437" y="259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6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178" y="526"/>
                      </a:lnTo>
                      <a:lnTo>
                        <a:pt x="87" y="526"/>
                      </a:lnTo>
                      <a:lnTo>
                        <a:pt x="0" y="526"/>
                      </a:lnTo>
                      <a:lnTo>
                        <a:pt x="0" y="615"/>
                      </a:lnTo>
                      <a:lnTo>
                        <a:pt x="87" y="615"/>
                      </a:lnTo>
                      <a:lnTo>
                        <a:pt x="174" y="615"/>
                      </a:lnTo>
                      <a:lnTo>
                        <a:pt x="259" y="615"/>
                      </a:lnTo>
                      <a:lnTo>
                        <a:pt x="259" y="524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435" y="437"/>
                      </a:lnTo>
                      <a:lnTo>
                        <a:pt x="524" y="437"/>
                      </a:lnTo>
                      <a:lnTo>
                        <a:pt x="611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259"/>
                      </a:lnTo>
                      <a:lnTo>
                        <a:pt x="696" y="259"/>
                      </a:lnTo>
                      <a:lnTo>
                        <a:pt x="696" y="176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0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9" name="Freeform 403">
                  <a:extLst>
                    <a:ext uri="{FF2B5EF4-FFF2-40B4-BE49-F238E27FC236}">
                      <a16:creationId xmlns:a16="http://schemas.microsoft.com/office/drawing/2014/main" id="{0E55D9A4-009F-4F69-A96A-6C2DEB1DE7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346"/>
                  <a:ext cx="1052" cy="526"/>
                </a:xfrm>
                <a:custGeom>
                  <a:avLst/>
                  <a:gdLst>
                    <a:gd name="T0" fmla="*/ 963 w 1052"/>
                    <a:gd name="T1" fmla="*/ 170 h 526"/>
                    <a:gd name="T2" fmla="*/ 876 w 1052"/>
                    <a:gd name="T3" fmla="*/ 170 h 526"/>
                    <a:gd name="T4" fmla="*/ 787 w 1052"/>
                    <a:gd name="T5" fmla="*/ 170 h 526"/>
                    <a:gd name="T6" fmla="*/ 704 w 1052"/>
                    <a:gd name="T7" fmla="*/ 170 h 526"/>
                    <a:gd name="T8" fmla="*/ 704 w 1052"/>
                    <a:gd name="T9" fmla="*/ 89 h 526"/>
                    <a:gd name="T10" fmla="*/ 615 w 1052"/>
                    <a:gd name="T11" fmla="*/ 89 h 526"/>
                    <a:gd name="T12" fmla="*/ 615 w 1052"/>
                    <a:gd name="T13" fmla="*/ 0 h 526"/>
                    <a:gd name="T14" fmla="*/ 526 w 1052"/>
                    <a:gd name="T15" fmla="*/ 0 h 526"/>
                    <a:gd name="T16" fmla="*/ 437 w 1052"/>
                    <a:gd name="T17" fmla="*/ 0 h 526"/>
                    <a:gd name="T18" fmla="*/ 437 w 1052"/>
                    <a:gd name="T19" fmla="*/ 89 h 526"/>
                    <a:gd name="T20" fmla="*/ 352 w 1052"/>
                    <a:gd name="T21" fmla="*/ 89 h 526"/>
                    <a:gd name="T22" fmla="*/ 267 w 1052"/>
                    <a:gd name="T23" fmla="*/ 89 h 526"/>
                    <a:gd name="T24" fmla="*/ 267 w 1052"/>
                    <a:gd name="T25" fmla="*/ 170 h 526"/>
                    <a:gd name="T26" fmla="*/ 178 w 1052"/>
                    <a:gd name="T27" fmla="*/ 170 h 526"/>
                    <a:gd name="T28" fmla="*/ 89 w 1052"/>
                    <a:gd name="T29" fmla="*/ 170 h 526"/>
                    <a:gd name="T30" fmla="*/ 89 w 1052"/>
                    <a:gd name="T31" fmla="*/ 259 h 526"/>
                    <a:gd name="T32" fmla="*/ 0 w 1052"/>
                    <a:gd name="T33" fmla="*/ 259 h 526"/>
                    <a:gd name="T34" fmla="*/ 0 w 1052"/>
                    <a:gd name="T35" fmla="*/ 348 h 526"/>
                    <a:gd name="T36" fmla="*/ 0 w 1052"/>
                    <a:gd name="T37" fmla="*/ 435 h 526"/>
                    <a:gd name="T38" fmla="*/ 0 w 1052"/>
                    <a:gd name="T39" fmla="*/ 526 h 526"/>
                    <a:gd name="T40" fmla="*/ 89 w 1052"/>
                    <a:gd name="T41" fmla="*/ 526 h 526"/>
                    <a:gd name="T42" fmla="*/ 89 w 1052"/>
                    <a:gd name="T43" fmla="*/ 437 h 526"/>
                    <a:gd name="T44" fmla="*/ 178 w 1052"/>
                    <a:gd name="T45" fmla="*/ 437 h 526"/>
                    <a:gd name="T46" fmla="*/ 178 w 1052"/>
                    <a:gd name="T47" fmla="*/ 348 h 526"/>
                    <a:gd name="T48" fmla="*/ 178 w 1052"/>
                    <a:gd name="T49" fmla="*/ 259 h 526"/>
                    <a:gd name="T50" fmla="*/ 267 w 1052"/>
                    <a:gd name="T51" fmla="*/ 259 h 526"/>
                    <a:gd name="T52" fmla="*/ 267 w 1052"/>
                    <a:gd name="T53" fmla="*/ 348 h 526"/>
                    <a:gd name="T54" fmla="*/ 352 w 1052"/>
                    <a:gd name="T55" fmla="*/ 348 h 526"/>
                    <a:gd name="T56" fmla="*/ 437 w 1052"/>
                    <a:gd name="T57" fmla="*/ 348 h 526"/>
                    <a:gd name="T58" fmla="*/ 437 w 1052"/>
                    <a:gd name="T59" fmla="*/ 259 h 526"/>
                    <a:gd name="T60" fmla="*/ 526 w 1052"/>
                    <a:gd name="T61" fmla="*/ 259 h 526"/>
                    <a:gd name="T62" fmla="*/ 526 w 1052"/>
                    <a:gd name="T63" fmla="*/ 348 h 526"/>
                    <a:gd name="T64" fmla="*/ 526 w 1052"/>
                    <a:gd name="T65" fmla="*/ 437 h 526"/>
                    <a:gd name="T66" fmla="*/ 613 w 1052"/>
                    <a:gd name="T67" fmla="*/ 437 h 526"/>
                    <a:gd name="T68" fmla="*/ 704 w 1052"/>
                    <a:gd name="T69" fmla="*/ 437 h 526"/>
                    <a:gd name="T70" fmla="*/ 704 w 1052"/>
                    <a:gd name="T71" fmla="*/ 348 h 526"/>
                    <a:gd name="T72" fmla="*/ 615 w 1052"/>
                    <a:gd name="T73" fmla="*/ 348 h 526"/>
                    <a:gd name="T74" fmla="*/ 615 w 1052"/>
                    <a:gd name="T75" fmla="*/ 259 h 526"/>
                    <a:gd name="T76" fmla="*/ 700 w 1052"/>
                    <a:gd name="T77" fmla="*/ 259 h 526"/>
                    <a:gd name="T78" fmla="*/ 785 w 1052"/>
                    <a:gd name="T79" fmla="*/ 259 h 526"/>
                    <a:gd name="T80" fmla="*/ 785 w 1052"/>
                    <a:gd name="T81" fmla="*/ 348 h 526"/>
                    <a:gd name="T82" fmla="*/ 874 w 1052"/>
                    <a:gd name="T83" fmla="*/ 348 h 526"/>
                    <a:gd name="T84" fmla="*/ 874 w 1052"/>
                    <a:gd name="T85" fmla="*/ 437 h 526"/>
                    <a:gd name="T86" fmla="*/ 963 w 1052"/>
                    <a:gd name="T87" fmla="*/ 437 h 526"/>
                    <a:gd name="T88" fmla="*/ 1052 w 1052"/>
                    <a:gd name="T89" fmla="*/ 437 h 526"/>
                    <a:gd name="T90" fmla="*/ 1052 w 1052"/>
                    <a:gd name="T91" fmla="*/ 348 h 526"/>
                    <a:gd name="T92" fmla="*/ 1052 w 1052"/>
                    <a:gd name="T93" fmla="*/ 259 h 526"/>
                    <a:gd name="T94" fmla="*/ 963 w 1052"/>
                    <a:gd name="T95" fmla="*/ 259 h 526"/>
                    <a:gd name="T96" fmla="*/ 963 w 1052"/>
                    <a:gd name="T97" fmla="*/ 17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52" h="526">
                      <a:moveTo>
                        <a:pt x="963" y="170"/>
                      </a:moveTo>
                      <a:lnTo>
                        <a:pt x="876" y="170"/>
                      </a:lnTo>
                      <a:lnTo>
                        <a:pt x="787" y="170"/>
                      </a:lnTo>
                      <a:lnTo>
                        <a:pt x="704" y="170"/>
                      </a:lnTo>
                      <a:lnTo>
                        <a:pt x="704" y="89"/>
                      </a:lnTo>
                      <a:lnTo>
                        <a:pt x="615" y="89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437" y="89"/>
                      </a:lnTo>
                      <a:lnTo>
                        <a:pt x="352" y="89"/>
                      </a:lnTo>
                      <a:lnTo>
                        <a:pt x="267" y="89"/>
                      </a:lnTo>
                      <a:lnTo>
                        <a:pt x="267" y="170"/>
                      </a:lnTo>
                      <a:lnTo>
                        <a:pt x="178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5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178" y="259"/>
                      </a:lnTo>
                      <a:lnTo>
                        <a:pt x="267" y="259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lnTo>
                        <a:pt x="526" y="437"/>
                      </a:lnTo>
                      <a:lnTo>
                        <a:pt x="613" y="437"/>
                      </a:lnTo>
                      <a:lnTo>
                        <a:pt x="704" y="437"/>
                      </a:lnTo>
                      <a:lnTo>
                        <a:pt x="704" y="348"/>
                      </a:lnTo>
                      <a:lnTo>
                        <a:pt x="615" y="348"/>
                      </a:lnTo>
                      <a:lnTo>
                        <a:pt x="615" y="259"/>
                      </a:lnTo>
                      <a:lnTo>
                        <a:pt x="700" y="259"/>
                      </a:lnTo>
                      <a:lnTo>
                        <a:pt x="785" y="259"/>
                      </a:lnTo>
                      <a:lnTo>
                        <a:pt x="785" y="348"/>
                      </a:lnTo>
                      <a:lnTo>
                        <a:pt x="874" y="348"/>
                      </a:lnTo>
                      <a:lnTo>
                        <a:pt x="874" y="437"/>
                      </a:lnTo>
                      <a:lnTo>
                        <a:pt x="963" y="437"/>
                      </a:lnTo>
                      <a:lnTo>
                        <a:pt x="1052" y="437"/>
                      </a:lnTo>
                      <a:lnTo>
                        <a:pt x="1052" y="348"/>
                      </a:lnTo>
                      <a:lnTo>
                        <a:pt x="1052" y="259"/>
                      </a:lnTo>
                      <a:lnTo>
                        <a:pt x="963" y="259"/>
                      </a:lnTo>
                      <a:lnTo>
                        <a:pt x="963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0" name="Freeform 404">
                  <a:extLst>
                    <a:ext uri="{FF2B5EF4-FFF2-40B4-BE49-F238E27FC236}">
                      <a16:creationId xmlns:a16="http://schemas.microsoft.com/office/drawing/2014/main" id="{DFB525F3-E95E-4EB9-9CF6-A69A2F390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346"/>
                  <a:ext cx="437" cy="259"/>
                </a:xfrm>
                <a:custGeom>
                  <a:avLst/>
                  <a:gdLst>
                    <a:gd name="T0" fmla="*/ 348 w 437"/>
                    <a:gd name="T1" fmla="*/ 89 h 259"/>
                    <a:gd name="T2" fmla="*/ 259 w 437"/>
                    <a:gd name="T3" fmla="*/ 89 h 259"/>
                    <a:gd name="T4" fmla="*/ 259 w 437"/>
                    <a:gd name="T5" fmla="*/ 0 h 259"/>
                    <a:gd name="T6" fmla="*/ 172 w 437"/>
                    <a:gd name="T7" fmla="*/ 0 h 259"/>
                    <a:gd name="T8" fmla="*/ 85 w 437"/>
                    <a:gd name="T9" fmla="*/ 0 h 259"/>
                    <a:gd name="T10" fmla="*/ 0 w 437"/>
                    <a:gd name="T11" fmla="*/ 0 h 259"/>
                    <a:gd name="T12" fmla="*/ 0 w 437"/>
                    <a:gd name="T13" fmla="*/ 89 h 259"/>
                    <a:gd name="T14" fmla="*/ 85 w 437"/>
                    <a:gd name="T15" fmla="*/ 89 h 259"/>
                    <a:gd name="T16" fmla="*/ 170 w 437"/>
                    <a:gd name="T17" fmla="*/ 89 h 259"/>
                    <a:gd name="T18" fmla="*/ 170 w 437"/>
                    <a:gd name="T19" fmla="*/ 170 h 259"/>
                    <a:gd name="T20" fmla="*/ 259 w 437"/>
                    <a:gd name="T21" fmla="*/ 170 h 259"/>
                    <a:gd name="T22" fmla="*/ 259 w 437"/>
                    <a:gd name="T23" fmla="*/ 259 h 259"/>
                    <a:gd name="T24" fmla="*/ 346 w 437"/>
                    <a:gd name="T25" fmla="*/ 259 h 259"/>
                    <a:gd name="T26" fmla="*/ 437 w 437"/>
                    <a:gd name="T27" fmla="*/ 259 h 259"/>
                    <a:gd name="T28" fmla="*/ 437 w 437"/>
                    <a:gd name="T29" fmla="*/ 170 h 259"/>
                    <a:gd name="T30" fmla="*/ 348 w 437"/>
                    <a:gd name="T31" fmla="*/ 170 h 259"/>
                    <a:gd name="T32" fmla="*/ 348 w 437"/>
                    <a:gd name="T33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7" h="259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7" y="259"/>
                      </a:lnTo>
                      <a:lnTo>
                        <a:pt x="437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1" name="Freeform 405">
                  <a:extLst>
                    <a:ext uri="{FF2B5EF4-FFF2-40B4-BE49-F238E27FC236}">
                      <a16:creationId xmlns:a16="http://schemas.microsoft.com/office/drawing/2014/main" id="{395B03F5-0DE3-4E25-BF04-6BBC30B34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68"/>
                  <a:ext cx="437" cy="348"/>
                </a:xfrm>
                <a:custGeom>
                  <a:avLst/>
                  <a:gdLst>
                    <a:gd name="T0" fmla="*/ 437 w 437"/>
                    <a:gd name="T1" fmla="*/ 0 h 348"/>
                    <a:gd name="T2" fmla="*/ 348 w 437"/>
                    <a:gd name="T3" fmla="*/ 0 h 348"/>
                    <a:gd name="T4" fmla="*/ 348 w 437"/>
                    <a:gd name="T5" fmla="*/ 89 h 348"/>
                    <a:gd name="T6" fmla="*/ 261 w 437"/>
                    <a:gd name="T7" fmla="*/ 89 h 348"/>
                    <a:gd name="T8" fmla="*/ 174 w 437"/>
                    <a:gd name="T9" fmla="*/ 89 h 348"/>
                    <a:gd name="T10" fmla="*/ 89 w 437"/>
                    <a:gd name="T11" fmla="*/ 89 h 348"/>
                    <a:gd name="T12" fmla="*/ 89 w 437"/>
                    <a:gd name="T13" fmla="*/ 178 h 348"/>
                    <a:gd name="T14" fmla="*/ 0 w 437"/>
                    <a:gd name="T15" fmla="*/ 178 h 348"/>
                    <a:gd name="T16" fmla="*/ 0 w 437"/>
                    <a:gd name="T17" fmla="*/ 265 h 348"/>
                    <a:gd name="T18" fmla="*/ 0 w 437"/>
                    <a:gd name="T19" fmla="*/ 348 h 348"/>
                    <a:gd name="T20" fmla="*/ 89 w 437"/>
                    <a:gd name="T21" fmla="*/ 348 h 348"/>
                    <a:gd name="T22" fmla="*/ 89 w 437"/>
                    <a:gd name="T23" fmla="*/ 267 h 348"/>
                    <a:gd name="T24" fmla="*/ 170 w 437"/>
                    <a:gd name="T25" fmla="*/ 267 h 348"/>
                    <a:gd name="T26" fmla="*/ 170 w 437"/>
                    <a:gd name="T27" fmla="*/ 178 h 348"/>
                    <a:gd name="T28" fmla="*/ 261 w 437"/>
                    <a:gd name="T29" fmla="*/ 178 h 348"/>
                    <a:gd name="T30" fmla="*/ 348 w 437"/>
                    <a:gd name="T31" fmla="*/ 178 h 348"/>
                    <a:gd name="T32" fmla="*/ 437 w 437"/>
                    <a:gd name="T33" fmla="*/ 178 h 348"/>
                    <a:gd name="T34" fmla="*/ 437 w 437"/>
                    <a:gd name="T35" fmla="*/ 90 h 348"/>
                    <a:gd name="T36" fmla="*/ 437 w 437"/>
                    <a:gd name="T37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348">
                      <a:moveTo>
                        <a:pt x="437" y="0"/>
                      </a:move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261" y="89"/>
                      </a:lnTo>
                      <a:lnTo>
                        <a:pt x="174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5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67"/>
                      </a:lnTo>
                      <a:lnTo>
                        <a:pt x="170" y="267"/>
                      </a:lnTo>
                      <a:lnTo>
                        <a:pt x="170" y="178"/>
                      </a:lnTo>
                      <a:lnTo>
                        <a:pt x="261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90"/>
                      </a:lnTo>
                      <a:lnTo>
                        <a:pt x="43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2" name="Freeform 406">
                  <a:extLst>
                    <a:ext uri="{FF2B5EF4-FFF2-40B4-BE49-F238E27FC236}">
                      <a16:creationId xmlns:a16="http://schemas.microsoft.com/office/drawing/2014/main" id="{F0B401C7-9686-403C-A5D7-514591222E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168"/>
                  <a:ext cx="947" cy="704"/>
                </a:xfrm>
                <a:custGeom>
                  <a:avLst/>
                  <a:gdLst>
                    <a:gd name="T0" fmla="*/ 858 w 947"/>
                    <a:gd name="T1" fmla="*/ 439 h 704"/>
                    <a:gd name="T2" fmla="*/ 858 w 947"/>
                    <a:gd name="T3" fmla="*/ 352 h 704"/>
                    <a:gd name="T4" fmla="*/ 858 w 947"/>
                    <a:gd name="T5" fmla="*/ 267 h 704"/>
                    <a:gd name="T6" fmla="*/ 773 w 947"/>
                    <a:gd name="T7" fmla="*/ 267 h 704"/>
                    <a:gd name="T8" fmla="*/ 694 w 947"/>
                    <a:gd name="T9" fmla="*/ 267 h 704"/>
                    <a:gd name="T10" fmla="*/ 607 w 947"/>
                    <a:gd name="T11" fmla="*/ 267 h 704"/>
                    <a:gd name="T12" fmla="*/ 518 w 947"/>
                    <a:gd name="T13" fmla="*/ 267 h 704"/>
                    <a:gd name="T14" fmla="*/ 518 w 947"/>
                    <a:gd name="T15" fmla="*/ 178 h 704"/>
                    <a:gd name="T16" fmla="*/ 436 w 947"/>
                    <a:gd name="T17" fmla="*/ 178 h 704"/>
                    <a:gd name="T18" fmla="*/ 436 w 947"/>
                    <a:gd name="T19" fmla="*/ 89 h 704"/>
                    <a:gd name="T20" fmla="*/ 346 w 947"/>
                    <a:gd name="T21" fmla="*/ 89 h 704"/>
                    <a:gd name="T22" fmla="*/ 259 w 947"/>
                    <a:gd name="T23" fmla="*/ 89 h 704"/>
                    <a:gd name="T24" fmla="*/ 259 w 947"/>
                    <a:gd name="T25" fmla="*/ 0 h 704"/>
                    <a:gd name="T26" fmla="*/ 170 w 947"/>
                    <a:gd name="T27" fmla="*/ 0 h 704"/>
                    <a:gd name="T28" fmla="*/ 170 w 947"/>
                    <a:gd name="T29" fmla="*/ 89 h 704"/>
                    <a:gd name="T30" fmla="*/ 85 w 947"/>
                    <a:gd name="T31" fmla="*/ 89 h 704"/>
                    <a:gd name="T32" fmla="*/ 0 w 947"/>
                    <a:gd name="T33" fmla="*/ 89 h 704"/>
                    <a:gd name="T34" fmla="*/ 0 w 947"/>
                    <a:gd name="T35" fmla="*/ 178 h 704"/>
                    <a:gd name="T36" fmla="*/ 85 w 947"/>
                    <a:gd name="T37" fmla="*/ 178 h 704"/>
                    <a:gd name="T38" fmla="*/ 170 w 947"/>
                    <a:gd name="T39" fmla="*/ 178 h 704"/>
                    <a:gd name="T40" fmla="*/ 170 w 947"/>
                    <a:gd name="T41" fmla="*/ 265 h 704"/>
                    <a:gd name="T42" fmla="*/ 170 w 947"/>
                    <a:gd name="T43" fmla="*/ 348 h 704"/>
                    <a:gd name="T44" fmla="*/ 259 w 947"/>
                    <a:gd name="T45" fmla="*/ 348 h 704"/>
                    <a:gd name="T46" fmla="*/ 348 w 947"/>
                    <a:gd name="T47" fmla="*/ 348 h 704"/>
                    <a:gd name="T48" fmla="*/ 348 w 947"/>
                    <a:gd name="T49" fmla="*/ 439 h 704"/>
                    <a:gd name="T50" fmla="*/ 348 w 947"/>
                    <a:gd name="T51" fmla="*/ 526 h 704"/>
                    <a:gd name="T52" fmla="*/ 436 w 947"/>
                    <a:gd name="T53" fmla="*/ 526 h 704"/>
                    <a:gd name="T54" fmla="*/ 436 w 947"/>
                    <a:gd name="T55" fmla="*/ 439 h 704"/>
                    <a:gd name="T56" fmla="*/ 436 w 947"/>
                    <a:gd name="T57" fmla="*/ 348 h 704"/>
                    <a:gd name="T58" fmla="*/ 520 w 947"/>
                    <a:gd name="T59" fmla="*/ 348 h 704"/>
                    <a:gd name="T60" fmla="*/ 607 w 947"/>
                    <a:gd name="T61" fmla="*/ 348 h 704"/>
                    <a:gd name="T62" fmla="*/ 607 w 947"/>
                    <a:gd name="T63" fmla="*/ 439 h 704"/>
                    <a:gd name="T64" fmla="*/ 607 w 947"/>
                    <a:gd name="T65" fmla="*/ 526 h 704"/>
                    <a:gd name="T66" fmla="*/ 694 w 947"/>
                    <a:gd name="T67" fmla="*/ 526 h 704"/>
                    <a:gd name="T68" fmla="*/ 777 w 947"/>
                    <a:gd name="T69" fmla="*/ 526 h 704"/>
                    <a:gd name="T70" fmla="*/ 777 w 947"/>
                    <a:gd name="T71" fmla="*/ 615 h 704"/>
                    <a:gd name="T72" fmla="*/ 858 w 947"/>
                    <a:gd name="T73" fmla="*/ 615 h 704"/>
                    <a:gd name="T74" fmla="*/ 858 w 947"/>
                    <a:gd name="T75" fmla="*/ 704 h 704"/>
                    <a:gd name="T76" fmla="*/ 947 w 947"/>
                    <a:gd name="T77" fmla="*/ 704 h 704"/>
                    <a:gd name="T78" fmla="*/ 947 w 947"/>
                    <a:gd name="T79" fmla="*/ 613 h 704"/>
                    <a:gd name="T80" fmla="*/ 947 w 947"/>
                    <a:gd name="T81" fmla="*/ 526 h 704"/>
                    <a:gd name="T82" fmla="*/ 858 w 947"/>
                    <a:gd name="T83" fmla="*/ 526 h 704"/>
                    <a:gd name="T84" fmla="*/ 858 w 947"/>
                    <a:gd name="T85" fmla="*/ 439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47" h="704">
                      <a:moveTo>
                        <a:pt x="858" y="439"/>
                      </a:moveTo>
                      <a:lnTo>
                        <a:pt x="858" y="352"/>
                      </a:lnTo>
                      <a:lnTo>
                        <a:pt x="858" y="267"/>
                      </a:lnTo>
                      <a:lnTo>
                        <a:pt x="773" y="267"/>
                      </a:lnTo>
                      <a:lnTo>
                        <a:pt x="694" y="267"/>
                      </a:lnTo>
                      <a:lnTo>
                        <a:pt x="607" y="267"/>
                      </a:lnTo>
                      <a:lnTo>
                        <a:pt x="518" y="267"/>
                      </a:lnTo>
                      <a:lnTo>
                        <a:pt x="518" y="178"/>
                      </a:lnTo>
                      <a:lnTo>
                        <a:pt x="436" y="178"/>
                      </a:lnTo>
                      <a:lnTo>
                        <a:pt x="436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9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9"/>
                      </a:lnTo>
                      <a:lnTo>
                        <a:pt x="436" y="348"/>
                      </a:lnTo>
                      <a:lnTo>
                        <a:pt x="520" y="348"/>
                      </a:lnTo>
                      <a:lnTo>
                        <a:pt x="607" y="348"/>
                      </a:lnTo>
                      <a:lnTo>
                        <a:pt x="607" y="439"/>
                      </a:lnTo>
                      <a:lnTo>
                        <a:pt x="607" y="526"/>
                      </a:lnTo>
                      <a:lnTo>
                        <a:pt x="694" y="526"/>
                      </a:lnTo>
                      <a:lnTo>
                        <a:pt x="777" y="526"/>
                      </a:lnTo>
                      <a:lnTo>
                        <a:pt x="777" y="615"/>
                      </a:lnTo>
                      <a:lnTo>
                        <a:pt x="858" y="615"/>
                      </a:lnTo>
                      <a:lnTo>
                        <a:pt x="858" y="704"/>
                      </a:lnTo>
                      <a:lnTo>
                        <a:pt x="947" y="704"/>
                      </a:lnTo>
                      <a:lnTo>
                        <a:pt x="947" y="613"/>
                      </a:lnTo>
                      <a:lnTo>
                        <a:pt x="947" y="526"/>
                      </a:lnTo>
                      <a:lnTo>
                        <a:pt x="858" y="526"/>
                      </a:lnTo>
                      <a:lnTo>
                        <a:pt x="858" y="43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3" name="Rectangle 407">
                  <a:extLst>
                    <a:ext uri="{FF2B5EF4-FFF2-40B4-BE49-F238E27FC236}">
                      <a16:creationId xmlns:a16="http://schemas.microsoft.com/office/drawing/2014/main" id="{89004562-DB43-48FA-BB5C-2F7574B39E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783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4" name="Freeform 408">
                  <a:extLst>
                    <a:ext uri="{FF2B5EF4-FFF2-40B4-BE49-F238E27FC236}">
                      <a16:creationId xmlns:a16="http://schemas.microsoft.com/office/drawing/2014/main" id="{2C099B12-57EC-4A4B-A38B-33F742DFA9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" y="346"/>
                  <a:ext cx="785" cy="526"/>
                </a:xfrm>
                <a:custGeom>
                  <a:avLst/>
                  <a:gdLst>
                    <a:gd name="T0" fmla="*/ 609 w 785"/>
                    <a:gd name="T1" fmla="*/ 0 h 526"/>
                    <a:gd name="T2" fmla="*/ 518 w 785"/>
                    <a:gd name="T3" fmla="*/ 0 h 526"/>
                    <a:gd name="T4" fmla="*/ 518 w 785"/>
                    <a:gd name="T5" fmla="*/ 89 h 526"/>
                    <a:gd name="T6" fmla="*/ 433 w 785"/>
                    <a:gd name="T7" fmla="*/ 89 h 526"/>
                    <a:gd name="T8" fmla="*/ 348 w 785"/>
                    <a:gd name="T9" fmla="*/ 89 h 526"/>
                    <a:gd name="T10" fmla="*/ 348 w 785"/>
                    <a:gd name="T11" fmla="*/ 170 h 526"/>
                    <a:gd name="T12" fmla="*/ 259 w 785"/>
                    <a:gd name="T13" fmla="*/ 170 h 526"/>
                    <a:gd name="T14" fmla="*/ 172 w 785"/>
                    <a:gd name="T15" fmla="*/ 170 h 526"/>
                    <a:gd name="T16" fmla="*/ 81 w 785"/>
                    <a:gd name="T17" fmla="*/ 170 h 526"/>
                    <a:gd name="T18" fmla="*/ 81 w 785"/>
                    <a:gd name="T19" fmla="*/ 259 h 526"/>
                    <a:gd name="T20" fmla="*/ 0 w 785"/>
                    <a:gd name="T21" fmla="*/ 259 h 526"/>
                    <a:gd name="T22" fmla="*/ 0 w 785"/>
                    <a:gd name="T23" fmla="*/ 348 h 526"/>
                    <a:gd name="T24" fmla="*/ 0 w 785"/>
                    <a:gd name="T25" fmla="*/ 437 h 526"/>
                    <a:gd name="T26" fmla="*/ 81 w 785"/>
                    <a:gd name="T27" fmla="*/ 437 h 526"/>
                    <a:gd name="T28" fmla="*/ 81 w 785"/>
                    <a:gd name="T29" fmla="*/ 348 h 526"/>
                    <a:gd name="T30" fmla="*/ 172 w 785"/>
                    <a:gd name="T31" fmla="*/ 348 h 526"/>
                    <a:gd name="T32" fmla="*/ 259 w 785"/>
                    <a:gd name="T33" fmla="*/ 348 h 526"/>
                    <a:gd name="T34" fmla="*/ 259 w 785"/>
                    <a:gd name="T35" fmla="*/ 259 h 526"/>
                    <a:gd name="T36" fmla="*/ 346 w 785"/>
                    <a:gd name="T37" fmla="*/ 259 h 526"/>
                    <a:gd name="T38" fmla="*/ 433 w 785"/>
                    <a:gd name="T39" fmla="*/ 259 h 526"/>
                    <a:gd name="T40" fmla="*/ 518 w 785"/>
                    <a:gd name="T41" fmla="*/ 259 h 526"/>
                    <a:gd name="T42" fmla="*/ 518 w 785"/>
                    <a:gd name="T43" fmla="*/ 348 h 526"/>
                    <a:gd name="T44" fmla="*/ 433 w 785"/>
                    <a:gd name="T45" fmla="*/ 348 h 526"/>
                    <a:gd name="T46" fmla="*/ 348 w 785"/>
                    <a:gd name="T47" fmla="*/ 348 h 526"/>
                    <a:gd name="T48" fmla="*/ 348 w 785"/>
                    <a:gd name="T49" fmla="*/ 435 h 526"/>
                    <a:gd name="T50" fmla="*/ 348 w 785"/>
                    <a:gd name="T51" fmla="*/ 526 h 526"/>
                    <a:gd name="T52" fmla="*/ 436 w 785"/>
                    <a:gd name="T53" fmla="*/ 526 h 526"/>
                    <a:gd name="T54" fmla="*/ 436 w 785"/>
                    <a:gd name="T55" fmla="*/ 437 h 526"/>
                    <a:gd name="T56" fmla="*/ 520 w 785"/>
                    <a:gd name="T57" fmla="*/ 437 h 526"/>
                    <a:gd name="T58" fmla="*/ 607 w 785"/>
                    <a:gd name="T59" fmla="*/ 437 h 526"/>
                    <a:gd name="T60" fmla="*/ 607 w 785"/>
                    <a:gd name="T61" fmla="*/ 348 h 526"/>
                    <a:gd name="T62" fmla="*/ 607 w 785"/>
                    <a:gd name="T63" fmla="*/ 261 h 526"/>
                    <a:gd name="T64" fmla="*/ 607 w 785"/>
                    <a:gd name="T65" fmla="*/ 174 h 526"/>
                    <a:gd name="T66" fmla="*/ 607 w 785"/>
                    <a:gd name="T67" fmla="*/ 89 h 526"/>
                    <a:gd name="T68" fmla="*/ 696 w 785"/>
                    <a:gd name="T69" fmla="*/ 89 h 526"/>
                    <a:gd name="T70" fmla="*/ 785 w 785"/>
                    <a:gd name="T71" fmla="*/ 89 h 526"/>
                    <a:gd name="T72" fmla="*/ 785 w 785"/>
                    <a:gd name="T73" fmla="*/ 0 h 526"/>
                    <a:gd name="T74" fmla="*/ 696 w 785"/>
                    <a:gd name="T75" fmla="*/ 0 h 526"/>
                    <a:gd name="T76" fmla="*/ 609 w 785"/>
                    <a:gd name="T77" fmla="*/ 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85" h="526">
                      <a:moveTo>
                        <a:pt x="609" y="0"/>
                      </a:moveTo>
                      <a:lnTo>
                        <a:pt x="518" y="0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lnTo>
                        <a:pt x="348" y="170"/>
                      </a:lnTo>
                      <a:lnTo>
                        <a:pt x="259" y="170"/>
                      </a:lnTo>
                      <a:lnTo>
                        <a:pt x="172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1" y="437"/>
                      </a:lnTo>
                      <a:lnTo>
                        <a:pt x="81" y="348"/>
                      </a:lnTo>
                      <a:lnTo>
                        <a:pt x="172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348"/>
                      </a:lnTo>
                      <a:lnTo>
                        <a:pt x="433" y="348"/>
                      </a:lnTo>
                      <a:lnTo>
                        <a:pt x="348" y="348"/>
                      </a:lnTo>
                      <a:lnTo>
                        <a:pt x="348" y="435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7"/>
                      </a:lnTo>
                      <a:lnTo>
                        <a:pt x="520" y="437"/>
                      </a:lnTo>
                      <a:lnTo>
                        <a:pt x="607" y="437"/>
                      </a:lnTo>
                      <a:lnTo>
                        <a:pt x="607" y="348"/>
                      </a:lnTo>
                      <a:lnTo>
                        <a:pt x="607" y="261"/>
                      </a:lnTo>
                      <a:lnTo>
                        <a:pt x="607" y="174"/>
                      </a:lnTo>
                      <a:lnTo>
                        <a:pt x="607" y="89"/>
                      </a:lnTo>
                      <a:lnTo>
                        <a:pt x="696" y="89"/>
                      </a:lnTo>
                      <a:lnTo>
                        <a:pt x="785" y="89"/>
                      </a:lnTo>
                      <a:lnTo>
                        <a:pt x="785" y="0"/>
                      </a:lnTo>
                      <a:lnTo>
                        <a:pt x="696" y="0"/>
                      </a:lnTo>
                      <a:lnTo>
                        <a:pt x="60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5" name="Freeform 409">
                  <a:extLst>
                    <a:ext uri="{FF2B5EF4-FFF2-40B4-BE49-F238E27FC236}">
                      <a16:creationId xmlns:a16="http://schemas.microsoft.com/office/drawing/2014/main" id="{F4CECBC4-3A90-4D06-9FA5-E9CF5460B0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" y="783"/>
                  <a:ext cx="89" cy="171"/>
                </a:xfrm>
                <a:custGeom>
                  <a:avLst/>
                  <a:gdLst>
                    <a:gd name="T0" fmla="*/ 0 w 89"/>
                    <a:gd name="T1" fmla="*/ 85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5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5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5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6" name="Freeform 410">
                  <a:extLst>
                    <a:ext uri="{FF2B5EF4-FFF2-40B4-BE49-F238E27FC236}">
                      <a16:creationId xmlns:a16="http://schemas.microsoft.com/office/drawing/2014/main" id="{81110FE4-C4BF-473F-8B2D-13BA28C6AE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20" y="346"/>
                  <a:ext cx="696" cy="697"/>
                </a:xfrm>
                <a:custGeom>
                  <a:avLst/>
                  <a:gdLst>
                    <a:gd name="T0" fmla="*/ 615 w 696"/>
                    <a:gd name="T1" fmla="*/ 174 h 697"/>
                    <a:gd name="T2" fmla="*/ 615 w 696"/>
                    <a:gd name="T3" fmla="*/ 89 h 697"/>
                    <a:gd name="T4" fmla="*/ 524 w 696"/>
                    <a:gd name="T5" fmla="*/ 89 h 697"/>
                    <a:gd name="T6" fmla="*/ 437 w 696"/>
                    <a:gd name="T7" fmla="*/ 89 h 697"/>
                    <a:gd name="T8" fmla="*/ 348 w 696"/>
                    <a:gd name="T9" fmla="*/ 89 h 697"/>
                    <a:gd name="T10" fmla="*/ 348 w 696"/>
                    <a:gd name="T11" fmla="*/ 0 h 697"/>
                    <a:gd name="T12" fmla="*/ 263 w 696"/>
                    <a:gd name="T13" fmla="*/ 0 h 697"/>
                    <a:gd name="T14" fmla="*/ 178 w 696"/>
                    <a:gd name="T15" fmla="*/ 0 h 697"/>
                    <a:gd name="T16" fmla="*/ 178 w 696"/>
                    <a:gd name="T17" fmla="*/ 89 h 697"/>
                    <a:gd name="T18" fmla="*/ 89 w 696"/>
                    <a:gd name="T19" fmla="*/ 89 h 697"/>
                    <a:gd name="T20" fmla="*/ 89 w 696"/>
                    <a:gd name="T21" fmla="*/ 170 h 697"/>
                    <a:gd name="T22" fmla="*/ 0 w 696"/>
                    <a:gd name="T23" fmla="*/ 170 h 697"/>
                    <a:gd name="T24" fmla="*/ 0 w 696"/>
                    <a:gd name="T25" fmla="*/ 259 h 697"/>
                    <a:gd name="T26" fmla="*/ 89 w 696"/>
                    <a:gd name="T27" fmla="*/ 259 h 697"/>
                    <a:gd name="T28" fmla="*/ 178 w 696"/>
                    <a:gd name="T29" fmla="*/ 259 h 697"/>
                    <a:gd name="T30" fmla="*/ 178 w 696"/>
                    <a:gd name="T31" fmla="*/ 348 h 697"/>
                    <a:gd name="T32" fmla="*/ 178 w 696"/>
                    <a:gd name="T33" fmla="*/ 435 h 697"/>
                    <a:gd name="T34" fmla="*/ 178 w 696"/>
                    <a:gd name="T35" fmla="*/ 526 h 697"/>
                    <a:gd name="T36" fmla="*/ 259 w 696"/>
                    <a:gd name="T37" fmla="*/ 526 h 697"/>
                    <a:gd name="T38" fmla="*/ 259 w 696"/>
                    <a:gd name="T39" fmla="*/ 610 h 697"/>
                    <a:gd name="T40" fmla="*/ 259 w 696"/>
                    <a:gd name="T41" fmla="*/ 697 h 697"/>
                    <a:gd name="T42" fmla="*/ 350 w 696"/>
                    <a:gd name="T43" fmla="*/ 697 h 697"/>
                    <a:gd name="T44" fmla="*/ 437 w 696"/>
                    <a:gd name="T45" fmla="*/ 697 h 697"/>
                    <a:gd name="T46" fmla="*/ 437 w 696"/>
                    <a:gd name="T47" fmla="*/ 608 h 697"/>
                    <a:gd name="T48" fmla="*/ 348 w 696"/>
                    <a:gd name="T49" fmla="*/ 608 h 697"/>
                    <a:gd name="T50" fmla="*/ 348 w 696"/>
                    <a:gd name="T51" fmla="*/ 522 h 697"/>
                    <a:gd name="T52" fmla="*/ 348 w 696"/>
                    <a:gd name="T53" fmla="*/ 437 h 697"/>
                    <a:gd name="T54" fmla="*/ 259 w 696"/>
                    <a:gd name="T55" fmla="*/ 437 h 697"/>
                    <a:gd name="T56" fmla="*/ 259 w 696"/>
                    <a:gd name="T57" fmla="*/ 348 h 697"/>
                    <a:gd name="T58" fmla="*/ 348 w 696"/>
                    <a:gd name="T59" fmla="*/ 348 h 697"/>
                    <a:gd name="T60" fmla="*/ 348 w 696"/>
                    <a:gd name="T61" fmla="*/ 437 h 697"/>
                    <a:gd name="T62" fmla="*/ 437 w 696"/>
                    <a:gd name="T63" fmla="*/ 437 h 697"/>
                    <a:gd name="T64" fmla="*/ 526 w 696"/>
                    <a:gd name="T65" fmla="*/ 437 h 697"/>
                    <a:gd name="T66" fmla="*/ 526 w 696"/>
                    <a:gd name="T67" fmla="*/ 526 h 697"/>
                    <a:gd name="T68" fmla="*/ 615 w 696"/>
                    <a:gd name="T69" fmla="*/ 526 h 697"/>
                    <a:gd name="T70" fmla="*/ 615 w 696"/>
                    <a:gd name="T71" fmla="*/ 437 h 697"/>
                    <a:gd name="T72" fmla="*/ 696 w 696"/>
                    <a:gd name="T73" fmla="*/ 437 h 697"/>
                    <a:gd name="T74" fmla="*/ 696 w 696"/>
                    <a:gd name="T75" fmla="*/ 348 h 697"/>
                    <a:gd name="T76" fmla="*/ 696 w 696"/>
                    <a:gd name="T77" fmla="*/ 259 h 697"/>
                    <a:gd name="T78" fmla="*/ 615 w 696"/>
                    <a:gd name="T79" fmla="*/ 259 h 697"/>
                    <a:gd name="T80" fmla="*/ 615 w 696"/>
                    <a:gd name="T81" fmla="*/ 174 h 697"/>
                    <a:gd name="T82" fmla="*/ 526 w 696"/>
                    <a:gd name="T83" fmla="*/ 348 h 697"/>
                    <a:gd name="T84" fmla="*/ 437 w 696"/>
                    <a:gd name="T85" fmla="*/ 348 h 697"/>
                    <a:gd name="T86" fmla="*/ 437 w 696"/>
                    <a:gd name="T87" fmla="*/ 259 h 697"/>
                    <a:gd name="T88" fmla="*/ 348 w 696"/>
                    <a:gd name="T89" fmla="*/ 259 h 697"/>
                    <a:gd name="T90" fmla="*/ 348 w 696"/>
                    <a:gd name="T91" fmla="*/ 170 h 697"/>
                    <a:gd name="T92" fmla="*/ 437 w 696"/>
                    <a:gd name="T93" fmla="*/ 170 h 697"/>
                    <a:gd name="T94" fmla="*/ 437 w 696"/>
                    <a:gd name="T95" fmla="*/ 259 h 697"/>
                    <a:gd name="T96" fmla="*/ 526 w 696"/>
                    <a:gd name="T97" fmla="*/ 259 h 697"/>
                    <a:gd name="T98" fmla="*/ 526 w 696"/>
                    <a:gd name="T99" fmla="*/ 348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96" h="697">
                      <a:moveTo>
                        <a:pt x="615" y="174"/>
                      </a:moveTo>
                      <a:lnTo>
                        <a:pt x="615" y="89"/>
                      </a:lnTo>
                      <a:lnTo>
                        <a:pt x="524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0"/>
                      </a:lnTo>
                      <a:lnTo>
                        <a:pt x="0" y="170"/>
                      </a:lnTo>
                      <a:lnTo>
                        <a:pt x="0" y="259"/>
                      </a:lnTo>
                      <a:lnTo>
                        <a:pt x="89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178" y="435"/>
                      </a:lnTo>
                      <a:lnTo>
                        <a:pt x="178" y="526"/>
                      </a:lnTo>
                      <a:lnTo>
                        <a:pt x="259" y="526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50" y="697"/>
                      </a:lnTo>
                      <a:lnTo>
                        <a:pt x="437" y="697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lnTo>
                        <a:pt x="348" y="522"/>
                      </a:lnTo>
                      <a:lnTo>
                        <a:pt x="348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96" y="259"/>
                      </a:lnTo>
                      <a:lnTo>
                        <a:pt x="615" y="259"/>
                      </a:lnTo>
                      <a:lnTo>
                        <a:pt x="615" y="174"/>
                      </a:lnTo>
                      <a:close/>
                      <a:moveTo>
                        <a:pt x="526" y="348"/>
                      </a:move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48" y="259"/>
                      </a:lnTo>
                      <a:lnTo>
                        <a:pt x="348" y="170"/>
                      </a:lnTo>
                      <a:lnTo>
                        <a:pt x="437" y="170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7" name="Rectangle 411">
                  <a:extLst>
                    <a:ext uri="{FF2B5EF4-FFF2-40B4-BE49-F238E27FC236}">
                      <a16:creationId xmlns:a16="http://schemas.microsoft.com/office/drawing/2014/main" id="{D7BDE07F-C9DE-46F9-9DBB-E1B3158554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168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8" name="Freeform 412">
                  <a:extLst>
                    <a:ext uri="{FF2B5EF4-FFF2-40B4-BE49-F238E27FC236}">
                      <a16:creationId xmlns:a16="http://schemas.microsoft.com/office/drawing/2014/main" id="{0A8CE4B7-C1C1-44C5-B3BA-12F9C0D34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9 h 349"/>
                    <a:gd name="T4" fmla="*/ 89 w 348"/>
                    <a:gd name="T5" fmla="*/ 89 h 349"/>
                    <a:gd name="T6" fmla="*/ 89 w 348"/>
                    <a:gd name="T7" fmla="*/ 178 h 349"/>
                    <a:gd name="T8" fmla="*/ 0 w 348"/>
                    <a:gd name="T9" fmla="*/ 178 h 349"/>
                    <a:gd name="T10" fmla="*/ 0 w 348"/>
                    <a:gd name="T11" fmla="*/ 263 h 349"/>
                    <a:gd name="T12" fmla="*/ 0 w 348"/>
                    <a:gd name="T13" fmla="*/ 349 h 349"/>
                    <a:gd name="T14" fmla="*/ 89 w 348"/>
                    <a:gd name="T15" fmla="*/ 349 h 349"/>
                    <a:gd name="T16" fmla="*/ 89 w 348"/>
                    <a:gd name="T17" fmla="*/ 267 h 349"/>
                    <a:gd name="T18" fmla="*/ 178 w 348"/>
                    <a:gd name="T19" fmla="*/ 267 h 349"/>
                    <a:gd name="T20" fmla="*/ 178 w 348"/>
                    <a:gd name="T21" fmla="*/ 178 h 349"/>
                    <a:gd name="T22" fmla="*/ 259 w 348"/>
                    <a:gd name="T23" fmla="*/ 178 h 349"/>
                    <a:gd name="T24" fmla="*/ 259 w 348"/>
                    <a:gd name="T25" fmla="*/ 89 h 349"/>
                    <a:gd name="T26" fmla="*/ 348 w 348"/>
                    <a:gd name="T27" fmla="*/ 89 h 349"/>
                    <a:gd name="T28" fmla="*/ 348 w 348"/>
                    <a:gd name="T29" fmla="*/ 0 h 349"/>
                    <a:gd name="T30" fmla="*/ 261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1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9" name="Rectangle 413">
                  <a:extLst>
                    <a:ext uri="{FF2B5EF4-FFF2-40B4-BE49-F238E27FC236}">
                      <a16:creationId xmlns:a16="http://schemas.microsoft.com/office/drawing/2014/main" id="{09F3CE87-BC5B-405B-913B-760E5A5AB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516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0" name="Freeform 414">
                  <a:extLst>
                    <a:ext uri="{FF2B5EF4-FFF2-40B4-BE49-F238E27FC236}">
                      <a16:creationId xmlns:a16="http://schemas.microsoft.com/office/drawing/2014/main" id="{1F71607F-E2B1-4F40-B188-E5AC0A1175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346"/>
                  <a:ext cx="526" cy="170"/>
                </a:xfrm>
                <a:custGeom>
                  <a:avLst/>
                  <a:gdLst>
                    <a:gd name="T0" fmla="*/ 526 w 526"/>
                    <a:gd name="T1" fmla="*/ 170 h 170"/>
                    <a:gd name="T2" fmla="*/ 526 w 526"/>
                    <a:gd name="T3" fmla="*/ 87 h 170"/>
                    <a:gd name="T4" fmla="*/ 526 w 526"/>
                    <a:gd name="T5" fmla="*/ 0 h 170"/>
                    <a:gd name="T6" fmla="*/ 439 w 526"/>
                    <a:gd name="T7" fmla="*/ 0 h 170"/>
                    <a:gd name="T8" fmla="*/ 352 w 526"/>
                    <a:gd name="T9" fmla="*/ 0 h 170"/>
                    <a:gd name="T10" fmla="*/ 267 w 526"/>
                    <a:gd name="T11" fmla="*/ 0 h 170"/>
                    <a:gd name="T12" fmla="*/ 267 w 526"/>
                    <a:gd name="T13" fmla="*/ 89 h 170"/>
                    <a:gd name="T14" fmla="*/ 178 w 526"/>
                    <a:gd name="T15" fmla="*/ 89 h 170"/>
                    <a:gd name="T16" fmla="*/ 89 w 526"/>
                    <a:gd name="T17" fmla="*/ 89 h 170"/>
                    <a:gd name="T18" fmla="*/ 89 w 526"/>
                    <a:gd name="T19" fmla="*/ 0 h 170"/>
                    <a:gd name="T20" fmla="*/ 0 w 526"/>
                    <a:gd name="T21" fmla="*/ 0 h 170"/>
                    <a:gd name="T22" fmla="*/ 0 w 526"/>
                    <a:gd name="T23" fmla="*/ 87 h 170"/>
                    <a:gd name="T24" fmla="*/ 0 w 526"/>
                    <a:gd name="T25" fmla="*/ 170 h 170"/>
                    <a:gd name="T26" fmla="*/ 91 w 526"/>
                    <a:gd name="T27" fmla="*/ 170 h 170"/>
                    <a:gd name="T28" fmla="*/ 178 w 526"/>
                    <a:gd name="T29" fmla="*/ 170 h 170"/>
                    <a:gd name="T30" fmla="*/ 265 w 526"/>
                    <a:gd name="T31" fmla="*/ 170 h 170"/>
                    <a:gd name="T32" fmla="*/ 348 w 526"/>
                    <a:gd name="T33" fmla="*/ 170 h 170"/>
                    <a:gd name="T34" fmla="*/ 348 w 526"/>
                    <a:gd name="T35" fmla="*/ 89 h 170"/>
                    <a:gd name="T36" fmla="*/ 437 w 526"/>
                    <a:gd name="T37" fmla="*/ 89 h 170"/>
                    <a:gd name="T38" fmla="*/ 437 w 526"/>
                    <a:gd name="T39" fmla="*/ 170 h 170"/>
                    <a:gd name="T40" fmla="*/ 526 w 526"/>
                    <a:gd name="T41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26" h="170">
                      <a:moveTo>
                        <a:pt x="526" y="170"/>
                      </a:moveTo>
                      <a:lnTo>
                        <a:pt x="526" y="87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2" y="0"/>
                      </a:lnTo>
                      <a:lnTo>
                        <a:pt x="267" y="0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91" y="170"/>
                      </a:lnTo>
                      <a:lnTo>
                        <a:pt x="178" y="170"/>
                      </a:lnTo>
                      <a:lnTo>
                        <a:pt x="265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lnTo>
                        <a:pt x="437" y="89"/>
                      </a:lnTo>
                      <a:lnTo>
                        <a:pt x="437" y="170"/>
                      </a:lnTo>
                      <a:lnTo>
                        <a:pt x="526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1" name="Rectangle 415">
                  <a:extLst>
                    <a:ext uri="{FF2B5EF4-FFF2-40B4-BE49-F238E27FC236}">
                      <a16:creationId xmlns:a16="http://schemas.microsoft.com/office/drawing/2014/main" id="{53898EDD-734F-4095-A47F-B2B3485A7C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257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2" name="Rectangle 416">
                  <a:extLst>
                    <a:ext uri="{FF2B5EF4-FFF2-40B4-BE49-F238E27FC236}">
                      <a16:creationId xmlns:a16="http://schemas.microsoft.com/office/drawing/2014/main" id="{FACD2695-3FA4-41E5-8299-4A79A0E2F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435"/>
                  <a:ext cx="89" cy="81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3" name="Freeform 417">
                  <a:extLst>
                    <a:ext uri="{FF2B5EF4-FFF2-40B4-BE49-F238E27FC236}">
                      <a16:creationId xmlns:a16="http://schemas.microsoft.com/office/drawing/2014/main" id="{7FDB4FA3-7BE0-437C-8E88-667F295DDF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605"/>
                  <a:ext cx="267" cy="267"/>
                </a:xfrm>
                <a:custGeom>
                  <a:avLst/>
                  <a:gdLst>
                    <a:gd name="T0" fmla="*/ 89 w 267"/>
                    <a:gd name="T1" fmla="*/ 0 h 267"/>
                    <a:gd name="T2" fmla="*/ 89 w 267"/>
                    <a:gd name="T3" fmla="*/ 89 h 267"/>
                    <a:gd name="T4" fmla="*/ 0 w 267"/>
                    <a:gd name="T5" fmla="*/ 89 h 267"/>
                    <a:gd name="T6" fmla="*/ 0 w 267"/>
                    <a:gd name="T7" fmla="*/ 176 h 267"/>
                    <a:gd name="T8" fmla="*/ 0 w 267"/>
                    <a:gd name="T9" fmla="*/ 267 h 267"/>
                    <a:gd name="T10" fmla="*/ 89 w 267"/>
                    <a:gd name="T11" fmla="*/ 267 h 267"/>
                    <a:gd name="T12" fmla="*/ 89 w 267"/>
                    <a:gd name="T13" fmla="*/ 178 h 267"/>
                    <a:gd name="T14" fmla="*/ 178 w 267"/>
                    <a:gd name="T15" fmla="*/ 178 h 267"/>
                    <a:gd name="T16" fmla="*/ 178 w 267"/>
                    <a:gd name="T17" fmla="*/ 89 h 267"/>
                    <a:gd name="T18" fmla="*/ 267 w 267"/>
                    <a:gd name="T19" fmla="*/ 89 h 267"/>
                    <a:gd name="T20" fmla="*/ 267 w 267"/>
                    <a:gd name="T21" fmla="*/ 0 h 267"/>
                    <a:gd name="T22" fmla="*/ 176 w 267"/>
                    <a:gd name="T23" fmla="*/ 0 h 267"/>
                    <a:gd name="T24" fmla="*/ 89 w 267"/>
                    <a:gd name="T25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7" h="26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4" name="Freeform 418">
                  <a:extLst>
                    <a:ext uri="{FF2B5EF4-FFF2-40B4-BE49-F238E27FC236}">
                      <a16:creationId xmlns:a16="http://schemas.microsoft.com/office/drawing/2014/main" id="{EA4F49FF-A5A7-45D7-9845-898F00237A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516"/>
                  <a:ext cx="259" cy="267"/>
                </a:xfrm>
                <a:custGeom>
                  <a:avLst/>
                  <a:gdLst>
                    <a:gd name="T0" fmla="*/ 178 w 259"/>
                    <a:gd name="T1" fmla="*/ 89 h 267"/>
                    <a:gd name="T2" fmla="*/ 89 w 259"/>
                    <a:gd name="T3" fmla="*/ 89 h 267"/>
                    <a:gd name="T4" fmla="*/ 89 w 259"/>
                    <a:gd name="T5" fmla="*/ 0 h 267"/>
                    <a:gd name="T6" fmla="*/ 0 w 259"/>
                    <a:gd name="T7" fmla="*/ 0 h 267"/>
                    <a:gd name="T8" fmla="*/ 0 w 259"/>
                    <a:gd name="T9" fmla="*/ 91 h 267"/>
                    <a:gd name="T10" fmla="*/ 0 w 259"/>
                    <a:gd name="T11" fmla="*/ 178 h 267"/>
                    <a:gd name="T12" fmla="*/ 89 w 259"/>
                    <a:gd name="T13" fmla="*/ 178 h 267"/>
                    <a:gd name="T14" fmla="*/ 89 w 259"/>
                    <a:gd name="T15" fmla="*/ 267 h 267"/>
                    <a:gd name="T16" fmla="*/ 176 w 259"/>
                    <a:gd name="T17" fmla="*/ 267 h 267"/>
                    <a:gd name="T18" fmla="*/ 259 w 259"/>
                    <a:gd name="T19" fmla="*/ 267 h 267"/>
                    <a:gd name="T20" fmla="*/ 259 w 259"/>
                    <a:gd name="T21" fmla="*/ 178 h 267"/>
                    <a:gd name="T22" fmla="*/ 178 w 259"/>
                    <a:gd name="T23" fmla="*/ 178 h 267"/>
                    <a:gd name="T24" fmla="*/ 178 w 259"/>
                    <a:gd name="T25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6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5" name="Rectangle 419">
                  <a:extLst>
                    <a:ext uri="{FF2B5EF4-FFF2-40B4-BE49-F238E27FC236}">
                      <a16:creationId xmlns:a16="http://schemas.microsoft.com/office/drawing/2014/main" id="{9AF1B0B0-9C79-4FCE-9FD3-0CDC3EAE0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" y="872"/>
                  <a:ext cx="89" cy="82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6" name="Freeform 420">
                  <a:extLst>
                    <a:ext uri="{FF2B5EF4-FFF2-40B4-BE49-F238E27FC236}">
                      <a16:creationId xmlns:a16="http://schemas.microsoft.com/office/drawing/2014/main" id="{92F8BC7E-D081-4758-B9FA-02AE67825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346"/>
                  <a:ext cx="89" cy="170"/>
                </a:xfrm>
                <a:custGeom>
                  <a:avLst/>
                  <a:gdLst>
                    <a:gd name="T0" fmla="*/ 89 w 89"/>
                    <a:gd name="T1" fmla="*/ 0 h 170"/>
                    <a:gd name="T2" fmla="*/ 0 w 89"/>
                    <a:gd name="T3" fmla="*/ 0 h 170"/>
                    <a:gd name="T4" fmla="*/ 0 w 89"/>
                    <a:gd name="T5" fmla="*/ 87 h 170"/>
                    <a:gd name="T6" fmla="*/ 0 w 89"/>
                    <a:gd name="T7" fmla="*/ 170 h 170"/>
                    <a:gd name="T8" fmla="*/ 89 w 89"/>
                    <a:gd name="T9" fmla="*/ 170 h 170"/>
                    <a:gd name="T10" fmla="*/ 89 w 89"/>
                    <a:gd name="T11" fmla="*/ 87 h 170"/>
                    <a:gd name="T12" fmla="*/ 89 w 89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0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7" name="Freeform 421">
                  <a:extLst>
                    <a:ext uri="{FF2B5EF4-FFF2-40B4-BE49-F238E27FC236}">
                      <a16:creationId xmlns:a16="http://schemas.microsoft.com/office/drawing/2014/main" id="{ACA6AEA2-FF1C-4B9A-98A1-C04ACA9BA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435"/>
                  <a:ext cx="170" cy="259"/>
                </a:xfrm>
                <a:custGeom>
                  <a:avLst/>
                  <a:gdLst>
                    <a:gd name="T0" fmla="*/ 89 w 170"/>
                    <a:gd name="T1" fmla="*/ 85 h 259"/>
                    <a:gd name="T2" fmla="*/ 89 w 170"/>
                    <a:gd name="T3" fmla="*/ 0 h 259"/>
                    <a:gd name="T4" fmla="*/ 4 w 170"/>
                    <a:gd name="T5" fmla="*/ 0 h 259"/>
                    <a:gd name="T6" fmla="*/ 0 w 170"/>
                    <a:gd name="T7" fmla="*/ 0 h 259"/>
                    <a:gd name="T8" fmla="*/ 0 w 170"/>
                    <a:gd name="T9" fmla="*/ 85 h 259"/>
                    <a:gd name="T10" fmla="*/ 0 w 170"/>
                    <a:gd name="T11" fmla="*/ 172 h 259"/>
                    <a:gd name="T12" fmla="*/ 0 w 170"/>
                    <a:gd name="T13" fmla="*/ 259 h 259"/>
                    <a:gd name="T14" fmla="*/ 4 w 170"/>
                    <a:gd name="T15" fmla="*/ 259 h 259"/>
                    <a:gd name="T16" fmla="*/ 87 w 170"/>
                    <a:gd name="T17" fmla="*/ 259 h 259"/>
                    <a:gd name="T18" fmla="*/ 170 w 170"/>
                    <a:gd name="T19" fmla="*/ 259 h 259"/>
                    <a:gd name="T20" fmla="*/ 170 w 170"/>
                    <a:gd name="T21" fmla="*/ 170 h 259"/>
                    <a:gd name="T22" fmla="*/ 89 w 170"/>
                    <a:gd name="T23" fmla="*/ 170 h 259"/>
                    <a:gd name="T24" fmla="*/ 89 w 170"/>
                    <a:gd name="T25" fmla="*/ 85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59">
                      <a:moveTo>
                        <a:pt x="89" y="85"/>
                      </a:move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4" y="259"/>
                      </a:lnTo>
                      <a:lnTo>
                        <a:pt x="87" y="259"/>
                      </a:lnTo>
                      <a:lnTo>
                        <a:pt x="170" y="259"/>
                      </a:lnTo>
                      <a:lnTo>
                        <a:pt x="170" y="170"/>
                      </a:lnTo>
                      <a:lnTo>
                        <a:pt x="89" y="170"/>
                      </a:lnTo>
                      <a:lnTo>
                        <a:pt x="89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697" name="Freeform 423">
                <a:extLst>
                  <a:ext uri="{FF2B5EF4-FFF2-40B4-BE49-F238E27FC236}">
                    <a16:creationId xmlns:a16="http://schemas.microsoft.com/office/drawing/2014/main" id="{997639AA-DA24-4FF6-843A-8CF4F9226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86"/>
                <a:ext cx="437" cy="519"/>
              </a:xfrm>
              <a:custGeom>
                <a:avLst/>
                <a:gdLst>
                  <a:gd name="T0" fmla="*/ 348 w 437"/>
                  <a:gd name="T1" fmla="*/ 0 h 519"/>
                  <a:gd name="T2" fmla="*/ 348 w 437"/>
                  <a:gd name="T3" fmla="*/ 82 h 519"/>
                  <a:gd name="T4" fmla="*/ 267 w 437"/>
                  <a:gd name="T5" fmla="*/ 82 h 519"/>
                  <a:gd name="T6" fmla="*/ 267 w 437"/>
                  <a:gd name="T7" fmla="*/ 171 h 519"/>
                  <a:gd name="T8" fmla="*/ 178 w 437"/>
                  <a:gd name="T9" fmla="*/ 171 h 519"/>
                  <a:gd name="T10" fmla="*/ 178 w 437"/>
                  <a:gd name="T11" fmla="*/ 260 h 519"/>
                  <a:gd name="T12" fmla="*/ 178 w 437"/>
                  <a:gd name="T13" fmla="*/ 349 h 519"/>
                  <a:gd name="T14" fmla="*/ 89 w 437"/>
                  <a:gd name="T15" fmla="*/ 349 h 519"/>
                  <a:gd name="T16" fmla="*/ 89 w 437"/>
                  <a:gd name="T17" fmla="*/ 430 h 519"/>
                  <a:gd name="T18" fmla="*/ 0 w 437"/>
                  <a:gd name="T19" fmla="*/ 430 h 519"/>
                  <a:gd name="T20" fmla="*/ 0 w 437"/>
                  <a:gd name="T21" fmla="*/ 519 h 519"/>
                  <a:gd name="T22" fmla="*/ 89 w 437"/>
                  <a:gd name="T23" fmla="*/ 519 h 519"/>
                  <a:gd name="T24" fmla="*/ 178 w 437"/>
                  <a:gd name="T25" fmla="*/ 519 h 519"/>
                  <a:gd name="T26" fmla="*/ 178 w 437"/>
                  <a:gd name="T27" fmla="*/ 430 h 519"/>
                  <a:gd name="T28" fmla="*/ 267 w 437"/>
                  <a:gd name="T29" fmla="*/ 430 h 519"/>
                  <a:gd name="T30" fmla="*/ 267 w 437"/>
                  <a:gd name="T31" fmla="*/ 349 h 519"/>
                  <a:gd name="T32" fmla="*/ 348 w 437"/>
                  <a:gd name="T33" fmla="*/ 349 h 519"/>
                  <a:gd name="T34" fmla="*/ 348 w 437"/>
                  <a:gd name="T35" fmla="*/ 260 h 519"/>
                  <a:gd name="T36" fmla="*/ 348 w 437"/>
                  <a:gd name="T37" fmla="*/ 171 h 519"/>
                  <a:gd name="T38" fmla="*/ 437 w 437"/>
                  <a:gd name="T39" fmla="*/ 171 h 519"/>
                  <a:gd name="T40" fmla="*/ 437 w 437"/>
                  <a:gd name="T41" fmla="*/ 85 h 519"/>
                  <a:gd name="T42" fmla="*/ 437 w 437"/>
                  <a:gd name="T43" fmla="*/ 0 h 519"/>
                  <a:gd name="T44" fmla="*/ 348 w 437"/>
                  <a:gd name="T45" fmla="*/ 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7" h="519">
                    <a:moveTo>
                      <a:pt x="348" y="0"/>
                    </a:moveTo>
                    <a:lnTo>
                      <a:pt x="348" y="82"/>
                    </a:lnTo>
                    <a:lnTo>
                      <a:pt x="267" y="82"/>
                    </a:lnTo>
                    <a:lnTo>
                      <a:pt x="267" y="171"/>
                    </a:lnTo>
                    <a:lnTo>
                      <a:pt x="178" y="171"/>
                    </a:lnTo>
                    <a:lnTo>
                      <a:pt x="178" y="260"/>
                    </a:lnTo>
                    <a:lnTo>
                      <a:pt x="178" y="349"/>
                    </a:lnTo>
                    <a:lnTo>
                      <a:pt x="89" y="349"/>
                    </a:lnTo>
                    <a:lnTo>
                      <a:pt x="89" y="430"/>
                    </a:lnTo>
                    <a:lnTo>
                      <a:pt x="0" y="430"/>
                    </a:lnTo>
                    <a:lnTo>
                      <a:pt x="0" y="519"/>
                    </a:lnTo>
                    <a:lnTo>
                      <a:pt x="89" y="519"/>
                    </a:lnTo>
                    <a:lnTo>
                      <a:pt x="178" y="519"/>
                    </a:lnTo>
                    <a:lnTo>
                      <a:pt x="178" y="430"/>
                    </a:lnTo>
                    <a:lnTo>
                      <a:pt x="267" y="430"/>
                    </a:lnTo>
                    <a:lnTo>
                      <a:pt x="267" y="349"/>
                    </a:lnTo>
                    <a:lnTo>
                      <a:pt x="348" y="349"/>
                    </a:lnTo>
                    <a:lnTo>
                      <a:pt x="348" y="260"/>
                    </a:lnTo>
                    <a:lnTo>
                      <a:pt x="348" y="171"/>
                    </a:lnTo>
                    <a:lnTo>
                      <a:pt x="437" y="171"/>
                    </a:lnTo>
                    <a:lnTo>
                      <a:pt x="437" y="85"/>
                    </a:lnTo>
                    <a:lnTo>
                      <a:pt x="437" y="0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424">
                <a:extLst>
                  <a:ext uri="{FF2B5EF4-FFF2-40B4-BE49-F238E27FC236}">
                    <a16:creationId xmlns:a16="http://schemas.microsoft.com/office/drawing/2014/main" id="{B08B7830-B1C4-41E6-B312-561A9E6ED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4" y="168"/>
                <a:ext cx="607" cy="348"/>
              </a:xfrm>
              <a:custGeom>
                <a:avLst/>
                <a:gdLst>
                  <a:gd name="T0" fmla="*/ 518 w 607"/>
                  <a:gd name="T1" fmla="*/ 178 h 348"/>
                  <a:gd name="T2" fmla="*/ 437 w 607"/>
                  <a:gd name="T3" fmla="*/ 178 h 348"/>
                  <a:gd name="T4" fmla="*/ 437 w 607"/>
                  <a:gd name="T5" fmla="*/ 90 h 348"/>
                  <a:gd name="T6" fmla="*/ 437 w 607"/>
                  <a:gd name="T7" fmla="*/ 0 h 348"/>
                  <a:gd name="T8" fmla="*/ 346 w 607"/>
                  <a:gd name="T9" fmla="*/ 0 h 348"/>
                  <a:gd name="T10" fmla="*/ 259 w 607"/>
                  <a:gd name="T11" fmla="*/ 0 h 348"/>
                  <a:gd name="T12" fmla="*/ 170 w 607"/>
                  <a:gd name="T13" fmla="*/ 0 h 348"/>
                  <a:gd name="T14" fmla="*/ 170 w 607"/>
                  <a:gd name="T15" fmla="*/ 89 h 348"/>
                  <a:gd name="T16" fmla="*/ 81 w 607"/>
                  <a:gd name="T17" fmla="*/ 89 h 348"/>
                  <a:gd name="T18" fmla="*/ 81 w 607"/>
                  <a:gd name="T19" fmla="*/ 178 h 348"/>
                  <a:gd name="T20" fmla="*/ 0 w 607"/>
                  <a:gd name="T21" fmla="*/ 178 h 348"/>
                  <a:gd name="T22" fmla="*/ 0 w 607"/>
                  <a:gd name="T23" fmla="*/ 267 h 348"/>
                  <a:gd name="T24" fmla="*/ 85 w 607"/>
                  <a:gd name="T25" fmla="*/ 267 h 348"/>
                  <a:gd name="T26" fmla="*/ 170 w 607"/>
                  <a:gd name="T27" fmla="*/ 267 h 348"/>
                  <a:gd name="T28" fmla="*/ 170 w 607"/>
                  <a:gd name="T29" fmla="*/ 178 h 348"/>
                  <a:gd name="T30" fmla="*/ 259 w 607"/>
                  <a:gd name="T31" fmla="*/ 178 h 348"/>
                  <a:gd name="T32" fmla="*/ 348 w 607"/>
                  <a:gd name="T33" fmla="*/ 178 h 348"/>
                  <a:gd name="T34" fmla="*/ 348 w 607"/>
                  <a:gd name="T35" fmla="*/ 267 h 348"/>
                  <a:gd name="T36" fmla="*/ 437 w 607"/>
                  <a:gd name="T37" fmla="*/ 267 h 348"/>
                  <a:gd name="T38" fmla="*/ 437 w 607"/>
                  <a:gd name="T39" fmla="*/ 348 h 348"/>
                  <a:gd name="T40" fmla="*/ 520 w 607"/>
                  <a:gd name="T41" fmla="*/ 348 h 348"/>
                  <a:gd name="T42" fmla="*/ 607 w 607"/>
                  <a:gd name="T43" fmla="*/ 348 h 348"/>
                  <a:gd name="T44" fmla="*/ 607 w 607"/>
                  <a:gd name="T45" fmla="*/ 267 h 348"/>
                  <a:gd name="T46" fmla="*/ 518 w 607"/>
                  <a:gd name="T47" fmla="*/ 267 h 348"/>
                  <a:gd name="T48" fmla="*/ 518 w 607"/>
                  <a:gd name="T49" fmla="*/ 17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7" h="348">
                    <a:moveTo>
                      <a:pt x="518" y="178"/>
                    </a:moveTo>
                    <a:lnTo>
                      <a:pt x="437" y="178"/>
                    </a:lnTo>
                    <a:lnTo>
                      <a:pt x="437" y="90"/>
                    </a:lnTo>
                    <a:lnTo>
                      <a:pt x="437" y="0"/>
                    </a:lnTo>
                    <a:lnTo>
                      <a:pt x="346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5" y="267"/>
                    </a:lnTo>
                    <a:lnTo>
                      <a:pt x="170" y="267"/>
                    </a:lnTo>
                    <a:lnTo>
                      <a:pt x="170" y="178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267"/>
                    </a:lnTo>
                    <a:lnTo>
                      <a:pt x="437" y="267"/>
                    </a:lnTo>
                    <a:lnTo>
                      <a:pt x="437" y="348"/>
                    </a:lnTo>
                    <a:lnTo>
                      <a:pt x="520" y="348"/>
                    </a:lnTo>
                    <a:lnTo>
                      <a:pt x="607" y="348"/>
                    </a:lnTo>
                    <a:lnTo>
                      <a:pt x="607" y="267"/>
                    </a:lnTo>
                    <a:lnTo>
                      <a:pt x="518" y="267"/>
                    </a:lnTo>
                    <a:lnTo>
                      <a:pt x="518" y="17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Rectangle 425">
                <a:extLst>
                  <a:ext uri="{FF2B5EF4-FFF2-40B4-BE49-F238E27FC236}">
                    <a16:creationId xmlns:a16="http://schemas.microsoft.com/office/drawing/2014/main" id="{2D61A84C-C300-41D1-BD8C-84A31CA06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5" y="435"/>
                <a:ext cx="89" cy="81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426">
                <a:extLst>
                  <a:ext uri="{FF2B5EF4-FFF2-40B4-BE49-F238E27FC236}">
                    <a16:creationId xmlns:a16="http://schemas.microsoft.com/office/drawing/2014/main" id="{CDB92332-2AF1-438D-8A72-0008028E2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-3"/>
                <a:ext cx="696" cy="438"/>
              </a:xfrm>
              <a:custGeom>
                <a:avLst/>
                <a:gdLst>
                  <a:gd name="T0" fmla="*/ 518 w 696"/>
                  <a:gd name="T1" fmla="*/ 260 h 438"/>
                  <a:gd name="T2" fmla="*/ 518 w 696"/>
                  <a:gd name="T3" fmla="*/ 171 h 438"/>
                  <a:gd name="T4" fmla="*/ 429 w 696"/>
                  <a:gd name="T5" fmla="*/ 171 h 438"/>
                  <a:gd name="T6" fmla="*/ 429 w 696"/>
                  <a:gd name="T7" fmla="*/ 89 h 438"/>
                  <a:gd name="T8" fmla="*/ 348 w 696"/>
                  <a:gd name="T9" fmla="*/ 89 h 438"/>
                  <a:gd name="T10" fmla="*/ 348 w 696"/>
                  <a:gd name="T11" fmla="*/ 0 h 438"/>
                  <a:gd name="T12" fmla="*/ 259 w 696"/>
                  <a:gd name="T13" fmla="*/ 0 h 438"/>
                  <a:gd name="T14" fmla="*/ 170 w 696"/>
                  <a:gd name="T15" fmla="*/ 0 h 438"/>
                  <a:gd name="T16" fmla="*/ 170 w 696"/>
                  <a:gd name="T17" fmla="*/ 89 h 438"/>
                  <a:gd name="T18" fmla="*/ 81 w 696"/>
                  <a:gd name="T19" fmla="*/ 89 h 438"/>
                  <a:gd name="T20" fmla="*/ 81 w 696"/>
                  <a:gd name="T21" fmla="*/ 171 h 438"/>
                  <a:gd name="T22" fmla="*/ 0 w 696"/>
                  <a:gd name="T23" fmla="*/ 171 h 438"/>
                  <a:gd name="T24" fmla="*/ 0 w 696"/>
                  <a:gd name="T25" fmla="*/ 260 h 438"/>
                  <a:gd name="T26" fmla="*/ 85 w 696"/>
                  <a:gd name="T27" fmla="*/ 260 h 438"/>
                  <a:gd name="T28" fmla="*/ 172 w 696"/>
                  <a:gd name="T29" fmla="*/ 260 h 438"/>
                  <a:gd name="T30" fmla="*/ 259 w 696"/>
                  <a:gd name="T31" fmla="*/ 260 h 438"/>
                  <a:gd name="T32" fmla="*/ 259 w 696"/>
                  <a:gd name="T33" fmla="*/ 171 h 438"/>
                  <a:gd name="T34" fmla="*/ 348 w 696"/>
                  <a:gd name="T35" fmla="*/ 171 h 438"/>
                  <a:gd name="T36" fmla="*/ 348 w 696"/>
                  <a:gd name="T37" fmla="*/ 261 h 438"/>
                  <a:gd name="T38" fmla="*/ 348 w 696"/>
                  <a:gd name="T39" fmla="*/ 349 h 438"/>
                  <a:gd name="T40" fmla="*/ 433 w 696"/>
                  <a:gd name="T41" fmla="*/ 349 h 438"/>
                  <a:gd name="T42" fmla="*/ 520 w 696"/>
                  <a:gd name="T43" fmla="*/ 349 h 438"/>
                  <a:gd name="T44" fmla="*/ 607 w 696"/>
                  <a:gd name="T45" fmla="*/ 349 h 438"/>
                  <a:gd name="T46" fmla="*/ 607 w 696"/>
                  <a:gd name="T47" fmla="*/ 438 h 438"/>
                  <a:gd name="T48" fmla="*/ 696 w 696"/>
                  <a:gd name="T49" fmla="*/ 438 h 438"/>
                  <a:gd name="T50" fmla="*/ 696 w 696"/>
                  <a:gd name="T51" fmla="*/ 349 h 438"/>
                  <a:gd name="T52" fmla="*/ 696 w 696"/>
                  <a:gd name="T53" fmla="*/ 260 h 438"/>
                  <a:gd name="T54" fmla="*/ 607 w 696"/>
                  <a:gd name="T55" fmla="*/ 260 h 438"/>
                  <a:gd name="T56" fmla="*/ 518 w 696"/>
                  <a:gd name="T57" fmla="*/ 26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6" h="438">
                    <a:moveTo>
                      <a:pt x="518" y="260"/>
                    </a:moveTo>
                    <a:lnTo>
                      <a:pt x="518" y="171"/>
                    </a:lnTo>
                    <a:lnTo>
                      <a:pt x="429" y="171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85" y="260"/>
                    </a:lnTo>
                    <a:lnTo>
                      <a:pt x="172" y="260"/>
                    </a:lnTo>
                    <a:lnTo>
                      <a:pt x="259" y="260"/>
                    </a:lnTo>
                    <a:lnTo>
                      <a:pt x="259" y="171"/>
                    </a:lnTo>
                    <a:lnTo>
                      <a:pt x="348" y="171"/>
                    </a:lnTo>
                    <a:lnTo>
                      <a:pt x="348" y="261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20" y="349"/>
                    </a:lnTo>
                    <a:lnTo>
                      <a:pt x="607" y="349"/>
                    </a:lnTo>
                    <a:lnTo>
                      <a:pt x="607" y="438"/>
                    </a:lnTo>
                    <a:lnTo>
                      <a:pt x="696" y="438"/>
                    </a:lnTo>
                    <a:lnTo>
                      <a:pt x="696" y="349"/>
                    </a:lnTo>
                    <a:lnTo>
                      <a:pt x="696" y="260"/>
                    </a:lnTo>
                    <a:lnTo>
                      <a:pt x="607" y="260"/>
                    </a:lnTo>
                    <a:lnTo>
                      <a:pt x="518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427">
                <a:extLst>
                  <a:ext uri="{FF2B5EF4-FFF2-40B4-BE49-F238E27FC236}">
                    <a16:creationId xmlns:a16="http://schemas.microsoft.com/office/drawing/2014/main" id="{1FEB91B1-C4FA-4A25-A7E5-6BF79E7DB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-92"/>
                <a:ext cx="1392" cy="608"/>
              </a:xfrm>
              <a:custGeom>
                <a:avLst/>
                <a:gdLst>
                  <a:gd name="T0" fmla="*/ 1222 w 1392"/>
                  <a:gd name="T1" fmla="*/ 438 h 608"/>
                  <a:gd name="T2" fmla="*/ 1222 w 1392"/>
                  <a:gd name="T3" fmla="*/ 350 h 608"/>
                  <a:gd name="T4" fmla="*/ 1222 w 1392"/>
                  <a:gd name="T5" fmla="*/ 260 h 608"/>
                  <a:gd name="T6" fmla="*/ 1135 w 1392"/>
                  <a:gd name="T7" fmla="*/ 260 h 608"/>
                  <a:gd name="T8" fmla="*/ 1051 w 1392"/>
                  <a:gd name="T9" fmla="*/ 260 h 608"/>
                  <a:gd name="T10" fmla="*/ 1051 w 1392"/>
                  <a:gd name="T11" fmla="*/ 174 h 608"/>
                  <a:gd name="T12" fmla="*/ 1051 w 1392"/>
                  <a:gd name="T13" fmla="*/ 89 h 608"/>
                  <a:gd name="T14" fmla="*/ 961 w 1392"/>
                  <a:gd name="T15" fmla="*/ 89 h 608"/>
                  <a:gd name="T16" fmla="*/ 874 w 1392"/>
                  <a:gd name="T17" fmla="*/ 89 h 608"/>
                  <a:gd name="T18" fmla="*/ 874 w 1392"/>
                  <a:gd name="T19" fmla="*/ 0 h 608"/>
                  <a:gd name="T20" fmla="*/ 785 w 1392"/>
                  <a:gd name="T21" fmla="*/ 0 h 608"/>
                  <a:gd name="T22" fmla="*/ 785 w 1392"/>
                  <a:gd name="T23" fmla="*/ 89 h 608"/>
                  <a:gd name="T24" fmla="*/ 696 w 1392"/>
                  <a:gd name="T25" fmla="*/ 89 h 608"/>
                  <a:gd name="T26" fmla="*/ 696 w 1392"/>
                  <a:gd name="T27" fmla="*/ 178 h 608"/>
                  <a:gd name="T28" fmla="*/ 615 w 1392"/>
                  <a:gd name="T29" fmla="*/ 178 h 608"/>
                  <a:gd name="T30" fmla="*/ 615 w 1392"/>
                  <a:gd name="T31" fmla="*/ 260 h 608"/>
                  <a:gd name="T32" fmla="*/ 526 w 1392"/>
                  <a:gd name="T33" fmla="*/ 260 h 608"/>
                  <a:gd name="T34" fmla="*/ 439 w 1392"/>
                  <a:gd name="T35" fmla="*/ 260 h 608"/>
                  <a:gd name="T36" fmla="*/ 350 w 1392"/>
                  <a:gd name="T37" fmla="*/ 260 h 608"/>
                  <a:gd name="T38" fmla="*/ 266 w 1392"/>
                  <a:gd name="T39" fmla="*/ 260 h 608"/>
                  <a:gd name="T40" fmla="*/ 266 w 1392"/>
                  <a:gd name="T41" fmla="*/ 349 h 608"/>
                  <a:gd name="T42" fmla="*/ 178 w 1392"/>
                  <a:gd name="T43" fmla="*/ 349 h 608"/>
                  <a:gd name="T44" fmla="*/ 178 w 1392"/>
                  <a:gd name="T45" fmla="*/ 438 h 608"/>
                  <a:gd name="T46" fmla="*/ 89 w 1392"/>
                  <a:gd name="T47" fmla="*/ 438 h 608"/>
                  <a:gd name="T48" fmla="*/ 89 w 1392"/>
                  <a:gd name="T49" fmla="*/ 527 h 608"/>
                  <a:gd name="T50" fmla="*/ 0 w 1392"/>
                  <a:gd name="T51" fmla="*/ 527 h 608"/>
                  <a:gd name="T52" fmla="*/ 0 w 1392"/>
                  <a:gd name="T53" fmla="*/ 608 h 608"/>
                  <a:gd name="T54" fmla="*/ 89 w 1392"/>
                  <a:gd name="T55" fmla="*/ 608 h 608"/>
                  <a:gd name="T56" fmla="*/ 178 w 1392"/>
                  <a:gd name="T57" fmla="*/ 608 h 608"/>
                  <a:gd name="T58" fmla="*/ 178 w 1392"/>
                  <a:gd name="T59" fmla="*/ 527 h 608"/>
                  <a:gd name="T60" fmla="*/ 263 w 1392"/>
                  <a:gd name="T61" fmla="*/ 527 h 608"/>
                  <a:gd name="T62" fmla="*/ 348 w 1392"/>
                  <a:gd name="T63" fmla="*/ 527 h 608"/>
                  <a:gd name="T64" fmla="*/ 348 w 1392"/>
                  <a:gd name="T65" fmla="*/ 438 h 608"/>
                  <a:gd name="T66" fmla="*/ 439 w 1392"/>
                  <a:gd name="T67" fmla="*/ 438 h 608"/>
                  <a:gd name="T68" fmla="*/ 526 w 1392"/>
                  <a:gd name="T69" fmla="*/ 438 h 608"/>
                  <a:gd name="T70" fmla="*/ 615 w 1392"/>
                  <a:gd name="T71" fmla="*/ 438 h 608"/>
                  <a:gd name="T72" fmla="*/ 615 w 1392"/>
                  <a:gd name="T73" fmla="*/ 349 h 608"/>
                  <a:gd name="T74" fmla="*/ 700 w 1392"/>
                  <a:gd name="T75" fmla="*/ 349 h 608"/>
                  <a:gd name="T76" fmla="*/ 785 w 1392"/>
                  <a:gd name="T77" fmla="*/ 349 h 608"/>
                  <a:gd name="T78" fmla="*/ 785 w 1392"/>
                  <a:gd name="T79" fmla="*/ 260 h 608"/>
                  <a:gd name="T80" fmla="*/ 874 w 1392"/>
                  <a:gd name="T81" fmla="*/ 260 h 608"/>
                  <a:gd name="T82" fmla="*/ 874 w 1392"/>
                  <a:gd name="T83" fmla="*/ 349 h 608"/>
                  <a:gd name="T84" fmla="*/ 961 w 1392"/>
                  <a:gd name="T85" fmla="*/ 349 h 608"/>
                  <a:gd name="T86" fmla="*/ 1051 w 1392"/>
                  <a:gd name="T87" fmla="*/ 349 h 608"/>
                  <a:gd name="T88" fmla="*/ 1051 w 1392"/>
                  <a:gd name="T89" fmla="*/ 438 h 608"/>
                  <a:gd name="T90" fmla="*/ 1133 w 1392"/>
                  <a:gd name="T91" fmla="*/ 438 h 608"/>
                  <a:gd name="T92" fmla="*/ 1133 w 1392"/>
                  <a:gd name="T93" fmla="*/ 527 h 608"/>
                  <a:gd name="T94" fmla="*/ 1222 w 1392"/>
                  <a:gd name="T95" fmla="*/ 527 h 608"/>
                  <a:gd name="T96" fmla="*/ 1309 w 1392"/>
                  <a:gd name="T97" fmla="*/ 527 h 608"/>
                  <a:gd name="T98" fmla="*/ 1392 w 1392"/>
                  <a:gd name="T99" fmla="*/ 527 h 608"/>
                  <a:gd name="T100" fmla="*/ 1392 w 1392"/>
                  <a:gd name="T101" fmla="*/ 438 h 608"/>
                  <a:gd name="T102" fmla="*/ 1309 w 1392"/>
                  <a:gd name="T103" fmla="*/ 438 h 608"/>
                  <a:gd name="T104" fmla="*/ 1222 w 1392"/>
                  <a:gd name="T105" fmla="*/ 438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92" h="608">
                    <a:moveTo>
                      <a:pt x="1222" y="438"/>
                    </a:moveTo>
                    <a:lnTo>
                      <a:pt x="1222" y="350"/>
                    </a:lnTo>
                    <a:lnTo>
                      <a:pt x="1222" y="260"/>
                    </a:lnTo>
                    <a:lnTo>
                      <a:pt x="1135" y="260"/>
                    </a:lnTo>
                    <a:lnTo>
                      <a:pt x="1051" y="260"/>
                    </a:lnTo>
                    <a:lnTo>
                      <a:pt x="1051" y="174"/>
                    </a:lnTo>
                    <a:lnTo>
                      <a:pt x="1051" y="89"/>
                    </a:lnTo>
                    <a:lnTo>
                      <a:pt x="961" y="89"/>
                    </a:lnTo>
                    <a:lnTo>
                      <a:pt x="874" y="89"/>
                    </a:lnTo>
                    <a:lnTo>
                      <a:pt x="874" y="0"/>
                    </a:lnTo>
                    <a:lnTo>
                      <a:pt x="785" y="0"/>
                    </a:lnTo>
                    <a:lnTo>
                      <a:pt x="785" y="89"/>
                    </a:lnTo>
                    <a:lnTo>
                      <a:pt x="696" y="89"/>
                    </a:lnTo>
                    <a:lnTo>
                      <a:pt x="696" y="178"/>
                    </a:lnTo>
                    <a:lnTo>
                      <a:pt x="615" y="178"/>
                    </a:lnTo>
                    <a:lnTo>
                      <a:pt x="615" y="260"/>
                    </a:lnTo>
                    <a:lnTo>
                      <a:pt x="526" y="260"/>
                    </a:lnTo>
                    <a:lnTo>
                      <a:pt x="439" y="260"/>
                    </a:lnTo>
                    <a:lnTo>
                      <a:pt x="350" y="260"/>
                    </a:lnTo>
                    <a:lnTo>
                      <a:pt x="266" y="260"/>
                    </a:lnTo>
                    <a:lnTo>
                      <a:pt x="266" y="349"/>
                    </a:lnTo>
                    <a:lnTo>
                      <a:pt x="178" y="349"/>
                    </a:lnTo>
                    <a:lnTo>
                      <a:pt x="178" y="438"/>
                    </a:lnTo>
                    <a:lnTo>
                      <a:pt x="89" y="438"/>
                    </a:lnTo>
                    <a:lnTo>
                      <a:pt x="89" y="527"/>
                    </a:lnTo>
                    <a:lnTo>
                      <a:pt x="0" y="527"/>
                    </a:lnTo>
                    <a:lnTo>
                      <a:pt x="0" y="608"/>
                    </a:lnTo>
                    <a:lnTo>
                      <a:pt x="89" y="608"/>
                    </a:lnTo>
                    <a:lnTo>
                      <a:pt x="178" y="608"/>
                    </a:lnTo>
                    <a:lnTo>
                      <a:pt x="178" y="527"/>
                    </a:lnTo>
                    <a:lnTo>
                      <a:pt x="263" y="527"/>
                    </a:lnTo>
                    <a:lnTo>
                      <a:pt x="348" y="527"/>
                    </a:lnTo>
                    <a:lnTo>
                      <a:pt x="348" y="438"/>
                    </a:lnTo>
                    <a:lnTo>
                      <a:pt x="439" y="438"/>
                    </a:lnTo>
                    <a:lnTo>
                      <a:pt x="526" y="438"/>
                    </a:lnTo>
                    <a:lnTo>
                      <a:pt x="615" y="438"/>
                    </a:lnTo>
                    <a:lnTo>
                      <a:pt x="615" y="349"/>
                    </a:lnTo>
                    <a:lnTo>
                      <a:pt x="700" y="349"/>
                    </a:lnTo>
                    <a:lnTo>
                      <a:pt x="785" y="349"/>
                    </a:lnTo>
                    <a:lnTo>
                      <a:pt x="785" y="260"/>
                    </a:lnTo>
                    <a:lnTo>
                      <a:pt x="874" y="260"/>
                    </a:lnTo>
                    <a:lnTo>
                      <a:pt x="874" y="349"/>
                    </a:lnTo>
                    <a:lnTo>
                      <a:pt x="961" y="349"/>
                    </a:lnTo>
                    <a:lnTo>
                      <a:pt x="1051" y="349"/>
                    </a:lnTo>
                    <a:lnTo>
                      <a:pt x="1051" y="438"/>
                    </a:lnTo>
                    <a:lnTo>
                      <a:pt x="1133" y="438"/>
                    </a:lnTo>
                    <a:lnTo>
                      <a:pt x="1133" y="527"/>
                    </a:lnTo>
                    <a:lnTo>
                      <a:pt x="1222" y="527"/>
                    </a:lnTo>
                    <a:lnTo>
                      <a:pt x="1309" y="527"/>
                    </a:lnTo>
                    <a:lnTo>
                      <a:pt x="1392" y="527"/>
                    </a:lnTo>
                    <a:lnTo>
                      <a:pt x="1392" y="438"/>
                    </a:lnTo>
                    <a:lnTo>
                      <a:pt x="1309" y="438"/>
                    </a:lnTo>
                    <a:lnTo>
                      <a:pt x="1222" y="43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428">
                <a:extLst>
                  <a:ext uri="{FF2B5EF4-FFF2-40B4-BE49-F238E27FC236}">
                    <a16:creationId xmlns:a16="http://schemas.microsoft.com/office/drawing/2014/main" id="{DB85DC60-F3FB-4354-AF94-9FC2DE50C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" y="605"/>
                <a:ext cx="178" cy="267"/>
              </a:xfrm>
              <a:custGeom>
                <a:avLst/>
                <a:gdLst>
                  <a:gd name="T0" fmla="*/ 89 w 178"/>
                  <a:gd name="T1" fmla="*/ 0 h 267"/>
                  <a:gd name="T2" fmla="*/ 0 w 178"/>
                  <a:gd name="T3" fmla="*/ 0 h 267"/>
                  <a:gd name="T4" fmla="*/ 0 w 178"/>
                  <a:gd name="T5" fmla="*/ 89 h 267"/>
                  <a:gd name="T6" fmla="*/ 0 w 178"/>
                  <a:gd name="T7" fmla="*/ 178 h 267"/>
                  <a:gd name="T8" fmla="*/ 89 w 178"/>
                  <a:gd name="T9" fmla="*/ 178 h 267"/>
                  <a:gd name="T10" fmla="*/ 89 w 178"/>
                  <a:gd name="T11" fmla="*/ 267 h 267"/>
                  <a:gd name="T12" fmla="*/ 178 w 178"/>
                  <a:gd name="T13" fmla="*/ 267 h 267"/>
                  <a:gd name="T14" fmla="*/ 178 w 178"/>
                  <a:gd name="T15" fmla="*/ 176 h 267"/>
                  <a:gd name="T16" fmla="*/ 178 w 178"/>
                  <a:gd name="T17" fmla="*/ 89 h 267"/>
                  <a:gd name="T18" fmla="*/ 89 w 178"/>
                  <a:gd name="T19" fmla="*/ 89 h 267"/>
                  <a:gd name="T20" fmla="*/ 89 w 178"/>
                  <a:gd name="T21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8" h="267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176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429">
                <a:extLst>
                  <a:ext uri="{FF2B5EF4-FFF2-40B4-BE49-F238E27FC236}">
                    <a16:creationId xmlns:a16="http://schemas.microsoft.com/office/drawing/2014/main" id="{C58EA3A3-5E81-46F8-A7C6-6AB4EB3D6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435"/>
                <a:ext cx="81" cy="170"/>
              </a:xfrm>
              <a:custGeom>
                <a:avLst/>
                <a:gdLst>
                  <a:gd name="T0" fmla="*/ 81 w 81"/>
                  <a:gd name="T1" fmla="*/ 0 h 170"/>
                  <a:gd name="T2" fmla="*/ 0 w 81"/>
                  <a:gd name="T3" fmla="*/ 0 h 170"/>
                  <a:gd name="T4" fmla="*/ 0 w 81"/>
                  <a:gd name="T5" fmla="*/ 85 h 170"/>
                  <a:gd name="T6" fmla="*/ 0 w 81"/>
                  <a:gd name="T7" fmla="*/ 170 h 170"/>
                  <a:gd name="T8" fmla="*/ 81 w 81"/>
                  <a:gd name="T9" fmla="*/ 170 h 170"/>
                  <a:gd name="T10" fmla="*/ 81 w 81"/>
                  <a:gd name="T11" fmla="*/ 85 h 170"/>
                  <a:gd name="T12" fmla="*/ 81 w 81"/>
                  <a:gd name="T1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170">
                    <a:moveTo>
                      <a:pt x="81" y="0"/>
                    </a:move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8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430">
                <a:extLst>
                  <a:ext uri="{FF2B5EF4-FFF2-40B4-BE49-F238E27FC236}">
                    <a16:creationId xmlns:a16="http://schemas.microsoft.com/office/drawing/2014/main" id="{2F16A97C-E37F-4922-BE41-E107849C0D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50" y="-3"/>
                <a:ext cx="785" cy="608"/>
              </a:xfrm>
              <a:custGeom>
                <a:avLst/>
                <a:gdLst>
                  <a:gd name="T0" fmla="*/ 696 w 785"/>
                  <a:gd name="T1" fmla="*/ 349 h 608"/>
                  <a:gd name="T2" fmla="*/ 696 w 785"/>
                  <a:gd name="T3" fmla="*/ 260 h 608"/>
                  <a:gd name="T4" fmla="*/ 607 w 785"/>
                  <a:gd name="T5" fmla="*/ 260 h 608"/>
                  <a:gd name="T6" fmla="*/ 607 w 785"/>
                  <a:gd name="T7" fmla="*/ 174 h 608"/>
                  <a:gd name="T8" fmla="*/ 607 w 785"/>
                  <a:gd name="T9" fmla="*/ 89 h 608"/>
                  <a:gd name="T10" fmla="*/ 518 w 785"/>
                  <a:gd name="T11" fmla="*/ 89 h 608"/>
                  <a:gd name="T12" fmla="*/ 518 w 785"/>
                  <a:gd name="T13" fmla="*/ 0 h 608"/>
                  <a:gd name="T14" fmla="*/ 429 w 785"/>
                  <a:gd name="T15" fmla="*/ 0 h 608"/>
                  <a:gd name="T16" fmla="*/ 429 w 785"/>
                  <a:gd name="T17" fmla="*/ 89 h 608"/>
                  <a:gd name="T18" fmla="*/ 348 w 785"/>
                  <a:gd name="T19" fmla="*/ 89 h 608"/>
                  <a:gd name="T20" fmla="*/ 348 w 785"/>
                  <a:gd name="T21" fmla="*/ 174 h 608"/>
                  <a:gd name="T22" fmla="*/ 348 w 785"/>
                  <a:gd name="T23" fmla="*/ 260 h 608"/>
                  <a:gd name="T24" fmla="*/ 259 w 785"/>
                  <a:gd name="T25" fmla="*/ 260 h 608"/>
                  <a:gd name="T26" fmla="*/ 259 w 785"/>
                  <a:gd name="T27" fmla="*/ 349 h 608"/>
                  <a:gd name="T28" fmla="*/ 170 w 785"/>
                  <a:gd name="T29" fmla="*/ 349 h 608"/>
                  <a:gd name="T30" fmla="*/ 170 w 785"/>
                  <a:gd name="T31" fmla="*/ 438 h 608"/>
                  <a:gd name="T32" fmla="*/ 81 w 785"/>
                  <a:gd name="T33" fmla="*/ 438 h 608"/>
                  <a:gd name="T34" fmla="*/ 81 w 785"/>
                  <a:gd name="T35" fmla="*/ 519 h 608"/>
                  <a:gd name="T36" fmla="*/ 0 w 785"/>
                  <a:gd name="T37" fmla="*/ 519 h 608"/>
                  <a:gd name="T38" fmla="*/ 0 w 785"/>
                  <a:gd name="T39" fmla="*/ 608 h 608"/>
                  <a:gd name="T40" fmla="*/ 83 w 785"/>
                  <a:gd name="T41" fmla="*/ 608 h 608"/>
                  <a:gd name="T42" fmla="*/ 170 w 785"/>
                  <a:gd name="T43" fmla="*/ 608 h 608"/>
                  <a:gd name="T44" fmla="*/ 170 w 785"/>
                  <a:gd name="T45" fmla="*/ 519 h 608"/>
                  <a:gd name="T46" fmla="*/ 259 w 785"/>
                  <a:gd name="T47" fmla="*/ 519 h 608"/>
                  <a:gd name="T48" fmla="*/ 259 w 785"/>
                  <a:gd name="T49" fmla="*/ 438 h 608"/>
                  <a:gd name="T50" fmla="*/ 348 w 785"/>
                  <a:gd name="T51" fmla="*/ 438 h 608"/>
                  <a:gd name="T52" fmla="*/ 348 w 785"/>
                  <a:gd name="T53" fmla="*/ 349 h 608"/>
                  <a:gd name="T54" fmla="*/ 433 w 785"/>
                  <a:gd name="T55" fmla="*/ 349 h 608"/>
                  <a:gd name="T56" fmla="*/ 518 w 785"/>
                  <a:gd name="T57" fmla="*/ 349 h 608"/>
                  <a:gd name="T58" fmla="*/ 518 w 785"/>
                  <a:gd name="T59" fmla="*/ 438 h 608"/>
                  <a:gd name="T60" fmla="*/ 607 w 785"/>
                  <a:gd name="T61" fmla="*/ 438 h 608"/>
                  <a:gd name="T62" fmla="*/ 694 w 785"/>
                  <a:gd name="T63" fmla="*/ 438 h 608"/>
                  <a:gd name="T64" fmla="*/ 785 w 785"/>
                  <a:gd name="T65" fmla="*/ 438 h 608"/>
                  <a:gd name="T66" fmla="*/ 785 w 785"/>
                  <a:gd name="T67" fmla="*/ 349 h 608"/>
                  <a:gd name="T68" fmla="*/ 696 w 785"/>
                  <a:gd name="T69" fmla="*/ 349 h 608"/>
                  <a:gd name="T70" fmla="*/ 429 w 785"/>
                  <a:gd name="T71" fmla="*/ 260 h 608"/>
                  <a:gd name="T72" fmla="*/ 429 w 785"/>
                  <a:gd name="T73" fmla="*/ 171 h 608"/>
                  <a:gd name="T74" fmla="*/ 518 w 785"/>
                  <a:gd name="T75" fmla="*/ 171 h 608"/>
                  <a:gd name="T76" fmla="*/ 518 w 785"/>
                  <a:gd name="T77" fmla="*/ 260 h 608"/>
                  <a:gd name="T78" fmla="*/ 429 w 785"/>
                  <a:gd name="T79" fmla="*/ 26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85" h="608">
                    <a:moveTo>
                      <a:pt x="696" y="349"/>
                    </a:moveTo>
                    <a:lnTo>
                      <a:pt x="696" y="260"/>
                    </a:lnTo>
                    <a:lnTo>
                      <a:pt x="607" y="260"/>
                    </a:lnTo>
                    <a:lnTo>
                      <a:pt x="607" y="174"/>
                    </a:lnTo>
                    <a:lnTo>
                      <a:pt x="607" y="89"/>
                    </a:lnTo>
                    <a:lnTo>
                      <a:pt x="518" y="89"/>
                    </a:lnTo>
                    <a:lnTo>
                      <a:pt x="518" y="0"/>
                    </a:lnTo>
                    <a:lnTo>
                      <a:pt x="429" y="0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174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1" y="438"/>
                    </a:lnTo>
                    <a:lnTo>
                      <a:pt x="81" y="519"/>
                    </a:lnTo>
                    <a:lnTo>
                      <a:pt x="0" y="519"/>
                    </a:lnTo>
                    <a:lnTo>
                      <a:pt x="0" y="608"/>
                    </a:lnTo>
                    <a:lnTo>
                      <a:pt x="83" y="608"/>
                    </a:lnTo>
                    <a:lnTo>
                      <a:pt x="170" y="608"/>
                    </a:lnTo>
                    <a:lnTo>
                      <a:pt x="170" y="519"/>
                    </a:lnTo>
                    <a:lnTo>
                      <a:pt x="259" y="519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lnTo>
                      <a:pt x="518" y="438"/>
                    </a:lnTo>
                    <a:lnTo>
                      <a:pt x="607" y="438"/>
                    </a:lnTo>
                    <a:lnTo>
                      <a:pt x="694" y="438"/>
                    </a:lnTo>
                    <a:lnTo>
                      <a:pt x="785" y="438"/>
                    </a:lnTo>
                    <a:lnTo>
                      <a:pt x="785" y="349"/>
                    </a:lnTo>
                    <a:lnTo>
                      <a:pt x="696" y="349"/>
                    </a:lnTo>
                    <a:close/>
                    <a:moveTo>
                      <a:pt x="429" y="260"/>
                    </a:moveTo>
                    <a:lnTo>
                      <a:pt x="429" y="171"/>
                    </a:lnTo>
                    <a:lnTo>
                      <a:pt x="518" y="171"/>
                    </a:lnTo>
                    <a:lnTo>
                      <a:pt x="518" y="260"/>
                    </a:lnTo>
                    <a:lnTo>
                      <a:pt x="429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431">
                <a:extLst>
                  <a:ext uri="{FF2B5EF4-FFF2-40B4-BE49-F238E27FC236}">
                    <a16:creationId xmlns:a16="http://schemas.microsoft.com/office/drawing/2014/main" id="{FB22C4B5-2C0E-4421-8AC9-9363E59DC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516"/>
                <a:ext cx="178" cy="89"/>
              </a:xfrm>
              <a:custGeom>
                <a:avLst/>
                <a:gdLst>
                  <a:gd name="T0" fmla="*/ 0 w 178"/>
                  <a:gd name="T1" fmla="*/ 0 h 89"/>
                  <a:gd name="T2" fmla="*/ 0 w 178"/>
                  <a:gd name="T3" fmla="*/ 89 h 89"/>
                  <a:gd name="T4" fmla="*/ 91 w 178"/>
                  <a:gd name="T5" fmla="*/ 89 h 89"/>
                  <a:gd name="T6" fmla="*/ 178 w 178"/>
                  <a:gd name="T7" fmla="*/ 89 h 89"/>
                  <a:gd name="T8" fmla="*/ 178 w 178"/>
                  <a:gd name="T9" fmla="*/ 0 h 89"/>
                  <a:gd name="T10" fmla="*/ 91 w 178"/>
                  <a:gd name="T11" fmla="*/ 0 h 89"/>
                  <a:gd name="T12" fmla="*/ 0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0" y="0"/>
                    </a:moveTo>
                    <a:lnTo>
                      <a:pt x="0" y="89"/>
                    </a:lnTo>
                    <a:lnTo>
                      <a:pt x="91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Freeform 432">
                <a:extLst>
                  <a:ext uri="{FF2B5EF4-FFF2-40B4-BE49-F238E27FC236}">
                    <a16:creationId xmlns:a16="http://schemas.microsoft.com/office/drawing/2014/main" id="{7CB3A303-75DD-4170-AA4B-735F9D0F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" y="-3"/>
                <a:ext cx="518" cy="519"/>
              </a:xfrm>
              <a:custGeom>
                <a:avLst/>
                <a:gdLst>
                  <a:gd name="T0" fmla="*/ 518 w 518"/>
                  <a:gd name="T1" fmla="*/ 349 h 519"/>
                  <a:gd name="T2" fmla="*/ 518 w 518"/>
                  <a:gd name="T3" fmla="*/ 260 h 519"/>
                  <a:gd name="T4" fmla="*/ 429 w 518"/>
                  <a:gd name="T5" fmla="*/ 260 h 519"/>
                  <a:gd name="T6" fmla="*/ 429 w 518"/>
                  <a:gd name="T7" fmla="*/ 171 h 519"/>
                  <a:gd name="T8" fmla="*/ 348 w 518"/>
                  <a:gd name="T9" fmla="*/ 171 h 519"/>
                  <a:gd name="T10" fmla="*/ 348 w 518"/>
                  <a:gd name="T11" fmla="*/ 89 h 519"/>
                  <a:gd name="T12" fmla="*/ 259 w 518"/>
                  <a:gd name="T13" fmla="*/ 89 h 519"/>
                  <a:gd name="T14" fmla="*/ 259 w 518"/>
                  <a:gd name="T15" fmla="*/ 0 h 519"/>
                  <a:gd name="T16" fmla="*/ 170 w 518"/>
                  <a:gd name="T17" fmla="*/ 0 h 519"/>
                  <a:gd name="T18" fmla="*/ 170 w 518"/>
                  <a:gd name="T19" fmla="*/ 85 h 519"/>
                  <a:gd name="T20" fmla="*/ 170 w 518"/>
                  <a:gd name="T21" fmla="*/ 171 h 519"/>
                  <a:gd name="T22" fmla="*/ 81 w 518"/>
                  <a:gd name="T23" fmla="*/ 171 h 519"/>
                  <a:gd name="T24" fmla="*/ 81 w 518"/>
                  <a:gd name="T25" fmla="*/ 260 h 519"/>
                  <a:gd name="T26" fmla="*/ 0 w 518"/>
                  <a:gd name="T27" fmla="*/ 260 h 519"/>
                  <a:gd name="T28" fmla="*/ 0 w 518"/>
                  <a:gd name="T29" fmla="*/ 349 h 519"/>
                  <a:gd name="T30" fmla="*/ 0 w 518"/>
                  <a:gd name="T31" fmla="*/ 436 h 519"/>
                  <a:gd name="T32" fmla="*/ 0 w 518"/>
                  <a:gd name="T33" fmla="*/ 519 h 519"/>
                  <a:gd name="T34" fmla="*/ 81 w 518"/>
                  <a:gd name="T35" fmla="*/ 519 h 519"/>
                  <a:gd name="T36" fmla="*/ 81 w 518"/>
                  <a:gd name="T37" fmla="*/ 436 h 519"/>
                  <a:gd name="T38" fmla="*/ 81 w 518"/>
                  <a:gd name="T39" fmla="*/ 349 h 519"/>
                  <a:gd name="T40" fmla="*/ 170 w 518"/>
                  <a:gd name="T41" fmla="*/ 349 h 519"/>
                  <a:gd name="T42" fmla="*/ 170 w 518"/>
                  <a:gd name="T43" fmla="*/ 260 h 519"/>
                  <a:gd name="T44" fmla="*/ 259 w 518"/>
                  <a:gd name="T45" fmla="*/ 260 h 519"/>
                  <a:gd name="T46" fmla="*/ 259 w 518"/>
                  <a:gd name="T47" fmla="*/ 349 h 519"/>
                  <a:gd name="T48" fmla="*/ 170 w 518"/>
                  <a:gd name="T49" fmla="*/ 349 h 519"/>
                  <a:gd name="T50" fmla="*/ 170 w 518"/>
                  <a:gd name="T51" fmla="*/ 438 h 519"/>
                  <a:gd name="T52" fmla="*/ 259 w 518"/>
                  <a:gd name="T53" fmla="*/ 438 h 519"/>
                  <a:gd name="T54" fmla="*/ 348 w 518"/>
                  <a:gd name="T55" fmla="*/ 438 h 519"/>
                  <a:gd name="T56" fmla="*/ 348 w 518"/>
                  <a:gd name="T57" fmla="*/ 349 h 519"/>
                  <a:gd name="T58" fmla="*/ 433 w 518"/>
                  <a:gd name="T59" fmla="*/ 349 h 519"/>
                  <a:gd name="T60" fmla="*/ 518 w 518"/>
                  <a:gd name="T61" fmla="*/ 34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8" h="519">
                    <a:moveTo>
                      <a:pt x="518" y="349"/>
                    </a:moveTo>
                    <a:lnTo>
                      <a:pt x="518" y="260"/>
                    </a:lnTo>
                    <a:lnTo>
                      <a:pt x="429" y="260"/>
                    </a:lnTo>
                    <a:lnTo>
                      <a:pt x="429" y="171"/>
                    </a:lnTo>
                    <a:lnTo>
                      <a:pt x="348" y="171"/>
                    </a:lnTo>
                    <a:lnTo>
                      <a:pt x="348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5"/>
                    </a:lnTo>
                    <a:lnTo>
                      <a:pt x="170" y="171"/>
                    </a:lnTo>
                    <a:lnTo>
                      <a:pt x="81" y="171"/>
                    </a:lnTo>
                    <a:lnTo>
                      <a:pt x="81" y="260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0" y="436"/>
                    </a:lnTo>
                    <a:lnTo>
                      <a:pt x="0" y="519"/>
                    </a:lnTo>
                    <a:lnTo>
                      <a:pt x="81" y="519"/>
                    </a:lnTo>
                    <a:lnTo>
                      <a:pt x="81" y="436"/>
                    </a:lnTo>
                    <a:lnTo>
                      <a:pt x="81" y="349"/>
                    </a:lnTo>
                    <a:lnTo>
                      <a:pt x="170" y="349"/>
                    </a:lnTo>
                    <a:lnTo>
                      <a:pt x="170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433">
                <a:extLst>
                  <a:ext uri="{FF2B5EF4-FFF2-40B4-BE49-F238E27FC236}">
                    <a16:creationId xmlns:a16="http://schemas.microsoft.com/office/drawing/2014/main" id="{BBA0CAC6-DAA7-4CD1-BE04-7216EF58B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86"/>
                <a:ext cx="259" cy="786"/>
              </a:xfrm>
              <a:custGeom>
                <a:avLst/>
                <a:gdLst>
                  <a:gd name="T0" fmla="*/ 170 w 259"/>
                  <a:gd name="T1" fmla="*/ 347 h 786"/>
                  <a:gd name="T2" fmla="*/ 170 w 259"/>
                  <a:gd name="T3" fmla="*/ 260 h 786"/>
                  <a:gd name="T4" fmla="*/ 170 w 259"/>
                  <a:gd name="T5" fmla="*/ 172 h 786"/>
                  <a:gd name="T6" fmla="*/ 170 w 259"/>
                  <a:gd name="T7" fmla="*/ 82 h 786"/>
                  <a:gd name="T8" fmla="*/ 89 w 259"/>
                  <a:gd name="T9" fmla="*/ 82 h 786"/>
                  <a:gd name="T10" fmla="*/ 89 w 259"/>
                  <a:gd name="T11" fmla="*/ 0 h 786"/>
                  <a:gd name="T12" fmla="*/ 4 w 259"/>
                  <a:gd name="T13" fmla="*/ 0 h 786"/>
                  <a:gd name="T14" fmla="*/ 0 w 259"/>
                  <a:gd name="T15" fmla="*/ 0 h 786"/>
                  <a:gd name="T16" fmla="*/ 0 w 259"/>
                  <a:gd name="T17" fmla="*/ 85 h 786"/>
                  <a:gd name="T18" fmla="*/ 0 w 259"/>
                  <a:gd name="T19" fmla="*/ 172 h 786"/>
                  <a:gd name="T20" fmla="*/ 0 w 259"/>
                  <a:gd name="T21" fmla="*/ 260 h 786"/>
                  <a:gd name="T22" fmla="*/ 0 w 259"/>
                  <a:gd name="T23" fmla="*/ 349 h 786"/>
                  <a:gd name="T24" fmla="*/ 4 w 259"/>
                  <a:gd name="T25" fmla="*/ 349 h 786"/>
                  <a:gd name="T26" fmla="*/ 89 w 259"/>
                  <a:gd name="T27" fmla="*/ 349 h 786"/>
                  <a:gd name="T28" fmla="*/ 89 w 259"/>
                  <a:gd name="T29" fmla="*/ 434 h 786"/>
                  <a:gd name="T30" fmla="*/ 89 w 259"/>
                  <a:gd name="T31" fmla="*/ 519 h 786"/>
                  <a:gd name="T32" fmla="*/ 170 w 259"/>
                  <a:gd name="T33" fmla="*/ 519 h 786"/>
                  <a:gd name="T34" fmla="*/ 170 w 259"/>
                  <a:gd name="T35" fmla="*/ 608 h 786"/>
                  <a:gd name="T36" fmla="*/ 170 w 259"/>
                  <a:gd name="T37" fmla="*/ 695 h 786"/>
                  <a:gd name="T38" fmla="*/ 170 w 259"/>
                  <a:gd name="T39" fmla="*/ 786 h 786"/>
                  <a:gd name="T40" fmla="*/ 259 w 259"/>
                  <a:gd name="T41" fmla="*/ 786 h 786"/>
                  <a:gd name="T42" fmla="*/ 259 w 259"/>
                  <a:gd name="T43" fmla="*/ 695 h 786"/>
                  <a:gd name="T44" fmla="*/ 259 w 259"/>
                  <a:gd name="T45" fmla="*/ 608 h 786"/>
                  <a:gd name="T46" fmla="*/ 259 w 259"/>
                  <a:gd name="T47" fmla="*/ 521 h 786"/>
                  <a:gd name="T48" fmla="*/ 259 w 259"/>
                  <a:gd name="T49" fmla="*/ 430 h 786"/>
                  <a:gd name="T50" fmla="*/ 170 w 259"/>
                  <a:gd name="T51" fmla="*/ 430 h 786"/>
                  <a:gd name="T52" fmla="*/ 170 w 259"/>
                  <a:gd name="T53" fmla="*/ 347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9" h="786">
                    <a:moveTo>
                      <a:pt x="170" y="347"/>
                    </a:moveTo>
                    <a:lnTo>
                      <a:pt x="170" y="260"/>
                    </a:lnTo>
                    <a:lnTo>
                      <a:pt x="170" y="172"/>
                    </a:lnTo>
                    <a:lnTo>
                      <a:pt x="170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2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4" y="349"/>
                    </a:lnTo>
                    <a:lnTo>
                      <a:pt x="89" y="349"/>
                    </a:lnTo>
                    <a:lnTo>
                      <a:pt x="89" y="434"/>
                    </a:lnTo>
                    <a:lnTo>
                      <a:pt x="89" y="519"/>
                    </a:lnTo>
                    <a:lnTo>
                      <a:pt x="170" y="519"/>
                    </a:lnTo>
                    <a:lnTo>
                      <a:pt x="170" y="608"/>
                    </a:lnTo>
                    <a:lnTo>
                      <a:pt x="170" y="695"/>
                    </a:lnTo>
                    <a:lnTo>
                      <a:pt x="170" y="786"/>
                    </a:lnTo>
                    <a:lnTo>
                      <a:pt x="259" y="786"/>
                    </a:lnTo>
                    <a:lnTo>
                      <a:pt x="259" y="695"/>
                    </a:lnTo>
                    <a:lnTo>
                      <a:pt x="259" y="608"/>
                    </a:lnTo>
                    <a:lnTo>
                      <a:pt x="259" y="521"/>
                    </a:lnTo>
                    <a:lnTo>
                      <a:pt x="259" y="430"/>
                    </a:lnTo>
                    <a:lnTo>
                      <a:pt x="170" y="430"/>
                    </a:lnTo>
                    <a:lnTo>
                      <a:pt x="170" y="347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909" name="Group 221">
              <a:extLst>
                <a:ext uri="{FF2B5EF4-FFF2-40B4-BE49-F238E27FC236}">
                  <a16:creationId xmlns:a16="http://schemas.microsoft.com/office/drawing/2014/main" id="{5CE27E52-F628-400D-9CE9-4AE95DA9EDC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089433" y="1049684"/>
              <a:ext cx="6097486" cy="1371638"/>
              <a:chOff x="93" y="-92"/>
              <a:chExt cx="7919" cy="1830"/>
            </a:xfrm>
          </p:grpSpPr>
          <p:sp>
            <p:nvSpPr>
              <p:cNvPr id="910" name="AutoShape 220">
                <a:extLst>
                  <a:ext uri="{FF2B5EF4-FFF2-40B4-BE49-F238E27FC236}">
                    <a16:creationId xmlns:a16="http://schemas.microsoft.com/office/drawing/2014/main" id="{1DA20856-9AE3-4BE2-BDCD-7EB93080535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93" y="-92"/>
                <a:ext cx="7919" cy="1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911" name="Group 422">
                <a:extLst>
                  <a:ext uri="{FF2B5EF4-FFF2-40B4-BE49-F238E27FC236}">
                    <a16:creationId xmlns:a16="http://schemas.microsoft.com/office/drawing/2014/main" id="{20437F26-B04D-4336-A1C3-4EA6A80AD9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" y="168"/>
                <a:ext cx="7923" cy="1572"/>
                <a:chOff x="91" y="168"/>
                <a:chExt cx="7923" cy="1572"/>
              </a:xfrm>
            </p:grpSpPr>
            <p:sp>
              <p:nvSpPr>
                <p:cNvPr id="923" name="Rectangle 222">
                  <a:extLst>
                    <a:ext uri="{FF2B5EF4-FFF2-40B4-BE49-F238E27FC236}">
                      <a16:creationId xmlns:a16="http://schemas.microsoft.com/office/drawing/2014/main" id="{708A8B0B-0207-448D-9C87-643346673F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7" y="954"/>
                  <a:ext cx="89" cy="89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4" name="Rectangle 223">
                  <a:extLst>
                    <a:ext uri="{FF2B5EF4-FFF2-40B4-BE49-F238E27FC236}">
                      <a16:creationId xmlns:a16="http://schemas.microsoft.com/office/drawing/2014/main" id="{C3CE3986-6090-473A-ABEC-07B0DAE90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221"/>
                  <a:ext cx="81" cy="81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5" name="Freeform 224">
                  <a:extLst>
                    <a:ext uri="{FF2B5EF4-FFF2-40B4-BE49-F238E27FC236}">
                      <a16:creationId xmlns:a16="http://schemas.microsoft.com/office/drawing/2014/main" id="{A54F2B32-36F8-4829-A49D-C5B9FA3736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0" y="1391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7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7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7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6" name="Rectangle 225">
                  <a:extLst>
                    <a:ext uri="{FF2B5EF4-FFF2-40B4-BE49-F238E27FC236}">
                      <a16:creationId xmlns:a16="http://schemas.microsoft.com/office/drawing/2014/main" id="{6A123A38-42ED-4EEF-B8E0-E6E24DD223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95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7" name="Freeform 226">
                  <a:extLst>
                    <a:ext uri="{FF2B5EF4-FFF2-40B4-BE49-F238E27FC236}">
                      <a16:creationId xmlns:a16="http://schemas.microsoft.com/office/drawing/2014/main" id="{41BF59BD-29A2-43C4-930A-A39229B6FE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6" y="872"/>
                  <a:ext cx="259" cy="171"/>
                </a:xfrm>
                <a:custGeom>
                  <a:avLst/>
                  <a:gdLst>
                    <a:gd name="T0" fmla="*/ 176 w 259"/>
                    <a:gd name="T1" fmla="*/ 0 h 171"/>
                    <a:gd name="T2" fmla="*/ 87 w 259"/>
                    <a:gd name="T3" fmla="*/ 0 h 171"/>
                    <a:gd name="T4" fmla="*/ 0 w 259"/>
                    <a:gd name="T5" fmla="*/ 0 h 171"/>
                    <a:gd name="T6" fmla="*/ 0 w 259"/>
                    <a:gd name="T7" fmla="*/ 82 h 171"/>
                    <a:gd name="T8" fmla="*/ 89 w 259"/>
                    <a:gd name="T9" fmla="*/ 82 h 171"/>
                    <a:gd name="T10" fmla="*/ 89 w 259"/>
                    <a:gd name="T11" fmla="*/ 171 h 171"/>
                    <a:gd name="T12" fmla="*/ 178 w 259"/>
                    <a:gd name="T13" fmla="*/ 171 h 171"/>
                    <a:gd name="T14" fmla="*/ 178 w 259"/>
                    <a:gd name="T15" fmla="*/ 82 h 171"/>
                    <a:gd name="T16" fmla="*/ 259 w 259"/>
                    <a:gd name="T17" fmla="*/ 82 h 171"/>
                    <a:gd name="T18" fmla="*/ 259 w 259"/>
                    <a:gd name="T19" fmla="*/ 0 h 171"/>
                    <a:gd name="T20" fmla="*/ 176 w 259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1">
                      <a:moveTo>
                        <a:pt x="176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178" y="171"/>
                      </a:lnTo>
                      <a:lnTo>
                        <a:pt x="178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6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8" name="Rectangle 227">
                  <a:extLst>
                    <a:ext uri="{FF2B5EF4-FFF2-40B4-BE49-F238E27FC236}">
                      <a16:creationId xmlns:a16="http://schemas.microsoft.com/office/drawing/2014/main" id="{8D773406-0C1A-47A0-9882-450DB0504C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55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9" name="Freeform 228">
                  <a:extLst>
                    <a:ext uri="{FF2B5EF4-FFF2-40B4-BE49-F238E27FC236}">
                      <a16:creationId xmlns:a16="http://schemas.microsoft.com/office/drawing/2014/main" id="{BCA63440-4866-48AD-941B-C0E23FFD19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043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0" name="Freeform 229">
                  <a:extLst>
                    <a:ext uri="{FF2B5EF4-FFF2-40B4-BE49-F238E27FC236}">
                      <a16:creationId xmlns:a16="http://schemas.microsoft.com/office/drawing/2014/main" id="{3BA39046-ABF4-4CB4-9E8F-47DBDB37F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1" y="1132"/>
                  <a:ext cx="518" cy="259"/>
                </a:xfrm>
                <a:custGeom>
                  <a:avLst/>
                  <a:gdLst>
                    <a:gd name="T0" fmla="*/ 348 w 518"/>
                    <a:gd name="T1" fmla="*/ 170 h 259"/>
                    <a:gd name="T2" fmla="*/ 348 w 518"/>
                    <a:gd name="T3" fmla="*/ 89 h 259"/>
                    <a:gd name="T4" fmla="*/ 259 w 518"/>
                    <a:gd name="T5" fmla="*/ 89 h 259"/>
                    <a:gd name="T6" fmla="*/ 170 w 518"/>
                    <a:gd name="T7" fmla="*/ 89 h 259"/>
                    <a:gd name="T8" fmla="*/ 170 w 518"/>
                    <a:gd name="T9" fmla="*/ 0 h 259"/>
                    <a:gd name="T10" fmla="*/ 83 w 518"/>
                    <a:gd name="T11" fmla="*/ 0 h 259"/>
                    <a:gd name="T12" fmla="*/ 0 w 518"/>
                    <a:gd name="T13" fmla="*/ 0 h 259"/>
                    <a:gd name="T14" fmla="*/ 0 w 518"/>
                    <a:gd name="T15" fmla="*/ 89 h 259"/>
                    <a:gd name="T16" fmla="*/ 81 w 518"/>
                    <a:gd name="T17" fmla="*/ 89 h 259"/>
                    <a:gd name="T18" fmla="*/ 81 w 518"/>
                    <a:gd name="T19" fmla="*/ 170 h 259"/>
                    <a:gd name="T20" fmla="*/ 172 w 518"/>
                    <a:gd name="T21" fmla="*/ 170 h 259"/>
                    <a:gd name="T22" fmla="*/ 259 w 518"/>
                    <a:gd name="T23" fmla="*/ 170 h 259"/>
                    <a:gd name="T24" fmla="*/ 259 w 518"/>
                    <a:gd name="T25" fmla="*/ 259 h 259"/>
                    <a:gd name="T26" fmla="*/ 346 w 518"/>
                    <a:gd name="T27" fmla="*/ 259 h 259"/>
                    <a:gd name="T28" fmla="*/ 433 w 518"/>
                    <a:gd name="T29" fmla="*/ 259 h 259"/>
                    <a:gd name="T30" fmla="*/ 518 w 518"/>
                    <a:gd name="T31" fmla="*/ 259 h 259"/>
                    <a:gd name="T32" fmla="*/ 518 w 518"/>
                    <a:gd name="T33" fmla="*/ 170 h 259"/>
                    <a:gd name="T34" fmla="*/ 433 w 518"/>
                    <a:gd name="T35" fmla="*/ 170 h 259"/>
                    <a:gd name="T36" fmla="*/ 348 w 518"/>
                    <a:gd name="T37" fmla="*/ 17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59">
                      <a:moveTo>
                        <a:pt x="348" y="170"/>
                      </a:moveTo>
                      <a:lnTo>
                        <a:pt x="348" y="89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0"/>
                      </a:lnTo>
                      <a:lnTo>
                        <a:pt x="433" y="170"/>
                      </a:lnTo>
                      <a:lnTo>
                        <a:pt x="348" y="17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1" name="Rectangle 230">
                  <a:extLst>
                    <a:ext uri="{FF2B5EF4-FFF2-40B4-BE49-F238E27FC236}">
                      <a16:creationId xmlns:a16="http://schemas.microsoft.com/office/drawing/2014/main" id="{6E7B8F70-CA36-44BF-89B8-A7718C46E8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9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2" name="Freeform 231">
                  <a:extLst>
                    <a:ext uri="{FF2B5EF4-FFF2-40B4-BE49-F238E27FC236}">
                      <a16:creationId xmlns:a16="http://schemas.microsoft.com/office/drawing/2014/main" id="{BB6306F7-5C82-450B-9D61-1503622D8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954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3" name="Freeform 232">
                  <a:extLst>
                    <a:ext uri="{FF2B5EF4-FFF2-40B4-BE49-F238E27FC236}">
                      <a16:creationId xmlns:a16="http://schemas.microsoft.com/office/drawing/2014/main" id="{48C5AB90-2765-4476-9809-EDA97C15C3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4" y="872"/>
                  <a:ext cx="178" cy="82"/>
                </a:xfrm>
                <a:custGeom>
                  <a:avLst/>
                  <a:gdLst>
                    <a:gd name="T0" fmla="*/ 89 w 178"/>
                    <a:gd name="T1" fmla="*/ 0 h 82"/>
                    <a:gd name="T2" fmla="*/ 0 w 178"/>
                    <a:gd name="T3" fmla="*/ 0 h 82"/>
                    <a:gd name="T4" fmla="*/ 0 w 178"/>
                    <a:gd name="T5" fmla="*/ 82 h 82"/>
                    <a:gd name="T6" fmla="*/ 89 w 178"/>
                    <a:gd name="T7" fmla="*/ 82 h 82"/>
                    <a:gd name="T8" fmla="*/ 178 w 178"/>
                    <a:gd name="T9" fmla="*/ 82 h 82"/>
                    <a:gd name="T10" fmla="*/ 178 w 178"/>
                    <a:gd name="T11" fmla="*/ 0 h 82"/>
                    <a:gd name="T12" fmla="*/ 89 w 178"/>
                    <a:gd name="T13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2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4" name="Freeform 233">
                  <a:extLst>
                    <a:ext uri="{FF2B5EF4-FFF2-40B4-BE49-F238E27FC236}">
                      <a16:creationId xmlns:a16="http://schemas.microsoft.com/office/drawing/2014/main" id="{8662353F-5C63-4522-9B36-DCB91922B4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170" cy="178"/>
                </a:xfrm>
                <a:custGeom>
                  <a:avLst/>
                  <a:gdLst>
                    <a:gd name="T0" fmla="*/ 89 w 170"/>
                    <a:gd name="T1" fmla="*/ 89 h 178"/>
                    <a:gd name="T2" fmla="*/ 0 w 170"/>
                    <a:gd name="T3" fmla="*/ 89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9 w 170"/>
                    <a:gd name="T15" fmla="*/ 0 h 178"/>
                    <a:gd name="T16" fmla="*/ 89 w 170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5" name="Freeform 234">
                  <a:extLst>
                    <a:ext uri="{FF2B5EF4-FFF2-40B4-BE49-F238E27FC236}">
                      <a16:creationId xmlns:a16="http://schemas.microsoft.com/office/drawing/2014/main" id="{6D97AB26-220B-44B8-8A33-CC2AE08968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6" y="872"/>
                  <a:ext cx="259" cy="171"/>
                </a:xfrm>
                <a:custGeom>
                  <a:avLst/>
                  <a:gdLst>
                    <a:gd name="T0" fmla="*/ 85 w 259"/>
                    <a:gd name="T1" fmla="*/ 0 h 171"/>
                    <a:gd name="T2" fmla="*/ 0 w 259"/>
                    <a:gd name="T3" fmla="*/ 0 h 171"/>
                    <a:gd name="T4" fmla="*/ 0 w 259"/>
                    <a:gd name="T5" fmla="*/ 84 h 171"/>
                    <a:gd name="T6" fmla="*/ 0 w 259"/>
                    <a:gd name="T7" fmla="*/ 171 h 171"/>
                    <a:gd name="T8" fmla="*/ 81 w 259"/>
                    <a:gd name="T9" fmla="*/ 171 h 171"/>
                    <a:gd name="T10" fmla="*/ 81 w 259"/>
                    <a:gd name="T11" fmla="*/ 82 h 171"/>
                    <a:gd name="T12" fmla="*/ 170 w 259"/>
                    <a:gd name="T13" fmla="*/ 82 h 171"/>
                    <a:gd name="T14" fmla="*/ 170 w 259"/>
                    <a:gd name="T15" fmla="*/ 171 h 171"/>
                    <a:gd name="T16" fmla="*/ 259 w 259"/>
                    <a:gd name="T17" fmla="*/ 171 h 171"/>
                    <a:gd name="T18" fmla="*/ 259 w 259"/>
                    <a:gd name="T19" fmla="*/ 84 h 171"/>
                    <a:gd name="T20" fmla="*/ 259 w 259"/>
                    <a:gd name="T21" fmla="*/ 0 h 171"/>
                    <a:gd name="T22" fmla="*/ 172 w 259"/>
                    <a:gd name="T23" fmla="*/ 0 h 171"/>
                    <a:gd name="T24" fmla="*/ 85 w 259"/>
                    <a:gd name="T2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171">
                      <a:moveTo>
                        <a:pt x="85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1" y="171"/>
                      </a:lnTo>
                      <a:lnTo>
                        <a:pt x="81" y="82"/>
                      </a:lnTo>
                      <a:lnTo>
                        <a:pt x="170" y="82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6" name="Rectangle 235">
                  <a:extLst>
                    <a:ext uri="{FF2B5EF4-FFF2-40B4-BE49-F238E27FC236}">
                      <a16:creationId xmlns:a16="http://schemas.microsoft.com/office/drawing/2014/main" id="{7587DC8C-F06A-49A8-AADC-0D57AA5EDF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7" name="Freeform 236">
                  <a:extLst>
                    <a:ext uri="{FF2B5EF4-FFF2-40B4-BE49-F238E27FC236}">
                      <a16:creationId xmlns:a16="http://schemas.microsoft.com/office/drawing/2014/main" id="{85614A02-7586-4BE8-A93E-B528B458FF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516"/>
                  <a:ext cx="429" cy="267"/>
                </a:xfrm>
                <a:custGeom>
                  <a:avLst/>
                  <a:gdLst>
                    <a:gd name="T0" fmla="*/ 348 w 429"/>
                    <a:gd name="T1" fmla="*/ 0 h 267"/>
                    <a:gd name="T2" fmla="*/ 259 w 429"/>
                    <a:gd name="T3" fmla="*/ 0 h 267"/>
                    <a:gd name="T4" fmla="*/ 259 w 429"/>
                    <a:gd name="T5" fmla="*/ 89 h 267"/>
                    <a:gd name="T6" fmla="*/ 172 w 429"/>
                    <a:gd name="T7" fmla="*/ 89 h 267"/>
                    <a:gd name="T8" fmla="*/ 81 w 429"/>
                    <a:gd name="T9" fmla="*/ 89 h 267"/>
                    <a:gd name="T10" fmla="*/ 81 w 429"/>
                    <a:gd name="T11" fmla="*/ 0 h 267"/>
                    <a:gd name="T12" fmla="*/ 0 w 429"/>
                    <a:gd name="T13" fmla="*/ 0 h 267"/>
                    <a:gd name="T14" fmla="*/ 0 w 429"/>
                    <a:gd name="T15" fmla="*/ 91 h 267"/>
                    <a:gd name="T16" fmla="*/ 0 w 429"/>
                    <a:gd name="T17" fmla="*/ 178 h 267"/>
                    <a:gd name="T18" fmla="*/ 85 w 429"/>
                    <a:gd name="T19" fmla="*/ 178 h 267"/>
                    <a:gd name="T20" fmla="*/ 172 w 429"/>
                    <a:gd name="T21" fmla="*/ 178 h 267"/>
                    <a:gd name="T22" fmla="*/ 259 w 429"/>
                    <a:gd name="T23" fmla="*/ 178 h 267"/>
                    <a:gd name="T24" fmla="*/ 348 w 429"/>
                    <a:gd name="T25" fmla="*/ 178 h 267"/>
                    <a:gd name="T26" fmla="*/ 348 w 429"/>
                    <a:gd name="T27" fmla="*/ 267 h 267"/>
                    <a:gd name="T28" fmla="*/ 429 w 429"/>
                    <a:gd name="T29" fmla="*/ 267 h 267"/>
                    <a:gd name="T30" fmla="*/ 429 w 429"/>
                    <a:gd name="T31" fmla="*/ 178 h 267"/>
                    <a:gd name="T32" fmla="*/ 429 w 429"/>
                    <a:gd name="T33" fmla="*/ 89 h 267"/>
                    <a:gd name="T34" fmla="*/ 348 w 429"/>
                    <a:gd name="T35" fmla="*/ 89 h 267"/>
                    <a:gd name="T36" fmla="*/ 348 w 429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29" h="267">
                      <a:moveTo>
                        <a:pt x="348" y="0"/>
                      </a:move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2" y="89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2" y="178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267"/>
                      </a:lnTo>
                      <a:lnTo>
                        <a:pt x="429" y="267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8" name="Freeform 237">
                  <a:extLst>
                    <a:ext uri="{FF2B5EF4-FFF2-40B4-BE49-F238E27FC236}">
                      <a16:creationId xmlns:a16="http://schemas.microsoft.com/office/drawing/2014/main" id="{8A91D927-71E5-479B-9CAC-09B406AC77E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52" y="516"/>
                  <a:ext cx="689" cy="875"/>
                </a:xfrm>
                <a:custGeom>
                  <a:avLst/>
                  <a:gdLst>
                    <a:gd name="T0" fmla="*/ 600 w 689"/>
                    <a:gd name="T1" fmla="*/ 527 h 875"/>
                    <a:gd name="T2" fmla="*/ 511 w 689"/>
                    <a:gd name="T3" fmla="*/ 527 h 875"/>
                    <a:gd name="T4" fmla="*/ 511 w 689"/>
                    <a:gd name="T5" fmla="*/ 440 h 875"/>
                    <a:gd name="T6" fmla="*/ 511 w 689"/>
                    <a:gd name="T7" fmla="*/ 356 h 875"/>
                    <a:gd name="T8" fmla="*/ 422 w 689"/>
                    <a:gd name="T9" fmla="*/ 356 h 875"/>
                    <a:gd name="T10" fmla="*/ 422 w 689"/>
                    <a:gd name="T11" fmla="*/ 267 h 875"/>
                    <a:gd name="T12" fmla="*/ 341 w 689"/>
                    <a:gd name="T13" fmla="*/ 267 h 875"/>
                    <a:gd name="T14" fmla="*/ 341 w 689"/>
                    <a:gd name="T15" fmla="*/ 178 h 875"/>
                    <a:gd name="T16" fmla="*/ 258 w 689"/>
                    <a:gd name="T17" fmla="*/ 178 h 875"/>
                    <a:gd name="T18" fmla="*/ 171 w 689"/>
                    <a:gd name="T19" fmla="*/ 178 h 875"/>
                    <a:gd name="T20" fmla="*/ 171 w 689"/>
                    <a:gd name="T21" fmla="*/ 91 h 875"/>
                    <a:gd name="T22" fmla="*/ 171 w 689"/>
                    <a:gd name="T23" fmla="*/ 0 h 875"/>
                    <a:gd name="T24" fmla="*/ 84 w 689"/>
                    <a:gd name="T25" fmla="*/ 0 h 875"/>
                    <a:gd name="T26" fmla="*/ 0 w 689"/>
                    <a:gd name="T27" fmla="*/ 0 h 875"/>
                    <a:gd name="T28" fmla="*/ 0 w 689"/>
                    <a:gd name="T29" fmla="*/ 91 h 875"/>
                    <a:gd name="T30" fmla="*/ 0 w 689"/>
                    <a:gd name="T31" fmla="*/ 178 h 875"/>
                    <a:gd name="T32" fmla="*/ 0 w 689"/>
                    <a:gd name="T33" fmla="*/ 267 h 875"/>
                    <a:gd name="T34" fmla="*/ 82 w 689"/>
                    <a:gd name="T35" fmla="*/ 267 h 875"/>
                    <a:gd name="T36" fmla="*/ 82 w 689"/>
                    <a:gd name="T37" fmla="*/ 352 h 875"/>
                    <a:gd name="T38" fmla="*/ 82 w 689"/>
                    <a:gd name="T39" fmla="*/ 438 h 875"/>
                    <a:gd name="T40" fmla="*/ 171 w 689"/>
                    <a:gd name="T41" fmla="*/ 438 h 875"/>
                    <a:gd name="T42" fmla="*/ 171 w 689"/>
                    <a:gd name="T43" fmla="*/ 527 h 875"/>
                    <a:gd name="T44" fmla="*/ 260 w 689"/>
                    <a:gd name="T45" fmla="*/ 527 h 875"/>
                    <a:gd name="T46" fmla="*/ 260 w 689"/>
                    <a:gd name="T47" fmla="*/ 616 h 875"/>
                    <a:gd name="T48" fmla="*/ 341 w 689"/>
                    <a:gd name="T49" fmla="*/ 616 h 875"/>
                    <a:gd name="T50" fmla="*/ 341 w 689"/>
                    <a:gd name="T51" fmla="*/ 527 h 875"/>
                    <a:gd name="T52" fmla="*/ 422 w 689"/>
                    <a:gd name="T53" fmla="*/ 527 h 875"/>
                    <a:gd name="T54" fmla="*/ 422 w 689"/>
                    <a:gd name="T55" fmla="*/ 616 h 875"/>
                    <a:gd name="T56" fmla="*/ 511 w 689"/>
                    <a:gd name="T57" fmla="*/ 616 h 875"/>
                    <a:gd name="T58" fmla="*/ 511 w 689"/>
                    <a:gd name="T59" fmla="*/ 705 h 875"/>
                    <a:gd name="T60" fmla="*/ 600 w 689"/>
                    <a:gd name="T61" fmla="*/ 705 h 875"/>
                    <a:gd name="T62" fmla="*/ 600 w 689"/>
                    <a:gd name="T63" fmla="*/ 790 h 875"/>
                    <a:gd name="T64" fmla="*/ 600 w 689"/>
                    <a:gd name="T65" fmla="*/ 875 h 875"/>
                    <a:gd name="T66" fmla="*/ 689 w 689"/>
                    <a:gd name="T67" fmla="*/ 875 h 875"/>
                    <a:gd name="T68" fmla="*/ 689 w 689"/>
                    <a:gd name="T69" fmla="*/ 790 h 875"/>
                    <a:gd name="T70" fmla="*/ 689 w 689"/>
                    <a:gd name="T71" fmla="*/ 703 h 875"/>
                    <a:gd name="T72" fmla="*/ 689 w 689"/>
                    <a:gd name="T73" fmla="*/ 616 h 875"/>
                    <a:gd name="T74" fmla="*/ 600 w 689"/>
                    <a:gd name="T75" fmla="*/ 616 h 875"/>
                    <a:gd name="T76" fmla="*/ 600 w 689"/>
                    <a:gd name="T77" fmla="*/ 527 h 875"/>
                    <a:gd name="T78" fmla="*/ 260 w 689"/>
                    <a:gd name="T79" fmla="*/ 438 h 875"/>
                    <a:gd name="T80" fmla="*/ 260 w 689"/>
                    <a:gd name="T81" fmla="*/ 356 h 875"/>
                    <a:gd name="T82" fmla="*/ 341 w 689"/>
                    <a:gd name="T83" fmla="*/ 356 h 875"/>
                    <a:gd name="T84" fmla="*/ 341 w 689"/>
                    <a:gd name="T85" fmla="*/ 438 h 875"/>
                    <a:gd name="T86" fmla="*/ 260 w 689"/>
                    <a:gd name="T87" fmla="*/ 43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9" h="875">
                      <a:moveTo>
                        <a:pt x="600" y="527"/>
                      </a:moveTo>
                      <a:lnTo>
                        <a:pt x="511" y="527"/>
                      </a:lnTo>
                      <a:lnTo>
                        <a:pt x="511" y="440"/>
                      </a:lnTo>
                      <a:lnTo>
                        <a:pt x="511" y="356"/>
                      </a:lnTo>
                      <a:lnTo>
                        <a:pt x="422" y="356"/>
                      </a:lnTo>
                      <a:lnTo>
                        <a:pt x="422" y="267"/>
                      </a:lnTo>
                      <a:lnTo>
                        <a:pt x="341" y="267"/>
                      </a:lnTo>
                      <a:lnTo>
                        <a:pt x="341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2" y="267"/>
                      </a:lnTo>
                      <a:lnTo>
                        <a:pt x="82" y="352"/>
                      </a:lnTo>
                      <a:lnTo>
                        <a:pt x="82" y="438"/>
                      </a:lnTo>
                      <a:lnTo>
                        <a:pt x="171" y="438"/>
                      </a:lnTo>
                      <a:lnTo>
                        <a:pt x="171" y="527"/>
                      </a:lnTo>
                      <a:lnTo>
                        <a:pt x="260" y="527"/>
                      </a:lnTo>
                      <a:lnTo>
                        <a:pt x="260" y="616"/>
                      </a:lnTo>
                      <a:lnTo>
                        <a:pt x="341" y="616"/>
                      </a:lnTo>
                      <a:lnTo>
                        <a:pt x="341" y="527"/>
                      </a:lnTo>
                      <a:lnTo>
                        <a:pt x="422" y="527"/>
                      </a:lnTo>
                      <a:lnTo>
                        <a:pt x="422" y="616"/>
                      </a:lnTo>
                      <a:lnTo>
                        <a:pt x="511" y="616"/>
                      </a:lnTo>
                      <a:lnTo>
                        <a:pt x="511" y="705"/>
                      </a:lnTo>
                      <a:lnTo>
                        <a:pt x="600" y="705"/>
                      </a:lnTo>
                      <a:lnTo>
                        <a:pt x="600" y="790"/>
                      </a:lnTo>
                      <a:lnTo>
                        <a:pt x="600" y="875"/>
                      </a:lnTo>
                      <a:lnTo>
                        <a:pt x="689" y="875"/>
                      </a:lnTo>
                      <a:lnTo>
                        <a:pt x="689" y="790"/>
                      </a:lnTo>
                      <a:lnTo>
                        <a:pt x="689" y="703"/>
                      </a:lnTo>
                      <a:lnTo>
                        <a:pt x="689" y="616"/>
                      </a:lnTo>
                      <a:lnTo>
                        <a:pt x="600" y="616"/>
                      </a:lnTo>
                      <a:lnTo>
                        <a:pt x="600" y="527"/>
                      </a:lnTo>
                      <a:close/>
                      <a:moveTo>
                        <a:pt x="260" y="438"/>
                      </a:moveTo>
                      <a:lnTo>
                        <a:pt x="260" y="356"/>
                      </a:lnTo>
                      <a:lnTo>
                        <a:pt x="341" y="356"/>
                      </a:lnTo>
                      <a:lnTo>
                        <a:pt x="341" y="438"/>
                      </a:lnTo>
                      <a:lnTo>
                        <a:pt x="260" y="43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9" name="Freeform 238">
                  <a:extLst>
                    <a:ext uri="{FF2B5EF4-FFF2-40B4-BE49-F238E27FC236}">
                      <a16:creationId xmlns:a16="http://schemas.microsoft.com/office/drawing/2014/main" id="{172DC4EE-46B5-43C1-A909-037A7CAFF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8" y="346"/>
                  <a:ext cx="526" cy="875"/>
                </a:xfrm>
                <a:custGeom>
                  <a:avLst/>
                  <a:gdLst>
                    <a:gd name="T0" fmla="*/ 348 w 526"/>
                    <a:gd name="T1" fmla="*/ 608 h 875"/>
                    <a:gd name="T2" fmla="*/ 348 w 526"/>
                    <a:gd name="T3" fmla="*/ 522 h 875"/>
                    <a:gd name="T4" fmla="*/ 348 w 526"/>
                    <a:gd name="T5" fmla="*/ 435 h 875"/>
                    <a:gd name="T6" fmla="*/ 348 w 526"/>
                    <a:gd name="T7" fmla="*/ 348 h 875"/>
                    <a:gd name="T8" fmla="*/ 348 w 526"/>
                    <a:gd name="T9" fmla="*/ 259 h 875"/>
                    <a:gd name="T10" fmla="*/ 259 w 526"/>
                    <a:gd name="T11" fmla="*/ 259 h 875"/>
                    <a:gd name="T12" fmla="*/ 259 w 526"/>
                    <a:gd name="T13" fmla="*/ 174 h 875"/>
                    <a:gd name="T14" fmla="*/ 259 w 526"/>
                    <a:gd name="T15" fmla="*/ 89 h 875"/>
                    <a:gd name="T16" fmla="*/ 348 w 526"/>
                    <a:gd name="T17" fmla="*/ 89 h 875"/>
                    <a:gd name="T18" fmla="*/ 348 w 526"/>
                    <a:gd name="T19" fmla="*/ 0 h 875"/>
                    <a:gd name="T20" fmla="*/ 263 w 526"/>
                    <a:gd name="T21" fmla="*/ 0 h 875"/>
                    <a:gd name="T22" fmla="*/ 178 w 526"/>
                    <a:gd name="T23" fmla="*/ 0 h 875"/>
                    <a:gd name="T24" fmla="*/ 178 w 526"/>
                    <a:gd name="T25" fmla="*/ 89 h 875"/>
                    <a:gd name="T26" fmla="*/ 89 w 526"/>
                    <a:gd name="T27" fmla="*/ 89 h 875"/>
                    <a:gd name="T28" fmla="*/ 0 w 526"/>
                    <a:gd name="T29" fmla="*/ 89 h 875"/>
                    <a:gd name="T30" fmla="*/ 0 w 526"/>
                    <a:gd name="T31" fmla="*/ 174 h 875"/>
                    <a:gd name="T32" fmla="*/ 0 w 526"/>
                    <a:gd name="T33" fmla="*/ 261 h 875"/>
                    <a:gd name="T34" fmla="*/ 0 w 526"/>
                    <a:gd name="T35" fmla="*/ 348 h 875"/>
                    <a:gd name="T36" fmla="*/ 0 w 526"/>
                    <a:gd name="T37" fmla="*/ 437 h 875"/>
                    <a:gd name="T38" fmla="*/ 89 w 526"/>
                    <a:gd name="T39" fmla="*/ 437 h 875"/>
                    <a:gd name="T40" fmla="*/ 176 w 526"/>
                    <a:gd name="T41" fmla="*/ 437 h 875"/>
                    <a:gd name="T42" fmla="*/ 259 w 526"/>
                    <a:gd name="T43" fmla="*/ 437 h 875"/>
                    <a:gd name="T44" fmla="*/ 259 w 526"/>
                    <a:gd name="T45" fmla="*/ 522 h 875"/>
                    <a:gd name="T46" fmla="*/ 259 w 526"/>
                    <a:gd name="T47" fmla="*/ 610 h 875"/>
                    <a:gd name="T48" fmla="*/ 259 w 526"/>
                    <a:gd name="T49" fmla="*/ 697 h 875"/>
                    <a:gd name="T50" fmla="*/ 348 w 526"/>
                    <a:gd name="T51" fmla="*/ 697 h 875"/>
                    <a:gd name="T52" fmla="*/ 348 w 526"/>
                    <a:gd name="T53" fmla="*/ 786 h 875"/>
                    <a:gd name="T54" fmla="*/ 348 w 526"/>
                    <a:gd name="T55" fmla="*/ 875 h 875"/>
                    <a:gd name="T56" fmla="*/ 437 w 526"/>
                    <a:gd name="T57" fmla="*/ 875 h 875"/>
                    <a:gd name="T58" fmla="*/ 437 w 526"/>
                    <a:gd name="T59" fmla="*/ 786 h 875"/>
                    <a:gd name="T60" fmla="*/ 437 w 526"/>
                    <a:gd name="T61" fmla="*/ 697 h 875"/>
                    <a:gd name="T62" fmla="*/ 526 w 526"/>
                    <a:gd name="T63" fmla="*/ 697 h 875"/>
                    <a:gd name="T64" fmla="*/ 526 w 526"/>
                    <a:gd name="T65" fmla="*/ 608 h 875"/>
                    <a:gd name="T66" fmla="*/ 437 w 526"/>
                    <a:gd name="T67" fmla="*/ 608 h 875"/>
                    <a:gd name="T68" fmla="*/ 348 w 526"/>
                    <a:gd name="T69" fmla="*/ 60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26" h="875">
                      <a:moveTo>
                        <a:pt x="348" y="608"/>
                      </a:moveTo>
                      <a:lnTo>
                        <a:pt x="348" y="522"/>
                      </a:lnTo>
                      <a:lnTo>
                        <a:pt x="348" y="435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4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4"/>
                      </a:lnTo>
                      <a:lnTo>
                        <a:pt x="0" y="261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9" y="437"/>
                      </a:lnTo>
                      <a:lnTo>
                        <a:pt x="176" y="437"/>
                      </a:lnTo>
                      <a:lnTo>
                        <a:pt x="259" y="437"/>
                      </a:lnTo>
                      <a:lnTo>
                        <a:pt x="259" y="522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348" y="875"/>
                      </a:lnTo>
                      <a:lnTo>
                        <a:pt x="437" y="875"/>
                      </a:lnTo>
                      <a:lnTo>
                        <a:pt x="437" y="786"/>
                      </a:lnTo>
                      <a:lnTo>
                        <a:pt x="437" y="697"/>
                      </a:lnTo>
                      <a:lnTo>
                        <a:pt x="526" y="697"/>
                      </a:lnTo>
                      <a:lnTo>
                        <a:pt x="526" y="608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0" name="Freeform 239">
                  <a:extLst>
                    <a:ext uri="{FF2B5EF4-FFF2-40B4-BE49-F238E27FC236}">
                      <a16:creationId xmlns:a16="http://schemas.microsoft.com/office/drawing/2014/main" id="{C434DAB0-A731-4ECF-A272-0B354B6405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2" y="783"/>
                  <a:ext cx="526" cy="608"/>
                </a:xfrm>
                <a:custGeom>
                  <a:avLst/>
                  <a:gdLst>
                    <a:gd name="T0" fmla="*/ 355 w 526"/>
                    <a:gd name="T1" fmla="*/ 0 h 608"/>
                    <a:gd name="T2" fmla="*/ 355 w 526"/>
                    <a:gd name="T3" fmla="*/ 89 h 608"/>
                    <a:gd name="T4" fmla="*/ 267 w 526"/>
                    <a:gd name="T5" fmla="*/ 89 h 608"/>
                    <a:gd name="T6" fmla="*/ 267 w 526"/>
                    <a:gd name="T7" fmla="*/ 171 h 608"/>
                    <a:gd name="T8" fmla="*/ 178 w 526"/>
                    <a:gd name="T9" fmla="*/ 171 h 608"/>
                    <a:gd name="T10" fmla="*/ 178 w 526"/>
                    <a:gd name="T11" fmla="*/ 260 h 608"/>
                    <a:gd name="T12" fmla="*/ 89 w 526"/>
                    <a:gd name="T13" fmla="*/ 260 h 608"/>
                    <a:gd name="T14" fmla="*/ 89 w 526"/>
                    <a:gd name="T15" fmla="*/ 349 h 608"/>
                    <a:gd name="T16" fmla="*/ 0 w 526"/>
                    <a:gd name="T17" fmla="*/ 349 h 608"/>
                    <a:gd name="T18" fmla="*/ 0 w 526"/>
                    <a:gd name="T19" fmla="*/ 438 h 608"/>
                    <a:gd name="T20" fmla="*/ 89 w 526"/>
                    <a:gd name="T21" fmla="*/ 438 h 608"/>
                    <a:gd name="T22" fmla="*/ 89 w 526"/>
                    <a:gd name="T23" fmla="*/ 523 h 608"/>
                    <a:gd name="T24" fmla="*/ 89 w 526"/>
                    <a:gd name="T25" fmla="*/ 608 h 608"/>
                    <a:gd name="T26" fmla="*/ 178 w 526"/>
                    <a:gd name="T27" fmla="*/ 608 h 608"/>
                    <a:gd name="T28" fmla="*/ 178 w 526"/>
                    <a:gd name="T29" fmla="*/ 523 h 608"/>
                    <a:gd name="T30" fmla="*/ 178 w 526"/>
                    <a:gd name="T31" fmla="*/ 438 h 608"/>
                    <a:gd name="T32" fmla="*/ 267 w 526"/>
                    <a:gd name="T33" fmla="*/ 438 h 608"/>
                    <a:gd name="T34" fmla="*/ 267 w 526"/>
                    <a:gd name="T35" fmla="*/ 349 h 608"/>
                    <a:gd name="T36" fmla="*/ 355 w 526"/>
                    <a:gd name="T37" fmla="*/ 349 h 608"/>
                    <a:gd name="T38" fmla="*/ 355 w 526"/>
                    <a:gd name="T39" fmla="*/ 260 h 608"/>
                    <a:gd name="T40" fmla="*/ 437 w 526"/>
                    <a:gd name="T41" fmla="*/ 260 h 608"/>
                    <a:gd name="T42" fmla="*/ 437 w 526"/>
                    <a:gd name="T43" fmla="*/ 171 h 608"/>
                    <a:gd name="T44" fmla="*/ 526 w 526"/>
                    <a:gd name="T45" fmla="*/ 171 h 608"/>
                    <a:gd name="T46" fmla="*/ 526 w 526"/>
                    <a:gd name="T47" fmla="*/ 85 h 608"/>
                    <a:gd name="T48" fmla="*/ 526 w 526"/>
                    <a:gd name="T49" fmla="*/ 0 h 608"/>
                    <a:gd name="T50" fmla="*/ 439 w 526"/>
                    <a:gd name="T51" fmla="*/ 0 h 608"/>
                    <a:gd name="T52" fmla="*/ 355 w 526"/>
                    <a:gd name="T53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26" h="608">
                      <a:moveTo>
                        <a:pt x="355" y="0"/>
                      </a:moveTo>
                      <a:lnTo>
                        <a:pt x="355" y="89"/>
                      </a:lnTo>
                      <a:lnTo>
                        <a:pt x="267" y="89"/>
                      </a:lnTo>
                      <a:lnTo>
                        <a:pt x="267" y="171"/>
                      </a:lnTo>
                      <a:lnTo>
                        <a:pt x="178" y="171"/>
                      </a:lnTo>
                      <a:lnTo>
                        <a:pt x="178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9" y="438"/>
                      </a:lnTo>
                      <a:lnTo>
                        <a:pt x="89" y="523"/>
                      </a:lnTo>
                      <a:lnTo>
                        <a:pt x="89" y="608"/>
                      </a:lnTo>
                      <a:lnTo>
                        <a:pt x="178" y="608"/>
                      </a:lnTo>
                      <a:lnTo>
                        <a:pt x="178" y="523"/>
                      </a:lnTo>
                      <a:lnTo>
                        <a:pt x="178" y="438"/>
                      </a:lnTo>
                      <a:lnTo>
                        <a:pt x="267" y="438"/>
                      </a:lnTo>
                      <a:lnTo>
                        <a:pt x="267" y="349"/>
                      </a:lnTo>
                      <a:lnTo>
                        <a:pt x="355" y="349"/>
                      </a:lnTo>
                      <a:lnTo>
                        <a:pt x="355" y="260"/>
                      </a:lnTo>
                      <a:lnTo>
                        <a:pt x="437" y="260"/>
                      </a:lnTo>
                      <a:lnTo>
                        <a:pt x="437" y="171"/>
                      </a:lnTo>
                      <a:lnTo>
                        <a:pt x="526" y="171"/>
                      </a:lnTo>
                      <a:lnTo>
                        <a:pt x="526" y="85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1" name="Rectangle 240">
                  <a:extLst>
                    <a:ext uri="{FF2B5EF4-FFF2-40B4-BE49-F238E27FC236}">
                      <a16:creationId xmlns:a16="http://schemas.microsoft.com/office/drawing/2014/main" id="{C971FF84-C6B2-4EB7-956F-C52D5DC9FB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2" name="Rectangle 241">
                  <a:extLst>
                    <a:ext uri="{FF2B5EF4-FFF2-40B4-BE49-F238E27FC236}">
                      <a16:creationId xmlns:a16="http://schemas.microsoft.com/office/drawing/2014/main" id="{D28726C9-177A-4E01-A0E5-87E43D861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783"/>
                  <a:ext cx="81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3" name="Rectangle 242">
                  <a:extLst>
                    <a:ext uri="{FF2B5EF4-FFF2-40B4-BE49-F238E27FC236}">
                      <a16:creationId xmlns:a16="http://schemas.microsoft.com/office/drawing/2014/main" id="{9AD40AFA-DA73-457B-9BF5-F025CB71E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4" name="Rectangle 243">
                  <a:extLst>
                    <a:ext uri="{FF2B5EF4-FFF2-40B4-BE49-F238E27FC236}">
                      <a16:creationId xmlns:a16="http://schemas.microsoft.com/office/drawing/2014/main" id="{6B8C0E99-EE92-4F51-A068-47DD9A28F7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5" name="Rectangle 244">
                  <a:extLst>
                    <a:ext uri="{FF2B5EF4-FFF2-40B4-BE49-F238E27FC236}">
                      <a16:creationId xmlns:a16="http://schemas.microsoft.com/office/drawing/2014/main" id="{98855F3C-98EE-4005-9E7C-AC804012C1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1221"/>
                  <a:ext cx="81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6" name="Rectangle 245">
                  <a:extLst>
                    <a:ext uri="{FF2B5EF4-FFF2-40B4-BE49-F238E27FC236}">
                      <a16:creationId xmlns:a16="http://schemas.microsoft.com/office/drawing/2014/main" id="{4442555A-7526-4840-8D5B-49B36BCFEA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783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7" name="Rectangle 246">
                  <a:extLst>
                    <a:ext uri="{FF2B5EF4-FFF2-40B4-BE49-F238E27FC236}">
                      <a16:creationId xmlns:a16="http://schemas.microsoft.com/office/drawing/2014/main" id="{37D46770-5C16-4A62-AEC5-EE162384B2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8" name="Freeform 247">
                  <a:extLst>
                    <a:ext uri="{FF2B5EF4-FFF2-40B4-BE49-F238E27FC236}">
                      <a16:creationId xmlns:a16="http://schemas.microsoft.com/office/drawing/2014/main" id="{25A5D95D-08BE-4198-9717-0BE2C2DFF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1" y="872"/>
                  <a:ext cx="437" cy="430"/>
                </a:xfrm>
                <a:custGeom>
                  <a:avLst/>
                  <a:gdLst>
                    <a:gd name="T0" fmla="*/ 348 w 437"/>
                    <a:gd name="T1" fmla="*/ 82 h 430"/>
                    <a:gd name="T2" fmla="*/ 259 w 437"/>
                    <a:gd name="T3" fmla="*/ 82 h 430"/>
                    <a:gd name="T4" fmla="*/ 172 w 437"/>
                    <a:gd name="T5" fmla="*/ 82 h 430"/>
                    <a:gd name="T6" fmla="*/ 89 w 437"/>
                    <a:gd name="T7" fmla="*/ 82 h 430"/>
                    <a:gd name="T8" fmla="*/ 89 w 437"/>
                    <a:gd name="T9" fmla="*/ 171 h 430"/>
                    <a:gd name="T10" fmla="*/ 0 w 437"/>
                    <a:gd name="T11" fmla="*/ 171 h 430"/>
                    <a:gd name="T12" fmla="*/ 0 w 437"/>
                    <a:gd name="T13" fmla="*/ 260 h 430"/>
                    <a:gd name="T14" fmla="*/ 0 w 437"/>
                    <a:gd name="T15" fmla="*/ 349 h 430"/>
                    <a:gd name="T16" fmla="*/ 85 w 437"/>
                    <a:gd name="T17" fmla="*/ 349 h 430"/>
                    <a:gd name="T18" fmla="*/ 170 w 437"/>
                    <a:gd name="T19" fmla="*/ 349 h 430"/>
                    <a:gd name="T20" fmla="*/ 170 w 437"/>
                    <a:gd name="T21" fmla="*/ 260 h 430"/>
                    <a:gd name="T22" fmla="*/ 170 w 437"/>
                    <a:gd name="T23" fmla="*/ 171 h 430"/>
                    <a:gd name="T24" fmla="*/ 259 w 437"/>
                    <a:gd name="T25" fmla="*/ 171 h 430"/>
                    <a:gd name="T26" fmla="*/ 259 w 437"/>
                    <a:gd name="T27" fmla="*/ 260 h 430"/>
                    <a:gd name="T28" fmla="*/ 259 w 437"/>
                    <a:gd name="T29" fmla="*/ 347 h 430"/>
                    <a:gd name="T30" fmla="*/ 259 w 437"/>
                    <a:gd name="T31" fmla="*/ 430 h 430"/>
                    <a:gd name="T32" fmla="*/ 348 w 437"/>
                    <a:gd name="T33" fmla="*/ 430 h 430"/>
                    <a:gd name="T34" fmla="*/ 348 w 437"/>
                    <a:gd name="T35" fmla="*/ 347 h 430"/>
                    <a:gd name="T36" fmla="*/ 348 w 437"/>
                    <a:gd name="T37" fmla="*/ 260 h 430"/>
                    <a:gd name="T38" fmla="*/ 348 w 437"/>
                    <a:gd name="T39" fmla="*/ 171 h 430"/>
                    <a:gd name="T40" fmla="*/ 437 w 437"/>
                    <a:gd name="T41" fmla="*/ 171 h 430"/>
                    <a:gd name="T42" fmla="*/ 437 w 437"/>
                    <a:gd name="T43" fmla="*/ 84 h 430"/>
                    <a:gd name="T44" fmla="*/ 437 w 437"/>
                    <a:gd name="T45" fmla="*/ 0 h 430"/>
                    <a:gd name="T46" fmla="*/ 348 w 437"/>
                    <a:gd name="T47" fmla="*/ 0 h 430"/>
                    <a:gd name="T48" fmla="*/ 348 w 437"/>
                    <a:gd name="T49" fmla="*/ 82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0">
                      <a:moveTo>
                        <a:pt x="348" y="82"/>
                      </a:moveTo>
                      <a:lnTo>
                        <a:pt x="259" y="82"/>
                      </a:lnTo>
                      <a:lnTo>
                        <a:pt x="172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0" y="349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260"/>
                      </a:lnTo>
                      <a:lnTo>
                        <a:pt x="259" y="347"/>
                      </a:lnTo>
                      <a:lnTo>
                        <a:pt x="259" y="430"/>
                      </a:lnTo>
                      <a:lnTo>
                        <a:pt x="348" y="430"/>
                      </a:lnTo>
                      <a:lnTo>
                        <a:pt x="348" y="347"/>
                      </a:lnTo>
                      <a:lnTo>
                        <a:pt x="348" y="260"/>
                      </a:lnTo>
                      <a:lnTo>
                        <a:pt x="348" y="171"/>
                      </a:lnTo>
                      <a:lnTo>
                        <a:pt x="437" y="171"/>
                      </a:lnTo>
                      <a:lnTo>
                        <a:pt x="437" y="84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2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9" name="Rectangle 248">
                  <a:extLst>
                    <a:ext uri="{FF2B5EF4-FFF2-40B4-BE49-F238E27FC236}">
                      <a16:creationId xmlns:a16="http://schemas.microsoft.com/office/drawing/2014/main" id="{1E29FB62-2DD4-4D88-985A-77DE63478E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0" name="Freeform 249">
                  <a:extLst>
                    <a:ext uri="{FF2B5EF4-FFF2-40B4-BE49-F238E27FC236}">
                      <a16:creationId xmlns:a16="http://schemas.microsoft.com/office/drawing/2014/main" id="{872F86D2-903B-45CB-861B-3BB8716A66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" y="605"/>
                  <a:ext cx="429" cy="267"/>
                </a:xfrm>
                <a:custGeom>
                  <a:avLst/>
                  <a:gdLst>
                    <a:gd name="T0" fmla="*/ 348 w 429"/>
                    <a:gd name="T1" fmla="*/ 89 h 267"/>
                    <a:gd name="T2" fmla="*/ 259 w 429"/>
                    <a:gd name="T3" fmla="*/ 89 h 267"/>
                    <a:gd name="T4" fmla="*/ 170 w 429"/>
                    <a:gd name="T5" fmla="*/ 89 h 267"/>
                    <a:gd name="T6" fmla="*/ 170 w 429"/>
                    <a:gd name="T7" fmla="*/ 178 h 267"/>
                    <a:gd name="T8" fmla="*/ 85 w 429"/>
                    <a:gd name="T9" fmla="*/ 178 h 267"/>
                    <a:gd name="T10" fmla="*/ 0 w 429"/>
                    <a:gd name="T11" fmla="*/ 178 h 267"/>
                    <a:gd name="T12" fmla="*/ 0 w 429"/>
                    <a:gd name="T13" fmla="*/ 267 h 267"/>
                    <a:gd name="T14" fmla="*/ 85 w 429"/>
                    <a:gd name="T15" fmla="*/ 267 h 267"/>
                    <a:gd name="T16" fmla="*/ 172 w 429"/>
                    <a:gd name="T17" fmla="*/ 267 h 267"/>
                    <a:gd name="T18" fmla="*/ 259 w 429"/>
                    <a:gd name="T19" fmla="*/ 267 h 267"/>
                    <a:gd name="T20" fmla="*/ 348 w 429"/>
                    <a:gd name="T21" fmla="*/ 267 h 267"/>
                    <a:gd name="T22" fmla="*/ 348 w 429"/>
                    <a:gd name="T23" fmla="*/ 178 h 267"/>
                    <a:gd name="T24" fmla="*/ 429 w 429"/>
                    <a:gd name="T25" fmla="*/ 178 h 267"/>
                    <a:gd name="T26" fmla="*/ 429 w 429"/>
                    <a:gd name="T27" fmla="*/ 89 h 267"/>
                    <a:gd name="T28" fmla="*/ 429 w 429"/>
                    <a:gd name="T29" fmla="*/ 0 h 267"/>
                    <a:gd name="T30" fmla="*/ 348 w 429"/>
                    <a:gd name="T31" fmla="*/ 0 h 267"/>
                    <a:gd name="T32" fmla="*/ 348 w 429"/>
                    <a:gd name="T33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29" h="267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85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5" y="267"/>
                      </a:lnTo>
                      <a:lnTo>
                        <a:pt x="172" y="267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429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1" name="Rectangle 250">
                  <a:extLst>
                    <a:ext uri="{FF2B5EF4-FFF2-40B4-BE49-F238E27FC236}">
                      <a16:creationId xmlns:a16="http://schemas.microsoft.com/office/drawing/2014/main" id="{4EBAC124-05B8-4109-82FE-01E73243E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130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2" name="Rectangle 251">
                  <a:extLst>
                    <a:ext uri="{FF2B5EF4-FFF2-40B4-BE49-F238E27FC236}">
                      <a16:creationId xmlns:a16="http://schemas.microsoft.com/office/drawing/2014/main" id="{867D5AFB-C6DE-4787-9F22-D4649D36F3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3" name="Rectangle 252">
                  <a:extLst>
                    <a:ext uri="{FF2B5EF4-FFF2-40B4-BE49-F238E27FC236}">
                      <a16:creationId xmlns:a16="http://schemas.microsoft.com/office/drawing/2014/main" id="{E1A14B24-1639-417A-8232-459A30739A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4" name="Rectangle 253">
                  <a:extLst>
                    <a:ext uri="{FF2B5EF4-FFF2-40B4-BE49-F238E27FC236}">
                      <a16:creationId xmlns:a16="http://schemas.microsoft.com/office/drawing/2014/main" id="{AD99C6EB-8ECF-418A-83A6-7FB4054F4A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5" name="Freeform 254">
                  <a:extLst>
                    <a:ext uri="{FF2B5EF4-FFF2-40B4-BE49-F238E27FC236}">
                      <a16:creationId xmlns:a16="http://schemas.microsoft.com/office/drawing/2014/main" id="{F1CDA601-4AD0-4DA7-B6CE-BA2093E829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" y="954"/>
                  <a:ext cx="518" cy="615"/>
                </a:xfrm>
                <a:custGeom>
                  <a:avLst/>
                  <a:gdLst>
                    <a:gd name="T0" fmla="*/ 429 w 518"/>
                    <a:gd name="T1" fmla="*/ 178 h 615"/>
                    <a:gd name="T2" fmla="*/ 429 w 518"/>
                    <a:gd name="T3" fmla="*/ 267 h 615"/>
                    <a:gd name="T4" fmla="*/ 348 w 518"/>
                    <a:gd name="T5" fmla="*/ 267 h 615"/>
                    <a:gd name="T6" fmla="*/ 348 w 518"/>
                    <a:gd name="T7" fmla="*/ 348 h 615"/>
                    <a:gd name="T8" fmla="*/ 429 w 518"/>
                    <a:gd name="T9" fmla="*/ 348 h 615"/>
                    <a:gd name="T10" fmla="*/ 429 w 518"/>
                    <a:gd name="T11" fmla="*/ 437 h 615"/>
                    <a:gd name="T12" fmla="*/ 348 w 518"/>
                    <a:gd name="T13" fmla="*/ 437 h 615"/>
                    <a:gd name="T14" fmla="*/ 348 w 518"/>
                    <a:gd name="T15" fmla="*/ 348 h 615"/>
                    <a:gd name="T16" fmla="*/ 259 w 518"/>
                    <a:gd name="T17" fmla="*/ 348 h 615"/>
                    <a:gd name="T18" fmla="*/ 259 w 518"/>
                    <a:gd name="T19" fmla="*/ 265 h 615"/>
                    <a:gd name="T20" fmla="*/ 259 w 518"/>
                    <a:gd name="T21" fmla="*/ 178 h 615"/>
                    <a:gd name="T22" fmla="*/ 259 w 518"/>
                    <a:gd name="T23" fmla="*/ 91 h 615"/>
                    <a:gd name="T24" fmla="*/ 259 w 518"/>
                    <a:gd name="T25" fmla="*/ 0 h 615"/>
                    <a:gd name="T26" fmla="*/ 170 w 518"/>
                    <a:gd name="T27" fmla="*/ 0 h 615"/>
                    <a:gd name="T28" fmla="*/ 83 w 518"/>
                    <a:gd name="T29" fmla="*/ 0 h 615"/>
                    <a:gd name="T30" fmla="*/ 0 w 518"/>
                    <a:gd name="T31" fmla="*/ 0 h 615"/>
                    <a:gd name="T32" fmla="*/ 0 w 518"/>
                    <a:gd name="T33" fmla="*/ 91 h 615"/>
                    <a:gd name="T34" fmla="*/ 0 w 518"/>
                    <a:gd name="T35" fmla="*/ 178 h 615"/>
                    <a:gd name="T36" fmla="*/ 81 w 518"/>
                    <a:gd name="T37" fmla="*/ 178 h 615"/>
                    <a:gd name="T38" fmla="*/ 81 w 518"/>
                    <a:gd name="T39" fmla="*/ 89 h 615"/>
                    <a:gd name="T40" fmla="*/ 170 w 518"/>
                    <a:gd name="T41" fmla="*/ 89 h 615"/>
                    <a:gd name="T42" fmla="*/ 170 w 518"/>
                    <a:gd name="T43" fmla="*/ 178 h 615"/>
                    <a:gd name="T44" fmla="*/ 170 w 518"/>
                    <a:gd name="T45" fmla="*/ 265 h 615"/>
                    <a:gd name="T46" fmla="*/ 170 w 518"/>
                    <a:gd name="T47" fmla="*/ 352 h 615"/>
                    <a:gd name="T48" fmla="*/ 170 w 518"/>
                    <a:gd name="T49" fmla="*/ 437 h 615"/>
                    <a:gd name="T50" fmla="*/ 259 w 518"/>
                    <a:gd name="T51" fmla="*/ 437 h 615"/>
                    <a:gd name="T52" fmla="*/ 259 w 518"/>
                    <a:gd name="T53" fmla="*/ 526 h 615"/>
                    <a:gd name="T54" fmla="*/ 348 w 518"/>
                    <a:gd name="T55" fmla="*/ 526 h 615"/>
                    <a:gd name="T56" fmla="*/ 348 w 518"/>
                    <a:gd name="T57" fmla="*/ 615 h 615"/>
                    <a:gd name="T58" fmla="*/ 429 w 518"/>
                    <a:gd name="T59" fmla="*/ 615 h 615"/>
                    <a:gd name="T60" fmla="*/ 429 w 518"/>
                    <a:gd name="T61" fmla="*/ 526 h 615"/>
                    <a:gd name="T62" fmla="*/ 518 w 518"/>
                    <a:gd name="T63" fmla="*/ 526 h 615"/>
                    <a:gd name="T64" fmla="*/ 518 w 518"/>
                    <a:gd name="T65" fmla="*/ 439 h 615"/>
                    <a:gd name="T66" fmla="*/ 518 w 518"/>
                    <a:gd name="T67" fmla="*/ 352 h 615"/>
                    <a:gd name="T68" fmla="*/ 518 w 518"/>
                    <a:gd name="T69" fmla="*/ 265 h 615"/>
                    <a:gd name="T70" fmla="*/ 518 w 518"/>
                    <a:gd name="T71" fmla="*/ 178 h 615"/>
                    <a:gd name="T72" fmla="*/ 429 w 518"/>
                    <a:gd name="T73" fmla="*/ 17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18" h="615">
                      <a:moveTo>
                        <a:pt x="429" y="178"/>
                      </a:moveTo>
                      <a:lnTo>
                        <a:pt x="429" y="267"/>
                      </a:lnTo>
                      <a:lnTo>
                        <a:pt x="348" y="267"/>
                      </a:lnTo>
                      <a:lnTo>
                        <a:pt x="348" y="348"/>
                      </a:lnTo>
                      <a:lnTo>
                        <a:pt x="429" y="348"/>
                      </a:lnTo>
                      <a:lnTo>
                        <a:pt x="42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5"/>
                      </a:lnTo>
                      <a:lnTo>
                        <a:pt x="259" y="178"/>
                      </a:lnTo>
                      <a:lnTo>
                        <a:pt x="259" y="91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52"/>
                      </a:lnTo>
                      <a:lnTo>
                        <a:pt x="170" y="437"/>
                      </a:lnTo>
                      <a:lnTo>
                        <a:pt x="259" y="437"/>
                      </a:lnTo>
                      <a:lnTo>
                        <a:pt x="259" y="526"/>
                      </a:lnTo>
                      <a:lnTo>
                        <a:pt x="348" y="526"/>
                      </a:lnTo>
                      <a:lnTo>
                        <a:pt x="348" y="615"/>
                      </a:lnTo>
                      <a:lnTo>
                        <a:pt x="429" y="615"/>
                      </a:lnTo>
                      <a:lnTo>
                        <a:pt x="429" y="526"/>
                      </a:lnTo>
                      <a:lnTo>
                        <a:pt x="518" y="526"/>
                      </a:lnTo>
                      <a:lnTo>
                        <a:pt x="518" y="439"/>
                      </a:lnTo>
                      <a:lnTo>
                        <a:pt x="518" y="352"/>
                      </a:lnTo>
                      <a:lnTo>
                        <a:pt x="518" y="265"/>
                      </a:lnTo>
                      <a:lnTo>
                        <a:pt x="518" y="178"/>
                      </a:lnTo>
                      <a:lnTo>
                        <a:pt x="429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6" name="Rectangle 255">
                  <a:extLst>
                    <a:ext uri="{FF2B5EF4-FFF2-40B4-BE49-F238E27FC236}">
                      <a16:creationId xmlns:a16="http://schemas.microsoft.com/office/drawing/2014/main" id="{9C21ACBE-BE11-4C56-A129-31851544C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694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7" name="Rectangle 256">
                  <a:extLst>
                    <a:ext uri="{FF2B5EF4-FFF2-40B4-BE49-F238E27FC236}">
                      <a16:creationId xmlns:a16="http://schemas.microsoft.com/office/drawing/2014/main" id="{05D0EFE3-6091-4F6E-A4C5-6C6C0ED5A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66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8" name="Freeform 257">
                  <a:extLst>
                    <a:ext uri="{FF2B5EF4-FFF2-40B4-BE49-F238E27FC236}">
                      <a16:creationId xmlns:a16="http://schemas.microsoft.com/office/drawing/2014/main" id="{B0CB11E6-2081-47B4-B284-16A5662E5B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2" y="954"/>
                  <a:ext cx="704" cy="615"/>
                </a:xfrm>
                <a:custGeom>
                  <a:avLst/>
                  <a:gdLst>
                    <a:gd name="T0" fmla="*/ 615 w 704"/>
                    <a:gd name="T1" fmla="*/ 348 h 615"/>
                    <a:gd name="T2" fmla="*/ 526 w 704"/>
                    <a:gd name="T3" fmla="*/ 348 h 615"/>
                    <a:gd name="T4" fmla="*/ 526 w 704"/>
                    <a:gd name="T5" fmla="*/ 267 h 615"/>
                    <a:gd name="T6" fmla="*/ 439 w 704"/>
                    <a:gd name="T7" fmla="*/ 267 h 615"/>
                    <a:gd name="T8" fmla="*/ 348 w 704"/>
                    <a:gd name="T9" fmla="*/ 267 h 615"/>
                    <a:gd name="T10" fmla="*/ 348 w 704"/>
                    <a:gd name="T11" fmla="*/ 178 h 615"/>
                    <a:gd name="T12" fmla="*/ 348 w 704"/>
                    <a:gd name="T13" fmla="*/ 89 h 615"/>
                    <a:gd name="T14" fmla="*/ 265 w 704"/>
                    <a:gd name="T15" fmla="*/ 89 h 615"/>
                    <a:gd name="T16" fmla="*/ 178 w 704"/>
                    <a:gd name="T17" fmla="*/ 89 h 615"/>
                    <a:gd name="T18" fmla="*/ 178 w 704"/>
                    <a:gd name="T19" fmla="*/ 0 h 615"/>
                    <a:gd name="T20" fmla="*/ 91 w 704"/>
                    <a:gd name="T21" fmla="*/ 0 h 615"/>
                    <a:gd name="T22" fmla="*/ 0 w 704"/>
                    <a:gd name="T23" fmla="*/ 0 h 615"/>
                    <a:gd name="T24" fmla="*/ 0 w 704"/>
                    <a:gd name="T25" fmla="*/ 91 h 615"/>
                    <a:gd name="T26" fmla="*/ 0 w 704"/>
                    <a:gd name="T27" fmla="*/ 178 h 615"/>
                    <a:gd name="T28" fmla="*/ 91 w 704"/>
                    <a:gd name="T29" fmla="*/ 178 h 615"/>
                    <a:gd name="T30" fmla="*/ 178 w 704"/>
                    <a:gd name="T31" fmla="*/ 178 h 615"/>
                    <a:gd name="T32" fmla="*/ 178 w 704"/>
                    <a:gd name="T33" fmla="*/ 267 h 615"/>
                    <a:gd name="T34" fmla="*/ 267 w 704"/>
                    <a:gd name="T35" fmla="*/ 267 h 615"/>
                    <a:gd name="T36" fmla="*/ 267 w 704"/>
                    <a:gd name="T37" fmla="*/ 348 h 615"/>
                    <a:gd name="T38" fmla="*/ 352 w 704"/>
                    <a:gd name="T39" fmla="*/ 348 h 615"/>
                    <a:gd name="T40" fmla="*/ 437 w 704"/>
                    <a:gd name="T41" fmla="*/ 348 h 615"/>
                    <a:gd name="T42" fmla="*/ 437 w 704"/>
                    <a:gd name="T43" fmla="*/ 437 h 615"/>
                    <a:gd name="T44" fmla="*/ 526 w 704"/>
                    <a:gd name="T45" fmla="*/ 437 h 615"/>
                    <a:gd name="T46" fmla="*/ 526 w 704"/>
                    <a:gd name="T47" fmla="*/ 526 h 615"/>
                    <a:gd name="T48" fmla="*/ 615 w 704"/>
                    <a:gd name="T49" fmla="*/ 526 h 615"/>
                    <a:gd name="T50" fmla="*/ 615 w 704"/>
                    <a:gd name="T51" fmla="*/ 615 h 615"/>
                    <a:gd name="T52" fmla="*/ 704 w 704"/>
                    <a:gd name="T53" fmla="*/ 615 h 615"/>
                    <a:gd name="T54" fmla="*/ 704 w 704"/>
                    <a:gd name="T55" fmla="*/ 526 h 615"/>
                    <a:gd name="T56" fmla="*/ 704 w 704"/>
                    <a:gd name="T57" fmla="*/ 437 h 615"/>
                    <a:gd name="T58" fmla="*/ 615 w 704"/>
                    <a:gd name="T59" fmla="*/ 437 h 615"/>
                    <a:gd name="T60" fmla="*/ 615 w 704"/>
                    <a:gd name="T61" fmla="*/ 34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04" h="615">
                      <a:moveTo>
                        <a:pt x="615" y="348"/>
                      </a:moveTo>
                      <a:lnTo>
                        <a:pt x="526" y="348"/>
                      </a:lnTo>
                      <a:lnTo>
                        <a:pt x="526" y="267"/>
                      </a:lnTo>
                      <a:lnTo>
                        <a:pt x="43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5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267"/>
                      </a:lnTo>
                      <a:lnTo>
                        <a:pt x="267" y="267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615"/>
                      </a:lnTo>
                      <a:lnTo>
                        <a:pt x="704" y="615"/>
                      </a:lnTo>
                      <a:lnTo>
                        <a:pt x="704" y="526"/>
                      </a:lnTo>
                      <a:lnTo>
                        <a:pt x="704" y="437"/>
                      </a:lnTo>
                      <a:lnTo>
                        <a:pt x="615" y="437"/>
                      </a:lnTo>
                      <a:lnTo>
                        <a:pt x="615" y="34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9" name="Freeform 258">
                  <a:extLst>
                    <a:ext uri="{FF2B5EF4-FFF2-40B4-BE49-F238E27FC236}">
                      <a16:creationId xmlns:a16="http://schemas.microsoft.com/office/drawing/2014/main" id="{12C3D319-BD63-4121-A586-FC781475BB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1480"/>
                  <a:ext cx="170" cy="178"/>
                </a:xfrm>
                <a:custGeom>
                  <a:avLst/>
                  <a:gdLst>
                    <a:gd name="T0" fmla="*/ 0 w 170"/>
                    <a:gd name="T1" fmla="*/ 0 h 178"/>
                    <a:gd name="T2" fmla="*/ 0 w 170"/>
                    <a:gd name="T3" fmla="*/ 87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7 w 170"/>
                    <a:gd name="T15" fmla="*/ 0 h 178"/>
                    <a:gd name="T16" fmla="*/ 0 w 170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0" y="0"/>
                      </a:move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0" name="Freeform 259">
                  <a:extLst>
                    <a:ext uri="{FF2B5EF4-FFF2-40B4-BE49-F238E27FC236}">
                      <a16:creationId xmlns:a16="http://schemas.microsoft.com/office/drawing/2014/main" id="{36B703DC-767E-412A-AE92-9F1A37923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1" name="Rectangle 260">
                  <a:extLst>
                    <a:ext uri="{FF2B5EF4-FFF2-40B4-BE49-F238E27FC236}">
                      <a16:creationId xmlns:a16="http://schemas.microsoft.com/office/drawing/2014/main" id="{AD34CA3C-CF86-4A05-A03A-899841CAC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2" name="Freeform 261">
                  <a:extLst>
                    <a:ext uri="{FF2B5EF4-FFF2-40B4-BE49-F238E27FC236}">
                      <a16:creationId xmlns:a16="http://schemas.microsoft.com/office/drawing/2014/main" id="{A8DF95AA-B25E-411B-8065-CB8456114D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437" cy="527"/>
                </a:xfrm>
                <a:custGeom>
                  <a:avLst/>
                  <a:gdLst>
                    <a:gd name="T0" fmla="*/ 437 w 437"/>
                    <a:gd name="T1" fmla="*/ 438 h 527"/>
                    <a:gd name="T2" fmla="*/ 437 w 437"/>
                    <a:gd name="T3" fmla="*/ 351 h 527"/>
                    <a:gd name="T4" fmla="*/ 437 w 437"/>
                    <a:gd name="T5" fmla="*/ 260 h 527"/>
                    <a:gd name="T6" fmla="*/ 348 w 437"/>
                    <a:gd name="T7" fmla="*/ 260 h 527"/>
                    <a:gd name="T8" fmla="*/ 259 w 437"/>
                    <a:gd name="T9" fmla="*/ 260 h 527"/>
                    <a:gd name="T10" fmla="*/ 259 w 437"/>
                    <a:gd name="T11" fmla="*/ 178 h 527"/>
                    <a:gd name="T12" fmla="*/ 348 w 437"/>
                    <a:gd name="T13" fmla="*/ 178 h 527"/>
                    <a:gd name="T14" fmla="*/ 348 w 437"/>
                    <a:gd name="T15" fmla="*/ 87 h 527"/>
                    <a:gd name="T16" fmla="*/ 348 w 437"/>
                    <a:gd name="T17" fmla="*/ 0 h 527"/>
                    <a:gd name="T18" fmla="*/ 259 w 437"/>
                    <a:gd name="T19" fmla="*/ 0 h 527"/>
                    <a:gd name="T20" fmla="*/ 259 w 437"/>
                    <a:gd name="T21" fmla="*/ 89 h 527"/>
                    <a:gd name="T22" fmla="*/ 170 w 437"/>
                    <a:gd name="T23" fmla="*/ 89 h 527"/>
                    <a:gd name="T24" fmla="*/ 170 w 437"/>
                    <a:gd name="T25" fmla="*/ 174 h 527"/>
                    <a:gd name="T26" fmla="*/ 170 w 437"/>
                    <a:gd name="T27" fmla="*/ 260 h 527"/>
                    <a:gd name="T28" fmla="*/ 89 w 437"/>
                    <a:gd name="T29" fmla="*/ 260 h 527"/>
                    <a:gd name="T30" fmla="*/ 89 w 437"/>
                    <a:gd name="T31" fmla="*/ 349 h 527"/>
                    <a:gd name="T32" fmla="*/ 170 w 437"/>
                    <a:gd name="T33" fmla="*/ 349 h 527"/>
                    <a:gd name="T34" fmla="*/ 170 w 437"/>
                    <a:gd name="T35" fmla="*/ 438 h 527"/>
                    <a:gd name="T36" fmla="*/ 87 w 437"/>
                    <a:gd name="T37" fmla="*/ 438 h 527"/>
                    <a:gd name="T38" fmla="*/ 0 w 437"/>
                    <a:gd name="T39" fmla="*/ 438 h 527"/>
                    <a:gd name="T40" fmla="*/ 0 w 437"/>
                    <a:gd name="T41" fmla="*/ 527 h 527"/>
                    <a:gd name="T42" fmla="*/ 87 w 437"/>
                    <a:gd name="T43" fmla="*/ 527 h 527"/>
                    <a:gd name="T44" fmla="*/ 174 w 437"/>
                    <a:gd name="T45" fmla="*/ 527 h 527"/>
                    <a:gd name="T46" fmla="*/ 259 w 437"/>
                    <a:gd name="T47" fmla="*/ 527 h 527"/>
                    <a:gd name="T48" fmla="*/ 259 w 437"/>
                    <a:gd name="T49" fmla="*/ 438 h 527"/>
                    <a:gd name="T50" fmla="*/ 259 w 437"/>
                    <a:gd name="T51" fmla="*/ 349 h 527"/>
                    <a:gd name="T52" fmla="*/ 348 w 437"/>
                    <a:gd name="T53" fmla="*/ 349 h 527"/>
                    <a:gd name="T54" fmla="*/ 348 w 437"/>
                    <a:gd name="T55" fmla="*/ 438 h 527"/>
                    <a:gd name="T56" fmla="*/ 437 w 437"/>
                    <a:gd name="T57" fmla="*/ 438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7" h="527">
                      <a:moveTo>
                        <a:pt x="437" y="438"/>
                      </a:moveTo>
                      <a:lnTo>
                        <a:pt x="437" y="351"/>
                      </a:lnTo>
                      <a:lnTo>
                        <a:pt x="437" y="260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7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4"/>
                      </a:lnTo>
                      <a:lnTo>
                        <a:pt x="170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87" y="527"/>
                      </a:lnTo>
                      <a:lnTo>
                        <a:pt x="174" y="527"/>
                      </a:lnTo>
                      <a:lnTo>
                        <a:pt x="259" y="527"/>
                      </a:lnTo>
                      <a:lnTo>
                        <a:pt x="259" y="438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3" name="Freeform 262">
                  <a:extLst>
                    <a:ext uri="{FF2B5EF4-FFF2-40B4-BE49-F238E27FC236}">
                      <a16:creationId xmlns:a16="http://schemas.microsoft.com/office/drawing/2014/main" id="{F8A06390-DBF8-4129-9D55-5B1CC3CF1E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1221"/>
                  <a:ext cx="696" cy="437"/>
                </a:xfrm>
                <a:custGeom>
                  <a:avLst/>
                  <a:gdLst>
                    <a:gd name="T0" fmla="*/ 522 w 696"/>
                    <a:gd name="T1" fmla="*/ 0 h 437"/>
                    <a:gd name="T2" fmla="*/ 437 w 696"/>
                    <a:gd name="T3" fmla="*/ 0 h 437"/>
                    <a:gd name="T4" fmla="*/ 437 w 696"/>
                    <a:gd name="T5" fmla="*/ 81 h 437"/>
                    <a:gd name="T6" fmla="*/ 346 w 696"/>
                    <a:gd name="T7" fmla="*/ 81 h 437"/>
                    <a:gd name="T8" fmla="*/ 259 w 696"/>
                    <a:gd name="T9" fmla="*/ 81 h 437"/>
                    <a:gd name="T10" fmla="*/ 259 w 696"/>
                    <a:gd name="T11" fmla="*/ 170 h 437"/>
                    <a:gd name="T12" fmla="*/ 348 w 696"/>
                    <a:gd name="T13" fmla="*/ 170 h 437"/>
                    <a:gd name="T14" fmla="*/ 348 w 696"/>
                    <a:gd name="T15" fmla="*/ 259 h 437"/>
                    <a:gd name="T16" fmla="*/ 259 w 696"/>
                    <a:gd name="T17" fmla="*/ 259 h 437"/>
                    <a:gd name="T18" fmla="*/ 170 w 696"/>
                    <a:gd name="T19" fmla="*/ 259 h 437"/>
                    <a:gd name="T20" fmla="*/ 170 w 696"/>
                    <a:gd name="T21" fmla="*/ 348 h 437"/>
                    <a:gd name="T22" fmla="*/ 85 w 696"/>
                    <a:gd name="T23" fmla="*/ 348 h 437"/>
                    <a:gd name="T24" fmla="*/ 0 w 696"/>
                    <a:gd name="T25" fmla="*/ 348 h 437"/>
                    <a:gd name="T26" fmla="*/ 0 w 696"/>
                    <a:gd name="T27" fmla="*/ 437 h 437"/>
                    <a:gd name="T28" fmla="*/ 85 w 696"/>
                    <a:gd name="T29" fmla="*/ 437 h 437"/>
                    <a:gd name="T30" fmla="*/ 172 w 696"/>
                    <a:gd name="T31" fmla="*/ 437 h 437"/>
                    <a:gd name="T32" fmla="*/ 259 w 696"/>
                    <a:gd name="T33" fmla="*/ 437 h 437"/>
                    <a:gd name="T34" fmla="*/ 259 w 696"/>
                    <a:gd name="T35" fmla="*/ 348 h 437"/>
                    <a:gd name="T36" fmla="*/ 346 w 696"/>
                    <a:gd name="T37" fmla="*/ 348 h 437"/>
                    <a:gd name="T38" fmla="*/ 437 w 696"/>
                    <a:gd name="T39" fmla="*/ 348 h 437"/>
                    <a:gd name="T40" fmla="*/ 437 w 696"/>
                    <a:gd name="T41" fmla="*/ 259 h 437"/>
                    <a:gd name="T42" fmla="*/ 518 w 696"/>
                    <a:gd name="T43" fmla="*/ 259 h 437"/>
                    <a:gd name="T44" fmla="*/ 518 w 696"/>
                    <a:gd name="T45" fmla="*/ 172 h 437"/>
                    <a:gd name="T46" fmla="*/ 518 w 696"/>
                    <a:gd name="T47" fmla="*/ 81 h 437"/>
                    <a:gd name="T48" fmla="*/ 609 w 696"/>
                    <a:gd name="T49" fmla="*/ 81 h 437"/>
                    <a:gd name="T50" fmla="*/ 696 w 696"/>
                    <a:gd name="T51" fmla="*/ 81 h 437"/>
                    <a:gd name="T52" fmla="*/ 696 w 696"/>
                    <a:gd name="T53" fmla="*/ 0 h 437"/>
                    <a:gd name="T54" fmla="*/ 609 w 696"/>
                    <a:gd name="T55" fmla="*/ 0 h 437"/>
                    <a:gd name="T56" fmla="*/ 522 w 696"/>
                    <a:gd name="T57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96" h="437">
                      <a:moveTo>
                        <a:pt x="522" y="0"/>
                      </a:moveTo>
                      <a:lnTo>
                        <a:pt x="437" y="0"/>
                      </a:lnTo>
                      <a:lnTo>
                        <a:pt x="437" y="81"/>
                      </a:lnTo>
                      <a:lnTo>
                        <a:pt x="346" y="81"/>
                      </a:lnTo>
                      <a:lnTo>
                        <a:pt x="259" y="81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85" y="348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5" y="437"/>
                      </a:lnTo>
                      <a:lnTo>
                        <a:pt x="172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6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18" y="259"/>
                      </a:lnTo>
                      <a:lnTo>
                        <a:pt x="518" y="172"/>
                      </a:lnTo>
                      <a:lnTo>
                        <a:pt x="518" y="81"/>
                      </a:lnTo>
                      <a:lnTo>
                        <a:pt x="609" y="81"/>
                      </a:lnTo>
                      <a:lnTo>
                        <a:pt x="696" y="81"/>
                      </a:lnTo>
                      <a:lnTo>
                        <a:pt x="696" y="0"/>
                      </a:lnTo>
                      <a:lnTo>
                        <a:pt x="609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4" name="Rectangle 263">
                  <a:extLst>
                    <a:ext uri="{FF2B5EF4-FFF2-40B4-BE49-F238E27FC236}">
                      <a16:creationId xmlns:a16="http://schemas.microsoft.com/office/drawing/2014/main" id="{A9ACE136-A764-45AB-86D0-2B11B401D8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872"/>
                  <a:ext cx="89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5" name="Rectangle 264">
                  <a:extLst>
                    <a:ext uri="{FF2B5EF4-FFF2-40B4-BE49-F238E27FC236}">
                      <a16:creationId xmlns:a16="http://schemas.microsoft.com/office/drawing/2014/main" id="{24B32E65-826B-4311-8E8C-3ADD7FF957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48" y="605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6" name="Freeform 265">
                  <a:extLst>
                    <a:ext uri="{FF2B5EF4-FFF2-40B4-BE49-F238E27FC236}">
                      <a16:creationId xmlns:a16="http://schemas.microsoft.com/office/drawing/2014/main" id="{7B135389-AC10-44CE-8387-312BF41D8B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605"/>
                  <a:ext cx="178" cy="178"/>
                </a:xfrm>
                <a:custGeom>
                  <a:avLst/>
                  <a:gdLst>
                    <a:gd name="T0" fmla="*/ 178 w 178"/>
                    <a:gd name="T1" fmla="*/ 178 h 178"/>
                    <a:gd name="T2" fmla="*/ 178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0 h 178"/>
                    <a:gd name="T8" fmla="*/ 0 w 178"/>
                    <a:gd name="T9" fmla="*/ 0 h 178"/>
                    <a:gd name="T10" fmla="*/ 0 w 178"/>
                    <a:gd name="T11" fmla="*/ 89 h 178"/>
                    <a:gd name="T12" fmla="*/ 0 w 178"/>
                    <a:gd name="T13" fmla="*/ 178 h 178"/>
                    <a:gd name="T14" fmla="*/ 91 w 178"/>
                    <a:gd name="T15" fmla="*/ 178 h 178"/>
                    <a:gd name="T16" fmla="*/ 178 w 178"/>
                    <a:gd name="T17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178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7" name="Rectangle 266">
                  <a:extLst>
                    <a:ext uri="{FF2B5EF4-FFF2-40B4-BE49-F238E27FC236}">
                      <a16:creationId xmlns:a16="http://schemas.microsoft.com/office/drawing/2014/main" id="{AA51F193-1668-41DE-A004-E254DE3157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516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8" name="Rectangle 267">
                  <a:extLst>
                    <a:ext uri="{FF2B5EF4-FFF2-40B4-BE49-F238E27FC236}">
                      <a16:creationId xmlns:a16="http://schemas.microsoft.com/office/drawing/2014/main" id="{C4E1FDB8-1D3A-4D41-A5AF-90B54AFCF1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9" name="Freeform 268">
                  <a:extLst>
                    <a:ext uri="{FF2B5EF4-FFF2-40B4-BE49-F238E27FC236}">
                      <a16:creationId xmlns:a16="http://schemas.microsoft.com/office/drawing/2014/main" id="{57D61275-98E5-4C65-BB00-0A12A935D0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872"/>
                  <a:ext cx="785" cy="519"/>
                </a:xfrm>
                <a:custGeom>
                  <a:avLst/>
                  <a:gdLst>
                    <a:gd name="T0" fmla="*/ 437 w 785"/>
                    <a:gd name="T1" fmla="*/ 434 h 519"/>
                    <a:gd name="T2" fmla="*/ 437 w 785"/>
                    <a:gd name="T3" fmla="*/ 349 h 519"/>
                    <a:gd name="T4" fmla="*/ 518 w 785"/>
                    <a:gd name="T5" fmla="*/ 349 h 519"/>
                    <a:gd name="T6" fmla="*/ 518 w 785"/>
                    <a:gd name="T7" fmla="*/ 260 h 519"/>
                    <a:gd name="T8" fmla="*/ 609 w 785"/>
                    <a:gd name="T9" fmla="*/ 260 h 519"/>
                    <a:gd name="T10" fmla="*/ 696 w 785"/>
                    <a:gd name="T11" fmla="*/ 260 h 519"/>
                    <a:gd name="T12" fmla="*/ 785 w 785"/>
                    <a:gd name="T13" fmla="*/ 260 h 519"/>
                    <a:gd name="T14" fmla="*/ 785 w 785"/>
                    <a:gd name="T15" fmla="*/ 173 h 519"/>
                    <a:gd name="T16" fmla="*/ 785 w 785"/>
                    <a:gd name="T17" fmla="*/ 82 h 519"/>
                    <a:gd name="T18" fmla="*/ 696 w 785"/>
                    <a:gd name="T19" fmla="*/ 82 h 519"/>
                    <a:gd name="T20" fmla="*/ 696 w 785"/>
                    <a:gd name="T21" fmla="*/ 171 h 519"/>
                    <a:gd name="T22" fmla="*/ 607 w 785"/>
                    <a:gd name="T23" fmla="*/ 171 h 519"/>
                    <a:gd name="T24" fmla="*/ 607 w 785"/>
                    <a:gd name="T25" fmla="*/ 82 h 519"/>
                    <a:gd name="T26" fmla="*/ 518 w 785"/>
                    <a:gd name="T27" fmla="*/ 82 h 519"/>
                    <a:gd name="T28" fmla="*/ 518 w 785"/>
                    <a:gd name="T29" fmla="*/ 171 h 519"/>
                    <a:gd name="T30" fmla="*/ 435 w 785"/>
                    <a:gd name="T31" fmla="*/ 171 h 519"/>
                    <a:gd name="T32" fmla="*/ 348 w 785"/>
                    <a:gd name="T33" fmla="*/ 171 h 519"/>
                    <a:gd name="T34" fmla="*/ 259 w 785"/>
                    <a:gd name="T35" fmla="*/ 171 h 519"/>
                    <a:gd name="T36" fmla="*/ 259 w 785"/>
                    <a:gd name="T37" fmla="*/ 82 h 519"/>
                    <a:gd name="T38" fmla="*/ 174 w 785"/>
                    <a:gd name="T39" fmla="*/ 82 h 519"/>
                    <a:gd name="T40" fmla="*/ 89 w 785"/>
                    <a:gd name="T41" fmla="*/ 82 h 519"/>
                    <a:gd name="T42" fmla="*/ 89 w 785"/>
                    <a:gd name="T43" fmla="*/ 0 h 519"/>
                    <a:gd name="T44" fmla="*/ 0 w 785"/>
                    <a:gd name="T45" fmla="*/ 0 h 519"/>
                    <a:gd name="T46" fmla="*/ 0 w 785"/>
                    <a:gd name="T47" fmla="*/ 84 h 519"/>
                    <a:gd name="T48" fmla="*/ 0 w 785"/>
                    <a:gd name="T49" fmla="*/ 171 h 519"/>
                    <a:gd name="T50" fmla="*/ 87 w 785"/>
                    <a:gd name="T51" fmla="*/ 171 h 519"/>
                    <a:gd name="T52" fmla="*/ 170 w 785"/>
                    <a:gd name="T53" fmla="*/ 171 h 519"/>
                    <a:gd name="T54" fmla="*/ 170 w 785"/>
                    <a:gd name="T55" fmla="*/ 260 h 519"/>
                    <a:gd name="T56" fmla="*/ 259 w 785"/>
                    <a:gd name="T57" fmla="*/ 260 h 519"/>
                    <a:gd name="T58" fmla="*/ 259 w 785"/>
                    <a:gd name="T59" fmla="*/ 349 h 519"/>
                    <a:gd name="T60" fmla="*/ 348 w 785"/>
                    <a:gd name="T61" fmla="*/ 349 h 519"/>
                    <a:gd name="T62" fmla="*/ 348 w 785"/>
                    <a:gd name="T63" fmla="*/ 430 h 519"/>
                    <a:gd name="T64" fmla="*/ 259 w 785"/>
                    <a:gd name="T65" fmla="*/ 430 h 519"/>
                    <a:gd name="T66" fmla="*/ 259 w 785"/>
                    <a:gd name="T67" fmla="*/ 519 h 519"/>
                    <a:gd name="T68" fmla="*/ 348 w 785"/>
                    <a:gd name="T69" fmla="*/ 519 h 519"/>
                    <a:gd name="T70" fmla="*/ 437 w 785"/>
                    <a:gd name="T71" fmla="*/ 519 h 519"/>
                    <a:gd name="T72" fmla="*/ 437 w 785"/>
                    <a:gd name="T73" fmla="*/ 434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85" h="519">
                      <a:moveTo>
                        <a:pt x="437" y="434"/>
                      </a:moveTo>
                      <a:lnTo>
                        <a:pt x="437" y="349"/>
                      </a:lnTo>
                      <a:lnTo>
                        <a:pt x="518" y="349"/>
                      </a:lnTo>
                      <a:lnTo>
                        <a:pt x="518" y="260"/>
                      </a:lnTo>
                      <a:lnTo>
                        <a:pt x="609" y="260"/>
                      </a:lnTo>
                      <a:lnTo>
                        <a:pt x="696" y="260"/>
                      </a:lnTo>
                      <a:lnTo>
                        <a:pt x="785" y="260"/>
                      </a:lnTo>
                      <a:lnTo>
                        <a:pt x="785" y="173"/>
                      </a:lnTo>
                      <a:lnTo>
                        <a:pt x="785" y="82"/>
                      </a:lnTo>
                      <a:lnTo>
                        <a:pt x="696" y="82"/>
                      </a:lnTo>
                      <a:lnTo>
                        <a:pt x="696" y="171"/>
                      </a:lnTo>
                      <a:lnTo>
                        <a:pt x="607" y="171"/>
                      </a:lnTo>
                      <a:lnTo>
                        <a:pt x="607" y="82"/>
                      </a:lnTo>
                      <a:lnTo>
                        <a:pt x="518" y="82"/>
                      </a:lnTo>
                      <a:lnTo>
                        <a:pt x="518" y="171"/>
                      </a:lnTo>
                      <a:lnTo>
                        <a:pt x="435" y="171"/>
                      </a:lnTo>
                      <a:lnTo>
                        <a:pt x="348" y="171"/>
                      </a:lnTo>
                      <a:lnTo>
                        <a:pt x="259" y="171"/>
                      </a:lnTo>
                      <a:lnTo>
                        <a:pt x="259" y="82"/>
                      </a:lnTo>
                      <a:lnTo>
                        <a:pt x="174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7" y="171"/>
                      </a:lnTo>
                      <a:lnTo>
                        <a:pt x="170" y="171"/>
                      </a:lnTo>
                      <a:lnTo>
                        <a:pt x="170" y="260"/>
                      </a:lnTo>
                      <a:lnTo>
                        <a:pt x="259" y="260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0"/>
                      </a:lnTo>
                      <a:lnTo>
                        <a:pt x="259" y="430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4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0" name="Rectangle 269">
                  <a:extLst>
                    <a:ext uri="{FF2B5EF4-FFF2-40B4-BE49-F238E27FC236}">
                      <a16:creationId xmlns:a16="http://schemas.microsoft.com/office/drawing/2014/main" id="{4251D7C3-3716-453B-B448-2E878A4C2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1" name="Freeform 270">
                  <a:extLst>
                    <a:ext uri="{FF2B5EF4-FFF2-40B4-BE49-F238E27FC236}">
                      <a16:creationId xmlns:a16="http://schemas.microsoft.com/office/drawing/2014/main" id="{1FC6D388-C7CC-4CEC-830B-42ED8F1E37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694"/>
                  <a:ext cx="348" cy="178"/>
                </a:xfrm>
                <a:custGeom>
                  <a:avLst/>
                  <a:gdLst>
                    <a:gd name="T0" fmla="*/ 81 w 348"/>
                    <a:gd name="T1" fmla="*/ 178 h 178"/>
                    <a:gd name="T2" fmla="*/ 170 w 348"/>
                    <a:gd name="T3" fmla="*/ 178 h 178"/>
                    <a:gd name="T4" fmla="*/ 170 w 348"/>
                    <a:gd name="T5" fmla="*/ 89 h 178"/>
                    <a:gd name="T6" fmla="*/ 259 w 348"/>
                    <a:gd name="T7" fmla="*/ 89 h 178"/>
                    <a:gd name="T8" fmla="*/ 348 w 348"/>
                    <a:gd name="T9" fmla="*/ 89 h 178"/>
                    <a:gd name="T10" fmla="*/ 348 w 348"/>
                    <a:gd name="T11" fmla="*/ 0 h 178"/>
                    <a:gd name="T12" fmla="*/ 259 w 348"/>
                    <a:gd name="T13" fmla="*/ 0 h 178"/>
                    <a:gd name="T14" fmla="*/ 172 w 348"/>
                    <a:gd name="T15" fmla="*/ 0 h 178"/>
                    <a:gd name="T16" fmla="*/ 85 w 348"/>
                    <a:gd name="T17" fmla="*/ 0 h 178"/>
                    <a:gd name="T18" fmla="*/ 0 w 348"/>
                    <a:gd name="T19" fmla="*/ 0 h 178"/>
                    <a:gd name="T20" fmla="*/ 0 w 348"/>
                    <a:gd name="T21" fmla="*/ 89 h 178"/>
                    <a:gd name="T22" fmla="*/ 81 w 348"/>
                    <a:gd name="T23" fmla="*/ 89 h 178"/>
                    <a:gd name="T24" fmla="*/ 81 w 348"/>
                    <a:gd name="T2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48" h="178">
                      <a:moveTo>
                        <a:pt x="81" y="178"/>
                      </a:move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2" name="Freeform 271">
                  <a:extLst>
                    <a:ext uri="{FF2B5EF4-FFF2-40B4-BE49-F238E27FC236}">
                      <a16:creationId xmlns:a16="http://schemas.microsoft.com/office/drawing/2014/main" id="{F04EF21D-2ED8-4EAC-978D-79A9E3DF3D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2" y="1391"/>
                  <a:ext cx="859" cy="349"/>
                </a:xfrm>
                <a:custGeom>
                  <a:avLst/>
                  <a:gdLst>
                    <a:gd name="T0" fmla="*/ 687 w 859"/>
                    <a:gd name="T1" fmla="*/ 0 h 349"/>
                    <a:gd name="T2" fmla="*/ 600 w 859"/>
                    <a:gd name="T3" fmla="*/ 0 h 349"/>
                    <a:gd name="T4" fmla="*/ 511 w 859"/>
                    <a:gd name="T5" fmla="*/ 0 h 349"/>
                    <a:gd name="T6" fmla="*/ 511 w 859"/>
                    <a:gd name="T7" fmla="*/ 89 h 349"/>
                    <a:gd name="T8" fmla="*/ 511 w 859"/>
                    <a:gd name="T9" fmla="*/ 178 h 349"/>
                    <a:gd name="T10" fmla="*/ 424 w 859"/>
                    <a:gd name="T11" fmla="*/ 178 h 349"/>
                    <a:gd name="T12" fmla="*/ 337 w 859"/>
                    <a:gd name="T13" fmla="*/ 178 h 349"/>
                    <a:gd name="T14" fmla="*/ 258 w 859"/>
                    <a:gd name="T15" fmla="*/ 178 h 349"/>
                    <a:gd name="T16" fmla="*/ 171 w 859"/>
                    <a:gd name="T17" fmla="*/ 178 h 349"/>
                    <a:gd name="T18" fmla="*/ 84 w 859"/>
                    <a:gd name="T19" fmla="*/ 178 h 349"/>
                    <a:gd name="T20" fmla="*/ 0 w 859"/>
                    <a:gd name="T21" fmla="*/ 178 h 349"/>
                    <a:gd name="T22" fmla="*/ 0 w 859"/>
                    <a:gd name="T23" fmla="*/ 267 h 349"/>
                    <a:gd name="T24" fmla="*/ 84 w 859"/>
                    <a:gd name="T25" fmla="*/ 267 h 349"/>
                    <a:gd name="T26" fmla="*/ 171 w 859"/>
                    <a:gd name="T27" fmla="*/ 267 h 349"/>
                    <a:gd name="T28" fmla="*/ 260 w 859"/>
                    <a:gd name="T29" fmla="*/ 267 h 349"/>
                    <a:gd name="T30" fmla="*/ 260 w 859"/>
                    <a:gd name="T31" fmla="*/ 349 h 349"/>
                    <a:gd name="T32" fmla="*/ 341 w 859"/>
                    <a:gd name="T33" fmla="*/ 349 h 349"/>
                    <a:gd name="T34" fmla="*/ 341 w 859"/>
                    <a:gd name="T35" fmla="*/ 267 h 349"/>
                    <a:gd name="T36" fmla="*/ 424 w 859"/>
                    <a:gd name="T37" fmla="*/ 267 h 349"/>
                    <a:gd name="T38" fmla="*/ 511 w 859"/>
                    <a:gd name="T39" fmla="*/ 267 h 349"/>
                    <a:gd name="T40" fmla="*/ 600 w 859"/>
                    <a:gd name="T41" fmla="*/ 267 h 349"/>
                    <a:gd name="T42" fmla="*/ 600 w 859"/>
                    <a:gd name="T43" fmla="*/ 178 h 349"/>
                    <a:gd name="T44" fmla="*/ 689 w 859"/>
                    <a:gd name="T45" fmla="*/ 178 h 349"/>
                    <a:gd name="T46" fmla="*/ 689 w 859"/>
                    <a:gd name="T47" fmla="*/ 89 h 349"/>
                    <a:gd name="T48" fmla="*/ 774 w 859"/>
                    <a:gd name="T49" fmla="*/ 89 h 349"/>
                    <a:gd name="T50" fmla="*/ 859 w 859"/>
                    <a:gd name="T51" fmla="*/ 89 h 349"/>
                    <a:gd name="T52" fmla="*/ 859 w 859"/>
                    <a:gd name="T53" fmla="*/ 0 h 349"/>
                    <a:gd name="T54" fmla="*/ 774 w 859"/>
                    <a:gd name="T55" fmla="*/ 0 h 349"/>
                    <a:gd name="T56" fmla="*/ 687 w 859"/>
                    <a:gd name="T5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59" h="349">
                      <a:moveTo>
                        <a:pt x="687" y="0"/>
                      </a:moveTo>
                      <a:lnTo>
                        <a:pt x="600" y="0"/>
                      </a:lnTo>
                      <a:lnTo>
                        <a:pt x="511" y="0"/>
                      </a:lnTo>
                      <a:lnTo>
                        <a:pt x="511" y="89"/>
                      </a:lnTo>
                      <a:lnTo>
                        <a:pt x="511" y="178"/>
                      </a:lnTo>
                      <a:lnTo>
                        <a:pt x="424" y="178"/>
                      </a:lnTo>
                      <a:lnTo>
                        <a:pt x="337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84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4" y="267"/>
                      </a:lnTo>
                      <a:lnTo>
                        <a:pt x="171" y="267"/>
                      </a:lnTo>
                      <a:lnTo>
                        <a:pt x="260" y="267"/>
                      </a:lnTo>
                      <a:lnTo>
                        <a:pt x="260" y="349"/>
                      </a:lnTo>
                      <a:lnTo>
                        <a:pt x="341" y="349"/>
                      </a:lnTo>
                      <a:lnTo>
                        <a:pt x="341" y="267"/>
                      </a:lnTo>
                      <a:lnTo>
                        <a:pt x="424" y="267"/>
                      </a:lnTo>
                      <a:lnTo>
                        <a:pt x="511" y="267"/>
                      </a:lnTo>
                      <a:lnTo>
                        <a:pt x="600" y="267"/>
                      </a:lnTo>
                      <a:lnTo>
                        <a:pt x="600" y="178"/>
                      </a:lnTo>
                      <a:lnTo>
                        <a:pt x="689" y="178"/>
                      </a:lnTo>
                      <a:lnTo>
                        <a:pt x="689" y="89"/>
                      </a:lnTo>
                      <a:lnTo>
                        <a:pt x="774" y="89"/>
                      </a:lnTo>
                      <a:lnTo>
                        <a:pt x="859" y="89"/>
                      </a:lnTo>
                      <a:lnTo>
                        <a:pt x="859" y="0"/>
                      </a:lnTo>
                      <a:lnTo>
                        <a:pt x="774" y="0"/>
                      </a:lnTo>
                      <a:lnTo>
                        <a:pt x="68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3" name="Rectangle 272">
                  <a:extLst>
                    <a:ext uri="{FF2B5EF4-FFF2-40B4-BE49-F238E27FC236}">
                      <a16:creationId xmlns:a16="http://schemas.microsoft.com/office/drawing/2014/main" id="{36C7C64C-F3DB-4417-B121-6B86BA167F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3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4" name="Freeform 273">
                  <a:extLst>
                    <a:ext uri="{FF2B5EF4-FFF2-40B4-BE49-F238E27FC236}">
                      <a16:creationId xmlns:a16="http://schemas.microsoft.com/office/drawing/2014/main" id="{CF61AD1D-0060-4E43-B47D-F53CE02C1B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3" y="1043"/>
                  <a:ext cx="170" cy="259"/>
                </a:xfrm>
                <a:custGeom>
                  <a:avLst/>
                  <a:gdLst>
                    <a:gd name="T0" fmla="*/ 170 w 170"/>
                    <a:gd name="T1" fmla="*/ 259 h 259"/>
                    <a:gd name="T2" fmla="*/ 170 w 170"/>
                    <a:gd name="T3" fmla="*/ 178 h 259"/>
                    <a:gd name="T4" fmla="*/ 81 w 170"/>
                    <a:gd name="T5" fmla="*/ 178 h 259"/>
                    <a:gd name="T6" fmla="*/ 81 w 170"/>
                    <a:gd name="T7" fmla="*/ 89 h 259"/>
                    <a:gd name="T8" fmla="*/ 81 w 170"/>
                    <a:gd name="T9" fmla="*/ 0 h 259"/>
                    <a:gd name="T10" fmla="*/ 0 w 170"/>
                    <a:gd name="T11" fmla="*/ 0 h 259"/>
                    <a:gd name="T12" fmla="*/ 0 w 170"/>
                    <a:gd name="T13" fmla="*/ 89 h 259"/>
                    <a:gd name="T14" fmla="*/ 0 w 170"/>
                    <a:gd name="T15" fmla="*/ 176 h 259"/>
                    <a:gd name="T16" fmla="*/ 0 w 170"/>
                    <a:gd name="T17" fmla="*/ 259 h 259"/>
                    <a:gd name="T18" fmla="*/ 83 w 170"/>
                    <a:gd name="T19" fmla="*/ 259 h 259"/>
                    <a:gd name="T20" fmla="*/ 170 w 170"/>
                    <a:gd name="T21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59">
                      <a:moveTo>
                        <a:pt x="170" y="259"/>
                      </a:moveTo>
                      <a:lnTo>
                        <a:pt x="17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3" y="259"/>
                      </a:lnTo>
                      <a:lnTo>
                        <a:pt x="170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5" name="Freeform 274">
                  <a:extLst>
                    <a:ext uri="{FF2B5EF4-FFF2-40B4-BE49-F238E27FC236}">
                      <a16:creationId xmlns:a16="http://schemas.microsoft.com/office/drawing/2014/main" id="{5FC21D34-3928-42BE-938A-7DBAA2B3D7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1043"/>
                  <a:ext cx="259" cy="259"/>
                </a:xfrm>
                <a:custGeom>
                  <a:avLst/>
                  <a:gdLst>
                    <a:gd name="T0" fmla="*/ 259 w 259"/>
                    <a:gd name="T1" fmla="*/ 259 h 259"/>
                    <a:gd name="T2" fmla="*/ 259 w 259"/>
                    <a:gd name="T3" fmla="*/ 178 h 259"/>
                    <a:gd name="T4" fmla="*/ 177 w 259"/>
                    <a:gd name="T5" fmla="*/ 178 h 259"/>
                    <a:gd name="T6" fmla="*/ 177 w 259"/>
                    <a:gd name="T7" fmla="*/ 89 h 259"/>
                    <a:gd name="T8" fmla="*/ 89 w 259"/>
                    <a:gd name="T9" fmla="*/ 89 h 259"/>
                    <a:gd name="T10" fmla="*/ 89 w 259"/>
                    <a:gd name="T11" fmla="*/ 0 h 259"/>
                    <a:gd name="T12" fmla="*/ 0 w 259"/>
                    <a:gd name="T13" fmla="*/ 0 h 259"/>
                    <a:gd name="T14" fmla="*/ 0 w 259"/>
                    <a:gd name="T15" fmla="*/ 89 h 259"/>
                    <a:gd name="T16" fmla="*/ 0 w 259"/>
                    <a:gd name="T17" fmla="*/ 176 h 259"/>
                    <a:gd name="T18" fmla="*/ 0 w 259"/>
                    <a:gd name="T19" fmla="*/ 259 h 259"/>
                    <a:gd name="T20" fmla="*/ 87 w 259"/>
                    <a:gd name="T21" fmla="*/ 259 h 259"/>
                    <a:gd name="T22" fmla="*/ 174 w 259"/>
                    <a:gd name="T23" fmla="*/ 259 h 259"/>
                    <a:gd name="T24" fmla="*/ 259 w 259"/>
                    <a:gd name="T25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59">
                      <a:moveTo>
                        <a:pt x="259" y="259"/>
                      </a:moveTo>
                      <a:lnTo>
                        <a:pt x="259" y="178"/>
                      </a:lnTo>
                      <a:lnTo>
                        <a:pt x="177" y="178"/>
                      </a:lnTo>
                      <a:lnTo>
                        <a:pt x="177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4" y="259"/>
                      </a:lnTo>
                      <a:lnTo>
                        <a:pt x="25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6" name="Freeform 275">
                  <a:extLst>
                    <a:ext uri="{FF2B5EF4-FFF2-40B4-BE49-F238E27FC236}">
                      <a16:creationId xmlns:a16="http://schemas.microsoft.com/office/drawing/2014/main" id="{496221BF-7CAD-4C9A-AB81-48226D2153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435"/>
                  <a:ext cx="267" cy="519"/>
                </a:xfrm>
                <a:custGeom>
                  <a:avLst/>
                  <a:gdLst>
                    <a:gd name="T0" fmla="*/ 89 w 267"/>
                    <a:gd name="T1" fmla="*/ 259 h 519"/>
                    <a:gd name="T2" fmla="*/ 89 w 267"/>
                    <a:gd name="T3" fmla="*/ 346 h 519"/>
                    <a:gd name="T4" fmla="*/ 89 w 267"/>
                    <a:gd name="T5" fmla="*/ 433 h 519"/>
                    <a:gd name="T6" fmla="*/ 89 w 267"/>
                    <a:gd name="T7" fmla="*/ 519 h 519"/>
                    <a:gd name="T8" fmla="*/ 178 w 267"/>
                    <a:gd name="T9" fmla="*/ 519 h 519"/>
                    <a:gd name="T10" fmla="*/ 267 w 267"/>
                    <a:gd name="T11" fmla="*/ 519 h 519"/>
                    <a:gd name="T12" fmla="*/ 267 w 267"/>
                    <a:gd name="T13" fmla="*/ 433 h 519"/>
                    <a:gd name="T14" fmla="*/ 267 w 267"/>
                    <a:gd name="T15" fmla="*/ 346 h 519"/>
                    <a:gd name="T16" fmla="*/ 267 w 267"/>
                    <a:gd name="T17" fmla="*/ 259 h 519"/>
                    <a:gd name="T18" fmla="*/ 178 w 267"/>
                    <a:gd name="T19" fmla="*/ 259 h 519"/>
                    <a:gd name="T20" fmla="*/ 178 w 267"/>
                    <a:gd name="T21" fmla="*/ 172 h 519"/>
                    <a:gd name="T22" fmla="*/ 178 w 267"/>
                    <a:gd name="T23" fmla="*/ 81 h 519"/>
                    <a:gd name="T24" fmla="*/ 89 w 267"/>
                    <a:gd name="T25" fmla="*/ 81 h 519"/>
                    <a:gd name="T26" fmla="*/ 89 w 267"/>
                    <a:gd name="T27" fmla="*/ 0 h 519"/>
                    <a:gd name="T28" fmla="*/ 0 w 267"/>
                    <a:gd name="T29" fmla="*/ 0 h 519"/>
                    <a:gd name="T30" fmla="*/ 0 w 267"/>
                    <a:gd name="T31" fmla="*/ 85 h 519"/>
                    <a:gd name="T32" fmla="*/ 0 w 267"/>
                    <a:gd name="T33" fmla="*/ 170 h 519"/>
                    <a:gd name="T34" fmla="*/ 89 w 267"/>
                    <a:gd name="T35" fmla="*/ 170 h 519"/>
                    <a:gd name="T36" fmla="*/ 89 w 267"/>
                    <a:gd name="T37" fmla="*/ 259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7" h="519">
                      <a:moveTo>
                        <a:pt x="89" y="259"/>
                      </a:moveTo>
                      <a:lnTo>
                        <a:pt x="89" y="346"/>
                      </a:lnTo>
                      <a:lnTo>
                        <a:pt x="89" y="433"/>
                      </a:lnTo>
                      <a:lnTo>
                        <a:pt x="89" y="519"/>
                      </a:lnTo>
                      <a:lnTo>
                        <a:pt x="178" y="519"/>
                      </a:lnTo>
                      <a:lnTo>
                        <a:pt x="267" y="519"/>
                      </a:lnTo>
                      <a:lnTo>
                        <a:pt x="267" y="433"/>
                      </a:lnTo>
                      <a:lnTo>
                        <a:pt x="267" y="346"/>
                      </a:lnTo>
                      <a:lnTo>
                        <a:pt x="267" y="259"/>
                      </a:lnTo>
                      <a:lnTo>
                        <a:pt x="178" y="259"/>
                      </a:lnTo>
                      <a:lnTo>
                        <a:pt x="178" y="172"/>
                      </a:lnTo>
                      <a:lnTo>
                        <a:pt x="178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7" name="Freeform 276">
                  <a:extLst>
                    <a:ext uri="{FF2B5EF4-FFF2-40B4-BE49-F238E27FC236}">
                      <a16:creationId xmlns:a16="http://schemas.microsoft.com/office/drawing/2014/main" id="{EC97964D-0A09-45CB-8F75-2245B6AEC2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783"/>
                  <a:ext cx="259" cy="786"/>
                </a:xfrm>
                <a:custGeom>
                  <a:avLst/>
                  <a:gdLst>
                    <a:gd name="T0" fmla="*/ 170 w 259"/>
                    <a:gd name="T1" fmla="*/ 610 h 786"/>
                    <a:gd name="T2" fmla="*/ 170 w 259"/>
                    <a:gd name="T3" fmla="*/ 523 h 786"/>
                    <a:gd name="T4" fmla="*/ 170 w 259"/>
                    <a:gd name="T5" fmla="*/ 438 h 786"/>
                    <a:gd name="T6" fmla="*/ 81 w 259"/>
                    <a:gd name="T7" fmla="*/ 438 h 786"/>
                    <a:gd name="T8" fmla="*/ 81 w 259"/>
                    <a:gd name="T9" fmla="*/ 349 h 786"/>
                    <a:gd name="T10" fmla="*/ 81 w 259"/>
                    <a:gd name="T11" fmla="*/ 262 h 786"/>
                    <a:gd name="T12" fmla="*/ 81 w 259"/>
                    <a:gd name="T13" fmla="*/ 173 h 786"/>
                    <a:gd name="T14" fmla="*/ 81 w 259"/>
                    <a:gd name="T15" fmla="*/ 85 h 786"/>
                    <a:gd name="T16" fmla="*/ 81 w 259"/>
                    <a:gd name="T17" fmla="*/ 0 h 786"/>
                    <a:gd name="T18" fmla="*/ 0 w 259"/>
                    <a:gd name="T19" fmla="*/ 0 h 786"/>
                    <a:gd name="T20" fmla="*/ 0 w 259"/>
                    <a:gd name="T21" fmla="*/ 85 h 786"/>
                    <a:gd name="T22" fmla="*/ 0 w 259"/>
                    <a:gd name="T23" fmla="*/ 173 h 786"/>
                    <a:gd name="T24" fmla="*/ 0 w 259"/>
                    <a:gd name="T25" fmla="*/ 262 h 786"/>
                    <a:gd name="T26" fmla="*/ 0 w 259"/>
                    <a:gd name="T27" fmla="*/ 349 h 786"/>
                    <a:gd name="T28" fmla="*/ 0 w 259"/>
                    <a:gd name="T29" fmla="*/ 436 h 786"/>
                    <a:gd name="T30" fmla="*/ 0 w 259"/>
                    <a:gd name="T31" fmla="*/ 523 h 786"/>
                    <a:gd name="T32" fmla="*/ 0 w 259"/>
                    <a:gd name="T33" fmla="*/ 608 h 786"/>
                    <a:gd name="T34" fmla="*/ 81 w 259"/>
                    <a:gd name="T35" fmla="*/ 608 h 786"/>
                    <a:gd name="T36" fmla="*/ 81 w 259"/>
                    <a:gd name="T37" fmla="*/ 697 h 786"/>
                    <a:gd name="T38" fmla="*/ 81 w 259"/>
                    <a:gd name="T39" fmla="*/ 786 h 786"/>
                    <a:gd name="T40" fmla="*/ 172 w 259"/>
                    <a:gd name="T41" fmla="*/ 786 h 786"/>
                    <a:gd name="T42" fmla="*/ 259 w 259"/>
                    <a:gd name="T43" fmla="*/ 786 h 786"/>
                    <a:gd name="T44" fmla="*/ 259 w 259"/>
                    <a:gd name="T45" fmla="*/ 697 h 786"/>
                    <a:gd name="T46" fmla="*/ 170 w 259"/>
                    <a:gd name="T47" fmla="*/ 697 h 786"/>
                    <a:gd name="T48" fmla="*/ 170 w 259"/>
                    <a:gd name="T49" fmla="*/ 610 h 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9" h="786">
                      <a:moveTo>
                        <a:pt x="170" y="610"/>
                      </a:moveTo>
                      <a:lnTo>
                        <a:pt x="170" y="523"/>
                      </a:lnTo>
                      <a:lnTo>
                        <a:pt x="170" y="438"/>
                      </a:lnTo>
                      <a:lnTo>
                        <a:pt x="81" y="438"/>
                      </a:lnTo>
                      <a:lnTo>
                        <a:pt x="81" y="349"/>
                      </a:lnTo>
                      <a:lnTo>
                        <a:pt x="81" y="262"/>
                      </a:lnTo>
                      <a:lnTo>
                        <a:pt x="81" y="173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2"/>
                      </a:lnTo>
                      <a:lnTo>
                        <a:pt x="0" y="349"/>
                      </a:lnTo>
                      <a:lnTo>
                        <a:pt x="0" y="436"/>
                      </a:lnTo>
                      <a:lnTo>
                        <a:pt x="0" y="523"/>
                      </a:lnTo>
                      <a:lnTo>
                        <a:pt x="0" y="608"/>
                      </a:lnTo>
                      <a:lnTo>
                        <a:pt x="81" y="608"/>
                      </a:lnTo>
                      <a:lnTo>
                        <a:pt x="81" y="697"/>
                      </a:lnTo>
                      <a:lnTo>
                        <a:pt x="81" y="786"/>
                      </a:lnTo>
                      <a:lnTo>
                        <a:pt x="172" y="786"/>
                      </a:lnTo>
                      <a:lnTo>
                        <a:pt x="259" y="786"/>
                      </a:lnTo>
                      <a:lnTo>
                        <a:pt x="259" y="697"/>
                      </a:lnTo>
                      <a:lnTo>
                        <a:pt x="170" y="697"/>
                      </a:lnTo>
                      <a:lnTo>
                        <a:pt x="170" y="61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8" name="Rectangle 277">
                  <a:extLst>
                    <a:ext uri="{FF2B5EF4-FFF2-40B4-BE49-F238E27FC236}">
                      <a16:creationId xmlns:a16="http://schemas.microsoft.com/office/drawing/2014/main" id="{DB962D73-619E-4E9B-9E1B-C52B968564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6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9" name="Rectangle 278">
                  <a:extLst>
                    <a:ext uri="{FF2B5EF4-FFF2-40B4-BE49-F238E27FC236}">
                      <a16:creationId xmlns:a16="http://schemas.microsoft.com/office/drawing/2014/main" id="{2689B5E8-FF96-47BE-A84E-3649AD6FF2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0" name="Freeform 279">
                  <a:extLst>
                    <a:ext uri="{FF2B5EF4-FFF2-40B4-BE49-F238E27FC236}">
                      <a16:creationId xmlns:a16="http://schemas.microsoft.com/office/drawing/2014/main" id="{B5AC3639-839E-4660-9C27-E1EEF995D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9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1" name="Freeform 280">
                  <a:extLst>
                    <a:ext uri="{FF2B5EF4-FFF2-40B4-BE49-F238E27FC236}">
                      <a16:creationId xmlns:a16="http://schemas.microsoft.com/office/drawing/2014/main" id="{FCD800FC-F85C-4E4F-AA36-5EED3A1F35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0" y="1221"/>
                  <a:ext cx="259" cy="170"/>
                </a:xfrm>
                <a:custGeom>
                  <a:avLst/>
                  <a:gdLst>
                    <a:gd name="T0" fmla="*/ 89 w 259"/>
                    <a:gd name="T1" fmla="*/ 0 h 170"/>
                    <a:gd name="T2" fmla="*/ 89 w 259"/>
                    <a:gd name="T3" fmla="*/ 81 h 170"/>
                    <a:gd name="T4" fmla="*/ 0 w 259"/>
                    <a:gd name="T5" fmla="*/ 81 h 170"/>
                    <a:gd name="T6" fmla="*/ 0 w 259"/>
                    <a:gd name="T7" fmla="*/ 170 h 170"/>
                    <a:gd name="T8" fmla="*/ 87 w 259"/>
                    <a:gd name="T9" fmla="*/ 170 h 170"/>
                    <a:gd name="T10" fmla="*/ 177 w 259"/>
                    <a:gd name="T11" fmla="*/ 170 h 170"/>
                    <a:gd name="T12" fmla="*/ 177 w 259"/>
                    <a:gd name="T13" fmla="*/ 81 h 170"/>
                    <a:gd name="T14" fmla="*/ 259 w 259"/>
                    <a:gd name="T15" fmla="*/ 81 h 170"/>
                    <a:gd name="T16" fmla="*/ 259 w 259"/>
                    <a:gd name="T17" fmla="*/ 0 h 170"/>
                    <a:gd name="T18" fmla="*/ 174 w 259"/>
                    <a:gd name="T19" fmla="*/ 0 h 170"/>
                    <a:gd name="T20" fmla="*/ 8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89" y="0"/>
                      </a:move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0"/>
                      </a:lnTo>
                      <a:lnTo>
                        <a:pt x="87" y="170"/>
                      </a:lnTo>
                      <a:lnTo>
                        <a:pt x="177" y="170"/>
                      </a:lnTo>
                      <a:lnTo>
                        <a:pt x="177" y="81"/>
                      </a:lnTo>
                      <a:lnTo>
                        <a:pt x="259" y="81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2" name="Rectangle 281">
                  <a:extLst>
                    <a:ext uri="{FF2B5EF4-FFF2-40B4-BE49-F238E27FC236}">
                      <a16:creationId xmlns:a16="http://schemas.microsoft.com/office/drawing/2014/main" id="{E42BE663-77F8-49E5-BDA7-773A020B09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1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3" name="Rectangle 282">
                  <a:extLst>
                    <a:ext uri="{FF2B5EF4-FFF2-40B4-BE49-F238E27FC236}">
                      <a16:creationId xmlns:a16="http://schemas.microsoft.com/office/drawing/2014/main" id="{6552424F-7DA4-48A9-84D1-285DC4C64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480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4" name="Rectangle 283">
                  <a:extLst>
                    <a:ext uri="{FF2B5EF4-FFF2-40B4-BE49-F238E27FC236}">
                      <a16:creationId xmlns:a16="http://schemas.microsoft.com/office/drawing/2014/main" id="{5A4B3EAA-5370-4F4B-9011-F2A655B37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5" name="Rectangle 284">
                  <a:extLst>
                    <a:ext uri="{FF2B5EF4-FFF2-40B4-BE49-F238E27FC236}">
                      <a16:creationId xmlns:a16="http://schemas.microsoft.com/office/drawing/2014/main" id="{EB63154A-D6CF-484E-82A1-7D37DCC6B3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1302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6" name="Rectangle 285">
                  <a:extLst>
                    <a:ext uri="{FF2B5EF4-FFF2-40B4-BE49-F238E27FC236}">
                      <a16:creationId xmlns:a16="http://schemas.microsoft.com/office/drawing/2014/main" id="{F845940C-121D-4849-A01C-99CE383785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872"/>
                  <a:ext cx="81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7" name="Freeform 286">
                  <a:extLst>
                    <a:ext uri="{FF2B5EF4-FFF2-40B4-BE49-F238E27FC236}">
                      <a16:creationId xmlns:a16="http://schemas.microsoft.com/office/drawing/2014/main" id="{EDF51690-2C6A-4211-A0D4-F34162D083C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446" y="1043"/>
                  <a:ext cx="866" cy="697"/>
                </a:xfrm>
                <a:custGeom>
                  <a:avLst/>
                  <a:gdLst>
                    <a:gd name="T0" fmla="*/ 785 w 866"/>
                    <a:gd name="T1" fmla="*/ 524 h 697"/>
                    <a:gd name="T2" fmla="*/ 785 w 866"/>
                    <a:gd name="T3" fmla="*/ 437 h 697"/>
                    <a:gd name="T4" fmla="*/ 696 w 866"/>
                    <a:gd name="T5" fmla="*/ 437 h 697"/>
                    <a:gd name="T6" fmla="*/ 696 w 866"/>
                    <a:gd name="T7" fmla="*/ 348 h 697"/>
                    <a:gd name="T8" fmla="*/ 607 w 866"/>
                    <a:gd name="T9" fmla="*/ 348 h 697"/>
                    <a:gd name="T10" fmla="*/ 607 w 866"/>
                    <a:gd name="T11" fmla="*/ 437 h 697"/>
                    <a:gd name="T12" fmla="*/ 518 w 866"/>
                    <a:gd name="T13" fmla="*/ 437 h 697"/>
                    <a:gd name="T14" fmla="*/ 518 w 866"/>
                    <a:gd name="T15" fmla="*/ 348 h 697"/>
                    <a:gd name="T16" fmla="*/ 435 w 866"/>
                    <a:gd name="T17" fmla="*/ 348 h 697"/>
                    <a:gd name="T18" fmla="*/ 348 w 866"/>
                    <a:gd name="T19" fmla="*/ 348 h 697"/>
                    <a:gd name="T20" fmla="*/ 348 w 866"/>
                    <a:gd name="T21" fmla="*/ 259 h 697"/>
                    <a:gd name="T22" fmla="*/ 259 w 866"/>
                    <a:gd name="T23" fmla="*/ 259 h 697"/>
                    <a:gd name="T24" fmla="*/ 259 w 866"/>
                    <a:gd name="T25" fmla="*/ 176 h 697"/>
                    <a:gd name="T26" fmla="*/ 259 w 866"/>
                    <a:gd name="T27" fmla="*/ 89 h 697"/>
                    <a:gd name="T28" fmla="*/ 259 w 866"/>
                    <a:gd name="T29" fmla="*/ 0 h 697"/>
                    <a:gd name="T30" fmla="*/ 172 w 866"/>
                    <a:gd name="T31" fmla="*/ 0 h 697"/>
                    <a:gd name="T32" fmla="*/ 89 w 866"/>
                    <a:gd name="T33" fmla="*/ 0 h 697"/>
                    <a:gd name="T34" fmla="*/ 89 w 866"/>
                    <a:gd name="T35" fmla="*/ 89 h 697"/>
                    <a:gd name="T36" fmla="*/ 170 w 866"/>
                    <a:gd name="T37" fmla="*/ 89 h 697"/>
                    <a:gd name="T38" fmla="*/ 170 w 866"/>
                    <a:gd name="T39" fmla="*/ 176 h 697"/>
                    <a:gd name="T40" fmla="*/ 170 w 866"/>
                    <a:gd name="T41" fmla="*/ 259 h 697"/>
                    <a:gd name="T42" fmla="*/ 89 w 866"/>
                    <a:gd name="T43" fmla="*/ 259 h 697"/>
                    <a:gd name="T44" fmla="*/ 89 w 866"/>
                    <a:gd name="T45" fmla="*/ 178 h 697"/>
                    <a:gd name="T46" fmla="*/ 0 w 866"/>
                    <a:gd name="T47" fmla="*/ 178 h 697"/>
                    <a:gd name="T48" fmla="*/ 0 w 866"/>
                    <a:gd name="T49" fmla="*/ 263 h 697"/>
                    <a:gd name="T50" fmla="*/ 0 w 866"/>
                    <a:gd name="T51" fmla="*/ 350 h 697"/>
                    <a:gd name="T52" fmla="*/ 0 w 866"/>
                    <a:gd name="T53" fmla="*/ 437 h 697"/>
                    <a:gd name="T54" fmla="*/ 0 w 866"/>
                    <a:gd name="T55" fmla="*/ 526 h 697"/>
                    <a:gd name="T56" fmla="*/ 89 w 866"/>
                    <a:gd name="T57" fmla="*/ 526 h 697"/>
                    <a:gd name="T58" fmla="*/ 89 w 866"/>
                    <a:gd name="T59" fmla="*/ 437 h 697"/>
                    <a:gd name="T60" fmla="*/ 170 w 866"/>
                    <a:gd name="T61" fmla="*/ 437 h 697"/>
                    <a:gd name="T62" fmla="*/ 170 w 866"/>
                    <a:gd name="T63" fmla="*/ 524 h 697"/>
                    <a:gd name="T64" fmla="*/ 170 w 866"/>
                    <a:gd name="T65" fmla="*/ 615 h 697"/>
                    <a:gd name="T66" fmla="*/ 259 w 866"/>
                    <a:gd name="T67" fmla="*/ 615 h 697"/>
                    <a:gd name="T68" fmla="*/ 348 w 866"/>
                    <a:gd name="T69" fmla="*/ 615 h 697"/>
                    <a:gd name="T70" fmla="*/ 348 w 866"/>
                    <a:gd name="T71" fmla="*/ 697 h 697"/>
                    <a:gd name="T72" fmla="*/ 435 w 866"/>
                    <a:gd name="T73" fmla="*/ 697 h 697"/>
                    <a:gd name="T74" fmla="*/ 522 w 866"/>
                    <a:gd name="T75" fmla="*/ 697 h 697"/>
                    <a:gd name="T76" fmla="*/ 609 w 866"/>
                    <a:gd name="T77" fmla="*/ 697 h 697"/>
                    <a:gd name="T78" fmla="*/ 696 w 866"/>
                    <a:gd name="T79" fmla="*/ 697 h 697"/>
                    <a:gd name="T80" fmla="*/ 783 w 866"/>
                    <a:gd name="T81" fmla="*/ 697 h 697"/>
                    <a:gd name="T82" fmla="*/ 866 w 866"/>
                    <a:gd name="T83" fmla="*/ 697 h 697"/>
                    <a:gd name="T84" fmla="*/ 866 w 866"/>
                    <a:gd name="T85" fmla="*/ 615 h 697"/>
                    <a:gd name="T86" fmla="*/ 785 w 866"/>
                    <a:gd name="T87" fmla="*/ 615 h 697"/>
                    <a:gd name="T88" fmla="*/ 785 w 866"/>
                    <a:gd name="T89" fmla="*/ 524 h 697"/>
                    <a:gd name="T90" fmla="*/ 259 w 866"/>
                    <a:gd name="T91" fmla="*/ 526 h 697"/>
                    <a:gd name="T92" fmla="*/ 259 w 866"/>
                    <a:gd name="T93" fmla="*/ 437 h 697"/>
                    <a:gd name="T94" fmla="*/ 348 w 866"/>
                    <a:gd name="T95" fmla="*/ 437 h 697"/>
                    <a:gd name="T96" fmla="*/ 348 w 866"/>
                    <a:gd name="T97" fmla="*/ 526 h 697"/>
                    <a:gd name="T98" fmla="*/ 259 w 866"/>
                    <a:gd name="T99" fmla="*/ 526 h 697"/>
                    <a:gd name="T100" fmla="*/ 437 w 866"/>
                    <a:gd name="T101" fmla="*/ 615 h 697"/>
                    <a:gd name="T102" fmla="*/ 437 w 866"/>
                    <a:gd name="T103" fmla="*/ 526 h 697"/>
                    <a:gd name="T104" fmla="*/ 518 w 866"/>
                    <a:gd name="T105" fmla="*/ 526 h 697"/>
                    <a:gd name="T106" fmla="*/ 518 w 866"/>
                    <a:gd name="T107" fmla="*/ 615 h 697"/>
                    <a:gd name="T108" fmla="*/ 437 w 866"/>
                    <a:gd name="T109" fmla="*/ 615 h 697"/>
                    <a:gd name="T110" fmla="*/ 607 w 866"/>
                    <a:gd name="T111" fmla="*/ 615 h 697"/>
                    <a:gd name="T112" fmla="*/ 607 w 866"/>
                    <a:gd name="T113" fmla="*/ 526 h 697"/>
                    <a:gd name="T114" fmla="*/ 696 w 866"/>
                    <a:gd name="T115" fmla="*/ 526 h 697"/>
                    <a:gd name="T116" fmla="*/ 696 w 866"/>
                    <a:gd name="T117" fmla="*/ 615 h 697"/>
                    <a:gd name="T118" fmla="*/ 607 w 866"/>
                    <a:gd name="T119" fmla="*/ 615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66" h="697">
                      <a:moveTo>
                        <a:pt x="785" y="524"/>
                      </a:moveTo>
                      <a:lnTo>
                        <a:pt x="78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437"/>
                      </a:lnTo>
                      <a:lnTo>
                        <a:pt x="518" y="437"/>
                      </a:lnTo>
                      <a:lnTo>
                        <a:pt x="518" y="348"/>
                      </a:lnTo>
                      <a:lnTo>
                        <a:pt x="435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6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0" y="89"/>
                      </a:lnTo>
                      <a:lnTo>
                        <a:pt x="170" y="176"/>
                      </a:lnTo>
                      <a:lnTo>
                        <a:pt x="170" y="259"/>
                      </a:lnTo>
                      <a:lnTo>
                        <a:pt x="89" y="25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0" y="437"/>
                      </a:lnTo>
                      <a:lnTo>
                        <a:pt x="170" y="524"/>
                      </a:lnTo>
                      <a:lnTo>
                        <a:pt x="170" y="615"/>
                      </a:lnTo>
                      <a:lnTo>
                        <a:pt x="259" y="615"/>
                      </a:lnTo>
                      <a:lnTo>
                        <a:pt x="348" y="615"/>
                      </a:lnTo>
                      <a:lnTo>
                        <a:pt x="348" y="697"/>
                      </a:lnTo>
                      <a:lnTo>
                        <a:pt x="435" y="697"/>
                      </a:lnTo>
                      <a:lnTo>
                        <a:pt x="522" y="697"/>
                      </a:lnTo>
                      <a:lnTo>
                        <a:pt x="609" y="697"/>
                      </a:lnTo>
                      <a:lnTo>
                        <a:pt x="696" y="697"/>
                      </a:lnTo>
                      <a:lnTo>
                        <a:pt x="783" y="697"/>
                      </a:lnTo>
                      <a:lnTo>
                        <a:pt x="866" y="697"/>
                      </a:lnTo>
                      <a:lnTo>
                        <a:pt x="866" y="615"/>
                      </a:lnTo>
                      <a:lnTo>
                        <a:pt x="785" y="615"/>
                      </a:lnTo>
                      <a:lnTo>
                        <a:pt x="785" y="524"/>
                      </a:lnTo>
                      <a:close/>
                      <a:moveTo>
                        <a:pt x="259" y="526"/>
                      </a:move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526"/>
                      </a:lnTo>
                      <a:lnTo>
                        <a:pt x="259" y="526"/>
                      </a:lnTo>
                      <a:close/>
                      <a:moveTo>
                        <a:pt x="437" y="615"/>
                      </a:moveTo>
                      <a:lnTo>
                        <a:pt x="437" y="526"/>
                      </a:lnTo>
                      <a:lnTo>
                        <a:pt x="518" y="526"/>
                      </a:lnTo>
                      <a:lnTo>
                        <a:pt x="518" y="615"/>
                      </a:lnTo>
                      <a:lnTo>
                        <a:pt x="437" y="615"/>
                      </a:lnTo>
                      <a:close/>
                      <a:moveTo>
                        <a:pt x="607" y="615"/>
                      </a:moveTo>
                      <a:lnTo>
                        <a:pt x="607" y="526"/>
                      </a:lnTo>
                      <a:lnTo>
                        <a:pt x="696" y="526"/>
                      </a:lnTo>
                      <a:lnTo>
                        <a:pt x="696" y="615"/>
                      </a:lnTo>
                      <a:lnTo>
                        <a:pt x="607" y="615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8" name="Freeform 287">
                  <a:extLst>
                    <a:ext uri="{FF2B5EF4-FFF2-40B4-BE49-F238E27FC236}">
                      <a16:creationId xmlns:a16="http://schemas.microsoft.com/office/drawing/2014/main" id="{C8B9B55C-46D5-483A-9959-171CFF864E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4" y="783"/>
                  <a:ext cx="267" cy="171"/>
                </a:xfrm>
                <a:custGeom>
                  <a:avLst/>
                  <a:gdLst>
                    <a:gd name="T0" fmla="*/ 178 w 267"/>
                    <a:gd name="T1" fmla="*/ 0 h 171"/>
                    <a:gd name="T2" fmla="*/ 89 w 267"/>
                    <a:gd name="T3" fmla="*/ 0 h 171"/>
                    <a:gd name="T4" fmla="*/ 89 w 267"/>
                    <a:gd name="T5" fmla="*/ 89 h 171"/>
                    <a:gd name="T6" fmla="*/ 0 w 267"/>
                    <a:gd name="T7" fmla="*/ 89 h 171"/>
                    <a:gd name="T8" fmla="*/ 0 w 267"/>
                    <a:gd name="T9" fmla="*/ 171 h 171"/>
                    <a:gd name="T10" fmla="*/ 91 w 267"/>
                    <a:gd name="T11" fmla="*/ 171 h 171"/>
                    <a:gd name="T12" fmla="*/ 178 w 267"/>
                    <a:gd name="T13" fmla="*/ 171 h 171"/>
                    <a:gd name="T14" fmla="*/ 178 w 267"/>
                    <a:gd name="T15" fmla="*/ 89 h 171"/>
                    <a:gd name="T16" fmla="*/ 267 w 267"/>
                    <a:gd name="T17" fmla="*/ 89 h 171"/>
                    <a:gd name="T18" fmla="*/ 267 w 267"/>
                    <a:gd name="T19" fmla="*/ 0 h 171"/>
                    <a:gd name="T20" fmla="*/ 178 w 267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1"/>
                      </a:lnTo>
                      <a:lnTo>
                        <a:pt x="91" y="171"/>
                      </a:lnTo>
                      <a:lnTo>
                        <a:pt x="178" y="171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9" name="Rectangle 288">
                  <a:extLst>
                    <a:ext uri="{FF2B5EF4-FFF2-40B4-BE49-F238E27FC236}">
                      <a16:creationId xmlns:a16="http://schemas.microsoft.com/office/drawing/2014/main" id="{CF95B7AB-75B8-44B4-A1C2-041AFD58FC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4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0" name="Rectangle 289">
                  <a:extLst>
                    <a:ext uri="{FF2B5EF4-FFF2-40B4-BE49-F238E27FC236}">
                      <a16:creationId xmlns:a16="http://schemas.microsoft.com/office/drawing/2014/main" id="{5DCDC51E-2AB7-4A2E-8214-F64D46A19F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1" name="Freeform 290">
                  <a:extLst>
                    <a:ext uri="{FF2B5EF4-FFF2-40B4-BE49-F238E27FC236}">
                      <a16:creationId xmlns:a16="http://schemas.microsoft.com/office/drawing/2014/main" id="{5E0F033E-9611-49AD-8AA3-D52BF8C50A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569"/>
                  <a:ext cx="437" cy="171"/>
                </a:xfrm>
                <a:custGeom>
                  <a:avLst/>
                  <a:gdLst>
                    <a:gd name="T0" fmla="*/ 259 w 437"/>
                    <a:gd name="T1" fmla="*/ 89 h 171"/>
                    <a:gd name="T2" fmla="*/ 259 w 437"/>
                    <a:gd name="T3" fmla="*/ 0 h 171"/>
                    <a:gd name="T4" fmla="*/ 172 w 437"/>
                    <a:gd name="T5" fmla="*/ 0 h 171"/>
                    <a:gd name="T6" fmla="*/ 85 w 437"/>
                    <a:gd name="T7" fmla="*/ 0 h 171"/>
                    <a:gd name="T8" fmla="*/ 0 w 437"/>
                    <a:gd name="T9" fmla="*/ 0 h 171"/>
                    <a:gd name="T10" fmla="*/ 0 w 437"/>
                    <a:gd name="T11" fmla="*/ 89 h 171"/>
                    <a:gd name="T12" fmla="*/ 81 w 437"/>
                    <a:gd name="T13" fmla="*/ 89 h 171"/>
                    <a:gd name="T14" fmla="*/ 81 w 437"/>
                    <a:gd name="T15" fmla="*/ 171 h 171"/>
                    <a:gd name="T16" fmla="*/ 172 w 437"/>
                    <a:gd name="T17" fmla="*/ 171 h 171"/>
                    <a:gd name="T18" fmla="*/ 259 w 437"/>
                    <a:gd name="T19" fmla="*/ 171 h 171"/>
                    <a:gd name="T20" fmla="*/ 346 w 437"/>
                    <a:gd name="T21" fmla="*/ 171 h 171"/>
                    <a:gd name="T22" fmla="*/ 437 w 437"/>
                    <a:gd name="T23" fmla="*/ 171 h 171"/>
                    <a:gd name="T24" fmla="*/ 437 w 437"/>
                    <a:gd name="T25" fmla="*/ 89 h 171"/>
                    <a:gd name="T26" fmla="*/ 346 w 437"/>
                    <a:gd name="T27" fmla="*/ 89 h 171"/>
                    <a:gd name="T28" fmla="*/ 259 w 437"/>
                    <a:gd name="T29" fmla="*/ 8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37" h="171">
                      <a:moveTo>
                        <a:pt x="259" y="89"/>
                      </a:move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1"/>
                      </a:lnTo>
                      <a:lnTo>
                        <a:pt x="172" y="171"/>
                      </a:lnTo>
                      <a:lnTo>
                        <a:pt x="259" y="171"/>
                      </a:lnTo>
                      <a:lnTo>
                        <a:pt x="346" y="171"/>
                      </a:lnTo>
                      <a:lnTo>
                        <a:pt x="437" y="171"/>
                      </a:lnTo>
                      <a:lnTo>
                        <a:pt x="437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2" name="Freeform 291">
                  <a:extLst>
                    <a:ext uri="{FF2B5EF4-FFF2-40B4-BE49-F238E27FC236}">
                      <a16:creationId xmlns:a16="http://schemas.microsoft.com/office/drawing/2014/main" id="{D219E872-573C-4BF2-929B-3B3D46A49E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043"/>
                  <a:ext cx="267" cy="437"/>
                </a:xfrm>
                <a:custGeom>
                  <a:avLst/>
                  <a:gdLst>
                    <a:gd name="T0" fmla="*/ 267 w 267"/>
                    <a:gd name="T1" fmla="*/ 0 h 437"/>
                    <a:gd name="T2" fmla="*/ 178 w 267"/>
                    <a:gd name="T3" fmla="*/ 0 h 437"/>
                    <a:gd name="T4" fmla="*/ 91 w 267"/>
                    <a:gd name="T5" fmla="*/ 0 h 437"/>
                    <a:gd name="T6" fmla="*/ 0 w 267"/>
                    <a:gd name="T7" fmla="*/ 0 h 437"/>
                    <a:gd name="T8" fmla="*/ 0 w 267"/>
                    <a:gd name="T9" fmla="*/ 89 h 437"/>
                    <a:gd name="T10" fmla="*/ 0 w 267"/>
                    <a:gd name="T11" fmla="*/ 176 h 437"/>
                    <a:gd name="T12" fmla="*/ 0 w 267"/>
                    <a:gd name="T13" fmla="*/ 263 h 437"/>
                    <a:gd name="T14" fmla="*/ 0 w 267"/>
                    <a:gd name="T15" fmla="*/ 350 h 437"/>
                    <a:gd name="T16" fmla="*/ 0 w 267"/>
                    <a:gd name="T17" fmla="*/ 437 h 437"/>
                    <a:gd name="T18" fmla="*/ 91 w 267"/>
                    <a:gd name="T19" fmla="*/ 437 h 437"/>
                    <a:gd name="T20" fmla="*/ 178 w 267"/>
                    <a:gd name="T21" fmla="*/ 437 h 437"/>
                    <a:gd name="T22" fmla="*/ 178 w 267"/>
                    <a:gd name="T23" fmla="*/ 348 h 437"/>
                    <a:gd name="T24" fmla="*/ 89 w 267"/>
                    <a:gd name="T25" fmla="*/ 348 h 437"/>
                    <a:gd name="T26" fmla="*/ 89 w 267"/>
                    <a:gd name="T27" fmla="*/ 263 h 437"/>
                    <a:gd name="T28" fmla="*/ 89 w 267"/>
                    <a:gd name="T29" fmla="*/ 176 h 437"/>
                    <a:gd name="T30" fmla="*/ 89 w 267"/>
                    <a:gd name="T31" fmla="*/ 89 h 437"/>
                    <a:gd name="T32" fmla="*/ 178 w 267"/>
                    <a:gd name="T33" fmla="*/ 89 h 437"/>
                    <a:gd name="T34" fmla="*/ 178 w 267"/>
                    <a:gd name="T35" fmla="*/ 178 h 437"/>
                    <a:gd name="T36" fmla="*/ 267 w 267"/>
                    <a:gd name="T37" fmla="*/ 178 h 437"/>
                    <a:gd name="T38" fmla="*/ 267 w 267"/>
                    <a:gd name="T39" fmla="*/ 89 h 437"/>
                    <a:gd name="T40" fmla="*/ 267 w 267"/>
                    <a:gd name="T41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7" h="437">
                      <a:moveTo>
                        <a:pt x="267" y="0"/>
                      </a:move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91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89" y="348"/>
                      </a:lnTo>
                      <a:lnTo>
                        <a:pt x="89" y="263"/>
                      </a:lnTo>
                      <a:lnTo>
                        <a:pt x="89" y="176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3" name="Freeform 292">
                  <a:extLst>
                    <a:ext uri="{FF2B5EF4-FFF2-40B4-BE49-F238E27FC236}">
                      <a16:creationId xmlns:a16="http://schemas.microsoft.com/office/drawing/2014/main" id="{09907F5F-5374-4650-AA84-B3DF651F29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68" y="783"/>
                  <a:ext cx="267" cy="171"/>
                </a:xfrm>
                <a:custGeom>
                  <a:avLst/>
                  <a:gdLst>
                    <a:gd name="T0" fmla="*/ 176 w 267"/>
                    <a:gd name="T1" fmla="*/ 171 h 171"/>
                    <a:gd name="T2" fmla="*/ 267 w 267"/>
                    <a:gd name="T3" fmla="*/ 171 h 171"/>
                    <a:gd name="T4" fmla="*/ 267 w 267"/>
                    <a:gd name="T5" fmla="*/ 89 h 171"/>
                    <a:gd name="T6" fmla="*/ 176 w 267"/>
                    <a:gd name="T7" fmla="*/ 89 h 171"/>
                    <a:gd name="T8" fmla="*/ 89 w 267"/>
                    <a:gd name="T9" fmla="*/ 89 h 171"/>
                    <a:gd name="T10" fmla="*/ 89 w 267"/>
                    <a:gd name="T11" fmla="*/ 0 h 171"/>
                    <a:gd name="T12" fmla="*/ 0 w 267"/>
                    <a:gd name="T13" fmla="*/ 0 h 171"/>
                    <a:gd name="T14" fmla="*/ 0 w 267"/>
                    <a:gd name="T15" fmla="*/ 85 h 171"/>
                    <a:gd name="T16" fmla="*/ 0 w 267"/>
                    <a:gd name="T17" fmla="*/ 171 h 171"/>
                    <a:gd name="T18" fmla="*/ 89 w 267"/>
                    <a:gd name="T19" fmla="*/ 171 h 171"/>
                    <a:gd name="T20" fmla="*/ 176 w 267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6" y="171"/>
                      </a:moveTo>
                      <a:lnTo>
                        <a:pt x="267" y="171"/>
                      </a:lnTo>
                      <a:lnTo>
                        <a:pt x="267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176" y="171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4" name="Freeform 293">
                  <a:extLst>
                    <a:ext uri="{FF2B5EF4-FFF2-40B4-BE49-F238E27FC236}">
                      <a16:creationId xmlns:a16="http://schemas.microsoft.com/office/drawing/2014/main" id="{2563B2D8-BE77-47EE-BF14-6B03A8965D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1391"/>
                  <a:ext cx="696" cy="349"/>
                </a:xfrm>
                <a:custGeom>
                  <a:avLst/>
                  <a:gdLst>
                    <a:gd name="T0" fmla="*/ 526 w 696"/>
                    <a:gd name="T1" fmla="*/ 0 h 349"/>
                    <a:gd name="T2" fmla="*/ 526 w 696"/>
                    <a:gd name="T3" fmla="*/ 89 h 349"/>
                    <a:gd name="T4" fmla="*/ 437 w 696"/>
                    <a:gd name="T5" fmla="*/ 89 h 349"/>
                    <a:gd name="T6" fmla="*/ 348 w 696"/>
                    <a:gd name="T7" fmla="*/ 89 h 349"/>
                    <a:gd name="T8" fmla="*/ 348 w 696"/>
                    <a:gd name="T9" fmla="*/ 178 h 349"/>
                    <a:gd name="T10" fmla="*/ 259 w 696"/>
                    <a:gd name="T11" fmla="*/ 178 h 349"/>
                    <a:gd name="T12" fmla="*/ 259 w 696"/>
                    <a:gd name="T13" fmla="*/ 89 h 349"/>
                    <a:gd name="T14" fmla="*/ 176 w 696"/>
                    <a:gd name="T15" fmla="*/ 89 h 349"/>
                    <a:gd name="T16" fmla="*/ 89 w 696"/>
                    <a:gd name="T17" fmla="*/ 89 h 349"/>
                    <a:gd name="T18" fmla="*/ 89 w 696"/>
                    <a:gd name="T19" fmla="*/ 178 h 349"/>
                    <a:gd name="T20" fmla="*/ 0 w 696"/>
                    <a:gd name="T21" fmla="*/ 178 h 349"/>
                    <a:gd name="T22" fmla="*/ 0 w 696"/>
                    <a:gd name="T23" fmla="*/ 264 h 349"/>
                    <a:gd name="T24" fmla="*/ 0 w 696"/>
                    <a:gd name="T25" fmla="*/ 349 h 349"/>
                    <a:gd name="T26" fmla="*/ 89 w 696"/>
                    <a:gd name="T27" fmla="*/ 349 h 349"/>
                    <a:gd name="T28" fmla="*/ 178 w 696"/>
                    <a:gd name="T29" fmla="*/ 349 h 349"/>
                    <a:gd name="T30" fmla="*/ 178 w 696"/>
                    <a:gd name="T31" fmla="*/ 267 h 349"/>
                    <a:gd name="T32" fmla="*/ 263 w 696"/>
                    <a:gd name="T33" fmla="*/ 267 h 349"/>
                    <a:gd name="T34" fmla="*/ 350 w 696"/>
                    <a:gd name="T35" fmla="*/ 267 h 349"/>
                    <a:gd name="T36" fmla="*/ 437 w 696"/>
                    <a:gd name="T37" fmla="*/ 267 h 349"/>
                    <a:gd name="T38" fmla="*/ 524 w 696"/>
                    <a:gd name="T39" fmla="*/ 267 h 349"/>
                    <a:gd name="T40" fmla="*/ 615 w 696"/>
                    <a:gd name="T41" fmla="*/ 267 h 349"/>
                    <a:gd name="T42" fmla="*/ 615 w 696"/>
                    <a:gd name="T43" fmla="*/ 178 h 349"/>
                    <a:gd name="T44" fmla="*/ 696 w 696"/>
                    <a:gd name="T45" fmla="*/ 178 h 349"/>
                    <a:gd name="T46" fmla="*/ 696 w 696"/>
                    <a:gd name="T47" fmla="*/ 89 h 349"/>
                    <a:gd name="T48" fmla="*/ 696 w 696"/>
                    <a:gd name="T49" fmla="*/ 0 h 349"/>
                    <a:gd name="T50" fmla="*/ 611 w 696"/>
                    <a:gd name="T51" fmla="*/ 0 h 349"/>
                    <a:gd name="T52" fmla="*/ 526 w 696"/>
                    <a:gd name="T5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6" h="349">
                      <a:moveTo>
                        <a:pt x="526" y="0"/>
                      </a:move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267"/>
                      </a:lnTo>
                      <a:lnTo>
                        <a:pt x="263" y="267"/>
                      </a:lnTo>
                      <a:lnTo>
                        <a:pt x="350" y="267"/>
                      </a:lnTo>
                      <a:lnTo>
                        <a:pt x="437" y="267"/>
                      </a:lnTo>
                      <a:lnTo>
                        <a:pt x="524" y="267"/>
                      </a:lnTo>
                      <a:lnTo>
                        <a:pt x="615" y="267"/>
                      </a:lnTo>
                      <a:lnTo>
                        <a:pt x="615" y="178"/>
                      </a:lnTo>
                      <a:lnTo>
                        <a:pt x="696" y="178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11" y="0"/>
                      </a:lnTo>
                      <a:lnTo>
                        <a:pt x="526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5" name="Rectangle 294">
                  <a:extLst>
                    <a:ext uri="{FF2B5EF4-FFF2-40B4-BE49-F238E27FC236}">
                      <a16:creationId xmlns:a16="http://schemas.microsoft.com/office/drawing/2014/main" id="{F78BB743-301C-40B4-93B2-E9CB9A95F5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6" name="Rectangle 295">
                  <a:extLst>
                    <a:ext uri="{FF2B5EF4-FFF2-40B4-BE49-F238E27FC236}">
                      <a16:creationId xmlns:a16="http://schemas.microsoft.com/office/drawing/2014/main" id="{145BEA85-838A-47F0-9800-8951667B6C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1302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7" name="Freeform 296">
                  <a:extLst>
                    <a:ext uri="{FF2B5EF4-FFF2-40B4-BE49-F238E27FC236}">
                      <a16:creationId xmlns:a16="http://schemas.microsoft.com/office/drawing/2014/main" id="{84E02FDC-F0C5-4150-BB4D-AE3B62D3AD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516"/>
                  <a:ext cx="615" cy="875"/>
                </a:xfrm>
                <a:custGeom>
                  <a:avLst/>
                  <a:gdLst>
                    <a:gd name="T0" fmla="*/ 89 w 615"/>
                    <a:gd name="T1" fmla="*/ 790 h 875"/>
                    <a:gd name="T2" fmla="*/ 89 w 615"/>
                    <a:gd name="T3" fmla="*/ 875 h 875"/>
                    <a:gd name="T4" fmla="*/ 178 w 615"/>
                    <a:gd name="T5" fmla="*/ 875 h 875"/>
                    <a:gd name="T6" fmla="*/ 178 w 615"/>
                    <a:gd name="T7" fmla="*/ 790 h 875"/>
                    <a:gd name="T8" fmla="*/ 178 w 615"/>
                    <a:gd name="T9" fmla="*/ 705 h 875"/>
                    <a:gd name="T10" fmla="*/ 259 w 615"/>
                    <a:gd name="T11" fmla="*/ 705 h 875"/>
                    <a:gd name="T12" fmla="*/ 259 w 615"/>
                    <a:gd name="T13" fmla="*/ 616 h 875"/>
                    <a:gd name="T14" fmla="*/ 259 w 615"/>
                    <a:gd name="T15" fmla="*/ 527 h 875"/>
                    <a:gd name="T16" fmla="*/ 348 w 615"/>
                    <a:gd name="T17" fmla="*/ 527 h 875"/>
                    <a:gd name="T18" fmla="*/ 348 w 615"/>
                    <a:gd name="T19" fmla="*/ 438 h 875"/>
                    <a:gd name="T20" fmla="*/ 437 w 615"/>
                    <a:gd name="T21" fmla="*/ 438 h 875"/>
                    <a:gd name="T22" fmla="*/ 437 w 615"/>
                    <a:gd name="T23" fmla="*/ 352 h 875"/>
                    <a:gd name="T24" fmla="*/ 437 w 615"/>
                    <a:gd name="T25" fmla="*/ 267 h 875"/>
                    <a:gd name="T26" fmla="*/ 526 w 615"/>
                    <a:gd name="T27" fmla="*/ 267 h 875"/>
                    <a:gd name="T28" fmla="*/ 526 w 615"/>
                    <a:gd name="T29" fmla="*/ 178 h 875"/>
                    <a:gd name="T30" fmla="*/ 615 w 615"/>
                    <a:gd name="T31" fmla="*/ 178 h 875"/>
                    <a:gd name="T32" fmla="*/ 615 w 615"/>
                    <a:gd name="T33" fmla="*/ 91 h 875"/>
                    <a:gd name="T34" fmla="*/ 615 w 615"/>
                    <a:gd name="T35" fmla="*/ 0 h 875"/>
                    <a:gd name="T36" fmla="*/ 526 w 615"/>
                    <a:gd name="T37" fmla="*/ 0 h 875"/>
                    <a:gd name="T38" fmla="*/ 526 w 615"/>
                    <a:gd name="T39" fmla="*/ 89 h 875"/>
                    <a:gd name="T40" fmla="*/ 437 w 615"/>
                    <a:gd name="T41" fmla="*/ 89 h 875"/>
                    <a:gd name="T42" fmla="*/ 437 w 615"/>
                    <a:gd name="T43" fmla="*/ 178 h 875"/>
                    <a:gd name="T44" fmla="*/ 348 w 615"/>
                    <a:gd name="T45" fmla="*/ 178 h 875"/>
                    <a:gd name="T46" fmla="*/ 348 w 615"/>
                    <a:gd name="T47" fmla="*/ 265 h 875"/>
                    <a:gd name="T48" fmla="*/ 348 w 615"/>
                    <a:gd name="T49" fmla="*/ 356 h 875"/>
                    <a:gd name="T50" fmla="*/ 259 w 615"/>
                    <a:gd name="T51" fmla="*/ 356 h 875"/>
                    <a:gd name="T52" fmla="*/ 259 w 615"/>
                    <a:gd name="T53" fmla="*/ 438 h 875"/>
                    <a:gd name="T54" fmla="*/ 178 w 615"/>
                    <a:gd name="T55" fmla="*/ 438 h 875"/>
                    <a:gd name="T56" fmla="*/ 178 w 615"/>
                    <a:gd name="T57" fmla="*/ 529 h 875"/>
                    <a:gd name="T58" fmla="*/ 178 w 615"/>
                    <a:gd name="T59" fmla="*/ 616 h 875"/>
                    <a:gd name="T60" fmla="*/ 89 w 615"/>
                    <a:gd name="T61" fmla="*/ 616 h 875"/>
                    <a:gd name="T62" fmla="*/ 89 w 615"/>
                    <a:gd name="T63" fmla="*/ 527 h 875"/>
                    <a:gd name="T64" fmla="*/ 0 w 615"/>
                    <a:gd name="T65" fmla="*/ 527 h 875"/>
                    <a:gd name="T66" fmla="*/ 0 w 615"/>
                    <a:gd name="T67" fmla="*/ 616 h 875"/>
                    <a:gd name="T68" fmla="*/ 0 w 615"/>
                    <a:gd name="T69" fmla="*/ 705 h 875"/>
                    <a:gd name="T70" fmla="*/ 89 w 615"/>
                    <a:gd name="T71" fmla="*/ 705 h 875"/>
                    <a:gd name="T72" fmla="*/ 89 w 615"/>
                    <a:gd name="T73" fmla="*/ 79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15" h="875">
                      <a:moveTo>
                        <a:pt x="89" y="790"/>
                      </a:moveTo>
                      <a:lnTo>
                        <a:pt x="89" y="875"/>
                      </a:lnTo>
                      <a:lnTo>
                        <a:pt x="178" y="875"/>
                      </a:lnTo>
                      <a:lnTo>
                        <a:pt x="178" y="790"/>
                      </a:lnTo>
                      <a:lnTo>
                        <a:pt x="178" y="705"/>
                      </a:lnTo>
                      <a:lnTo>
                        <a:pt x="259" y="705"/>
                      </a:lnTo>
                      <a:lnTo>
                        <a:pt x="259" y="616"/>
                      </a:lnTo>
                      <a:lnTo>
                        <a:pt x="259" y="527"/>
                      </a:lnTo>
                      <a:lnTo>
                        <a:pt x="348" y="527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lnTo>
                        <a:pt x="437" y="352"/>
                      </a:lnTo>
                      <a:lnTo>
                        <a:pt x="437" y="267"/>
                      </a:lnTo>
                      <a:lnTo>
                        <a:pt x="526" y="267"/>
                      </a:lnTo>
                      <a:lnTo>
                        <a:pt x="526" y="178"/>
                      </a:lnTo>
                      <a:lnTo>
                        <a:pt x="615" y="178"/>
                      </a:lnTo>
                      <a:lnTo>
                        <a:pt x="615" y="91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265"/>
                      </a:lnTo>
                      <a:lnTo>
                        <a:pt x="348" y="356"/>
                      </a:lnTo>
                      <a:lnTo>
                        <a:pt x="259" y="356"/>
                      </a:lnTo>
                      <a:lnTo>
                        <a:pt x="259" y="438"/>
                      </a:lnTo>
                      <a:lnTo>
                        <a:pt x="178" y="438"/>
                      </a:lnTo>
                      <a:lnTo>
                        <a:pt x="178" y="529"/>
                      </a:lnTo>
                      <a:lnTo>
                        <a:pt x="178" y="616"/>
                      </a:lnTo>
                      <a:lnTo>
                        <a:pt x="89" y="616"/>
                      </a:lnTo>
                      <a:lnTo>
                        <a:pt x="89" y="527"/>
                      </a:lnTo>
                      <a:lnTo>
                        <a:pt x="0" y="527"/>
                      </a:lnTo>
                      <a:lnTo>
                        <a:pt x="0" y="616"/>
                      </a:lnTo>
                      <a:lnTo>
                        <a:pt x="0" y="705"/>
                      </a:lnTo>
                      <a:lnTo>
                        <a:pt x="89" y="705"/>
                      </a:lnTo>
                      <a:lnTo>
                        <a:pt x="89" y="79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8" name="Freeform 297">
                  <a:extLst>
                    <a:ext uri="{FF2B5EF4-FFF2-40B4-BE49-F238E27FC236}">
                      <a16:creationId xmlns:a16="http://schemas.microsoft.com/office/drawing/2014/main" id="{6508797B-1D5A-4308-B6A2-3C124C9DE1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1391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9" name="Rectangle 298">
                  <a:extLst>
                    <a:ext uri="{FF2B5EF4-FFF2-40B4-BE49-F238E27FC236}">
                      <a16:creationId xmlns:a16="http://schemas.microsoft.com/office/drawing/2014/main" id="{82625C6F-8A4F-4E59-9EA1-B498795595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5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0" name="Freeform 299">
                  <a:extLst>
                    <a:ext uri="{FF2B5EF4-FFF2-40B4-BE49-F238E27FC236}">
                      <a16:creationId xmlns:a16="http://schemas.microsoft.com/office/drawing/2014/main" id="{0583D516-62CC-4615-BA0F-80F9331975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569"/>
                  <a:ext cx="89" cy="171"/>
                </a:xfrm>
                <a:custGeom>
                  <a:avLst/>
                  <a:gdLst>
                    <a:gd name="T0" fmla="*/ 0 w 89"/>
                    <a:gd name="T1" fmla="*/ 86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6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6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6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1" name="Freeform 300">
                  <a:extLst>
                    <a:ext uri="{FF2B5EF4-FFF2-40B4-BE49-F238E27FC236}">
                      <a16:creationId xmlns:a16="http://schemas.microsoft.com/office/drawing/2014/main" id="{0D0064E1-2D72-4528-95D4-C8A71793C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" y="1302"/>
                  <a:ext cx="267" cy="178"/>
                </a:xfrm>
                <a:custGeom>
                  <a:avLst/>
                  <a:gdLst>
                    <a:gd name="T0" fmla="*/ 178 w 267"/>
                    <a:gd name="T1" fmla="*/ 0 h 178"/>
                    <a:gd name="T2" fmla="*/ 91 w 267"/>
                    <a:gd name="T3" fmla="*/ 0 h 178"/>
                    <a:gd name="T4" fmla="*/ 0 w 267"/>
                    <a:gd name="T5" fmla="*/ 0 h 178"/>
                    <a:gd name="T6" fmla="*/ 0 w 267"/>
                    <a:gd name="T7" fmla="*/ 89 h 178"/>
                    <a:gd name="T8" fmla="*/ 89 w 267"/>
                    <a:gd name="T9" fmla="*/ 89 h 178"/>
                    <a:gd name="T10" fmla="*/ 89 w 267"/>
                    <a:gd name="T11" fmla="*/ 178 h 178"/>
                    <a:gd name="T12" fmla="*/ 178 w 267"/>
                    <a:gd name="T13" fmla="*/ 178 h 178"/>
                    <a:gd name="T14" fmla="*/ 267 w 267"/>
                    <a:gd name="T15" fmla="*/ 178 h 178"/>
                    <a:gd name="T16" fmla="*/ 267 w 267"/>
                    <a:gd name="T17" fmla="*/ 89 h 178"/>
                    <a:gd name="T18" fmla="*/ 178 w 267"/>
                    <a:gd name="T19" fmla="*/ 89 h 178"/>
                    <a:gd name="T20" fmla="*/ 178 w 267"/>
                    <a:gd name="T21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8">
                      <a:moveTo>
                        <a:pt x="178" y="0"/>
                      </a:move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2" name="Freeform 301">
                  <a:extLst>
                    <a:ext uri="{FF2B5EF4-FFF2-40B4-BE49-F238E27FC236}">
                      <a16:creationId xmlns:a16="http://schemas.microsoft.com/office/drawing/2014/main" id="{4759AC99-A6F6-4AB5-90E4-7DB2EF359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221"/>
                  <a:ext cx="437" cy="519"/>
                </a:xfrm>
                <a:custGeom>
                  <a:avLst/>
                  <a:gdLst>
                    <a:gd name="T0" fmla="*/ 348 w 437"/>
                    <a:gd name="T1" fmla="*/ 346 h 519"/>
                    <a:gd name="T2" fmla="*/ 348 w 437"/>
                    <a:gd name="T3" fmla="*/ 259 h 519"/>
                    <a:gd name="T4" fmla="*/ 259 w 437"/>
                    <a:gd name="T5" fmla="*/ 259 h 519"/>
                    <a:gd name="T6" fmla="*/ 259 w 437"/>
                    <a:gd name="T7" fmla="*/ 170 h 519"/>
                    <a:gd name="T8" fmla="*/ 170 w 437"/>
                    <a:gd name="T9" fmla="*/ 170 h 519"/>
                    <a:gd name="T10" fmla="*/ 170 w 437"/>
                    <a:gd name="T11" fmla="*/ 81 h 519"/>
                    <a:gd name="T12" fmla="*/ 89 w 437"/>
                    <a:gd name="T13" fmla="*/ 81 h 519"/>
                    <a:gd name="T14" fmla="*/ 89 w 437"/>
                    <a:gd name="T15" fmla="*/ 0 h 519"/>
                    <a:gd name="T16" fmla="*/ 4 w 437"/>
                    <a:gd name="T17" fmla="*/ 0 h 519"/>
                    <a:gd name="T18" fmla="*/ 0 w 437"/>
                    <a:gd name="T19" fmla="*/ 0 h 519"/>
                    <a:gd name="T20" fmla="*/ 0 w 437"/>
                    <a:gd name="T21" fmla="*/ 85 h 519"/>
                    <a:gd name="T22" fmla="*/ 0 w 437"/>
                    <a:gd name="T23" fmla="*/ 170 h 519"/>
                    <a:gd name="T24" fmla="*/ 4 w 437"/>
                    <a:gd name="T25" fmla="*/ 170 h 519"/>
                    <a:gd name="T26" fmla="*/ 89 w 437"/>
                    <a:gd name="T27" fmla="*/ 170 h 519"/>
                    <a:gd name="T28" fmla="*/ 89 w 437"/>
                    <a:gd name="T29" fmla="*/ 259 h 519"/>
                    <a:gd name="T30" fmla="*/ 170 w 437"/>
                    <a:gd name="T31" fmla="*/ 259 h 519"/>
                    <a:gd name="T32" fmla="*/ 170 w 437"/>
                    <a:gd name="T33" fmla="*/ 348 h 519"/>
                    <a:gd name="T34" fmla="*/ 259 w 437"/>
                    <a:gd name="T35" fmla="*/ 348 h 519"/>
                    <a:gd name="T36" fmla="*/ 259 w 437"/>
                    <a:gd name="T37" fmla="*/ 434 h 519"/>
                    <a:gd name="T38" fmla="*/ 259 w 437"/>
                    <a:gd name="T39" fmla="*/ 519 h 519"/>
                    <a:gd name="T40" fmla="*/ 348 w 437"/>
                    <a:gd name="T41" fmla="*/ 519 h 519"/>
                    <a:gd name="T42" fmla="*/ 437 w 437"/>
                    <a:gd name="T43" fmla="*/ 519 h 519"/>
                    <a:gd name="T44" fmla="*/ 437 w 437"/>
                    <a:gd name="T45" fmla="*/ 437 h 519"/>
                    <a:gd name="T46" fmla="*/ 348 w 437"/>
                    <a:gd name="T47" fmla="*/ 437 h 519"/>
                    <a:gd name="T48" fmla="*/ 348 w 437"/>
                    <a:gd name="T49" fmla="*/ 346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519">
                      <a:moveTo>
                        <a:pt x="348" y="346"/>
                      </a:move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4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259" y="434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7"/>
                      </a:lnTo>
                      <a:lnTo>
                        <a:pt x="348" y="437"/>
                      </a:lnTo>
                      <a:lnTo>
                        <a:pt x="348" y="34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3" name="Freeform 302">
                  <a:extLst>
                    <a:ext uri="{FF2B5EF4-FFF2-40B4-BE49-F238E27FC236}">
                      <a16:creationId xmlns:a16="http://schemas.microsoft.com/office/drawing/2014/main" id="{9F716573-9CCA-4E46-8A9E-8F5E92AB46B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3" y="872"/>
                  <a:ext cx="3221" cy="868"/>
                </a:xfrm>
                <a:custGeom>
                  <a:avLst/>
                  <a:gdLst>
                    <a:gd name="T0" fmla="*/ 3051 w 3221"/>
                    <a:gd name="T1" fmla="*/ 608 h 868"/>
                    <a:gd name="T2" fmla="*/ 2873 w 3221"/>
                    <a:gd name="T3" fmla="*/ 697 h 868"/>
                    <a:gd name="T4" fmla="*/ 2873 w 3221"/>
                    <a:gd name="T5" fmla="*/ 608 h 868"/>
                    <a:gd name="T6" fmla="*/ 2784 w 3221"/>
                    <a:gd name="T7" fmla="*/ 430 h 868"/>
                    <a:gd name="T8" fmla="*/ 2614 w 3221"/>
                    <a:gd name="T9" fmla="*/ 349 h 868"/>
                    <a:gd name="T10" fmla="*/ 2525 w 3221"/>
                    <a:gd name="T11" fmla="*/ 173 h 868"/>
                    <a:gd name="T12" fmla="*/ 2436 w 3221"/>
                    <a:gd name="T13" fmla="*/ 0 h 868"/>
                    <a:gd name="T14" fmla="*/ 2347 w 3221"/>
                    <a:gd name="T15" fmla="*/ 171 h 868"/>
                    <a:gd name="T16" fmla="*/ 2436 w 3221"/>
                    <a:gd name="T17" fmla="*/ 349 h 868"/>
                    <a:gd name="T18" fmla="*/ 2614 w 3221"/>
                    <a:gd name="T19" fmla="*/ 430 h 868"/>
                    <a:gd name="T20" fmla="*/ 2703 w 3221"/>
                    <a:gd name="T21" fmla="*/ 608 h 868"/>
                    <a:gd name="T22" fmla="*/ 2614 w 3221"/>
                    <a:gd name="T23" fmla="*/ 608 h 868"/>
                    <a:gd name="T24" fmla="*/ 2436 w 3221"/>
                    <a:gd name="T25" fmla="*/ 519 h 868"/>
                    <a:gd name="T26" fmla="*/ 2347 w 3221"/>
                    <a:gd name="T27" fmla="*/ 695 h 868"/>
                    <a:gd name="T28" fmla="*/ 2177 w 3221"/>
                    <a:gd name="T29" fmla="*/ 786 h 868"/>
                    <a:gd name="T30" fmla="*/ 2264 w 3221"/>
                    <a:gd name="T31" fmla="*/ 608 h 868"/>
                    <a:gd name="T32" fmla="*/ 2264 w 3221"/>
                    <a:gd name="T33" fmla="*/ 519 h 868"/>
                    <a:gd name="T34" fmla="*/ 2090 w 3221"/>
                    <a:gd name="T35" fmla="*/ 430 h 868"/>
                    <a:gd name="T36" fmla="*/ 1918 w 3221"/>
                    <a:gd name="T37" fmla="*/ 349 h 868"/>
                    <a:gd name="T38" fmla="*/ 1829 w 3221"/>
                    <a:gd name="T39" fmla="*/ 349 h 868"/>
                    <a:gd name="T40" fmla="*/ 1827 w 3221"/>
                    <a:gd name="T41" fmla="*/ 260 h 868"/>
                    <a:gd name="T42" fmla="*/ 1651 w 3221"/>
                    <a:gd name="T43" fmla="*/ 171 h 868"/>
                    <a:gd name="T44" fmla="*/ 1566 w 3221"/>
                    <a:gd name="T45" fmla="*/ 349 h 868"/>
                    <a:gd name="T46" fmla="*/ 1392 w 3221"/>
                    <a:gd name="T47" fmla="*/ 430 h 868"/>
                    <a:gd name="T48" fmla="*/ 1214 w 3221"/>
                    <a:gd name="T49" fmla="*/ 521 h 868"/>
                    <a:gd name="T50" fmla="*/ 1133 w 3221"/>
                    <a:gd name="T51" fmla="*/ 697 h 868"/>
                    <a:gd name="T52" fmla="*/ 955 w 3221"/>
                    <a:gd name="T53" fmla="*/ 786 h 868"/>
                    <a:gd name="T54" fmla="*/ 696 w 3221"/>
                    <a:gd name="T55" fmla="*/ 786 h 868"/>
                    <a:gd name="T56" fmla="*/ 866 w 3221"/>
                    <a:gd name="T57" fmla="*/ 697 h 868"/>
                    <a:gd name="T58" fmla="*/ 955 w 3221"/>
                    <a:gd name="T59" fmla="*/ 519 h 868"/>
                    <a:gd name="T60" fmla="*/ 1044 w 3221"/>
                    <a:gd name="T61" fmla="*/ 349 h 868"/>
                    <a:gd name="T62" fmla="*/ 1214 w 3221"/>
                    <a:gd name="T63" fmla="*/ 260 h 868"/>
                    <a:gd name="T64" fmla="*/ 1133 w 3221"/>
                    <a:gd name="T65" fmla="*/ 260 h 868"/>
                    <a:gd name="T66" fmla="*/ 955 w 3221"/>
                    <a:gd name="T67" fmla="*/ 349 h 868"/>
                    <a:gd name="T68" fmla="*/ 777 w 3221"/>
                    <a:gd name="T69" fmla="*/ 430 h 868"/>
                    <a:gd name="T70" fmla="*/ 694 w 3221"/>
                    <a:gd name="T71" fmla="*/ 608 h 868"/>
                    <a:gd name="T72" fmla="*/ 433 w 3221"/>
                    <a:gd name="T73" fmla="*/ 608 h 868"/>
                    <a:gd name="T74" fmla="*/ 259 w 3221"/>
                    <a:gd name="T75" fmla="*/ 697 h 868"/>
                    <a:gd name="T76" fmla="*/ 83 w 3221"/>
                    <a:gd name="T77" fmla="*/ 786 h 868"/>
                    <a:gd name="T78" fmla="*/ 83 w 3221"/>
                    <a:gd name="T79" fmla="*/ 868 h 868"/>
                    <a:gd name="T80" fmla="*/ 346 w 3221"/>
                    <a:gd name="T81" fmla="*/ 868 h 868"/>
                    <a:gd name="T82" fmla="*/ 607 w 3221"/>
                    <a:gd name="T83" fmla="*/ 868 h 868"/>
                    <a:gd name="T84" fmla="*/ 868 w 3221"/>
                    <a:gd name="T85" fmla="*/ 868 h 868"/>
                    <a:gd name="T86" fmla="*/ 1131 w 3221"/>
                    <a:gd name="T87" fmla="*/ 868 h 868"/>
                    <a:gd name="T88" fmla="*/ 1392 w 3221"/>
                    <a:gd name="T89" fmla="*/ 868 h 868"/>
                    <a:gd name="T90" fmla="*/ 1653 w 3221"/>
                    <a:gd name="T91" fmla="*/ 868 h 868"/>
                    <a:gd name="T92" fmla="*/ 1914 w 3221"/>
                    <a:gd name="T93" fmla="*/ 868 h 868"/>
                    <a:gd name="T94" fmla="*/ 2177 w 3221"/>
                    <a:gd name="T95" fmla="*/ 868 h 868"/>
                    <a:gd name="T96" fmla="*/ 2438 w 3221"/>
                    <a:gd name="T97" fmla="*/ 868 h 868"/>
                    <a:gd name="T98" fmla="*/ 2699 w 3221"/>
                    <a:gd name="T99" fmla="*/ 868 h 868"/>
                    <a:gd name="T100" fmla="*/ 2960 w 3221"/>
                    <a:gd name="T101" fmla="*/ 868 h 868"/>
                    <a:gd name="T102" fmla="*/ 3221 w 3221"/>
                    <a:gd name="T103" fmla="*/ 868 h 868"/>
                    <a:gd name="T104" fmla="*/ 3221 w 3221"/>
                    <a:gd name="T105" fmla="*/ 608 h 868"/>
                    <a:gd name="T106" fmla="*/ 1914 w 3221"/>
                    <a:gd name="T107" fmla="*/ 786 h 868"/>
                    <a:gd name="T108" fmla="*/ 1914 w 3221"/>
                    <a:gd name="T109" fmla="*/ 697 h 868"/>
                    <a:gd name="T110" fmla="*/ 1914 w 3221"/>
                    <a:gd name="T111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21" h="868">
                      <a:moveTo>
                        <a:pt x="3132" y="697"/>
                      </a:moveTo>
                      <a:lnTo>
                        <a:pt x="3051" y="697"/>
                      </a:lnTo>
                      <a:lnTo>
                        <a:pt x="3051" y="608"/>
                      </a:lnTo>
                      <a:lnTo>
                        <a:pt x="2962" y="608"/>
                      </a:lnTo>
                      <a:lnTo>
                        <a:pt x="2962" y="697"/>
                      </a:lnTo>
                      <a:lnTo>
                        <a:pt x="2873" y="697"/>
                      </a:lnTo>
                      <a:lnTo>
                        <a:pt x="2784" y="697"/>
                      </a:lnTo>
                      <a:lnTo>
                        <a:pt x="2784" y="608"/>
                      </a:lnTo>
                      <a:lnTo>
                        <a:pt x="2873" y="608"/>
                      </a:lnTo>
                      <a:lnTo>
                        <a:pt x="2873" y="519"/>
                      </a:lnTo>
                      <a:lnTo>
                        <a:pt x="2784" y="519"/>
                      </a:lnTo>
                      <a:lnTo>
                        <a:pt x="2784" y="430"/>
                      </a:lnTo>
                      <a:lnTo>
                        <a:pt x="2703" y="430"/>
                      </a:lnTo>
                      <a:lnTo>
                        <a:pt x="2703" y="349"/>
                      </a:lnTo>
                      <a:lnTo>
                        <a:pt x="2614" y="349"/>
                      </a:lnTo>
                      <a:lnTo>
                        <a:pt x="2614" y="260"/>
                      </a:lnTo>
                      <a:lnTo>
                        <a:pt x="2525" y="260"/>
                      </a:lnTo>
                      <a:lnTo>
                        <a:pt x="2525" y="173"/>
                      </a:lnTo>
                      <a:lnTo>
                        <a:pt x="2525" y="84"/>
                      </a:lnTo>
                      <a:lnTo>
                        <a:pt x="2525" y="0"/>
                      </a:lnTo>
                      <a:lnTo>
                        <a:pt x="2436" y="0"/>
                      </a:lnTo>
                      <a:lnTo>
                        <a:pt x="2436" y="82"/>
                      </a:lnTo>
                      <a:lnTo>
                        <a:pt x="2347" y="82"/>
                      </a:lnTo>
                      <a:lnTo>
                        <a:pt x="2347" y="171"/>
                      </a:lnTo>
                      <a:lnTo>
                        <a:pt x="2436" y="171"/>
                      </a:lnTo>
                      <a:lnTo>
                        <a:pt x="2436" y="260"/>
                      </a:lnTo>
                      <a:lnTo>
                        <a:pt x="2436" y="349"/>
                      </a:lnTo>
                      <a:lnTo>
                        <a:pt x="2525" y="349"/>
                      </a:lnTo>
                      <a:lnTo>
                        <a:pt x="2525" y="430"/>
                      </a:lnTo>
                      <a:lnTo>
                        <a:pt x="2614" y="430"/>
                      </a:lnTo>
                      <a:lnTo>
                        <a:pt x="2614" y="519"/>
                      </a:lnTo>
                      <a:lnTo>
                        <a:pt x="2703" y="519"/>
                      </a:lnTo>
                      <a:lnTo>
                        <a:pt x="2703" y="608"/>
                      </a:lnTo>
                      <a:lnTo>
                        <a:pt x="2703" y="697"/>
                      </a:lnTo>
                      <a:lnTo>
                        <a:pt x="2614" y="697"/>
                      </a:lnTo>
                      <a:lnTo>
                        <a:pt x="2614" y="608"/>
                      </a:lnTo>
                      <a:lnTo>
                        <a:pt x="2525" y="608"/>
                      </a:lnTo>
                      <a:lnTo>
                        <a:pt x="2525" y="519"/>
                      </a:lnTo>
                      <a:lnTo>
                        <a:pt x="2436" y="519"/>
                      </a:lnTo>
                      <a:lnTo>
                        <a:pt x="2436" y="608"/>
                      </a:lnTo>
                      <a:lnTo>
                        <a:pt x="2347" y="608"/>
                      </a:lnTo>
                      <a:lnTo>
                        <a:pt x="2347" y="695"/>
                      </a:lnTo>
                      <a:lnTo>
                        <a:pt x="2347" y="786"/>
                      </a:lnTo>
                      <a:lnTo>
                        <a:pt x="2264" y="786"/>
                      </a:lnTo>
                      <a:lnTo>
                        <a:pt x="2177" y="786"/>
                      </a:lnTo>
                      <a:lnTo>
                        <a:pt x="2177" y="695"/>
                      </a:lnTo>
                      <a:lnTo>
                        <a:pt x="2177" y="608"/>
                      </a:lnTo>
                      <a:lnTo>
                        <a:pt x="2264" y="608"/>
                      </a:lnTo>
                      <a:lnTo>
                        <a:pt x="2347" y="608"/>
                      </a:lnTo>
                      <a:lnTo>
                        <a:pt x="2347" y="519"/>
                      </a:lnTo>
                      <a:lnTo>
                        <a:pt x="2264" y="519"/>
                      </a:lnTo>
                      <a:lnTo>
                        <a:pt x="2177" y="519"/>
                      </a:lnTo>
                      <a:lnTo>
                        <a:pt x="2177" y="430"/>
                      </a:lnTo>
                      <a:lnTo>
                        <a:pt x="2090" y="430"/>
                      </a:lnTo>
                      <a:lnTo>
                        <a:pt x="1999" y="430"/>
                      </a:lnTo>
                      <a:lnTo>
                        <a:pt x="1999" y="349"/>
                      </a:lnTo>
                      <a:lnTo>
                        <a:pt x="1918" y="349"/>
                      </a:lnTo>
                      <a:lnTo>
                        <a:pt x="1918" y="430"/>
                      </a:lnTo>
                      <a:lnTo>
                        <a:pt x="1829" y="430"/>
                      </a:lnTo>
                      <a:lnTo>
                        <a:pt x="1829" y="349"/>
                      </a:lnTo>
                      <a:lnTo>
                        <a:pt x="1918" y="349"/>
                      </a:lnTo>
                      <a:lnTo>
                        <a:pt x="1918" y="260"/>
                      </a:lnTo>
                      <a:lnTo>
                        <a:pt x="1827" y="260"/>
                      </a:lnTo>
                      <a:lnTo>
                        <a:pt x="1740" y="260"/>
                      </a:lnTo>
                      <a:lnTo>
                        <a:pt x="1740" y="171"/>
                      </a:lnTo>
                      <a:lnTo>
                        <a:pt x="1651" y="171"/>
                      </a:lnTo>
                      <a:lnTo>
                        <a:pt x="1651" y="260"/>
                      </a:lnTo>
                      <a:lnTo>
                        <a:pt x="1651" y="349"/>
                      </a:lnTo>
                      <a:lnTo>
                        <a:pt x="1566" y="349"/>
                      </a:lnTo>
                      <a:lnTo>
                        <a:pt x="1479" y="349"/>
                      </a:lnTo>
                      <a:lnTo>
                        <a:pt x="1392" y="349"/>
                      </a:lnTo>
                      <a:lnTo>
                        <a:pt x="1392" y="430"/>
                      </a:lnTo>
                      <a:lnTo>
                        <a:pt x="1305" y="430"/>
                      </a:lnTo>
                      <a:lnTo>
                        <a:pt x="1214" y="430"/>
                      </a:lnTo>
                      <a:lnTo>
                        <a:pt x="1214" y="521"/>
                      </a:lnTo>
                      <a:lnTo>
                        <a:pt x="1214" y="608"/>
                      </a:lnTo>
                      <a:lnTo>
                        <a:pt x="1133" y="608"/>
                      </a:lnTo>
                      <a:lnTo>
                        <a:pt x="1133" y="697"/>
                      </a:lnTo>
                      <a:lnTo>
                        <a:pt x="1042" y="697"/>
                      </a:lnTo>
                      <a:lnTo>
                        <a:pt x="955" y="697"/>
                      </a:lnTo>
                      <a:lnTo>
                        <a:pt x="955" y="786"/>
                      </a:lnTo>
                      <a:lnTo>
                        <a:pt x="868" y="786"/>
                      </a:lnTo>
                      <a:lnTo>
                        <a:pt x="781" y="786"/>
                      </a:lnTo>
                      <a:lnTo>
                        <a:pt x="696" y="786"/>
                      </a:lnTo>
                      <a:lnTo>
                        <a:pt x="696" y="697"/>
                      </a:lnTo>
                      <a:lnTo>
                        <a:pt x="781" y="697"/>
                      </a:lnTo>
                      <a:lnTo>
                        <a:pt x="866" y="697"/>
                      </a:lnTo>
                      <a:lnTo>
                        <a:pt x="866" y="608"/>
                      </a:lnTo>
                      <a:lnTo>
                        <a:pt x="866" y="519"/>
                      </a:lnTo>
                      <a:lnTo>
                        <a:pt x="955" y="519"/>
                      </a:lnTo>
                      <a:lnTo>
                        <a:pt x="955" y="430"/>
                      </a:lnTo>
                      <a:lnTo>
                        <a:pt x="1044" y="430"/>
                      </a:lnTo>
                      <a:lnTo>
                        <a:pt x="1044" y="349"/>
                      </a:lnTo>
                      <a:lnTo>
                        <a:pt x="1131" y="349"/>
                      </a:lnTo>
                      <a:lnTo>
                        <a:pt x="1214" y="349"/>
                      </a:lnTo>
                      <a:lnTo>
                        <a:pt x="1214" y="260"/>
                      </a:lnTo>
                      <a:lnTo>
                        <a:pt x="1214" y="171"/>
                      </a:lnTo>
                      <a:lnTo>
                        <a:pt x="1133" y="171"/>
                      </a:lnTo>
                      <a:lnTo>
                        <a:pt x="1133" y="260"/>
                      </a:lnTo>
                      <a:lnTo>
                        <a:pt x="1042" y="260"/>
                      </a:lnTo>
                      <a:lnTo>
                        <a:pt x="955" y="260"/>
                      </a:lnTo>
                      <a:lnTo>
                        <a:pt x="955" y="349"/>
                      </a:lnTo>
                      <a:lnTo>
                        <a:pt x="866" y="349"/>
                      </a:lnTo>
                      <a:lnTo>
                        <a:pt x="866" y="430"/>
                      </a:lnTo>
                      <a:lnTo>
                        <a:pt x="777" y="430"/>
                      </a:lnTo>
                      <a:lnTo>
                        <a:pt x="777" y="521"/>
                      </a:lnTo>
                      <a:lnTo>
                        <a:pt x="777" y="608"/>
                      </a:lnTo>
                      <a:lnTo>
                        <a:pt x="694" y="608"/>
                      </a:lnTo>
                      <a:lnTo>
                        <a:pt x="607" y="608"/>
                      </a:lnTo>
                      <a:lnTo>
                        <a:pt x="520" y="608"/>
                      </a:lnTo>
                      <a:lnTo>
                        <a:pt x="433" y="608"/>
                      </a:lnTo>
                      <a:lnTo>
                        <a:pt x="348" y="608"/>
                      </a:lnTo>
                      <a:lnTo>
                        <a:pt x="348" y="697"/>
                      </a:lnTo>
                      <a:lnTo>
                        <a:pt x="259" y="697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83" y="786"/>
                      </a:lnTo>
                      <a:lnTo>
                        <a:pt x="0" y="786"/>
                      </a:lnTo>
                      <a:lnTo>
                        <a:pt x="0" y="868"/>
                      </a:lnTo>
                      <a:lnTo>
                        <a:pt x="83" y="868"/>
                      </a:lnTo>
                      <a:lnTo>
                        <a:pt x="170" y="868"/>
                      </a:lnTo>
                      <a:lnTo>
                        <a:pt x="259" y="868"/>
                      </a:lnTo>
                      <a:lnTo>
                        <a:pt x="346" y="868"/>
                      </a:lnTo>
                      <a:lnTo>
                        <a:pt x="433" y="868"/>
                      </a:lnTo>
                      <a:lnTo>
                        <a:pt x="520" y="868"/>
                      </a:lnTo>
                      <a:lnTo>
                        <a:pt x="607" y="868"/>
                      </a:lnTo>
                      <a:lnTo>
                        <a:pt x="694" y="868"/>
                      </a:lnTo>
                      <a:lnTo>
                        <a:pt x="781" y="868"/>
                      </a:lnTo>
                      <a:lnTo>
                        <a:pt x="868" y="868"/>
                      </a:lnTo>
                      <a:lnTo>
                        <a:pt x="955" y="868"/>
                      </a:lnTo>
                      <a:lnTo>
                        <a:pt x="1042" y="868"/>
                      </a:lnTo>
                      <a:lnTo>
                        <a:pt x="1131" y="868"/>
                      </a:lnTo>
                      <a:lnTo>
                        <a:pt x="1218" y="868"/>
                      </a:lnTo>
                      <a:lnTo>
                        <a:pt x="1305" y="868"/>
                      </a:lnTo>
                      <a:lnTo>
                        <a:pt x="1392" y="868"/>
                      </a:lnTo>
                      <a:lnTo>
                        <a:pt x="1479" y="868"/>
                      </a:lnTo>
                      <a:lnTo>
                        <a:pt x="1566" y="868"/>
                      </a:lnTo>
                      <a:lnTo>
                        <a:pt x="1653" y="868"/>
                      </a:lnTo>
                      <a:lnTo>
                        <a:pt x="1740" y="868"/>
                      </a:lnTo>
                      <a:lnTo>
                        <a:pt x="1827" y="868"/>
                      </a:lnTo>
                      <a:lnTo>
                        <a:pt x="1914" y="868"/>
                      </a:lnTo>
                      <a:lnTo>
                        <a:pt x="2001" y="868"/>
                      </a:lnTo>
                      <a:lnTo>
                        <a:pt x="2090" y="868"/>
                      </a:lnTo>
                      <a:lnTo>
                        <a:pt x="2177" y="868"/>
                      </a:lnTo>
                      <a:lnTo>
                        <a:pt x="2264" y="868"/>
                      </a:lnTo>
                      <a:lnTo>
                        <a:pt x="2351" y="868"/>
                      </a:lnTo>
                      <a:lnTo>
                        <a:pt x="2438" y="868"/>
                      </a:lnTo>
                      <a:lnTo>
                        <a:pt x="2525" y="868"/>
                      </a:lnTo>
                      <a:lnTo>
                        <a:pt x="2612" y="868"/>
                      </a:lnTo>
                      <a:lnTo>
                        <a:pt x="2699" y="868"/>
                      </a:lnTo>
                      <a:lnTo>
                        <a:pt x="2786" y="868"/>
                      </a:lnTo>
                      <a:lnTo>
                        <a:pt x="2873" y="868"/>
                      </a:lnTo>
                      <a:lnTo>
                        <a:pt x="2960" y="868"/>
                      </a:lnTo>
                      <a:lnTo>
                        <a:pt x="3049" y="868"/>
                      </a:lnTo>
                      <a:lnTo>
                        <a:pt x="3136" y="868"/>
                      </a:lnTo>
                      <a:lnTo>
                        <a:pt x="3221" y="868"/>
                      </a:lnTo>
                      <a:lnTo>
                        <a:pt x="3221" y="783"/>
                      </a:lnTo>
                      <a:lnTo>
                        <a:pt x="3221" y="695"/>
                      </a:lnTo>
                      <a:lnTo>
                        <a:pt x="3221" y="608"/>
                      </a:lnTo>
                      <a:lnTo>
                        <a:pt x="3132" y="608"/>
                      </a:lnTo>
                      <a:lnTo>
                        <a:pt x="3132" y="697"/>
                      </a:lnTo>
                      <a:close/>
                      <a:moveTo>
                        <a:pt x="1914" y="786"/>
                      </a:moveTo>
                      <a:lnTo>
                        <a:pt x="1829" y="786"/>
                      </a:lnTo>
                      <a:lnTo>
                        <a:pt x="1829" y="697"/>
                      </a:lnTo>
                      <a:lnTo>
                        <a:pt x="1914" y="697"/>
                      </a:lnTo>
                      <a:lnTo>
                        <a:pt x="1999" y="697"/>
                      </a:lnTo>
                      <a:lnTo>
                        <a:pt x="1999" y="786"/>
                      </a:lnTo>
                      <a:lnTo>
                        <a:pt x="1914" y="786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4" name="Rectangle 303">
                  <a:extLst>
                    <a:ext uri="{FF2B5EF4-FFF2-40B4-BE49-F238E27FC236}">
                      <a16:creationId xmlns:a16="http://schemas.microsoft.com/office/drawing/2014/main" id="{D2E53BE5-C021-4551-A141-A76314548C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104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5" name="Rectangle 304">
                  <a:extLst>
                    <a:ext uri="{FF2B5EF4-FFF2-40B4-BE49-F238E27FC236}">
                      <a16:creationId xmlns:a16="http://schemas.microsoft.com/office/drawing/2014/main" id="{79E7A99E-54CB-47AA-92D1-95150C7BCB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132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6" name="Rectangle 305">
                  <a:extLst>
                    <a:ext uri="{FF2B5EF4-FFF2-40B4-BE49-F238E27FC236}">
                      <a16:creationId xmlns:a16="http://schemas.microsoft.com/office/drawing/2014/main" id="{E75A0C49-F3FE-4026-A7C4-C04F6F1160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77" y="872"/>
                  <a:ext cx="89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7" name="Rectangle 306">
                  <a:extLst>
                    <a:ext uri="{FF2B5EF4-FFF2-40B4-BE49-F238E27FC236}">
                      <a16:creationId xmlns:a16="http://schemas.microsoft.com/office/drawing/2014/main" id="{C18010DB-BB8F-4554-9654-916B1EC2BC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1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8" name="Rectangle 307">
                  <a:extLst>
                    <a:ext uri="{FF2B5EF4-FFF2-40B4-BE49-F238E27FC236}">
                      <a16:creationId xmlns:a16="http://schemas.microsoft.com/office/drawing/2014/main" id="{9B53D6FD-F1CC-4C22-A3BA-A2DF01543C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11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9" name="Rectangle 308">
                  <a:extLst>
                    <a:ext uri="{FF2B5EF4-FFF2-40B4-BE49-F238E27FC236}">
                      <a16:creationId xmlns:a16="http://schemas.microsoft.com/office/drawing/2014/main" id="{3BED3893-9BEE-4D45-AB9B-C6ABBC0BF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0" name="Rectangle 309">
                  <a:extLst>
                    <a:ext uri="{FF2B5EF4-FFF2-40B4-BE49-F238E27FC236}">
                      <a16:creationId xmlns:a16="http://schemas.microsoft.com/office/drawing/2014/main" id="{F84F2D84-FAC9-434F-AB95-3C136B73DA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1" name="Rectangle 310">
                  <a:extLst>
                    <a:ext uri="{FF2B5EF4-FFF2-40B4-BE49-F238E27FC236}">
                      <a16:creationId xmlns:a16="http://schemas.microsoft.com/office/drawing/2014/main" id="{394FCBE0-B98C-4DC2-BBBD-225A6B0580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7" y="954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2" name="Rectangle 311">
                  <a:extLst>
                    <a:ext uri="{FF2B5EF4-FFF2-40B4-BE49-F238E27FC236}">
                      <a16:creationId xmlns:a16="http://schemas.microsoft.com/office/drawing/2014/main" id="{485EE71D-91A4-44BA-80A9-84487E1E81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3" name="Freeform 312">
                  <a:extLst>
                    <a:ext uri="{FF2B5EF4-FFF2-40B4-BE49-F238E27FC236}">
                      <a16:creationId xmlns:a16="http://schemas.microsoft.com/office/drawing/2014/main" id="{FF9952B9-909F-44BC-959F-A76287DDFA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043"/>
                  <a:ext cx="259" cy="348"/>
                </a:xfrm>
                <a:custGeom>
                  <a:avLst/>
                  <a:gdLst>
                    <a:gd name="T0" fmla="*/ 89 w 259"/>
                    <a:gd name="T1" fmla="*/ 89 h 348"/>
                    <a:gd name="T2" fmla="*/ 89 w 259"/>
                    <a:gd name="T3" fmla="*/ 176 h 348"/>
                    <a:gd name="T4" fmla="*/ 89 w 259"/>
                    <a:gd name="T5" fmla="*/ 263 h 348"/>
                    <a:gd name="T6" fmla="*/ 89 w 259"/>
                    <a:gd name="T7" fmla="*/ 348 h 348"/>
                    <a:gd name="T8" fmla="*/ 174 w 259"/>
                    <a:gd name="T9" fmla="*/ 348 h 348"/>
                    <a:gd name="T10" fmla="*/ 259 w 259"/>
                    <a:gd name="T11" fmla="*/ 348 h 348"/>
                    <a:gd name="T12" fmla="*/ 259 w 259"/>
                    <a:gd name="T13" fmla="*/ 259 h 348"/>
                    <a:gd name="T14" fmla="*/ 170 w 259"/>
                    <a:gd name="T15" fmla="*/ 259 h 348"/>
                    <a:gd name="T16" fmla="*/ 170 w 259"/>
                    <a:gd name="T17" fmla="*/ 176 h 348"/>
                    <a:gd name="T18" fmla="*/ 170 w 259"/>
                    <a:gd name="T19" fmla="*/ 89 h 348"/>
                    <a:gd name="T20" fmla="*/ 170 w 259"/>
                    <a:gd name="T21" fmla="*/ 0 h 348"/>
                    <a:gd name="T22" fmla="*/ 87 w 259"/>
                    <a:gd name="T23" fmla="*/ 0 h 348"/>
                    <a:gd name="T24" fmla="*/ 0 w 259"/>
                    <a:gd name="T25" fmla="*/ 0 h 348"/>
                    <a:gd name="T26" fmla="*/ 0 w 259"/>
                    <a:gd name="T27" fmla="*/ 89 h 348"/>
                    <a:gd name="T28" fmla="*/ 89 w 259"/>
                    <a:gd name="T29" fmla="*/ 8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9" h="348">
                      <a:moveTo>
                        <a:pt x="89" y="89"/>
                      </a:moveTo>
                      <a:lnTo>
                        <a:pt x="89" y="176"/>
                      </a:lnTo>
                      <a:lnTo>
                        <a:pt x="89" y="263"/>
                      </a:lnTo>
                      <a:lnTo>
                        <a:pt x="89" y="348"/>
                      </a:lnTo>
                      <a:lnTo>
                        <a:pt x="174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176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4" name="Freeform 313">
                  <a:extLst>
                    <a:ext uri="{FF2B5EF4-FFF2-40B4-BE49-F238E27FC236}">
                      <a16:creationId xmlns:a16="http://schemas.microsoft.com/office/drawing/2014/main" id="{ED6FF568-CE1C-454B-B635-51FED644EC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3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5" name="Freeform 314">
                  <a:extLst>
                    <a:ext uri="{FF2B5EF4-FFF2-40B4-BE49-F238E27FC236}">
                      <a16:creationId xmlns:a16="http://schemas.microsoft.com/office/drawing/2014/main" id="{813117EF-0A92-4EEF-BD83-1AD53491DE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516"/>
                  <a:ext cx="1052" cy="527"/>
                </a:xfrm>
                <a:custGeom>
                  <a:avLst/>
                  <a:gdLst>
                    <a:gd name="T0" fmla="*/ 89 w 1052"/>
                    <a:gd name="T1" fmla="*/ 267 h 527"/>
                    <a:gd name="T2" fmla="*/ 178 w 1052"/>
                    <a:gd name="T3" fmla="*/ 267 h 527"/>
                    <a:gd name="T4" fmla="*/ 178 w 1052"/>
                    <a:gd name="T5" fmla="*/ 356 h 527"/>
                    <a:gd name="T6" fmla="*/ 267 w 1052"/>
                    <a:gd name="T7" fmla="*/ 356 h 527"/>
                    <a:gd name="T8" fmla="*/ 267 w 1052"/>
                    <a:gd name="T9" fmla="*/ 438 h 527"/>
                    <a:gd name="T10" fmla="*/ 352 w 1052"/>
                    <a:gd name="T11" fmla="*/ 438 h 527"/>
                    <a:gd name="T12" fmla="*/ 437 w 1052"/>
                    <a:gd name="T13" fmla="*/ 438 h 527"/>
                    <a:gd name="T14" fmla="*/ 437 w 1052"/>
                    <a:gd name="T15" fmla="*/ 527 h 527"/>
                    <a:gd name="T16" fmla="*/ 526 w 1052"/>
                    <a:gd name="T17" fmla="*/ 527 h 527"/>
                    <a:gd name="T18" fmla="*/ 615 w 1052"/>
                    <a:gd name="T19" fmla="*/ 527 h 527"/>
                    <a:gd name="T20" fmla="*/ 615 w 1052"/>
                    <a:gd name="T21" fmla="*/ 438 h 527"/>
                    <a:gd name="T22" fmla="*/ 700 w 1052"/>
                    <a:gd name="T23" fmla="*/ 438 h 527"/>
                    <a:gd name="T24" fmla="*/ 787 w 1052"/>
                    <a:gd name="T25" fmla="*/ 438 h 527"/>
                    <a:gd name="T26" fmla="*/ 874 w 1052"/>
                    <a:gd name="T27" fmla="*/ 438 h 527"/>
                    <a:gd name="T28" fmla="*/ 963 w 1052"/>
                    <a:gd name="T29" fmla="*/ 438 h 527"/>
                    <a:gd name="T30" fmla="*/ 963 w 1052"/>
                    <a:gd name="T31" fmla="*/ 352 h 527"/>
                    <a:gd name="T32" fmla="*/ 963 w 1052"/>
                    <a:gd name="T33" fmla="*/ 267 h 527"/>
                    <a:gd name="T34" fmla="*/ 1052 w 1052"/>
                    <a:gd name="T35" fmla="*/ 267 h 527"/>
                    <a:gd name="T36" fmla="*/ 1052 w 1052"/>
                    <a:gd name="T37" fmla="*/ 178 h 527"/>
                    <a:gd name="T38" fmla="*/ 1052 w 1052"/>
                    <a:gd name="T39" fmla="*/ 89 h 527"/>
                    <a:gd name="T40" fmla="*/ 963 w 1052"/>
                    <a:gd name="T41" fmla="*/ 89 h 527"/>
                    <a:gd name="T42" fmla="*/ 963 w 1052"/>
                    <a:gd name="T43" fmla="*/ 178 h 527"/>
                    <a:gd name="T44" fmla="*/ 874 w 1052"/>
                    <a:gd name="T45" fmla="*/ 178 h 527"/>
                    <a:gd name="T46" fmla="*/ 874 w 1052"/>
                    <a:gd name="T47" fmla="*/ 267 h 527"/>
                    <a:gd name="T48" fmla="*/ 787 w 1052"/>
                    <a:gd name="T49" fmla="*/ 267 h 527"/>
                    <a:gd name="T50" fmla="*/ 696 w 1052"/>
                    <a:gd name="T51" fmla="*/ 267 h 527"/>
                    <a:gd name="T52" fmla="*/ 696 w 1052"/>
                    <a:gd name="T53" fmla="*/ 356 h 527"/>
                    <a:gd name="T54" fmla="*/ 615 w 1052"/>
                    <a:gd name="T55" fmla="*/ 356 h 527"/>
                    <a:gd name="T56" fmla="*/ 615 w 1052"/>
                    <a:gd name="T57" fmla="*/ 267 h 527"/>
                    <a:gd name="T58" fmla="*/ 526 w 1052"/>
                    <a:gd name="T59" fmla="*/ 267 h 527"/>
                    <a:gd name="T60" fmla="*/ 437 w 1052"/>
                    <a:gd name="T61" fmla="*/ 267 h 527"/>
                    <a:gd name="T62" fmla="*/ 437 w 1052"/>
                    <a:gd name="T63" fmla="*/ 356 h 527"/>
                    <a:gd name="T64" fmla="*/ 348 w 1052"/>
                    <a:gd name="T65" fmla="*/ 356 h 527"/>
                    <a:gd name="T66" fmla="*/ 348 w 1052"/>
                    <a:gd name="T67" fmla="*/ 267 h 527"/>
                    <a:gd name="T68" fmla="*/ 267 w 1052"/>
                    <a:gd name="T69" fmla="*/ 267 h 527"/>
                    <a:gd name="T70" fmla="*/ 267 w 1052"/>
                    <a:gd name="T71" fmla="*/ 178 h 527"/>
                    <a:gd name="T72" fmla="*/ 267 w 1052"/>
                    <a:gd name="T73" fmla="*/ 89 h 527"/>
                    <a:gd name="T74" fmla="*/ 178 w 1052"/>
                    <a:gd name="T75" fmla="*/ 89 h 527"/>
                    <a:gd name="T76" fmla="*/ 89 w 1052"/>
                    <a:gd name="T77" fmla="*/ 89 h 527"/>
                    <a:gd name="T78" fmla="*/ 89 w 1052"/>
                    <a:gd name="T79" fmla="*/ 0 h 527"/>
                    <a:gd name="T80" fmla="*/ 0 w 1052"/>
                    <a:gd name="T81" fmla="*/ 0 h 527"/>
                    <a:gd name="T82" fmla="*/ 0 w 1052"/>
                    <a:gd name="T83" fmla="*/ 91 h 527"/>
                    <a:gd name="T84" fmla="*/ 0 w 1052"/>
                    <a:gd name="T85" fmla="*/ 178 h 527"/>
                    <a:gd name="T86" fmla="*/ 89 w 1052"/>
                    <a:gd name="T87" fmla="*/ 178 h 527"/>
                    <a:gd name="T88" fmla="*/ 89 w 1052"/>
                    <a:gd name="T89" fmla="*/ 267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52" h="527">
                      <a:moveTo>
                        <a:pt x="89" y="267"/>
                      </a:moveTo>
                      <a:lnTo>
                        <a:pt x="178" y="267"/>
                      </a:lnTo>
                      <a:lnTo>
                        <a:pt x="178" y="356"/>
                      </a:lnTo>
                      <a:lnTo>
                        <a:pt x="267" y="356"/>
                      </a:lnTo>
                      <a:lnTo>
                        <a:pt x="267" y="438"/>
                      </a:lnTo>
                      <a:lnTo>
                        <a:pt x="352" y="438"/>
                      </a:lnTo>
                      <a:lnTo>
                        <a:pt x="437" y="438"/>
                      </a:lnTo>
                      <a:lnTo>
                        <a:pt x="437" y="527"/>
                      </a:lnTo>
                      <a:lnTo>
                        <a:pt x="526" y="527"/>
                      </a:lnTo>
                      <a:lnTo>
                        <a:pt x="615" y="527"/>
                      </a:lnTo>
                      <a:lnTo>
                        <a:pt x="615" y="438"/>
                      </a:lnTo>
                      <a:lnTo>
                        <a:pt x="700" y="438"/>
                      </a:lnTo>
                      <a:lnTo>
                        <a:pt x="787" y="438"/>
                      </a:lnTo>
                      <a:lnTo>
                        <a:pt x="874" y="438"/>
                      </a:lnTo>
                      <a:lnTo>
                        <a:pt x="963" y="438"/>
                      </a:lnTo>
                      <a:lnTo>
                        <a:pt x="963" y="352"/>
                      </a:lnTo>
                      <a:lnTo>
                        <a:pt x="963" y="267"/>
                      </a:lnTo>
                      <a:lnTo>
                        <a:pt x="1052" y="267"/>
                      </a:lnTo>
                      <a:lnTo>
                        <a:pt x="1052" y="178"/>
                      </a:lnTo>
                      <a:lnTo>
                        <a:pt x="1052" y="89"/>
                      </a:lnTo>
                      <a:lnTo>
                        <a:pt x="963" y="89"/>
                      </a:lnTo>
                      <a:lnTo>
                        <a:pt x="963" y="178"/>
                      </a:lnTo>
                      <a:lnTo>
                        <a:pt x="874" y="178"/>
                      </a:lnTo>
                      <a:lnTo>
                        <a:pt x="874" y="267"/>
                      </a:lnTo>
                      <a:lnTo>
                        <a:pt x="787" y="267"/>
                      </a:lnTo>
                      <a:lnTo>
                        <a:pt x="696" y="267"/>
                      </a:lnTo>
                      <a:lnTo>
                        <a:pt x="696" y="356"/>
                      </a:lnTo>
                      <a:lnTo>
                        <a:pt x="615" y="356"/>
                      </a:lnTo>
                      <a:lnTo>
                        <a:pt x="615" y="267"/>
                      </a:lnTo>
                      <a:lnTo>
                        <a:pt x="526" y="267"/>
                      </a:lnTo>
                      <a:lnTo>
                        <a:pt x="437" y="267"/>
                      </a:lnTo>
                      <a:lnTo>
                        <a:pt x="437" y="356"/>
                      </a:lnTo>
                      <a:lnTo>
                        <a:pt x="348" y="356"/>
                      </a:lnTo>
                      <a:lnTo>
                        <a:pt x="348" y="267"/>
                      </a:lnTo>
                      <a:lnTo>
                        <a:pt x="267" y="267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6" name="Rectangle 315">
                  <a:extLst>
                    <a:ext uri="{FF2B5EF4-FFF2-40B4-BE49-F238E27FC236}">
                      <a16:creationId xmlns:a16="http://schemas.microsoft.com/office/drawing/2014/main" id="{8216A2E2-D09A-4AC6-871C-A7BCDC558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4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7" name="Rectangle 316">
                  <a:extLst>
                    <a:ext uri="{FF2B5EF4-FFF2-40B4-BE49-F238E27FC236}">
                      <a16:creationId xmlns:a16="http://schemas.microsoft.com/office/drawing/2014/main" id="{347A6306-599B-456F-A749-83778083F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2" y="872"/>
                  <a:ext cx="81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8" name="Freeform 317">
                  <a:extLst>
                    <a:ext uri="{FF2B5EF4-FFF2-40B4-BE49-F238E27FC236}">
                      <a16:creationId xmlns:a16="http://schemas.microsoft.com/office/drawing/2014/main" id="{9FBCC85B-8FD6-427B-83C0-2B7AA4C0777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31" y="694"/>
                  <a:ext cx="1821" cy="1046"/>
                </a:xfrm>
                <a:custGeom>
                  <a:avLst/>
                  <a:gdLst>
                    <a:gd name="T0" fmla="*/ 1392 w 1821"/>
                    <a:gd name="T1" fmla="*/ 875 h 1046"/>
                    <a:gd name="T2" fmla="*/ 1558 w 1821"/>
                    <a:gd name="T3" fmla="*/ 875 h 1046"/>
                    <a:gd name="T4" fmla="*/ 1732 w 1821"/>
                    <a:gd name="T5" fmla="*/ 875 h 1046"/>
                    <a:gd name="T6" fmla="*/ 1732 w 1821"/>
                    <a:gd name="T7" fmla="*/ 697 h 1046"/>
                    <a:gd name="T8" fmla="*/ 1821 w 1821"/>
                    <a:gd name="T9" fmla="*/ 612 h 1046"/>
                    <a:gd name="T10" fmla="*/ 1732 w 1821"/>
                    <a:gd name="T11" fmla="*/ 527 h 1046"/>
                    <a:gd name="T12" fmla="*/ 1645 w 1821"/>
                    <a:gd name="T13" fmla="*/ 608 h 1046"/>
                    <a:gd name="T14" fmla="*/ 1562 w 1821"/>
                    <a:gd name="T15" fmla="*/ 525 h 1046"/>
                    <a:gd name="T16" fmla="*/ 1481 w 1821"/>
                    <a:gd name="T17" fmla="*/ 438 h 1046"/>
                    <a:gd name="T18" fmla="*/ 1392 w 1821"/>
                    <a:gd name="T19" fmla="*/ 349 h 1046"/>
                    <a:gd name="T20" fmla="*/ 1303 w 1821"/>
                    <a:gd name="T21" fmla="*/ 260 h 1046"/>
                    <a:gd name="T22" fmla="*/ 1303 w 1821"/>
                    <a:gd name="T23" fmla="*/ 89 h 1046"/>
                    <a:gd name="T24" fmla="*/ 1221 w 1821"/>
                    <a:gd name="T25" fmla="*/ 0 h 1046"/>
                    <a:gd name="T26" fmla="*/ 1133 w 1821"/>
                    <a:gd name="T27" fmla="*/ 87 h 1046"/>
                    <a:gd name="T28" fmla="*/ 1133 w 1821"/>
                    <a:gd name="T29" fmla="*/ 262 h 1046"/>
                    <a:gd name="T30" fmla="*/ 1133 w 1821"/>
                    <a:gd name="T31" fmla="*/ 438 h 1046"/>
                    <a:gd name="T32" fmla="*/ 1221 w 1821"/>
                    <a:gd name="T33" fmla="*/ 527 h 1046"/>
                    <a:gd name="T34" fmla="*/ 1303 w 1821"/>
                    <a:gd name="T35" fmla="*/ 608 h 1046"/>
                    <a:gd name="T36" fmla="*/ 1131 w 1821"/>
                    <a:gd name="T37" fmla="*/ 608 h 1046"/>
                    <a:gd name="T38" fmla="*/ 1044 w 1821"/>
                    <a:gd name="T39" fmla="*/ 527 h 1046"/>
                    <a:gd name="T40" fmla="*/ 955 w 1821"/>
                    <a:gd name="T41" fmla="*/ 612 h 1046"/>
                    <a:gd name="T42" fmla="*/ 955 w 1821"/>
                    <a:gd name="T43" fmla="*/ 786 h 1046"/>
                    <a:gd name="T44" fmla="*/ 1044 w 1821"/>
                    <a:gd name="T45" fmla="*/ 875 h 1046"/>
                    <a:gd name="T46" fmla="*/ 866 w 1821"/>
                    <a:gd name="T47" fmla="*/ 875 h 1046"/>
                    <a:gd name="T48" fmla="*/ 785 w 1821"/>
                    <a:gd name="T49" fmla="*/ 964 h 1046"/>
                    <a:gd name="T50" fmla="*/ 866 w 1821"/>
                    <a:gd name="T51" fmla="*/ 875 h 1046"/>
                    <a:gd name="T52" fmla="*/ 866 w 1821"/>
                    <a:gd name="T53" fmla="*/ 697 h 1046"/>
                    <a:gd name="T54" fmla="*/ 785 w 1821"/>
                    <a:gd name="T55" fmla="*/ 612 h 1046"/>
                    <a:gd name="T56" fmla="*/ 785 w 1821"/>
                    <a:gd name="T57" fmla="*/ 438 h 1046"/>
                    <a:gd name="T58" fmla="*/ 785 w 1821"/>
                    <a:gd name="T59" fmla="*/ 262 h 1046"/>
                    <a:gd name="T60" fmla="*/ 785 w 1821"/>
                    <a:gd name="T61" fmla="*/ 89 h 1046"/>
                    <a:gd name="T62" fmla="*/ 696 w 1821"/>
                    <a:gd name="T63" fmla="*/ 178 h 1046"/>
                    <a:gd name="T64" fmla="*/ 607 w 1821"/>
                    <a:gd name="T65" fmla="*/ 262 h 1046"/>
                    <a:gd name="T66" fmla="*/ 607 w 1821"/>
                    <a:gd name="T67" fmla="*/ 438 h 1046"/>
                    <a:gd name="T68" fmla="*/ 433 w 1821"/>
                    <a:gd name="T69" fmla="*/ 438 h 1046"/>
                    <a:gd name="T70" fmla="*/ 348 w 1821"/>
                    <a:gd name="T71" fmla="*/ 527 h 1046"/>
                    <a:gd name="T72" fmla="*/ 518 w 1821"/>
                    <a:gd name="T73" fmla="*/ 527 h 1046"/>
                    <a:gd name="T74" fmla="*/ 436 w 1821"/>
                    <a:gd name="T75" fmla="*/ 608 h 1046"/>
                    <a:gd name="T76" fmla="*/ 348 w 1821"/>
                    <a:gd name="T77" fmla="*/ 697 h 1046"/>
                    <a:gd name="T78" fmla="*/ 259 w 1821"/>
                    <a:gd name="T79" fmla="*/ 786 h 1046"/>
                    <a:gd name="T80" fmla="*/ 170 w 1821"/>
                    <a:gd name="T81" fmla="*/ 875 h 1046"/>
                    <a:gd name="T82" fmla="*/ 81 w 1821"/>
                    <a:gd name="T83" fmla="*/ 786 h 1046"/>
                    <a:gd name="T84" fmla="*/ 0 w 1821"/>
                    <a:gd name="T85" fmla="*/ 697 h 1046"/>
                    <a:gd name="T86" fmla="*/ 0 w 1821"/>
                    <a:gd name="T87" fmla="*/ 873 h 1046"/>
                    <a:gd name="T88" fmla="*/ 81 w 1821"/>
                    <a:gd name="T89" fmla="*/ 964 h 1046"/>
                    <a:gd name="T90" fmla="*/ 172 w 1821"/>
                    <a:gd name="T91" fmla="*/ 1046 h 1046"/>
                    <a:gd name="T92" fmla="*/ 346 w 1821"/>
                    <a:gd name="T93" fmla="*/ 1046 h 1046"/>
                    <a:gd name="T94" fmla="*/ 520 w 1821"/>
                    <a:gd name="T95" fmla="*/ 1046 h 1046"/>
                    <a:gd name="T96" fmla="*/ 696 w 1821"/>
                    <a:gd name="T97" fmla="*/ 1046 h 1046"/>
                    <a:gd name="T98" fmla="*/ 870 w 1821"/>
                    <a:gd name="T99" fmla="*/ 1046 h 1046"/>
                    <a:gd name="T100" fmla="*/ 1044 w 1821"/>
                    <a:gd name="T101" fmla="*/ 1046 h 1046"/>
                    <a:gd name="T102" fmla="*/ 1218 w 1821"/>
                    <a:gd name="T103" fmla="*/ 1046 h 1046"/>
                    <a:gd name="T104" fmla="*/ 1392 w 1821"/>
                    <a:gd name="T105" fmla="*/ 1046 h 1046"/>
                    <a:gd name="T106" fmla="*/ 1481 w 1821"/>
                    <a:gd name="T107" fmla="*/ 964 h 1046"/>
                    <a:gd name="T108" fmla="*/ 1305 w 1821"/>
                    <a:gd name="T109" fmla="*/ 964 h 1046"/>
                    <a:gd name="T110" fmla="*/ 1221 w 1821"/>
                    <a:gd name="T111" fmla="*/ 875 h 1046"/>
                    <a:gd name="T112" fmla="*/ 607 w 1821"/>
                    <a:gd name="T113" fmla="*/ 527 h 1046"/>
                    <a:gd name="T114" fmla="*/ 696 w 1821"/>
                    <a:gd name="T115" fmla="*/ 608 h 1046"/>
                    <a:gd name="T116" fmla="*/ 607 w 1821"/>
                    <a:gd name="T117" fmla="*/ 527 h 1046"/>
                    <a:gd name="T118" fmla="*/ 348 w 1821"/>
                    <a:gd name="T119" fmla="*/ 964 h 1046"/>
                    <a:gd name="T120" fmla="*/ 433 w 1821"/>
                    <a:gd name="T121" fmla="*/ 875 h 1046"/>
                    <a:gd name="T122" fmla="*/ 518 w 1821"/>
                    <a:gd name="T123" fmla="*/ 964 h 10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821" h="1046">
                      <a:moveTo>
                        <a:pt x="1305" y="875"/>
                      </a:moveTo>
                      <a:lnTo>
                        <a:pt x="1392" y="875"/>
                      </a:lnTo>
                      <a:lnTo>
                        <a:pt x="1479" y="875"/>
                      </a:lnTo>
                      <a:lnTo>
                        <a:pt x="1558" y="875"/>
                      </a:lnTo>
                      <a:lnTo>
                        <a:pt x="1645" y="875"/>
                      </a:lnTo>
                      <a:lnTo>
                        <a:pt x="1732" y="875"/>
                      </a:lnTo>
                      <a:lnTo>
                        <a:pt x="1732" y="786"/>
                      </a:lnTo>
                      <a:lnTo>
                        <a:pt x="1732" y="697"/>
                      </a:lnTo>
                      <a:lnTo>
                        <a:pt x="1821" y="697"/>
                      </a:lnTo>
                      <a:lnTo>
                        <a:pt x="1821" y="612"/>
                      </a:lnTo>
                      <a:lnTo>
                        <a:pt x="1821" y="527"/>
                      </a:lnTo>
                      <a:lnTo>
                        <a:pt x="1732" y="527"/>
                      </a:lnTo>
                      <a:lnTo>
                        <a:pt x="1732" y="608"/>
                      </a:lnTo>
                      <a:lnTo>
                        <a:pt x="1645" y="608"/>
                      </a:lnTo>
                      <a:lnTo>
                        <a:pt x="1562" y="608"/>
                      </a:lnTo>
                      <a:lnTo>
                        <a:pt x="1562" y="525"/>
                      </a:lnTo>
                      <a:lnTo>
                        <a:pt x="1562" y="438"/>
                      </a:lnTo>
                      <a:lnTo>
                        <a:pt x="1481" y="438"/>
                      </a:lnTo>
                      <a:lnTo>
                        <a:pt x="1481" y="349"/>
                      </a:lnTo>
                      <a:lnTo>
                        <a:pt x="1392" y="349"/>
                      </a:lnTo>
                      <a:lnTo>
                        <a:pt x="1392" y="260"/>
                      </a:lnTo>
                      <a:lnTo>
                        <a:pt x="1303" y="260"/>
                      </a:lnTo>
                      <a:lnTo>
                        <a:pt x="1303" y="174"/>
                      </a:lnTo>
                      <a:lnTo>
                        <a:pt x="1303" y="89"/>
                      </a:lnTo>
                      <a:lnTo>
                        <a:pt x="1221" y="89"/>
                      </a:lnTo>
                      <a:lnTo>
                        <a:pt x="1221" y="0"/>
                      </a:lnTo>
                      <a:lnTo>
                        <a:pt x="1133" y="0"/>
                      </a:lnTo>
                      <a:lnTo>
                        <a:pt x="1133" y="87"/>
                      </a:lnTo>
                      <a:lnTo>
                        <a:pt x="1133" y="174"/>
                      </a:lnTo>
                      <a:lnTo>
                        <a:pt x="1133" y="262"/>
                      </a:lnTo>
                      <a:lnTo>
                        <a:pt x="1133" y="351"/>
                      </a:lnTo>
                      <a:lnTo>
                        <a:pt x="1133" y="438"/>
                      </a:lnTo>
                      <a:lnTo>
                        <a:pt x="1221" y="438"/>
                      </a:lnTo>
                      <a:lnTo>
                        <a:pt x="1221" y="527"/>
                      </a:lnTo>
                      <a:lnTo>
                        <a:pt x="1303" y="527"/>
                      </a:lnTo>
                      <a:lnTo>
                        <a:pt x="1303" y="608"/>
                      </a:lnTo>
                      <a:lnTo>
                        <a:pt x="1218" y="608"/>
                      </a:lnTo>
                      <a:lnTo>
                        <a:pt x="1131" y="608"/>
                      </a:lnTo>
                      <a:lnTo>
                        <a:pt x="1044" y="608"/>
                      </a:lnTo>
                      <a:lnTo>
                        <a:pt x="1044" y="527"/>
                      </a:lnTo>
                      <a:lnTo>
                        <a:pt x="955" y="527"/>
                      </a:lnTo>
                      <a:lnTo>
                        <a:pt x="955" y="612"/>
                      </a:lnTo>
                      <a:lnTo>
                        <a:pt x="955" y="699"/>
                      </a:lnTo>
                      <a:lnTo>
                        <a:pt x="955" y="786"/>
                      </a:lnTo>
                      <a:lnTo>
                        <a:pt x="1044" y="786"/>
                      </a:lnTo>
                      <a:lnTo>
                        <a:pt x="1044" y="875"/>
                      </a:lnTo>
                      <a:lnTo>
                        <a:pt x="957" y="875"/>
                      </a:lnTo>
                      <a:lnTo>
                        <a:pt x="866" y="875"/>
                      </a:lnTo>
                      <a:lnTo>
                        <a:pt x="866" y="964"/>
                      </a:lnTo>
                      <a:lnTo>
                        <a:pt x="785" y="964"/>
                      </a:lnTo>
                      <a:lnTo>
                        <a:pt x="785" y="875"/>
                      </a:lnTo>
                      <a:lnTo>
                        <a:pt x="866" y="875"/>
                      </a:lnTo>
                      <a:lnTo>
                        <a:pt x="866" y="786"/>
                      </a:lnTo>
                      <a:lnTo>
                        <a:pt x="866" y="697"/>
                      </a:lnTo>
                      <a:lnTo>
                        <a:pt x="785" y="697"/>
                      </a:lnTo>
                      <a:lnTo>
                        <a:pt x="785" y="612"/>
                      </a:lnTo>
                      <a:lnTo>
                        <a:pt x="785" y="525"/>
                      </a:lnTo>
                      <a:lnTo>
                        <a:pt x="785" y="438"/>
                      </a:lnTo>
                      <a:lnTo>
                        <a:pt x="785" y="351"/>
                      </a:lnTo>
                      <a:lnTo>
                        <a:pt x="785" y="262"/>
                      </a:lnTo>
                      <a:lnTo>
                        <a:pt x="785" y="174"/>
                      </a:lnTo>
                      <a:lnTo>
                        <a:pt x="785" y="89"/>
                      </a:lnTo>
                      <a:lnTo>
                        <a:pt x="696" y="89"/>
                      </a:lnTo>
                      <a:lnTo>
                        <a:pt x="696" y="178"/>
                      </a:lnTo>
                      <a:lnTo>
                        <a:pt x="607" y="178"/>
                      </a:lnTo>
                      <a:lnTo>
                        <a:pt x="607" y="262"/>
                      </a:lnTo>
                      <a:lnTo>
                        <a:pt x="607" y="351"/>
                      </a:lnTo>
                      <a:lnTo>
                        <a:pt x="607" y="438"/>
                      </a:lnTo>
                      <a:lnTo>
                        <a:pt x="520" y="438"/>
                      </a:lnTo>
                      <a:lnTo>
                        <a:pt x="433" y="438"/>
                      </a:lnTo>
                      <a:lnTo>
                        <a:pt x="348" y="438"/>
                      </a:lnTo>
                      <a:lnTo>
                        <a:pt x="348" y="527"/>
                      </a:lnTo>
                      <a:lnTo>
                        <a:pt x="433" y="527"/>
                      </a:lnTo>
                      <a:lnTo>
                        <a:pt x="518" y="527"/>
                      </a:lnTo>
                      <a:lnTo>
                        <a:pt x="518" y="608"/>
                      </a:lnTo>
                      <a:lnTo>
                        <a:pt x="436" y="608"/>
                      </a:lnTo>
                      <a:lnTo>
                        <a:pt x="436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170" y="875"/>
                      </a:lnTo>
                      <a:lnTo>
                        <a:pt x="81" y="875"/>
                      </a:lnTo>
                      <a:lnTo>
                        <a:pt x="81" y="786"/>
                      </a:lnTo>
                      <a:lnTo>
                        <a:pt x="81" y="697"/>
                      </a:lnTo>
                      <a:lnTo>
                        <a:pt x="0" y="697"/>
                      </a:lnTo>
                      <a:lnTo>
                        <a:pt x="0" y="786"/>
                      </a:lnTo>
                      <a:lnTo>
                        <a:pt x="0" y="873"/>
                      </a:lnTo>
                      <a:lnTo>
                        <a:pt x="0" y="964"/>
                      </a:lnTo>
                      <a:lnTo>
                        <a:pt x="81" y="964"/>
                      </a:lnTo>
                      <a:lnTo>
                        <a:pt x="81" y="1046"/>
                      </a:lnTo>
                      <a:lnTo>
                        <a:pt x="172" y="1046"/>
                      </a:lnTo>
                      <a:lnTo>
                        <a:pt x="259" y="1046"/>
                      </a:lnTo>
                      <a:lnTo>
                        <a:pt x="346" y="1046"/>
                      </a:lnTo>
                      <a:lnTo>
                        <a:pt x="433" y="1046"/>
                      </a:lnTo>
                      <a:lnTo>
                        <a:pt x="520" y="1046"/>
                      </a:lnTo>
                      <a:lnTo>
                        <a:pt x="609" y="1046"/>
                      </a:lnTo>
                      <a:lnTo>
                        <a:pt x="696" y="1046"/>
                      </a:lnTo>
                      <a:lnTo>
                        <a:pt x="783" y="1046"/>
                      </a:lnTo>
                      <a:lnTo>
                        <a:pt x="870" y="1046"/>
                      </a:lnTo>
                      <a:lnTo>
                        <a:pt x="957" y="1046"/>
                      </a:lnTo>
                      <a:lnTo>
                        <a:pt x="1044" y="1046"/>
                      </a:lnTo>
                      <a:lnTo>
                        <a:pt x="1131" y="1046"/>
                      </a:lnTo>
                      <a:lnTo>
                        <a:pt x="1218" y="1046"/>
                      </a:lnTo>
                      <a:lnTo>
                        <a:pt x="1305" y="1046"/>
                      </a:lnTo>
                      <a:lnTo>
                        <a:pt x="1392" y="1046"/>
                      </a:lnTo>
                      <a:lnTo>
                        <a:pt x="1481" y="1046"/>
                      </a:lnTo>
                      <a:lnTo>
                        <a:pt x="1481" y="964"/>
                      </a:lnTo>
                      <a:lnTo>
                        <a:pt x="1392" y="964"/>
                      </a:lnTo>
                      <a:lnTo>
                        <a:pt x="1305" y="964"/>
                      </a:lnTo>
                      <a:lnTo>
                        <a:pt x="1221" y="964"/>
                      </a:lnTo>
                      <a:lnTo>
                        <a:pt x="1221" y="875"/>
                      </a:lnTo>
                      <a:lnTo>
                        <a:pt x="1305" y="875"/>
                      </a:lnTo>
                      <a:close/>
                      <a:moveTo>
                        <a:pt x="607" y="527"/>
                      </a:moveTo>
                      <a:lnTo>
                        <a:pt x="696" y="527"/>
                      </a:lnTo>
                      <a:lnTo>
                        <a:pt x="696" y="608"/>
                      </a:lnTo>
                      <a:lnTo>
                        <a:pt x="607" y="608"/>
                      </a:lnTo>
                      <a:lnTo>
                        <a:pt x="607" y="527"/>
                      </a:lnTo>
                      <a:close/>
                      <a:moveTo>
                        <a:pt x="433" y="964"/>
                      </a:moveTo>
                      <a:lnTo>
                        <a:pt x="348" y="964"/>
                      </a:lnTo>
                      <a:lnTo>
                        <a:pt x="348" y="875"/>
                      </a:lnTo>
                      <a:lnTo>
                        <a:pt x="433" y="875"/>
                      </a:lnTo>
                      <a:lnTo>
                        <a:pt x="518" y="875"/>
                      </a:lnTo>
                      <a:lnTo>
                        <a:pt x="518" y="964"/>
                      </a:lnTo>
                      <a:lnTo>
                        <a:pt x="433" y="96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9" name="Freeform 318">
                  <a:extLst>
                    <a:ext uri="{FF2B5EF4-FFF2-40B4-BE49-F238E27FC236}">
                      <a16:creationId xmlns:a16="http://schemas.microsoft.com/office/drawing/2014/main" id="{D446D0C8-80F6-4DB7-9269-88675143EE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516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0" name="Freeform 319">
                  <a:extLst>
                    <a:ext uri="{FF2B5EF4-FFF2-40B4-BE49-F238E27FC236}">
                      <a16:creationId xmlns:a16="http://schemas.microsoft.com/office/drawing/2014/main" id="{90688ADD-144C-4541-9673-FE4E4C391A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1043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1" name="Rectangle 320">
                  <a:extLst>
                    <a:ext uri="{FF2B5EF4-FFF2-40B4-BE49-F238E27FC236}">
                      <a16:creationId xmlns:a16="http://schemas.microsoft.com/office/drawing/2014/main" id="{61D903F4-2679-43A6-83C8-672B208DA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0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2" name="Freeform 321">
                  <a:extLst>
                    <a:ext uri="{FF2B5EF4-FFF2-40B4-BE49-F238E27FC236}">
                      <a16:creationId xmlns:a16="http://schemas.microsoft.com/office/drawing/2014/main" id="{12FC1F65-23E8-4026-8B3A-9EF75815BB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605"/>
                  <a:ext cx="348" cy="267"/>
                </a:xfrm>
                <a:custGeom>
                  <a:avLst/>
                  <a:gdLst>
                    <a:gd name="T0" fmla="*/ 178 w 348"/>
                    <a:gd name="T1" fmla="*/ 267 h 267"/>
                    <a:gd name="T2" fmla="*/ 178 w 348"/>
                    <a:gd name="T3" fmla="*/ 176 h 267"/>
                    <a:gd name="T4" fmla="*/ 178 w 348"/>
                    <a:gd name="T5" fmla="*/ 89 h 267"/>
                    <a:gd name="T6" fmla="*/ 263 w 348"/>
                    <a:gd name="T7" fmla="*/ 89 h 267"/>
                    <a:gd name="T8" fmla="*/ 348 w 348"/>
                    <a:gd name="T9" fmla="*/ 89 h 267"/>
                    <a:gd name="T10" fmla="*/ 348 w 348"/>
                    <a:gd name="T11" fmla="*/ 0 h 267"/>
                    <a:gd name="T12" fmla="*/ 263 w 348"/>
                    <a:gd name="T13" fmla="*/ 0 h 267"/>
                    <a:gd name="T14" fmla="*/ 176 w 348"/>
                    <a:gd name="T15" fmla="*/ 0 h 267"/>
                    <a:gd name="T16" fmla="*/ 89 w 348"/>
                    <a:gd name="T17" fmla="*/ 0 h 267"/>
                    <a:gd name="T18" fmla="*/ 89 w 348"/>
                    <a:gd name="T19" fmla="*/ 89 h 267"/>
                    <a:gd name="T20" fmla="*/ 89 w 348"/>
                    <a:gd name="T21" fmla="*/ 178 h 267"/>
                    <a:gd name="T22" fmla="*/ 0 w 348"/>
                    <a:gd name="T23" fmla="*/ 178 h 267"/>
                    <a:gd name="T24" fmla="*/ 0 w 348"/>
                    <a:gd name="T25" fmla="*/ 267 h 267"/>
                    <a:gd name="T26" fmla="*/ 89 w 348"/>
                    <a:gd name="T27" fmla="*/ 267 h 267"/>
                    <a:gd name="T28" fmla="*/ 178 w 348"/>
                    <a:gd name="T29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48" h="267">
                      <a:moveTo>
                        <a:pt x="178" y="267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263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3" name="Freeform 322">
                  <a:extLst>
                    <a:ext uri="{FF2B5EF4-FFF2-40B4-BE49-F238E27FC236}">
                      <a16:creationId xmlns:a16="http://schemas.microsoft.com/office/drawing/2014/main" id="{E5386761-E168-4329-803B-45CDDBA84B8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05" y="872"/>
                  <a:ext cx="696" cy="519"/>
                </a:xfrm>
                <a:custGeom>
                  <a:avLst/>
                  <a:gdLst>
                    <a:gd name="T0" fmla="*/ 526 w 696"/>
                    <a:gd name="T1" fmla="*/ 349 h 519"/>
                    <a:gd name="T2" fmla="*/ 437 w 696"/>
                    <a:gd name="T3" fmla="*/ 349 h 519"/>
                    <a:gd name="T4" fmla="*/ 437 w 696"/>
                    <a:gd name="T5" fmla="*/ 260 h 519"/>
                    <a:gd name="T6" fmla="*/ 526 w 696"/>
                    <a:gd name="T7" fmla="*/ 260 h 519"/>
                    <a:gd name="T8" fmla="*/ 526 w 696"/>
                    <a:gd name="T9" fmla="*/ 171 h 519"/>
                    <a:gd name="T10" fmla="*/ 611 w 696"/>
                    <a:gd name="T11" fmla="*/ 171 h 519"/>
                    <a:gd name="T12" fmla="*/ 696 w 696"/>
                    <a:gd name="T13" fmla="*/ 171 h 519"/>
                    <a:gd name="T14" fmla="*/ 696 w 696"/>
                    <a:gd name="T15" fmla="*/ 84 h 519"/>
                    <a:gd name="T16" fmla="*/ 696 w 696"/>
                    <a:gd name="T17" fmla="*/ 0 h 519"/>
                    <a:gd name="T18" fmla="*/ 607 w 696"/>
                    <a:gd name="T19" fmla="*/ 0 h 519"/>
                    <a:gd name="T20" fmla="*/ 607 w 696"/>
                    <a:gd name="T21" fmla="*/ 82 h 519"/>
                    <a:gd name="T22" fmla="*/ 524 w 696"/>
                    <a:gd name="T23" fmla="*/ 82 h 519"/>
                    <a:gd name="T24" fmla="*/ 437 w 696"/>
                    <a:gd name="T25" fmla="*/ 82 h 519"/>
                    <a:gd name="T26" fmla="*/ 350 w 696"/>
                    <a:gd name="T27" fmla="*/ 82 h 519"/>
                    <a:gd name="T28" fmla="*/ 259 w 696"/>
                    <a:gd name="T29" fmla="*/ 82 h 519"/>
                    <a:gd name="T30" fmla="*/ 259 w 696"/>
                    <a:gd name="T31" fmla="*/ 0 h 519"/>
                    <a:gd name="T32" fmla="*/ 178 w 696"/>
                    <a:gd name="T33" fmla="*/ 0 h 519"/>
                    <a:gd name="T34" fmla="*/ 178 w 696"/>
                    <a:gd name="T35" fmla="*/ 82 h 519"/>
                    <a:gd name="T36" fmla="*/ 89 w 696"/>
                    <a:gd name="T37" fmla="*/ 82 h 519"/>
                    <a:gd name="T38" fmla="*/ 89 w 696"/>
                    <a:gd name="T39" fmla="*/ 0 h 519"/>
                    <a:gd name="T40" fmla="*/ 0 w 696"/>
                    <a:gd name="T41" fmla="*/ 0 h 519"/>
                    <a:gd name="T42" fmla="*/ 0 w 696"/>
                    <a:gd name="T43" fmla="*/ 84 h 519"/>
                    <a:gd name="T44" fmla="*/ 0 w 696"/>
                    <a:gd name="T45" fmla="*/ 171 h 519"/>
                    <a:gd name="T46" fmla="*/ 89 w 696"/>
                    <a:gd name="T47" fmla="*/ 171 h 519"/>
                    <a:gd name="T48" fmla="*/ 89 w 696"/>
                    <a:gd name="T49" fmla="*/ 260 h 519"/>
                    <a:gd name="T50" fmla="*/ 178 w 696"/>
                    <a:gd name="T51" fmla="*/ 260 h 519"/>
                    <a:gd name="T52" fmla="*/ 178 w 696"/>
                    <a:gd name="T53" fmla="*/ 349 h 519"/>
                    <a:gd name="T54" fmla="*/ 259 w 696"/>
                    <a:gd name="T55" fmla="*/ 349 h 519"/>
                    <a:gd name="T56" fmla="*/ 259 w 696"/>
                    <a:gd name="T57" fmla="*/ 430 h 519"/>
                    <a:gd name="T58" fmla="*/ 350 w 696"/>
                    <a:gd name="T59" fmla="*/ 430 h 519"/>
                    <a:gd name="T60" fmla="*/ 437 w 696"/>
                    <a:gd name="T61" fmla="*/ 430 h 519"/>
                    <a:gd name="T62" fmla="*/ 437 w 696"/>
                    <a:gd name="T63" fmla="*/ 519 h 519"/>
                    <a:gd name="T64" fmla="*/ 526 w 696"/>
                    <a:gd name="T65" fmla="*/ 519 h 519"/>
                    <a:gd name="T66" fmla="*/ 526 w 696"/>
                    <a:gd name="T67" fmla="*/ 434 h 519"/>
                    <a:gd name="T68" fmla="*/ 526 w 696"/>
                    <a:gd name="T69" fmla="*/ 349 h 519"/>
                    <a:gd name="T70" fmla="*/ 259 w 696"/>
                    <a:gd name="T71" fmla="*/ 171 h 519"/>
                    <a:gd name="T72" fmla="*/ 348 w 696"/>
                    <a:gd name="T73" fmla="*/ 171 h 519"/>
                    <a:gd name="T74" fmla="*/ 348 w 696"/>
                    <a:gd name="T75" fmla="*/ 260 h 519"/>
                    <a:gd name="T76" fmla="*/ 259 w 696"/>
                    <a:gd name="T77" fmla="*/ 260 h 519"/>
                    <a:gd name="T78" fmla="*/ 259 w 696"/>
                    <a:gd name="T79" fmla="*/ 171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96" h="519">
                      <a:moveTo>
                        <a:pt x="526" y="349"/>
                      </a:moveTo>
                      <a:lnTo>
                        <a:pt x="437" y="349"/>
                      </a:lnTo>
                      <a:lnTo>
                        <a:pt x="437" y="260"/>
                      </a:lnTo>
                      <a:lnTo>
                        <a:pt x="526" y="260"/>
                      </a:lnTo>
                      <a:lnTo>
                        <a:pt x="526" y="171"/>
                      </a:lnTo>
                      <a:lnTo>
                        <a:pt x="611" y="171"/>
                      </a:lnTo>
                      <a:lnTo>
                        <a:pt x="696" y="171"/>
                      </a:lnTo>
                      <a:lnTo>
                        <a:pt x="696" y="84"/>
                      </a:lnTo>
                      <a:lnTo>
                        <a:pt x="696" y="0"/>
                      </a:lnTo>
                      <a:lnTo>
                        <a:pt x="607" y="0"/>
                      </a:lnTo>
                      <a:lnTo>
                        <a:pt x="607" y="82"/>
                      </a:lnTo>
                      <a:lnTo>
                        <a:pt x="524" y="82"/>
                      </a:lnTo>
                      <a:lnTo>
                        <a:pt x="437" y="82"/>
                      </a:lnTo>
                      <a:lnTo>
                        <a:pt x="350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178" y="260"/>
                      </a:lnTo>
                      <a:lnTo>
                        <a:pt x="178" y="349"/>
                      </a:lnTo>
                      <a:lnTo>
                        <a:pt x="259" y="349"/>
                      </a:lnTo>
                      <a:lnTo>
                        <a:pt x="259" y="430"/>
                      </a:lnTo>
                      <a:lnTo>
                        <a:pt x="350" y="430"/>
                      </a:lnTo>
                      <a:lnTo>
                        <a:pt x="437" y="430"/>
                      </a:lnTo>
                      <a:lnTo>
                        <a:pt x="437" y="519"/>
                      </a:lnTo>
                      <a:lnTo>
                        <a:pt x="526" y="519"/>
                      </a:lnTo>
                      <a:lnTo>
                        <a:pt x="526" y="434"/>
                      </a:lnTo>
                      <a:lnTo>
                        <a:pt x="526" y="349"/>
                      </a:lnTo>
                      <a:close/>
                      <a:moveTo>
                        <a:pt x="259" y="171"/>
                      </a:moveTo>
                      <a:lnTo>
                        <a:pt x="348" y="171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1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4" name="Rectangle 323">
                  <a:extLst>
                    <a:ext uri="{FF2B5EF4-FFF2-40B4-BE49-F238E27FC236}">
                      <a16:creationId xmlns:a16="http://schemas.microsoft.com/office/drawing/2014/main" id="{A0A9888A-AF48-4A9C-9CEC-0CE2964860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53" y="1569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5" name="Rectangle 324">
                  <a:extLst>
                    <a:ext uri="{FF2B5EF4-FFF2-40B4-BE49-F238E27FC236}">
                      <a16:creationId xmlns:a16="http://schemas.microsoft.com/office/drawing/2014/main" id="{E73DDC2C-0945-412C-AD58-019C5E4E4B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3" y="1569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6" name="Rectangle 325">
                  <a:extLst>
                    <a:ext uri="{FF2B5EF4-FFF2-40B4-BE49-F238E27FC236}">
                      <a16:creationId xmlns:a16="http://schemas.microsoft.com/office/drawing/2014/main" id="{6A043850-0038-4473-B194-29BB59BD33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" y="130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7" name="Rectangle 326">
                  <a:extLst>
                    <a:ext uri="{FF2B5EF4-FFF2-40B4-BE49-F238E27FC236}">
                      <a16:creationId xmlns:a16="http://schemas.microsoft.com/office/drawing/2014/main" id="{735AAF72-5569-4BFC-BF17-5B3B7F5BC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5" y="1480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8" name="Freeform 327">
                  <a:extLst>
                    <a:ext uri="{FF2B5EF4-FFF2-40B4-BE49-F238E27FC236}">
                      <a16:creationId xmlns:a16="http://schemas.microsoft.com/office/drawing/2014/main" id="{E783B777-06B6-4BDA-8012-CA80831AA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221"/>
                  <a:ext cx="615" cy="519"/>
                </a:xfrm>
                <a:custGeom>
                  <a:avLst/>
                  <a:gdLst>
                    <a:gd name="T0" fmla="*/ 437 w 615"/>
                    <a:gd name="T1" fmla="*/ 437 h 519"/>
                    <a:gd name="T2" fmla="*/ 437 w 615"/>
                    <a:gd name="T3" fmla="*/ 346 h 519"/>
                    <a:gd name="T4" fmla="*/ 437 w 615"/>
                    <a:gd name="T5" fmla="*/ 259 h 519"/>
                    <a:gd name="T6" fmla="*/ 356 w 615"/>
                    <a:gd name="T7" fmla="*/ 259 h 519"/>
                    <a:gd name="T8" fmla="*/ 356 w 615"/>
                    <a:gd name="T9" fmla="*/ 348 h 519"/>
                    <a:gd name="T10" fmla="*/ 267 w 615"/>
                    <a:gd name="T11" fmla="*/ 348 h 519"/>
                    <a:gd name="T12" fmla="*/ 267 w 615"/>
                    <a:gd name="T13" fmla="*/ 259 h 519"/>
                    <a:gd name="T14" fmla="*/ 267 w 615"/>
                    <a:gd name="T15" fmla="*/ 172 h 519"/>
                    <a:gd name="T16" fmla="*/ 267 w 615"/>
                    <a:gd name="T17" fmla="*/ 85 h 519"/>
                    <a:gd name="T18" fmla="*/ 267 w 615"/>
                    <a:gd name="T19" fmla="*/ 0 h 519"/>
                    <a:gd name="T20" fmla="*/ 178 w 615"/>
                    <a:gd name="T21" fmla="*/ 0 h 519"/>
                    <a:gd name="T22" fmla="*/ 89 w 615"/>
                    <a:gd name="T23" fmla="*/ 0 h 519"/>
                    <a:gd name="T24" fmla="*/ 89 w 615"/>
                    <a:gd name="T25" fmla="*/ 81 h 519"/>
                    <a:gd name="T26" fmla="*/ 178 w 615"/>
                    <a:gd name="T27" fmla="*/ 81 h 519"/>
                    <a:gd name="T28" fmla="*/ 178 w 615"/>
                    <a:gd name="T29" fmla="*/ 172 h 519"/>
                    <a:gd name="T30" fmla="*/ 178 w 615"/>
                    <a:gd name="T31" fmla="*/ 259 h 519"/>
                    <a:gd name="T32" fmla="*/ 91 w 615"/>
                    <a:gd name="T33" fmla="*/ 259 h 519"/>
                    <a:gd name="T34" fmla="*/ 0 w 615"/>
                    <a:gd name="T35" fmla="*/ 259 h 519"/>
                    <a:gd name="T36" fmla="*/ 0 w 615"/>
                    <a:gd name="T37" fmla="*/ 348 h 519"/>
                    <a:gd name="T38" fmla="*/ 91 w 615"/>
                    <a:gd name="T39" fmla="*/ 348 h 519"/>
                    <a:gd name="T40" fmla="*/ 178 w 615"/>
                    <a:gd name="T41" fmla="*/ 348 h 519"/>
                    <a:gd name="T42" fmla="*/ 178 w 615"/>
                    <a:gd name="T43" fmla="*/ 437 h 519"/>
                    <a:gd name="T44" fmla="*/ 265 w 615"/>
                    <a:gd name="T45" fmla="*/ 437 h 519"/>
                    <a:gd name="T46" fmla="*/ 356 w 615"/>
                    <a:gd name="T47" fmla="*/ 437 h 519"/>
                    <a:gd name="T48" fmla="*/ 356 w 615"/>
                    <a:gd name="T49" fmla="*/ 519 h 519"/>
                    <a:gd name="T50" fmla="*/ 439 w 615"/>
                    <a:gd name="T51" fmla="*/ 519 h 519"/>
                    <a:gd name="T52" fmla="*/ 526 w 615"/>
                    <a:gd name="T53" fmla="*/ 519 h 519"/>
                    <a:gd name="T54" fmla="*/ 615 w 615"/>
                    <a:gd name="T55" fmla="*/ 519 h 519"/>
                    <a:gd name="T56" fmla="*/ 615 w 615"/>
                    <a:gd name="T57" fmla="*/ 437 h 519"/>
                    <a:gd name="T58" fmla="*/ 526 w 615"/>
                    <a:gd name="T59" fmla="*/ 437 h 519"/>
                    <a:gd name="T60" fmla="*/ 437 w 615"/>
                    <a:gd name="T61" fmla="*/ 437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15" h="519">
                      <a:moveTo>
                        <a:pt x="437" y="437"/>
                      </a:moveTo>
                      <a:lnTo>
                        <a:pt x="437" y="346"/>
                      </a:lnTo>
                      <a:lnTo>
                        <a:pt x="437" y="259"/>
                      </a:lnTo>
                      <a:lnTo>
                        <a:pt x="356" y="259"/>
                      </a:lnTo>
                      <a:lnTo>
                        <a:pt x="356" y="348"/>
                      </a:lnTo>
                      <a:lnTo>
                        <a:pt x="267" y="348"/>
                      </a:lnTo>
                      <a:lnTo>
                        <a:pt x="267" y="259"/>
                      </a:lnTo>
                      <a:lnTo>
                        <a:pt x="267" y="172"/>
                      </a:lnTo>
                      <a:lnTo>
                        <a:pt x="267" y="85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178" y="81"/>
                      </a:lnTo>
                      <a:lnTo>
                        <a:pt x="178" y="172"/>
                      </a:lnTo>
                      <a:lnTo>
                        <a:pt x="178" y="259"/>
                      </a:lnTo>
                      <a:lnTo>
                        <a:pt x="9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9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265" y="437"/>
                      </a:lnTo>
                      <a:lnTo>
                        <a:pt x="356" y="437"/>
                      </a:lnTo>
                      <a:lnTo>
                        <a:pt x="356" y="519"/>
                      </a:lnTo>
                      <a:lnTo>
                        <a:pt x="439" y="519"/>
                      </a:lnTo>
                      <a:lnTo>
                        <a:pt x="526" y="519"/>
                      </a:lnTo>
                      <a:lnTo>
                        <a:pt x="615" y="519"/>
                      </a:lnTo>
                      <a:lnTo>
                        <a:pt x="615" y="437"/>
                      </a:lnTo>
                      <a:lnTo>
                        <a:pt x="526" y="437"/>
                      </a:lnTo>
                      <a:lnTo>
                        <a:pt x="437" y="43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9" name="Rectangle 328">
                  <a:extLst>
                    <a:ext uri="{FF2B5EF4-FFF2-40B4-BE49-F238E27FC236}">
                      <a16:creationId xmlns:a16="http://schemas.microsoft.com/office/drawing/2014/main" id="{384E0453-B0BC-488A-B91B-FBF82100A6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0" name="Freeform 329">
                  <a:extLst>
                    <a:ext uri="{FF2B5EF4-FFF2-40B4-BE49-F238E27FC236}">
                      <a16:creationId xmlns:a16="http://schemas.microsoft.com/office/drawing/2014/main" id="{548AB92E-D142-49F1-B487-C0B552DF41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872"/>
                  <a:ext cx="1044" cy="868"/>
                </a:xfrm>
                <a:custGeom>
                  <a:avLst/>
                  <a:gdLst>
                    <a:gd name="T0" fmla="*/ 963 w 1044"/>
                    <a:gd name="T1" fmla="*/ 608 h 868"/>
                    <a:gd name="T2" fmla="*/ 963 w 1044"/>
                    <a:gd name="T3" fmla="*/ 434 h 868"/>
                    <a:gd name="T4" fmla="*/ 1044 w 1044"/>
                    <a:gd name="T5" fmla="*/ 349 h 868"/>
                    <a:gd name="T6" fmla="*/ 1044 w 1044"/>
                    <a:gd name="T7" fmla="*/ 173 h 868"/>
                    <a:gd name="T8" fmla="*/ 1044 w 1044"/>
                    <a:gd name="T9" fmla="*/ 0 h 868"/>
                    <a:gd name="T10" fmla="*/ 963 w 1044"/>
                    <a:gd name="T11" fmla="*/ 84 h 868"/>
                    <a:gd name="T12" fmla="*/ 874 w 1044"/>
                    <a:gd name="T13" fmla="*/ 171 h 868"/>
                    <a:gd name="T14" fmla="*/ 874 w 1044"/>
                    <a:gd name="T15" fmla="*/ 347 h 868"/>
                    <a:gd name="T16" fmla="*/ 785 w 1044"/>
                    <a:gd name="T17" fmla="*/ 430 h 868"/>
                    <a:gd name="T18" fmla="*/ 785 w 1044"/>
                    <a:gd name="T19" fmla="*/ 260 h 868"/>
                    <a:gd name="T20" fmla="*/ 696 w 1044"/>
                    <a:gd name="T21" fmla="*/ 171 h 868"/>
                    <a:gd name="T22" fmla="*/ 696 w 1044"/>
                    <a:gd name="T23" fmla="*/ 349 h 868"/>
                    <a:gd name="T24" fmla="*/ 524 w 1044"/>
                    <a:gd name="T25" fmla="*/ 349 h 868"/>
                    <a:gd name="T26" fmla="*/ 437 w 1044"/>
                    <a:gd name="T27" fmla="*/ 430 h 868"/>
                    <a:gd name="T28" fmla="*/ 348 w 1044"/>
                    <a:gd name="T29" fmla="*/ 519 h 868"/>
                    <a:gd name="T30" fmla="*/ 176 w 1044"/>
                    <a:gd name="T31" fmla="*/ 519 h 868"/>
                    <a:gd name="T32" fmla="*/ 0 w 1044"/>
                    <a:gd name="T33" fmla="*/ 519 h 868"/>
                    <a:gd name="T34" fmla="*/ 0 w 1044"/>
                    <a:gd name="T35" fmla="*/ 697 h 868"/>
                    <a:gd name="T36" fmla="*/ 89 w 1044"/>
                    <a:gd name="T37" fmla="*/ 608 h 868"/>
                    <a:gd name="T38" fmla="*/ 259 w 1044"/>
                    <a:gd name="T39" fmla="*/ 608 h 868"/>
                    <a:gd name="T40" fmla="*/ 348 w 1044"/>
                    <a:gd name="T41" fmla="*/ 697 h 868"/>
                    <a:gd name="T42" fmla="*/ 437 w 1044"/>
                    <a:gd name="T43" fmla="*/ 608 h 868"/>
                    <a:gd name="T44" fmla="*/ 524 w 1044"/>
                    <a:gd name="T45" fmla="*/ 519 h 868"/>
                    <a:gd name="T46" fmla="*/ 696 w 1044"/>
                    <a:gd name="T47" fmla="*/ 519 h 868"/>
                    <a:gd name="T48" fmla="*/ 696 w 1044"/>
                    <a:gd name="T49" fmla="*/ 697 h 868"/>
                    <a:gd name="T50" fmla="*/ 615 w 1044"/>
                    <a:gd name="T51" fmla="*/ 786 h 868"/>
                    <a:gd name="T52" fmla="*/ 437 w 1044"/>
                    <a:gd name="T53" fmla="*/ 786 h 868"/>
                    <a:gd name="T54" fmla="*/ 263 w 1044"/>
                    <a:gd name="T55" fmla="*/ 786 h 868"/>
                    <a:gd name="T56" fmla="*/ 178 w 1044"/>
                    <a:gd name="T57" fmla="*/ 868 h 868"/>
                    <a:gd name="T58" fmla="*/ 350 w 1044"/>
                    <a:gd name="T59" fmla="*/ 868 h 868"/>
                    <a:gd name="T60" fmla="*/ 524 w 1044"/>
                    <a:gd name="T61" fmla="*/ 868 h 868"/>
                    <a:gd name="T62" fmla="*/ 698 w 1044"/>
                    <a:gd name="T63" fmla="*/ 868 h 868"/>
                    <a:gd name="T64" fmla="*/ 874 w 1044"/>
                    <a:gd name="T65" fmla="*/ 868 h 868"/>
                    <a:gd name="T66" fmla="*/ 1044 w 1044"/>
                    <a:gd name="T67" fmla="*/ 868 h 868"/>
                    <a:gd name="T68" fmla="*/ 963 w 1044"/>
                    <a:gd name="T69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44" h="868">
                      <a:moveTo>
                        <a:pt x="963" y="695"/>
                      </a:moveTo>
                      <a:lnTo>
                        <a:pt x="963" y="608"/>
                      </a:lnTo>
                      <a:lnTo>
                        <a:pt x="963" y="521"/>
                      </a:lnTo>
                      <a:lnTo>
                        <a:pt x="963" y="434"/>
                      </a:lnTo>
                      <a:lnTo>
                        <a:pt x="963" y="349"/>
                      </a:lnTo>
                      <a:lnTo>
                        <a:pt x="1044" y="349"/>
                      </a:lnTo>
                      <a:lnTo>
                        <a:pt x="1044" y="260"/>
                      </a:lnTo>
                      <a:lnTo>
                        <a:pt x="1044" y="173"/>
                      </a:lnTo>
                      <a:lnTo>
                        <a:pt x="1044" y="84"/>
                      </a:lnTo>
                      <a:lnTo>
                        <a:pt x="1044" y="0"/>
                      </a:lnTo>
                      <a:lnTo>
                        <a:pt x="963" y="0"/>
                      </a:lnTo>
                      <a:lnTo>
                        <a:pt x="963" y="84"/>
                      </a:lnTo>
                      <a:lnTo>
                        <a:pt x="963" y="171"/>
                      </a:lnTo>
                      <a:lnTo>
                        <a:pt x="874" y="171"/>
                      </a:lnTo>
                      <a:lnTo>
                        <a:pt x="874" y="260"/>
                      </a:lnTo>
                      <a:lnTo>
                        <a:pt x="874" y="347"/>
                      </a:lnTo>
                      <a:lnTo>
                        <a:pt x="874" y="430"/>
                      </a:lnTo>
                      <a:lnTo>
                        <a:pt x="785" y="430"/>
                      </a:lnTo>
                      <a:lnTo>
                        <a:pt x="785" y="347"/>
                      </a:lnTo>
                      <a:lnTo>
                        <a:pt x="785" y="260"/>
                      </a:lnTo>
                      <a:lnTo>
                        <a:pt x="785" y="171"/>
                      </a:lnTo>
                      <a:lnTo>
                        <a:pt x="696" y="171"/>
                      </a:lnTo>
                      <a:lnTo>
                        <a:pt x="696" y="260"/>
                      </a:lnTo>
                      <a:lnTo>
                        <a:pt x="696" y="349"/>
                      </a:lnTo>
                      <a:lnTo>
                        <a:pt x="611" y="349"/>
                      </a:lnTo>
                      <a:lnTo>
                        <a:pt x="524" y="349"/>
                      </a:lnTo>
                      <a:lnTo>
                        <a:pt x="437" y="349"/>
                      </a:lnTo>
                      <a:lnTo>
                        <a:pt x="437" y="430"/>
                      </a:lnTo>
                      <a:lnTo>
                        <a:pt x="348" y="430"/>
                      </a:lnTo>
                      <a:lnTo>
                        <a:pt x="348" y="519"/>
                      </a:lnTo>
                      <a:lnTo>
                        <a:pt x="263" y="519"/>
                      </a:lnTo>
                      <a:lnTo>
                        <a:pt x="176" y="519"/>
                      </a:lnTo>
                      <a:lnTo>
                        <a:pt x="89" y="519"/>
                      </a:lnTo>
                      <a:lnTo>
                        <a:pt x="0" y="519"/>
                      </a:lnTo>
                      <a:lnTo>
                        <a:pt x="0" y="608"/>
                      </a:lnTo>
                      <a:lnTo>
                        <a:pt x="0" y="697"/>
                      </a:lnTo>
                      <a:lnTo>
                        <a:pt x="89" y="697"/>
                      </a:lnTo>
                      <a:lnTo>
                        <a:pt x="89" y="608"/>
                      </a:lnTo>
                      <a:lnTo>
                        <a:pt x="176" y="608"/>
                      </a:lnTo>
                      <a:lnTo>
                        <a:pt x="259" y="608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608"/>
                      </a:lnTo>
                      <a:lnTo>
                        <a:pt x="437" y="608"/>
                      </a:lnTo>
                      <a:lnTo>
                        <a:pt x="437" y="519"/>
                      </a:lnTo>
                      <a:lnTo>
                        <a:pt x="524" y="519"/>
                      </a:lnTo>
                      <a:lnTo>
                        <a:pt x="611" y="519"/>
                      </a:lnTo>
                      <a:lnTo>
                        <a:pt x="696" y="519"/>
                      </a:lnTo>
                      <a:lnTo>
                        <a:pt x="696" y="608"/>
                      </a:lnTo>
                      <a:lnTo>
                        <a:pt x="696" y="697"/>
                      </a:lnTo>
                      <a:lnTo>
                        <a:pt x="615" y="697"/>
                      </a:lnTo>
                      <a:lnTo>
                        <a:pt x="615" y="786"/>
                      </a:lnTo>
                      <a:lnTo>
                        <a:pt x="524" y="786"/>
                      </a:lnTo>
                      <a:lnTo>
                        <a:pt x="437" y="786"/>
                      </a:lnTo>
                      <a:lnTo>
                        <a:pt x="350" y="786"/>
                      </a:lnTo>
                      <a:lnTo>
                        <a:pt x="263" y="786"/>
                      </a:lnTo>
                      <a:lnTo>
                        <a:pt x="178" y="786"/>
                      </a:lnTo>
                      <a:lnTo>
                        <a:pt x="178" y="868"/>
                      </a:lnTo>
                      <a:lnTo>
                        <a:pt x="263" y="868"/>
                      </a:lnTo>
                      <a:lnTo>
                        <a:pt x="350" y="868"/>
                      </a:lnTo>
                      <a:lnTo>
                        <a:pt x="437" y="868"/>
                      </a:lnTo>
                      <a:lnTo>
                        <a:pt x="524" y="868"/>
                      </a:lnTo>
                      <a:lnTo>
                        <a:pt x="611" y="868"/>
                      </a:lnTo>
                      <a:lnTo>
                        <a:pt x="698" y="868"/>
                      </a:lnTo>
                      <a:lnTo>
                        <a:pt x="785" y="868"/>
                      </a:lnTo>
                      <a:lnTo>
                        <a:pt x="874" y="868"/>
                      </a:lnTo>
                      <a:lnTo>
                        <a:pt x="961" y="868"/>
                      </a:lnTo>
                      <a:lnTo>
                        <a:pt x="1044" y="868"/>
                      </a:lnTo>
                      <a:lnTo>
                        <a:pt x="1044" y="786"/>
                      </a:lnTo>
                      <a:lnTo>
                        <a:pt x="963" y="786"/>
                      </a:lnTo>
                      <a:lnTo>
                        <a:pt x="963" y="695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1" name="Freeform 330">
                  <a:extLst>
                    <a:ext uri="{FF2B5EF4-FFF2-40B4-BE49-F238E27FC236}">
                      <a16:creationId xmlns:a16="http://schemas.microsoft.com/office/drawing/2014/main" id="{49BF1606-1263-4DD7-89FE-CC40E746DF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526" cy="438"/>
                </a:xfrm>
                <a:custGeom>
                  <a:avLst/>
                  <a:gdLst>
                    <a:gd name="T0" fmla="*/ 178 w 526"/>
                    <a:gd name="T1" fmla="*/ 438 h 438"/>
                    <a:gd name="T2" fmla="*/ 178 w 526"/>
                    <a:gd name="T3" fmla="*/ 349 h 438"/>
                    <a:gd name="T4" fmla="*/ 261 w 526"/>
                    <a:gd name="T5" fmla="*/ 349 h 438"/>
                    <a:gd name="T6" fmla="*/ 348 w 526"/>
                    <a:gd name="T7" fmla="*/ 349 h 438"/>
                    <a:gd name="T8" fmla="*/ 348 w 526"/>
                    <a:gd name="T9" fmla="*/ 267 h 438"/>
                    <a:gd name="T10" fmla="*/ 437 w 526"/>
                    <a:gd name="T11" fmla="*/ 267 h 438"/>
                    <a:gd name="T12" fmla="*/ 437 w 526"/>
                    <a:gd name="T13" fmla="*/ 176 h 438"/>
                    <a:gd name="T14" fmla="*/ 437 w 526"/>
                    <a:gd name="T15" fmla="*/ 89 h 438"/>
                    <a:gd name="T16" fmla="*/ 526 w 526"/>
                    <a:gd name="T17" fmla="*/ 89 h 438"/>
                    <a:gd name="T18" fmla="*/ 526 w 526"/>
                    <a:gd name="T19" fmla="*/ 0 h 438"/>
                    <a:gd name="T20" fmla="*/ 437 w 526"/>
                    <a:gd name="T21" fmla="*/ 0 h 438"/>
                    <a:gd name="T22" fmla="*/ 348 w 526"/>
                    <a:gd name="T23" fmla="*/ 0 h 438"/>
                    <a:gd name="T24" fmla="*/ 348 w 526"/>
                    <a:gd name="T25" fmla="*/ 89 h 438"/>
                    <a:gd name="T26" fmla="*/ 348 w 526"/>
                    <a:gd name="T27" fmla="*/ 178 h 438"/>
                    <a:gd name="T28" fmla="*/ 259 w 526"/>
                    <a:gd name="T29" fmla="*/ 178 h 438"/>
                    <a:gd name="T30" fmla="*/ 259 w 526"/>
                    <a:gd name="T31" fmla="*/ 267 h 438"/>
                    <a:gd name="T32" fmla="*/ 174 w 526"/>
                    <a:gd name="T33" fmla="*/ 267 h 438"/>
                    <a:gd name="T34" fmla="*/ 89 w 526"/>
                    <a:gd name="T35" fmla="*/ 267 h 438"/>
                    <a:gd name="T36" fmla="*/ 89 w 526"/>
                    <a:gd name="T37" fmla="*/ 349 h 438"/>
                    <a:gd name="T38" fmla="*/ 0 w 526"/>
                    <a:gd name="T39" fmla="*/ 349 h 438"/>
                    <a:gd name="T40" fmla="*/ 0 w 526"/>
                    <a:gd name="T41" fmla="*/ 438 h 438"/>
                    <a:gd name="T42" fmla="*/ 87 w 526"/>
                    <a:gd name="T43" fmla="*/ 438 h 438"/>
                    <a:gd name="T44" fmla="*/ 178 w 526"/>
                    <a:gd name="T45" fmla="*/ 438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6" h="438">
                      <a:moveTo>
                        <a:pt x="178" y="438"/>
                      </a:moveTo>
                      <a:lnTo>
                        <a:pt x="178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7"/>
                      </a:lnTo>
                      <a:lnTo>
                        <a:pt x="437" y="267"/>
                      </a:lnTo>
                      <a:lnTo>
                        <a:pt x="437" y="176"/>
                      </a:lnTo>
                      <a:lnTo>
                        <a:pt x="437" y="89"/>
                      </a:lnTo>
                      <a:lnTo>
                        <a:pt x="526" y="89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267"/>
                      </a:lnTo>
                      <a:lnTo>
                        <a:pt x="174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7" y="438"/>
                      </a:lnTo>
                      <a:lnTo>
                        <a:pt x="178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2" name="Freeform 331">
                  <a:extLst>
                    <a:ext uri="{FF2B5EF4-FFF2-40B4-BE49-F238E27FC236}">
                      <a16:creationId xmlns:a16="http://schemas.microsoft.com/office/drawing/2014/main" id="{FDAF8F3B-6D57-4665-8286-A0C27F98DF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1132"/>
                  <a:ext cx="178" cy="89"/>
                </a:xfrm>
                <a:custGeom>
                  <a:avLst/>
                  <a:gdLst>
                    <a:gd name="T0" fmla="*/ 91 w 178"/>
                    <a:gd name="T1" fmla="*/ 0 h 89"/>
                    <a:gd name="T2" fmla="*/ 0 w 178"/>
                    <a:gd name="T3" fmla="*/ 0 h 89"/>
                    <a:gd name="T4" fmla="*/ 0 w 178"/>
                    <a:gd name="T5" fmla="*/ 89 h 89"/>
                    <a:gd name="T6" fmla="*/ 91 w 178"/>
                    <a:gd name="T7" fmla="*/ 89 h 89"/>
                    <a:gd name="T8" fmla="*/ 178 w 178"/>
                    <a:gd name="T9" fmla="*/ 89 h 89"/>
                    <a:gd name="T10" fmla="*/ 178 w 178"/>
                    <a:gd name="T11" fmla="*/ 0 h 89"/>
                    <a:gd name="T12" fmla="*/ 91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91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91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3" name="Freeform 332">
                  <a:extLst>
                    <a:ext uri="{FF2B5EF4-FFF2-40B4-BE49-F238E27FC236}">
                      <a16:creationId xmlns:a16="http://schemas.microsoft.com/office/drawing/2014/main" id="{0D4BAA3A-BBB2-4571-99A1-773F8B2F78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1391"/>
                  <a:ext cx="259" cy="349"/>
                </a:xfrm>
                <a:custGeom>
                  <a:avLst/>
                  <a:gdLst>
                    <a:gd name="T0" fmla="*/ 170 w 259"/>
                    <a:gd name="T1" fmla="*/ 267 h 349"/>
                    <a:gd name="T2" fmla="*/ 89 w 259"/>
                    <a:gd name="T3" fmla="*/ 267 h 349"/>
                    <a:gd name="T4" fmla="*/ 89 w 259"/>
                    <a:gd name="T5" fmla="*/ 178 h 349"/>
                    <a:gd name="T6" fmla="*/ 170 w 259"/>
                    <a:gd name="T7" fmla="*/ 178 h 349"/>
                    <a:gd name="T8" fmla="*/ 170 w 259"/>
                    <a:gd name="T9" fmla="*/ 89 h 349"/>
                    <a:gd name="T10" fmla="*/ 170 w 259"/>
                    <a:gd name="T11" fmla="*/ 0 h 349"/>
                    <a:gd name="T12" fmla="*/ 85 w 259"/>
                    <a:gd name="T13" fmla="*/ 0 h 349"/>
                    <a:gd name="T14" fmla="*/ 0 w 259"/>
                    <a:gd name="T15" fmla="*/ 0 h 349"/>
                    <a:gd name="T16" fmla="*/ 0 w 259"/>
                    <a:gd name="T17" fmla="*/ 89 h 349"/>
                    <a:gd name="T18" fmla="*/ 0 w 259"/>
                    <a:gd name="T19" fmla="*/ 176 h 349"/>
                    <a:gd name="T20" fmla="*/ 0 w 259"/>
                    <a:gd name="T21" fmla="*/ 264 h 349"/>
                    <a:gd name="T22" fmla="*/ 0 w 259"/>
                    <a:gd name="T23" fmla="*/ 349 h 349"/>
                    <a:gd name="T24" fmla="*/ 85 w 259"/>
                    <a:gd name="T25" fmla="*/ 349 h 349"/>
                    <a:gd name="T26" fmla="*/ 174 w 259"/>
                    <a:gd name="T27" fmla="*/ 349 h 349"/>
                    <a:gd name="T28" fmla="*/ 259 w 259"/>
                    <a:gd name="T29" fmla="*/ 349 h 349"/>
                    <a:gd name="T30" fmla="*/ 259 w 259"/>
                    <a:gd name="T31" fmla="*/ 264 h 349"/>
                    <a:gd name="T32" fmla="*/ 259 w 259"/>
                    <a:gd name="T33" fmla="*/ 178 h 349"/>
                    <a:gd name="T34" fmla="*/ 170 w 259"/>
                    <a:gd name="T35" fmla="*/ 178 h 349"/>
                    <a:gd name="T36" fmla="*/ 170 w 259"/>
                    <a:gd name="T37" fmla="*/ 267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59" h="349">
                      <a:moveTo>
                        <a:pt x="170" y="267"/>
                      </a:move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4" name="Freeform 333">
                  <a:extLst>
                    <a:ext uri="{FF2B5EF4-FFF2-40B4-BE49-F238E27FC236}">
                      <a16:creationId xmlns:a16="http://schemas.microsoft.com/office/drawing/2014/main" id="{9E9CBEB6-C50A-4F48-8440-32B72654C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05"/>
                  <a:ext cx="1392" cy="697"/>
                </a:xfrm>
                <a:custGeom>
                  <a:avLst/>
                  <a:gdLst>
                    <a:gd name="T0" fmla="*/ 874 w 1392"/>
                    <a:gd name="T1" fmla="*/ 438 h 697"/>
                    <a:gd name="T2" fmla="*/ 874 w 1392"/>
                    <a:gd name="T3" fmla="*/ 614 h 697"/>
                    <a:gd name="T4" fmla="*/ 959 w 1392"/>
                    <a:gd name="T5" fmla="*/ 697 h 697"/>
                    <a:gd name="T6" fmla="*/ 1133 w 1392"/>
                    <a:gd name="T7" fmla="*/ 697 h 697"/>
                    <a:gd name="T8" fmla="*/ 1044 w 1392"/>
                    <a:gd name="T9" fmla="*/ 616 h 697"/>
                    <a:gd name="T10" fmla="*/ 1044 w 1392"/>
                    <a:gd name="T11" fmla="*/ 438 h 697"/>
                    <a:gd name="T12" fmla="*/ 1133 w 1392"/>
                    <a:gd name="T13" fmla="*/ 527 h 697"/>
                    <a:gd name="T14" fmla="*/ 1222 w 1392"/>
                    <a:gd name="T15" fmla="*/ 440 h 697"/>
                    <a:gd name="T16" fmla="*/ 1303 w 1392"/>
                    <a:gd name="T17" fmla="*/ 349 h 697"/>
                    <a:gd name="T18" fmla="*/ 1392 w 1392"/>
                    <a:gd name="T19" fmla="*/ 267 h 697"/>
                    <a:gd name="T20" fmla="*/ 1392 w 1392"/>
                    <a:gd name="T21" fmla="*/ 89 h 697"/>
                    <a:gd name="T22" fmla="*/ 1303 w 1392"/>
                    <a:gd name="T23" fmla="*/ 0 h 697"/>
                    <a:gd name="T24" fmla="*/ 1303 w 1392"/>
                    <a:gd name="T25" fmla="*/ 178 h 697"/>
                    <a:gd name="T26" fmla="*/ 1222 w 1392"/>
                    <a:gd name="T27" fmla="*/ 267 h 697"/>
                    <a:gd name="T28" fmla="*/ 1044 w 1392"/>
                    <a:gd name="T29" fmla="*/ 267 h 697"/>
                    <a:gd name="T30" fmla="*/ 955 w 1392"/>
                    <a:gd name="T31" fmla="*/ 349 h 697"/>
                    <a:gd name="T32" fmla="*/ 870 w 1392"/>
                    <a:gd name="T33" fmla="*/ 267 h 697"/>
                    <a:gd name="T34" fmla="*/ 696 w 1392"/>
                    <a:gd name="T35" fmla="*/ 267 h 697"/>
                    <a:gd name="T36" fmla="*/ 518 w 1392"/>
                    <a:gd name="T37" fmla="*/ 267 h 697"/>
                    <a:gd name="T38" fmla="*/ 518 w 1392"/>
                    <a:gd name="T39" fmla="*/ 438 h 697"/>
                    <a:gd name="T40" fmla="*/ 348 w 1392"/>
                    <a:gd name="T41" fmla="*/ 438 h 697"/>
                    <a:gd name="T42" fmla="*/ 261 w 1392"/>
                    <a:gd name="T43" fmla="*/ 349 h 697"/>
                    <a:gd name="T44" fmla="*/ 170 w 1392"/>
                    <a:gd name="T45" fmla="*/ 438 h 697"/>
                    <a:gd name="T46" fmla="*/ 4 w 1392"/>
                    <a:gd name="T47" fmla="*/ 438 h 697"/>
                    <a:gd name="T48" fmla="*/ 0 w 1392"/>
                    <a:gd name="T49" fmla="*/ 527 h 697"/>
                    <a:gd name="T50" fmla="*/ 89 w 1392"/>
                    <a:gd name="T51" fmla="*/ 527 h 697"/>
                    <a:gd name="T52" fmla="*/ 170 w 1392"/>
                    <a:gd name="T53" fmla="*/ 616 h 697"/>
                    <a:gd name="T54" fmla="*/ 261 w 1392"/>
                    <a:gd name="T55" fmla="*/ 527 h 697"/>
                    <a:gd name="T56" fmla="*/ 348 w 1392"/>
                    <a:gd name="T57" fmla="*/ 614 h 697"/>
                    <a:gd name="T58" fmla="*/ 437 w 1392"/>
                    <a:gd name="T59" fmla="*/ 697 h 697"/>
                    <a:gd name="T60" fmla="*/ 522 w 1392"/>
                    <a:gd name="T61" fmla="*/ 616 h 697"/>
                    <a:gd name="T62" fmla="*/ 696 w 1392"/>
                    <a:gd name="T63" fmla="*/ 616 h 697"/>
                    <a:gd name="T64" fmla="*/ 696 w 1392"/>
                    <a:gd name="T65" fmla="*/ 440 h 697"/>
                    <a:gd name="T66" fmla="*/ 785 w 1392"/>
                    <a:gd name="T67" fmla="*/ 349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2" h="697">
                      <a:moveTo>
                        <a:pt x="785" y="438"/>
                      </a:moveTo>
                      <a:lnTo>
                        <a:pt x="874" y="438"/>
                      </a:lnTo>
                      <a:lnTo>
                        <a:pt x="874" y="527"/>
                      </a:lnTo>
                      <a:lnTo>
                        <a:pt x="874" y="614"/>
                      </a:lnTo>
                      <a:lnTo>
                        <a:pt x="874" y="697"/>
                      </a:lnTo>
                      <a:lnTo>
                        <a:pt x="959" y="697"/>
                      </a:lnTo>
                      <a:lnTo>
                        <a:pt x="1046" y="697"/>
                      </a:lnTo>
                      <a:lnTo>
                        <a:pt x="1133" y="697"/>
                      </a:lnTo>
                      <a:lnTo>
                        <a:pt x="1133" y="616"/>
                      </a:lnTo>
                      <a:lnTo>
                        <a:pt x="1044" y="616"/>
                      </a:lnTo>
                      <a:lnTo>
                        <a:pt x="1044" y="527"/>
                      </a:lnTo>
                      <a:lnTo>
                        <a:pt x="1044" y="438"/>
                      </a:lnTo>
                      <a:lnTo>
                        <a:pt x="1133" y="438"/>
                      </a:lnTo>
                      <a:lnTo>
                        <a:pt x="1133" y="527"/>
                      </a:lnTo>
                      <a:lnTo>
                        <a:pt x="1222" y="527"/>
                      </a:lnTo>
                      <a:lnTo>
                        <a:pt x="1222" y="440"/>
                      </a:lnTo>
                      <a:lnTo>
                        <a:pt x="1222" y="349"/>
                      </a:lnTo>
                      <a:lnTo>
                        <a:pt x="1303" y="349"/>
                      </a:lnTo>
                      <a:lnTo>
                        <a:pt x="1303" y="267"/>
                      </a:lnTo>
                      <a:lnTo>
                        <a:pt x="1392" y="267"/>
                      </a:lnTo>
                      <a:lnTo>
                        <a:pt x="1392" y="176"/>
                      </a:lnTo>
                      <a:lnTo>
                        <a:pt x="1392" y="89"/>
                      </a:lnTo>
                      <a:lnTo>
                        <a:pt x="1392" y="0"/>
                      </a:lnTo>
                      <a:lnTo>
                        <a:pt x="1303" y="0"/>
                      </a:lnTo>
                      <a:lnTo>
                        <a:pt x="1303" y="89"/>
                      </a:lnTo>
                      <a:lnTo>
                        <a:pt x="1303" y="178"/>
                      </a:lnTo>
                      <a:lnTo>
                        <a:pt x="1222" y="178"/>
                      </a:lnTo>
                      <a:lnTo>
                        <a:pt x="1222" y="267"/>
                      </a:lnTo>
                      <a:lnTo>
                        <a:pt x="1133" y="267"/>
                      </a:lnTo>
                      <a:lnTo>
                        <a:pt x="1044" y="267"/>
                      </a:lnTo>
                      <a:lnTo>
                        <a:pt x="1044" y="349"/>
                      </a:lnTo>
                      <a:lnTo>
                        <a:pt x="955" y="349"/>
                      </a:lnTo>
                      <a:lnTo>
                        <a:pt x="955" y="267"/>
                      </a:lnTo>
                      <a:lnTo>
                        <a:pt x="870" y="267"/>
                      </a:lnTo>
                      <a:lnTo>
                        <a:pt x="783" y="267"/>
                      </a:lnTo>
                      <a:lnTo>
                        <a:pt x="696" y="267"/>
                      </a:lnTo>
                      <a:lnTo>
                        <a:pt x="609" y="267"/>
                      </a:lnTo>
                      <a:lnTo>
                        <a:pt x="518" y="267"/>
                      </a:lnTo>
                      <a:lnTo>
                        <a:pt x="518" y="351"/>
                      </a:lnTo>
                      <a:lnTo>
                        <a:pt x="518" y="438"/>
                      </a:lnTo>
                      <a:lnTo>
                        <a:pt x="435" y="438"/>
                      </a:lnTo>
                      <a:lnTo>
                        <a:pt x="348" y="438"/>
                      </a:lnTo>
                      <a:lnTo>
                        <a:pt x="348" y="349"/>
                      </a:lnTo>
                      <a:lnTo>
                        <a:pt x="261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4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4" y="527"/>
                      </a:lnTo>
                      <a:lnTo>
                        <a:pt x="89" y="527"/>
                      </a:lnTo>
                      <a:lnTo>
                        <a:pt x="89" y="616"/>
                      </a:lnTo>
                      <a:lnTo>
                        <a:pt x="170" y="616"/>
                      </a:lnTo>
                      <a:lnTo>
                        <a:pt x="170" y="527"/>
                      </a:lnTo>
                      <a:lnTo>
                        <a:pt x="261" y="527"/>
                      </a:lnTo>
                      <a:lnTo>
                        <a:pt x="348" y="527"/>
                      </a:lnTo>
                      <a:lnTo>
                        <a:pt x="348" y="614"/>
                      </a:lnTo>
                      <a:lnTo>
                        <a:pt x="348" y="697"/>
                      </a:lnTo>
                      <a:lnTo>
                        <a:pt x="437" y="697"/>
                      </a:lnTo>
                      <a:lnTo>
                        <a:pt x="437" y="616"/>
                      </a:lnTo>
                      <a:lnTo>
                        <a:pt x="522" y="616"/>
                      </a:lnTo>
                      <a:lnTo>
                        <a:pt x="609" y="616"/>
                      </a:lnTo>
                      <a:lnTo>
                        <a:pt x="696" y="616"/>
                      </a:lnTo>
                      <a:lnTo>
                        <a:pt x="696" y="527"/>
                      </a:lnTo>
                      <a:lnTo>
                        <a:pt x="696" y="440"/>
                      </a:lnTo>
                      <a:lnTo>
                        <a:pt x="696" y="349"/>
                      </a:lnTo>
                      <a:lnTo>
                        <a:pt x="785" y="349"/>
                      </a:lnTo>
                      <a:lnTo>
                        <a:pt x="785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5" name="Freeform 334">
                  <a:extLst>
                    <a:ext uri="{FF2B5EF4-FFF2-40B4-BE49-F238E27FC236}">
                      <a16:creationId xmlns:a16="http://schemas.microsoft.com/office/drawing/2014/main" id="{73D9CC00-2A18-4D76-B9DB-6B24736EE3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391"/>
                  <a:ext cx="348" cy="349"/>
                </a:xfrm>
                <a:custGeom>
                  <a:avLst/>
                  <a:gdLst>
                    <a:gd name="T0" fmla="*/ 259 w 348"/>
                    <a:gd name="T1" fmla="*/ 89 h 349"/>
                    <a:gd name="T2" fmla="*/ 170 w 348"/>
                    <a:gd name="T3" fmla="*/ 89 h 349"/>
                    <a:gd name="T4" fmla="*/ 170 w 348"/>
                    <a:gd name="T5" fmla="*/ 0 h 349"/>
                    <a:gd name="T6" fmla="*/ 89 w 348"/>
                    <a:gd name="T7" fmla="*/ 0 h 349"/>
                    <a:gd name="T8" fmla="*/ 89 w 348"/>
                    <a:gd name="T9" fmla="*/ 89 h 349"/>
                    <a:gd name="T10" fmla="*/ 89 w 348"/>
                    <a:gd name="T11" fmla="*/ 178 h 349"/>
                    <a:gd name="T12" fmla="*/ 0 w 348"/>
                    <a:gd name="T13" fmla="*/ 178 h 349"/>
                    <a:gd name="T14" fmla="*/ 0 w 348"/>
                    <a:gd name="T15" fmla="*/ 267 h 349"/>
                    <a:gd name="T16" fmla="*/ 89 w 348"/>
                    <a:gd name="T17" fmla="*/ 267 h 349"/>
                    <a:gd name="T18" fmla="*/ 89 w 348"/>
                    <a:gd name="T19" fmla="*/ 349 h 349"/>
                    <a:gd name="T20" fmla="*/ 174 w 348"/>
                    <a:gd name="T21" fmla="*/ 349 h 349"/>
                    <a:gd name="T22" fmla="*/ 261 w 348"/>
                    <a:gd name="T23" fmla="*/ 349 h 349"/>
                    <a:gd name="T24" fmla="*/ 348 w 348"/>
                    <a:gd name="T25" fmla="*/ 349 h 349"/>
                    <a:gd name="T26" fmla="*/ 348 w 348"/>
                    <a:gd name="T27" fmla="*/ 264 h 349"/>
                    <a:gd name="T28" fmla="*/ 348 w 348"/>
                    <a:gd name="T29" fmla="*/ 178 h 349"/>
                    <a:gd name="T30" fmla="*/ 259 w 348"/>
                    <a:gd name="T31" fmla="*/ 178 h 349"/>
                    <a:gd name="T32" fmla="*/ 259 w 348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259" y="89"/>
                      </a:move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4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6" name="Freeform 335">
                  <a:extLst>
                    <a:ext uri="{FF2B5EF4-FFF2-40B4-BE49-F238E27FC236}">
                      <a16:creationId xmlns:a16="http://schemas.microsoft.com/office/drawing/2014/main" id="{2077149D-0ED4-4C60-A7AC-3C36841F8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1302"/>
                  <a:ext cx="178" cy="178"/>
                </a:xfrm>
                <a:custGeom>
                  <a:avLst/>
                  <a:gdLst>
                    <a:gd name="T0" fmla="*/ 0 w 178"/>
                    <a:gd name="T1" fmla="*/ 0 h 178"/>
                    <a:gd name="T2" fmla="*/ 0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91 h 178"/>
                    <a:gd name="T12" fmla="*/ 178 w 178"/>
                    <a:gd name="T13" fmla="*/ 0 h 178"/>
                    <a:gd name="T14" fmla="*/ 91 w 178"/>
                    <a:gd name="T15" fmla="*/ 0 h 178"/>
                    <a:gd name="T16" fmla="*/ 0 w 178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7" name="Freeform 336">
                  <a:extLst>
                    <a:ext uri="{FF2B5EF4-FFF2-40B4-BE49-F238E27FC236}">
                      <a16:creationId xmlns:a16="http://schemas.microsoft.com/office/drawing/2014/main" id="{91A6A8F9-53C4-4F11-9740-18FE5CC2F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391"/>
                  <a:ext cx="259" cy="349"/>
                </a:xfrm>
                <a:custGeom>
                  <a:avLst/>
                  <a:gdLst>
                    <a:gd name="T0" fmla="*/ 170 w 259"/>
                    <a:gd name="T1" fmla="*/ 89 h 349"/>
                    <a:gd name="T2" fmla="*/ 89 w 259"/>
                    <a:gd name="T3" fmla="*/ 89 h 349"/>
                    <a:gd name="T4" fmla="*/ 89 w 259"/>
                    <a:gd name="T5" fmla="*/ 0 h 349"/>
                    <a:gd name="T6" fmla="*/ 4 w 259"/>
                    <a:gd name="T7" fmla="*/ 0 h 349"/>
                    <a:gd name="T8" fmla="*/ 0 w 259"/>
                    <a:gd name="T9" fmla="*/ 0 h 349"/>
                    <a:gd name="T10" fmla="*/ 0 w 259"/>
                    <a:gd name="T11" fmla="*/ 89 h 349"/>
                    <a:gd name="T12" fmla="*/ 0 w 259"/>
                    <a:gd name="T13" fmla="*/ 176 h 349"/>
                    <a:gd name="T14" fmla="*/ 0 w 259"/>
                    <a:gd name="T15" fmla="*/ 264 h 349"/>
                    <a:gd name="T16" fmla="*/ 0 w 259"/>
                    <a:gd name="T17" fmla="*/ 349 h 349"/>
                    <a:gd name="T18" fmla="*/ 4 w 259"/>
                    <a:gd name="T19" fmla="*/ 349 h 349"/>
                    <a:gd name="T20" fmla="*/ 87 w 259"/>
                    <a:gd name="T21" fmla="*/ 349 h 349"/>
                    <a:gd name="T22" fmla="*/ 174 w 259"/>
                    <a:gd name="T23" fmla="*/ 349 h 349"/>
                    <a:gd name="T24" fmla="*/ 259 w 259"/>
                    <a:gd name="T25" fmla="*/ 349 h 349"/>
                    <a:gd name="T26" fmla="*/ 259 w 259"/>
                    <a:gd name="T27" fmla="*/ 264 h 349"/>
                    <a:gd name="T28" fmla="*/ 259 w 259"/>
                    <a:gd name="T29" fmla="*/ 178 h 349"/>
                    <a:gd name="T30" fmla="*/ 170 w 259"/>
                    <a:gd name="T31" fmla="*/ 178 h 349"/>
                    <a:gd name="T32" fmla="*/ 170 w 259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0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4" y="349"/>
                      </a:lnTo>
                      <a:lnTo>
                        <a:pt x="87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8" name="Rectangle 337">
                  <a:extLst>
                    <a:ext uri="{FF2B5EF4-FFF2-40B4-BE49-F238E27FC236}">
                      <a16:creationId xmlns:a16="http://schemas.microsoft.com/office/drawing/2014/main" id="{D44DBB01-1458-484B-BB65-1448FF4D27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9" name="Rectangle 338">
                  <a:extLst>
                    <a:ext uri="{FF2B5EF4-FFF2-40B4-BE49-F238E27FC236}">
                      <a16:creationId xmlns:a16="http://schemas.microsoft.com/office/drawing/2014/main" id="{8595D5E7-A6FC-4202-BBF7-8D23BDAE2A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0" name="Freeform 339">
                  <a:extLst>
                    <a:ext uri="{FF2B5EF4-FFF2-40B4-BE49-F238E27FC236}">
                      <a16:creationId xmlns:a16="http://schemas.microsoft.com/office/drawing/2014/main" id="{16B7AC65-CBB6-4B6A-A921-9B0656A7D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5" y="954"/>
                  <a:ext cx="170" cy="267"/>
                </a:xfrm>
                <a:custGeom>
                  <a:avLst/>
                  <a:gdLst>
                    <a:gd name="T0" fmla="*/ 89 w 170"/>
                    <a:gd name="T1" fmla="*/ 89 h 267"/>
                    <a:gd name="T2" fmla="*/ 0 w 170"/>
                    <a:gd name="T3" fmla="*/ 89 h 267"/>
                    <a:gd name="T4" fmla="*/ 0 w 170"/>
                    <a:gd name="T5" fmla="*/ 178 h 267"/>
                    <a:gd name="T6" fmla="*/ 0 w 170"/>
                    <a:gd name="T7" fmla="*/ 267 h 267"/>
                    <a:gd name="T8" fmla="*/ 89 w 170"/>
                    <a:gd name="T9" fmla="*/ 267 h 267"/>
                    <a:gd name="T10" fmla="*/ 89 w 170"/>
                    <a:gd name="T11" fmla="*/ 178 h 267"/>
                    <a:gd name="T12" fmla="*/ 170 w 170"/>
                    <a:gd name="T13" fmla="*/ 178 h 267"/>
                    <a:gd name="T14" fmla="*/ 170 w 170"/>
                    <a:gd name="T15" fmla="*/ 91 h 267"/>
                    <a:gd name="T16" fmla="*/ 170 w 170"/>
                    <a:gd name="T17" fmla="*/ 0 h 267"/>
                    <a:gd name="T18" fmla="*/ 89 w 170"/>
                    <a:gd name="T19" fmla="*/ 0 h 267"/>
                    <a:gd name="T20" fmla="*/ 89 w 170"/>
                    <a:gd name="T21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67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91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1" name="Freeform 340">
                  <a:extLst>
                    <a:ext uri="{FF2B5EF4-FFF2-40B4-BE49-F238E27FC236}">
                      <a16:creationId xmlns:a16="http://schemas.microsoft.com/office/drawing/2014/main" id="{1A7A5E9C-0347-451F-828D-68E19CC24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391"/>
                  <a:ext cx="178" cy="178"/>
                </a:xfrm>
                <a:custGeom>
                  <a:avLst/>
                  <a:gdLst>
                    <a:gd name="T0" fmla="*/ 89 w 178"/>
                    <a:gd name="T1" fmla="*/ 89 h 178"/>
                    <a:gd name="T2" fmla="*/ 0 w 178"/>
                    <a:gd name="T3" fmla="*/ 89 h 178"/>
                    <a:gd name="T4" fmla="*/ 0 w 178"/>
                    <a:gd name="T5" fmla="*/ 178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89 h 178"/>
                    <a:gd name="T12" fmla="*/ 178 w 178"/>
                    <a:gd name="T13" fmla="*/ 0 h 178"/>
                    <a:gd name="T14" fmla="*/ 89 w 178"/>
                    <a:gd name="T15" fmla="*/ 0 h 178"/>
                    <a:gd name="T16" fmla="*/ 89 w 178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2" name="Freeform 341">
                  <a:extLst>
                    <a:ext uri="{FF2B5EF4-FFF2-40B4-BE49-F238E27FC236}">
                      <a16:creationId xmlns:a16="http://schemas.microsoft.com/office/drawing/2014/main" id="{29061923-C8E4-4D01-81EF-D80107FDF9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954"/>
                  <a:ext cx="348" cy="437"/>
                </a:xfrm>
                <a:custGeom>
                  <a:avLst/>
                  <a:gdLst>
                    <a:gd name="T0" fmla="*/ 348 w 348"/>
                    <a:gd name="T1" fmla="*/ 267 h 437"/>
                    <a:gd name="T2" fmla="*/ 259 w 348"/>
                    <a:gd name="T3" fmla="*/ 267 h 437"/>
                    <a:gd name="T4" fmla="*/ 259 w 348"/>
                    <a:gd name="T5" fmla="*/ 178 h 437"/>
                    <a:gd name="T6" fmla="*/ 178 w 348"/>
                    <a:gd name="T7" fmla="*/ 178 h 437"/>
                    <a:gd name="T8" fmla="*/ 178 w 348"/>
                    <a:gd name="T9" fmla="*/ 89 h 437"/>
                    <a:gd name="T10" fmla="*/ 89 w 348"/>
                    <a:gd name="T11" fmla="*/ 89 h 437"/>
                    <a:gd name="T12" fmla="*/ 89 w 348"/>
                    <a:gd name="T13" fmla="*/ 0 h 437"/>
                    <a:gd name="T14" fmla="*/ 0 w 348"/>
                    <a:gd name="T15" fmla="*/ 0 h 437"/>
                    <a:gd name="T16" fmla="*/ 0 w 348"/>
                    <a:gd name="T17" fmla="*/ 91 h 437"/>
                    <a:gd name="T18" fmla="*/ 0 w 348"/>
                    <a:gd name="T19" fmla="*/ 178 h 437"/>
                    <a:gd name="T20" fmla="*/ 89 w 348"/>
                    <a:gd name="T21" fmla="*/ 178 h 437"/>
                    <a:gd name="T22" fmla="*/ 89 w 348"/>
                    <a:gd name="T23" fmla="*/ 267 h 437"/>
                    <a:gd name="T24" fmla="*/ 178 w 348"/>
                    <a:gd name="T25" fmla="*/ 267 h 437"/>
                    <a:gd name="T26" fmla="*/ 178 w 348"/>
                    <a:gd name="T27" fmla="*/ 348 h 437"/>
                    <a:gd name="T28" fmla="*/ 259 w 348"/>
                    <a:gd name="T29" fmla="*/ 348 h 437"/>
                    <a:gd name="T30" fmla="*/ 259 w 348"/>
                    <a:gd name="T31" fmla="*/ 437 h 437"/>
                    <a:gd name="T32" fmla="*/ 348 w 348"/>
                    <a:gd name="T33" fmla="*/ 437 h 437"/>
                    <a:gd name="T34" fmla="*/ 348 w 348"/>
                    <a:gd name="T35" fmla="*/ 352 h 437"/>
                    <a:gd name="T36" fmla="*/ 348 w 348"/>
                    <a:gd name="T37" fmla="*/ 26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437">
                      <a:moveTo>
                        <a:pt x="348" y="267"/>
                      </a:move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52"/>
                      </a:lnTo>
                      <a:lnTo>
                        <a:pt x="34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3" name="Rectangle 342">
                  <a:extLst>
                    <a:ext uri="{FF2B5EF4-FFF2-40B4-BE49-F238E27FC236}">
                      <a16:creationId xmlns:a16="http://schemas.microsoft.com/office/drawing/2014/main" id="{CCC0BCFC-10CE-4290-872D-918C8A8627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40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4" name="Freeform 343">
                  <a:extLst>
                    <a:ext uri="{FF2B5EF4-FFF2-40B4-BE49-F238E27FC236}">
                      <a16:creationId xmlns:a16="http://schemas.microsoft.com/office/drawing/2014/main" id="{81E7660A-E7B7-433D-84F3-CA8281467F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0" y="1043"/>
                  <a:ext cx="89" cy="178"/>
                </a:xfrm>
                <a:custGeom>
                  <a:avLst/>
                  <a:gdLst>
                    <a:gd name="T0" fmla="*/ 0 w 89"/>
                    <a:gd name="T1" fmla="*/ 178 h 178"/>
                    <a:gd name="T2" fmla="*/ 89 w 89"/>
                    <a:gd name="T3" fmla="*/ 178 h 178"/>
                    <a:gd name="T4" fmla="*/ 89 w 89"/>
                    <a:gd name="T5" fmla="*/ 89 h 178"/>
                    <a:gd name="T6" fmla="*/ 89 w 89"/>
                    <a:gd name="T7" fmla="*/ 0 h 178"/>
                    <a:gd name="T8" fmla="*/ 0 w 89"/>
                    <a:gd name="T9" fmla="*/ 0 h 178"/>
                    <a:gd name="T10" fmla="*/ 0 w 89"/>
                    <a:gd name="T11" fmla="*/ 89 h 178"/>
                    <a:gd name="T12" fmla="*/ 0 w 89"/>
                    <a:gd name="T13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178"/>
                      </a:move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5" name="Freeform 344">
                  <a:extLst>
                    <a:ext uri="{FF2B5EF4-FFF2-40B4-BE49-F238E27FC236}">
                      <a16:creationId xmlns:a16="http://schemas.microsoft.com/office/drawing/2014/main" id="{B5F1D6FF-4967-4AF8-80CE-7FF3E8A690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783"/>
                  <a:ext cx="259" cy="260"/>
                </a:xfrm>
                <a:custGeom>
                  <a:avLst/>
                  <a:gdLst>
                    <a:gd name="T0" fmla="*/ 170 w 259"/>
                    <a:gd name="T1" fmla="*/ 0 h 260"/>
                    <a:gd name="T2" fmla="*/ 87 w 259"/>
                    <a:gd name="T3" fmla="*/ 0 h 260"/>
                    <a:gd name="T4" fmla="*/ 0 w 259"/>
                    <a:gd name="T5" fmla="*/ 0 h 260"/>
                    <a:gd name="T6" fmla="*/ 0 w 259"/>
                    <a:gd name="T7" fmla="*/ 85 h 260"/>
                    <a:gd name="T8" fmla="*/ 0 w 259"/>
                    <a:gd name="T9" fmla="*/ 173 h 260"/>
                    <a:gd name="T10" fmla="*/ 0 w 259"/>
                    <a:gd name="T11" fmla="*/ 260 h 260"/>
                    <a:gd name="T12" fmla="*/ 87 w 259"/>
                    <a:gd name="T13" fmla="*/ 260 h 260"/>
                    <a:gd name="T14" fmla="*/ 170 w 259"/>
                    <a:gd name="T15" fmla="*/ 260 h 260"/>
                    <a:gd name="T16" fmla="*/ 170 w 259"/>
                    <a:gd name="T17" fmla="*/ 171 h 260"/>
                    <a:gd name="T18" fmla="*/ 259 w 259"/>
                    <a:gd name="T19" fmla="*/ 171 h 260"/>
                    <a:gd name="T20" fmla="*/ 259 w 259"/>
                    <a:gd name="T21" fmla="*/ 89 h 260"/>
                    <a:gd name="T22" fmla="*/ 170 w 259"/>
                    <a:gd name="T23" fmla="*/ 89 h 260"/>
                    <a:gd name="T24" fmla="*/ 170 w 259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0">
                      <a:moveTo>
                        <a:pt x="170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0"/>
                      </a:lnTo>
                      <a:lnTo>
                        <a:pt x="87" y="260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6" name="Freeform 345">
                  <a:extLst>
                    <a:ext uri="{FF2B5EF4-FFF2-40B4-BE49-F238E27FC236}">
                      <a16:creationId xmlns:a16="http://schemas.microsoft.com/office/drawing/2014/main" id="{5D013A69-CD58-474C-ACB2-619DCD4EC5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872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4 h 349"/>
                    <a:gd name="T4" fmla="*/ 178 w 348"/>
                    <a:gd name="T5" fmla="*/ 171 h 349"/>
                    <a:gd name="T6" fmla="*/ 91 w 348"/>
                    <a:gd name="T7" fmla="*/ 171 h 349"/>
                    <a:gd name="T8" fmla="*/ 0 w 348"/>
                    <a:gd name="T9" fmla="*/ 171 h 349"/>
                    <a:gd name="T10" fmla="*/ 0 w 348"/>
                    <a:gd name="T11" fmla="*/ 260 h 349"/>
                    <a:gd name="T12" fmla="*/ 0 w 348"/>
                    <a:gd name="T13" fmla="*/ 349 h 349"/>
                    <a:gd name="T14" fmla="*/ 91 w 348"/>
                    <a:gd name="T15" fmla="*/ 349 h 349"/>
                    <a:gd name="T16" fmla="*/ 178 w 348"/>
                    <a:gd name="T17" fmla="*/ 349 h 349"/>
                    <a:gd name="T18" fmla="*/ 178 w 348"/>
                    <a:gd name="T19" fmla="*/ 260 h 349"/>
                    <a:gd name="T20" fmla="*/ 267 w 348"/>
                    <a:gd name="T21" fmla="*/ 260 h 349"/>
                    <a:gd name="T22" fmla="*/ 267 w 348"/>
                    <a:gd name="T23" fmla="*/ 173 h 349"/>
                    <a:gd name="T24" fmla="*/ 267 w 348"/>
                    <a:gd name="T25" fmla="*/ 82 h 349"/>
                    <a:gd name="T26" fmla="*/ 348 w 348"/>
                    <a:gd name="T27" fmla="*/ 82 h 349"/>
                    <a:gd name="T28" fmla="*/ 348 w 348"/>
                    <a:gd name="T29" fmla="*/ 0 h 349"/>
                    <a:gd name="T30" fmla="*/ 265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4"/>
                      </a:lnTo>
                      <a:lnTo>
                        <a:pt x="178" y="171"/>
                      </a:lnTo>
                      <a:lnTo>
                        <a:pt x="91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91" y="349"/>
                      </a:lnTo>
                      <a:lnTo>
                        <a:pt x="178" y="349"/>
                      </a:lnTo>
                      <a:lnTo>
                        <a:pt x="178" y="260"/>
                      </a:lnTo>
                      <a:lnTo>
                        <a:pt x="267" y="260"/>
                      </a:lnTo>
                      <a:lnTo>
                        <a:pt x="267" y="173"/>
                      </a:lnTo>
                      <a:lnTo>
                        <a:pt x="267" y="82"/>
                      </a:lnTo>
                      <a:lnTo>
                        <a:pt x="348" y="82"/>
                      </a:lnTo>
                      <a:lnTo>
                        <a:pt x="348" y="0"/>
                      </a:lnTo>
                      <a:lnTo>
                        <a:pt x="265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7" name="Freeform 346">
                  <a:extLst>
                    <a:ext uri="{FF2B5EF4-FFF2-40B4-BE49-F238E27FC236}">
                      <a16:creationId xmlns:a16="http://schemas.microsoft.com/office/drawing/2014/main" id="{29DFB13A-A1F8-4D91-86CB-262D0B4823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694"/>
                  <a:ext cx="170" cy="178"/>
                </a:xfrm>
                <a:custGeom>
                  <a:avLst/>
                  <a:gdLst>
                    <a:gd name="T0" fmla="*/ 170 w 170"/>
                    <a:gd name="T1" fmla="*/ 87 h 178"/>
                    <a:gd name="T2" fmla="*/ 170 w 170"/>
                    <a:gd name="T3" fmla="*/ 0 h 178"/>
                    <a:gd name="T4" fmla="*/ 89 w 170"/>
                    <a:gd name="T5" fmla="*/ 0 h 178"/>
                    <a:gd name="T6" fmla="*/ 89 w 170"/>
                    <a:gd name="T7" fmla="*/ 89 h 178"/>
                    <a:gd name="T8" fmla="*/ 0 w 170"/>
                    <a:gd name="T9" fmla="*/ 89 h 178"/>
                    <a:gd name="T10" fmla="*/ 0 w 170"/>
                    <a:gd name="T11" fmla="*/ 178 h 178"/>
                    <a:gd name="T12" fmla="*/ 87 w 170"/>
                    <a:gd name="T13" fmla="*/ 178 h 178"/>
                    <a:gd name="T14" fmla="*/ 170 w 170"/>
                    <a:gd name="T15" fmla="*/ 178 h 178"/>
                    <a:gd name="T16" fmla="*/ 170 w 170"/>
                    <a:gd name="T17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170" y="87"/>
                      </a:move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8" name="Rectangle 347">
                  <a:extLst>
                    <a:ext uri="{FF2B5EF4-FFF2-40B4-BE49-F238E27FC236}">
                      <a16:creationId xmlns:a16="http://schemas.microsoft.com/office/drawing/2014/main" id="{C2F45B73-B18B-41FF-B175-C1D9E4108A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1221"/>
                  <a:ext cx="89" cy="81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9" name="Freeform 348">
                  <a:extLst>
                    <a:ext uri="{FF2B5EF4-FFF2-40B4-BE49-F238E27FC236}">
                      <a16:creationId xmlns:a16="http://schemas.microsoft.com/office/drawing/2014/main" id="{CB311DC6-B0FC-42C8-BB78-4994024A26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954"/>
                  <a:ext cx="89" cy="178"/>
                </a:xfrm>
                <a:custGeom>
                  <a:avLst/>
                  <a:gdLst>
                    <a:gd name="T0" fmla="*/ 0 w 89"/>
                    <a:gd name="T1" fmla="*/ 91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91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91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0" name="Freeform 349">
                  <a:extLst>
                    <a:ext uri="{FF2B5EF4-FFF2-40B4-BE49-F238E27FC236}">
                      <a16:creationId xmlns:a16="http://schemas.microsoft.com/office/drawing/2014/main" id="{09EEA263-51A9-43C3-A6BE-AAF2489EEE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9" y="1391"/>
                  <a:ext cx="178" cy="89"/>
                </a:xfrm>
                <a:custGeom>
                  <a:avLst/>
                  <a:gdLst>
                    <a:gd name="T0" fmla="*/ 0 w 178"/>
                    <a:gd name="T1" fmla="*/ 0 h 89"/>
                    <a:gd name="T2" fmla="*/ 0 w 178"/>
                    <a:gd name="T3" fmla="*/ 89 h 89"/>
                    <a:gd name="T4" fmla="*/ 89 w 178"/>
                    <a:gd name="T5" fmla="*/ 89 h 89"/>
                    <a:gd name="T6" fmla="*/ 178 w 178"/>
                    <a:gd name="T7" fmla="*/ 89 h 89"/>
                    <a:gd name="T8" fmla="*/ 178 w 178"/>
                    <a:gd name="T9" fmla="*/ 0 h 89"/>
                    <a:gd name="T10" fmla="*/ 89 w 178"/>
                    <a:gd name="T11" fmla="*/ 0 h 89"/>
                    <a:gd name="T12" fmla="*/ 0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1" name="Rectangle 350">
                  <a:extLst>
                    <a:ext uri="{FF2B5EF4-FFF2-40B4-BE49-F238E27FC236}">
                      <a16:creationId xmlns:a16="http://schemas.microsoft.com/office/drawing/2014/main" id="{C79BCECF-1629-4DB5-9720-D3F1EB9AE1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95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2" name="Freeform 351">
                  <a:extLst>
                    <a:ext uri="{FF2B5EF4-FFF2-40B4-BE49-F238E27FC236}">
                      <a16:creationId xmlns:a16="http://schemas.microsoft.com/office/drawing/2014/main" id="{9EA802D7-81F6-4C5F-8A90-22D6E5599F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1132"/>
                  <a:ext cx="178" cy="170"/>
                </a:xfrm>
                <a:custGeom>
                  <a:avLst/>
                  <a:gdLst>
                    <a:gd name="T0" fmla="*/ 89 w 178"/>
                    <a:gd name="T1" fmla="*/ 89 h 170"/>
                    <a:gd name="T2" fmla="*/ 178 w 178"/>
                    <a:gd name="T3" fmla="*/ 89 h 170"/>
                    <a:gd name="T4" fmla="*/ 178 w 178"/>
                    <a:gd name="T5" fmla="*/ 0 h 170"/>
                    <a:gd name="T6" fmla="*/ 91 w 178"/>
                    <a:gd name="T7" fmla="*/ 0 h 170"/>
                    <a:gd name="T8" fmla="*/ 0 w 178"/>
                    <a:gd name="T9" fmla="*/ 0 h 170"/>
                    <a:gd name="T10" fmla="*/ 0 w 178"/>
                    <a:gd name="T11" fmla="*/ 87 h 170"/>
                    <a:gd name="T12" fmla="*/ 0 w 178"/>
                    <a:gd name="T13" fmla="*/ 170 h 170"/>
                    <a:gd name="T14" fmla="*/ 89 w 178"/>
                    <a:gd name="T15" fmla="*/ 170 h 170"/>
                    <a:gd name="T16" fmla="*/ 89 w 178"/>
                    <a:gd name="T17" fmla="*/ 89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0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3" name="Rectangle 352">
                  <a:extLst>
                    <a:ext uri="{FF2B5EF4-FFF2-40B4-BE49-F238E27FC236}">
                      <a16:creationId xmlns:a16="http://schemas.microsoft.com/office/drawing/2014/main" id="{C6C23C9C-02D9-4A62-BA39-5D61164468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4" name="Rectangle 353">
                  <a:extLst>
                    <a:ext uri="{FF2B5EF4-FFF2-40B4-BE49-F238E27FC236}">
                      <a16:creationId xmlns:a16="http://schemas.microsoft.com/office/drawing/2014/main" id="{A366DF1C-9311-4EE6-9D20-71E66832B1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954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5" name="Rectangle 354">
                  <a:extLst>
                    <a:ext uri="{FF2B5EF4-FFF2-40B4-BE49-F238E27FC236}">
                      <a16:creationId xmlns:a16="http://schemas.microsoft.com/office/drawing/2014/main" id="{109F0386-A6E7-49A6-AF11-8E46352ADF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6" name="Rectangle 355">
                  <a:extLst>
                    <a:ext uri="{FF2B5EF4-FFF2-40B4-BE49-F238E27FC236}">
                      <a16:creationId xmlns:a16="http://schemas.microsoft.com/office/drawing/2014/main" id="{4EBC6654-B113-4D56-981C-C403F3F60D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13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7" name="Freeform 356">
                  <a:extLst>
                    <a:ext uri="{FF2B5EF4-FFF2-40B4-BE49-F238E27FC236}">
                      <a16:creationId xmlns:a16="http://schemas.microsoft.com/office/drawing/2014/main" id="{67CCA3B1-823D-417D-8DD6-E8F069490A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" y="954"/>
                  <a:ext cx="171" cy="178"/>
                </a:xfrm>
                <a:custGeom>
                  <a:avLst/>
                  <a:gdLst>
                    <a:gd name="T0" fmla="*/ 82 w 171"/>
                    <a:gd name="T1" fmla="*/ 89 h 178"/>
                    <a:gd name="T2" fmla="*/ 0 w 171"/>
                    <a:gd name="T3" fmla="*/ 89 h 178"/>
                    <a:gd name="T4" fmla="*/ 0 w 171"/>
                    <a:gd name="T5" fmla="*/ 178 h 178"/>
                    <a:gd name="T6" fmla="*/ 84 w 171"/>
                    <a:gd name="T7" fmla="*/ 178 h 178"/>
                    <a:gd name="T8" fmla="*/ 171 w 171"/>
                    <a:gd name="T9" fmla="*/ 178 h 178"/>
                    <a:gd name="T10" fmla="*/ 171 w 171"/>
                    <a:gd name="T11" fmla="*/ 91 h 178"/>
                    <a:gd name="T12" fmla="*/ 171 w 171"/>
                    <a:gd name="T13" fmla="*/ 0 h 178"/>
                    <a:gd name="T14" fmla="*/ 82 w 171"/>
                    <a:gd name="T15" fmla="*/ 0 h 178"/>
                    <a:gd name="T16" fmla="*/ 82 w 171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1" h="178">
                      <a:moveTo>
                        <a:pt x="82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4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2" y="0"/>
                      </a:lnTo>
                      <a:lnTo>
                        <a:pt x="82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8" name="Freeform 357">
                  <a:extLst>
                    <a:ext uri="{FF2B5EF4-FFF2-40B4-BE49-F238E27FC236}">
                      <a16:creationId xmlns:a16="http://schemas.microsoft.com/office/drawing/2014/main" id="{69A41746-2861-40D5-848F-716A76F56A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872"/>
                  <a:ext cx="178" cy="171"/>
                </a:xfrm>
                <a:custGeom>
                  <a:avLst/>
                  <a:gdLst>
                    <a:gd name="T0" fmla="*/ 0 w 178"/>
                    <a:gd name="T1" fmla="*/ 0 h 171"/>
                    <a:gd name="T2" fmla="*/ 0 w 178"/>
                    <a:gd name="T3" fmla="*/ 84 h 171"/>
                    <a:gd name="T4" fmla="*/ 0 w 178"/>
                    <a:gd name="T5" fmla="*/ 171 h 171"/>
                    <a:gd name="T6" fmla="*/ 89 w 178"/>
                    <a:gd name="T7" fmla="*/ 171 h 171"/>
                    <a:gd name="T8" fmla="*/ 89 w 178"/>
                    <a:gd name="T9" fmla="*/ 82 h 171"/>
                    <a:gd name="T10" fmla="*/ 178 w 178"/>
                    <a:gd name="T11" fmla="*/ 82 h 171"/>
                    <a:gd name="T12" fmla="*/ 178 w 178"/>
                    <a:gd name="T13" fmla="*/ 0 h 171"/>
                    <a:gd name="T14" fmla="*/ 89 w 178"/>
                    <a:gd name="T15" fmla="*/ 0 h 171"/>
                    <a:gd name="T16" fmla="*/ 0 w 178"/>
                    <a:gd name="T17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1">
                      <a:moveTo>
                        <a:pt x="0" y="0"/>
                      </a:move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9" name="Freeform 358">
                  <a:extLst>
                    <a:ext uri="{FF2B5EF4-FFF2-40B4-BE49-F238E27FC236}">
                      <a16:creationId xmlns:a16="http://schemas.microsoft.com/office/drawing/2014/main" id="{4906C366-0C46-40BE-B770-A223E1295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2" y="1043"/>
                  <a:ext cx="437" cy="437"/>
                </a:xfrm>
                <a:custGeom>
                  <a:avLst/>
                  <a:gdLst>
                    <a:gd name="T0" fmla="*/ 89 w 437"/>
                    <a:gd name="T1" fmla="*/ 0 h 437"/>
                    <a:gd name="T2" fmla="*/ 89 w 437"/>
                    <a:gd name="T3" fmla="*/ 89 h 437"/>
                    <a:gd name="T4" fmla="*/ 0 w 437"/>
                    <a:gd name="T5" fmla="*/ 89 h 437"/>
                    <a:gd name="T6" fmla="*/ 0 w 437"/>
                    <a:gd name="T7" fmla="*/ 178 h 437"/>
                    <a:gd name="T8" fmla="*/ 89 w 437"/>
                    <a:gd name="T9" fmla="*/ 178 h 437"/>
                    <a:gd name="T10" fmla="*/ 89 w 437"/>
                    <a:gd name="T11" fmla="*/ 259 h 437"/>
                    <a:gd name="T12" fmla="*/ 170 w 437"/>
                    <a:gd name="T13" fmla="*/ 259 h 437"/>
                    <a:gd name="T14" fmla="*/ 170 w 437"/>
                    <a:gd name="T15" fmla="*/ 350 h 437"/>
                    <a:gd name="T16" fmla="*/ 170 w 437"/>
                    <a:gd name="T17" fmla="*/ 437 h 437"/>
                    <a:gd name="T18" fmla="*/ 261 w 437"/>
                    <a:gd name="T19" fmla="*/ 437 h 437"/>
                    <a:gd name="T20" fmla="*/ 348 w 437"/>
                    <a:gd name="T21" fmla="*/ 437 h 437"/>
                    <a:gd name="T22" fmla="*/ 437 w 437"/>
                    <a:gd name="T23" fmla="*/ 437 h 437"/>
                    <a:gd name="T24" fmla="*/ 437 w 437"/>
                    <a:gd name="T25" fmla="*/ 348 h 437"/>
                    <a:gd name="T26" fmla="*/ 34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263 h 437"/>
                    <a:gd name="T32" fmla="*/ 259 w 437"/>
                    <a:gd name="T33" fmla="*/ 178 h 437"/>
                    <a:gd name="T34" fmla="*/ 170 w 437"/>
                    <a:gd name="T35" fmla="*/ 178 h 437"/>
                    <a:gd name="T36" fmla="*/ 170 w 437"/>
                    <a:gd name="T37" fmla="*/ 89 h 437"/>
                    <a:gd name="T38" fmla="*/ 259 w 437"/>
                    <a:gd name="T39" fmla="*/ 89 h 437"/>
                    <a:gd name="T40" fmla="*/ 259 w 437"/>
                    <a:gd name="T41" fmla="*/ 0 h 437"/>
                    <a:gd name="T42" fmla="*/ 174 w 437"/>
                    <a:gd name="T43" fmla="*/ 0 h 437"/>
                    <a:gd name="T44" fmla="*/ 89 w 437"/>
                    <a:gd name="T45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7" h="43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50"/>
                      </a:lnTo>
                      <a:lnTo>
                        <a:pt x="170" y="437"/>
                      </a:lnTo>
                      <a:lnTo>
                        <a:pt x="261" y="437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3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0" name="Rectangle 359">
                  <a:extLst>
                    <a:ext uri="{FF2B5EF4-FFF2-40B4-BE49-F238E27FC236}">
                      <a16:creationId xmlns:a16="http://schemas.microsoft.com/office/drawing/2014/main" id="{9F9CB1CC-944C-4362-93ED-BD576AF455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1" name="Freeform 360">
                  <a:extLst>
                    <a:ext uri="{FF2B5EF4-FFF2-40B4-BE49-F238E27FC236}">
                      <a16:creationId xmlns:a16="http://schemas.microsoft.com/office/drawing/2014/main" id="{59575A11-8E3F-4B1F-AD3D-BAB95F293B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5" y="1043"/>
                  <a:ext cx="437" cy="437"/>
                </a:xfrm>
                <a:custGeom>
                  <a:avLst/>
                  <a:gdLst>
                    <a:gd name="T0" fmla="*/ 350 w 437"/>
                    <a:gd name="T1" fmla="*/ 259 h 437"/>
                    <a:gd name="T2" fmla="*/ 259 w 437"/>
                    <a:gd name="T3" fmla="*/ 259 h 437"/>
                    <a:gd name="T4" fmla="*/ 259 w 437"/>
                    <a:gd name="T5" fmla="*/ 178 h 437"/>
                    <a:gd name="T6" fmla="*/ 178 w 437"/>
                    <a:gd name="T7" fmla="*/ 178 h 437"/>
                    <a:gd name="T8" fmla="*/ 178 w 437"/>
                    <a:gd name="T9" fmla="*/ 89 h 437"/>
                    <a:gd name="T10" fmla="*/ 89 w 437"/>
                    <a:gd name="T11" fmla="*/ 89 h 437"/>
                    <a:gd name="T12" fmla="*/ 89 w 437"/>
                    <a:gd name="T13" fmla="*/ 0 h 437"/>
                    <a:gd name="T14" fmla="*/ 0 w 437"/>
                    <a:gd name="T15" fmla="*/ 0 h 437"/>
                    <a:gd name="T16" fmla="*/ 0 w 437"/>
                    <a:gd name="T17" fmla="*/ 89 h 437"/>
                    <a:gd name="T18" fmla="*/ 0 w 437"/>
                    <a:gd name="T19" fmla="*/ 176 h 437"/>
                    <a:gd name="T20" fmla="*/ 0 w 437"/>
                    <a:gd name="T21" fmla="*/ 259 h 437"/>
                    <a:gd name="T22" fmla="*/ 87 w 437"/>
                    <a:gd name="T23" fmla="*/ 259 h 437"/>
                    <a:gd name="T24" fmla="*/ 178 w 437"/>
                    <a:gd name="T25" fmla="*/ 259 h 437"/>
                    <a:gd name="T26" fmla="*/ 17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437 h 437"/>
                    <a:gd name="T32" fmla="*/ 348 w 437"/>
                    <a:gd name="T33" fmla="*/ 437 h 437"/>
                    <a:gd name="T34" fmla="*/ 348 w 437"/>
                    <a:gd name="T35" fmla="*/ 348 h 437"/>
                    <a:gd name="T36" fmla="*/ 437 w 437"/>
                    <a:gd name="T37" fmla="*/ 348 h 437"/>
                    <a:gd name="T38" fmla="*/ 437 w 437"/>
                    <a:gd name="T39" fmla="*/ 259 h 437"/>
                    <a:gd name="T40" fmla="*/ 350 w 437"/>
                    <a:gd name="T41" fmla="*/ 259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7" h="437">
                      <a:moveTo>
                        <a:pt x="350" y="259"/>
                      </a:moveTo>
                      <a:lnTo>
                        <a:pt x="259" y="259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50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2" name="Freeform 361">
                  <a:extLst>
                    <a:ext uri="{FF2B5EF4-FFF2-40B4-BE49-F238E27FC236}">
                      <a16:creationId xmlns:a16="http://schemas.microsoft.com/office/drawing/2014/main" id="{BFD7BB67-D107-40FE-A6BB-72B13C083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7" y="872"/>
                  <a:ext cx="259" cy="349"/>
                </a:xfrm>
                <a:custGeom>
                  <a:avLst/>
                  <a:gdLst>
                    <a:gd name="T0" fmla="*/ 178 w 259"/>
                    <a:gd name="T1" fmla="*/ 82 h 349"/>
                    <a:gd name="T2" fmla="*/ 87 w 259"/>
                    <a:gd name="T3" fmla="*/ 82 h 349"/>
                    <a:gd name="T4" fmla="*/ 0 w 259"/>
                    <a:gd name="T5" fmla="*/ 82 h 349"/>
                    <a:gd name="T6" fmla="*/ 0 w 259"/>
                    <a:gd name="T7" fmla="*/ 171 h 349"/>
                    <a:gd name="T8" fmla="*/ 89 w 259"/>
                    <a:gd name="T9" fmla="*/ 171 h 349"/>
                    <a:gd name="T10" fmla="*/ 89 w 259"/>
                    <a:gd name="T11" fmla="*/ 260 h 349"/>
                    <a:gd name="T12" fmla="*/ 89 w 259"/>
                    <a:gd name="T13" fmla="*/ 349 h 349"/>
                    <a:gd name="T14" fmla="*/ 174 w 259"/>
                    <a:gd name="T15" fmla="*/ 349 h 349"/>
                    <a:gd name="T16" fmla="*/ 259 w 259"/>
                    <a:gd name="T17" fmla="*/ 349 h 349"/>
                    <a:gd name="T18" fmla="*/ 259 w 259"/>
                    <a:gd name="T19" fmla="*/ 260 h 349"/>
                    <a:gd name="T20" fmla="*/ 178 w 259"/>
                    <a:gd name="T21" fmla="*/ 260 h 349"/>
                    <a:gd name="T22" fmla="*/ 178 w 259"/>
                    <a:gd name="T23" fmla="*/ 171 h 349"/>
                    <a:gd name="T24" fmla="*/ 259 w 259"/>
                    <a:gd name="T25" fmla="*/ 171 h 349"/>
                    <a:gd name="T26" fmla="*/ 259 w 259"/>
                    <a:gd name="T27" fmla="*/ 84 h 349"/>
                    <a:gd name="T28" fmla="*/ 259 w 259"/>
                    <a:gd name="T29" fmla="*/ 0 h 349"/>
                    <a:gd name="T30" fmla="*/ 178 w 259"/>
                    <a:gd name="T31" fmla="*/ 0 h 349"/>
                    <a:gd name="T32" fmla="*/ 178 w 259"/>
                    <a:gd name="T33" fmla="*/ 8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8" y="82"/>
                      </a:moveTo>
                      <a:lnTo>
                        <a:pt x="87" y="82"/>
                      </a:lnTo>
                      <a:lnTo>
                        <a:pt x="0" y="82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0"/>
                      </a:lnTo>
                      <a:lnTo>
                        <a:pt x="178" y="260"/>
                      </a:lnTo>
                      <a:lnTo>
                        <a:pt x="178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3" name="Rectangle 362">
                  <a:extLst>
                    <a:ext uri="{FF2B5EF4-FFF2-40B4-BE49-F238E27FC236}">
                      <a16:creationId xmlns:a16="http://schemas.microsoft.com/office/drawing/2014/main" id="{1820AA8E-6428-48F9-B971-A6BBB189F2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30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4" name="Rectangle 363">
                  <a:extLst>
                    <a:ext uri="{FF2B5EF4-FFF2-40B4-BE49-F238E27FC236}">
                      <a16:creationId xmlns:a16="http://schemas.microsoft.com/office/drawing/2014/main" id="{4126695D-FB22-4F74-8493-D90A703C8E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69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5" name="Freeform 364">
                  <a:extLst>
                    <a:ext uri="{FF2B5EF4-FFF2-40B4-BE49-F238E27FC236}">
                      <a16:creationId xmlns:a16="http://schemas.microsoft.com/office/drawing/2014/main" id="{FE4821ED-B3AD-4819-96D0-A47C203930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221"/>
                  <a:ext cx="81" cy="348"/>
                </a:xfrm>
                <a:custGeom>
                  <a:avLst/>
                  <a:gdLst>
                    <a:gd name="T0" fmla="*/ 0 w 81"/>
                    <a:gd name="T1" fmla="*/ 85 h 348"/>
                    <a:gd name="T2" fmla="*/ 0 w 81"/>
                    <a:gd name="T3" fmla="*/ 172 h 348"/>
                    <a:gd name="T4" fmla="*/ 0 w 81"/>
                    <a:gd name="T5" fmla="*/ 259 h 348"/>
                    <a:gd name="T6" fmla="*/ 0 w 81"/>
                    <a:gd name="T7" fmla="*/ 348 h 348"/>
                    <a:gd name="T8" fmla="*/ 81 w 81"/>
                    <a:gd name="T9" fmla="*/ 348 h 348"/>
                    <a:gd name="T10" fmla="*/ 81 w 81"/>
                    <a:gd name="T11" fmla="*/ 259 h 348"/>
                    <a:gd name="T12" fmla="*/ 81 w 81"/>
                    <a:gd name="T13" fmla="*/ 172 h 348"/>
                    <a:gd name="T14" fmla="*/ 81 w 81"/>
                    <a:gd name="T15" fmla="*/ 85 h 348"/>
                    <a:gd name="T16" fmla="*/ 81 w 81"/>
                    <a:gd name="T17" fmla="*/ 0 h 348"/>
                    <a:gd name="T18" fmla="*/ 0 w 81"/>
                    <a:gd name="T19" fmla="*/ 0 h 348"/>
                    <a:gd name="T20" fmla="*/ 0 w 81"/>
                    <a:gd name="T21" fmla="*/ 85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48">
                      <a:moveTo>
                        <a:pt x="0" y="85"/>
                      </a:move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1" y="348"/>
                      </a:lnTo>
                      <a:lnTo>
                        <a:pt x="81" y="259"/>
                      </a:lnTo>
                      <a:lnTo>
                        <a:pt x="81" y="172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6" name="Rectangle 365">
                  <a:extLst>
                    <a:ext uri="{FF2B5EF4-FFF2-40B4-BE49-F238E27FC236}">
                      <a16:creationId xmlns:a16="http://schemas.microsoft.com/office/drawing/2014/main" id="{FB2E29EB-B1A9-4D99-9152-297388B254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7" name="Freeform 366">
                  <a:extLst>
                    <a:ext uri="{FF2B5EF4-FFF2-40B4-BE49-F238E27FC236}">
                      <a16:creationId xmlns:a16="http://schemas.microsoft.com/office/drawing/2014/main" id="{6DF5AF90-8557-4D3B-B9ED-DA3F69ADC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954"/>
                  <a:ext cx="178" cy="178"/>
                </a:xfrm>
                <a:custGeom>
                  <a:avLst/>
                  <a:gdLst>
                    <a:gd name="T0" fmla="*/ 178 w 178"/>
                    <a:gd name="T1" fmla="*/ 91 h 178"/>
                    <a:gd name="T2" fmla="*/ 178 w 178"/>
                    <a:gd name="T3" fmla="*/ 0 h 178"/>
                    <a:gd name="T4" fmla="*/ 89 w 178"/>
                    <a:gd name="T5" fmla="*/ 0 h 178"/>
                    <a:gd name="T6" fmla="*/ 89 w 178"/>
                    <a:gd name="T7" fmla="*/ 89 h 178"/>
                    <a:gd name="T8" fmla="*/ 0 w 178"/>
                    <a:gd name="T9" fmla="*/ 89 h 178"/>
                    <a:gd name="T10" fmla="*/ 0 w 178"/>
                    <a:gd name="T11" fmla="*/ 178 h 178"/>
                    <a:gd name="T12" fmla="*/ 91 w 178"/>
                    <a:gd name="T13" fmla="*/ 178 h 178"/>
                    <a:gd name="T14" fmla="*/ 178 w 178"/>
                    <a:gd name="T15" fmla="*/ 178 h 178"/>
                    <a:gd name="T16" fmla="*/ 178 w 178"/>
                    <a:gd name="T17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91"/>
                      </a:move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8" name="Freeform 367">
                  <a:extLst>
                    <a:ext uri="{FF2B5EF4-FFF2-40B4-BE49-F238E27FC236}">
                      <a16:creationId xmlns:a16="http://schemas.microsoft.com/office/drawing/2014/main" id="{8190EC73-05DB-4B19-8E7A-16668F54CC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" y="1221"/>
                  <a:ext cx="170" cy="170"/>
                </a:xfrm>
                <a:custGeom>
                  <a:avLst/>
                  <a:gdLst>
                    <a:gd name="T0" fmla="*/ 0 w 170"/>
                    <a:gd name="T1" fmla="*/ 0 h 170"/>
                    <a:gd name="T2" fmla="*/ 0 w 170"/>
                    <a:gd name="T3" fmla="*/ 85 h 170"/>
                    <a:gd name="T4" fmla="*/ 0 w 170"/>
                    <a:gd name="T5" fmla="*/ 170 h 170"/>
                    <a:gd name="T6" fmla="*/ 81 w 170"/>
                    <a:gd name="T7" fmla="*/ 170 h 170"/>
                    <a:gd name="T8" fmla="*/ 81 w 170"/>
                    <a:gd name="T9" fmla="*/ 81 h 170"/>
                    <a:gd name="T10" fmla="*/ 170 w 170"/>
                    <a:gd name="T11" fmla="*/ 81 h 170"/>
                    <a:gd name="T12" fmla="*/ 170 w 170"/>
                    <a:gd name="T13" fmla="*/ 0 h 170"/>
                    <a:gd name="T14" fmla="*/ 85 w 170"/>
                    <a:gd name="T15" fmla="*/ 0 h 170"/>
                    <a:gd name="T16" fmla="*/ 0 w 170"/>
                    <a:gd name="T17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0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81"/>
                      </a:lnTo>
                      <a:lnTo>
                        <a:pt x="170" y="81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9" name="Rectangle 368">
                  <a:extLst>
                    <a:ext uri="{FF2B5EF4-FFF2-40B4-BE49-F238E27FC236}">
                      <a16:creationId xmlns:a16="http://schemas.microsoft.com/office/drawing/2014/main" id="{8A7ACC32-B8E0-4647-A1F8-0745F4681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6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0" name="Freeform 369">
                  <a:extLst>
                    <a:ext uri="{FF2B5EF4-FFF2-40B4-BE49-F238E27FC236}">
                      <a16:creationId xmlns:a16="http://schemas.microsoft.com/office/drawing/2014/main" id="{59980A7A-1B18-486A-817A-AF8444DE80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043"/>
                  <a:ext cx="348" cy="348"/>
                </a:xfrm>
                <a:custGeom>
                  <a:avLst/>
                  <a:gdLst>
                    <a:gd name="T0" fmla="*/ 178 w 348"/>
                    <a:gd name="T1" fmla="*/ 259 h 348"/>
                    <a:gd name="T2" fmla="*/ 178 w 348"/>
                    <a:gd name="T3" fmla="*/ 176 h 348"/>
                    <a:gd name="T4" fmla="*/ 178 w 348"/>
                    <a:gd name="T5" fmla="*/ 89 h 348"/>
                    <a:gd name="T6" fmla="*/ 89 w 348"/>
                    <a:gd name="T7" fmla="*/ 89 h 348"/>
                    <a:gd name="T8" fmla="*/ 89 w 348"/>
                    <a:gd name="T9" fmla="*/ 0 h 348"/>
                    <a:gd name="T10" fmla="*/ 0 w 348"/>
                    <a:gd name="T11" fmla="*/ 0 h 348"/>
                    <a:gd name="T12" fmla="*/ 0 w 348"/>
                    <a:gd name="T13" fmla="*/ 89 h 348"/>
                    <a:gd name="T14" fmla="*/ 0 w 348"/>
                    <a:gd name="T15" fmla="*/ 178 h 348"/>
                    <a:gd name="T16" fmla="*/ 89 w 348"/>
                    <a:gd name="T17" fmla="*/ 178 h 348"/>
                    <a:gd name="T18" fmla="*/ 89 w 348"/>
                    <a:gd name="T19" fmla="*/ 259 h 348"/>
                    <a:gd name="T20" fmla="*/ 0 w 348"/>
                    <a:gd name="T21" fmla="*/ 259 h 348"/>
                    <a:gd name="T22" fmla="*/ 0 w 348"/>
                    <a:gd name="T23" fmla="*/ 348 h 348"/>
                    <a:gd name="T24" fmla="*/ 87 w 348"/>
                    <a:gd name="T25" fmla="*/ 348 h 348"/>
                    <a:gd name="T26" fmla="*/ 174 w 348"/>
                    <a:gd name="T27" fmla="*/ 348 h 348"/>
                    <a:gd name="T28" fmla="*/ 263 w 348"/>
                    <a:gd name="T29" fmla="*/ 348 h 348"/>
                    <a:gd name="T30" fmla="*/ 348 w 348"/>
                    <a:gd name="T31" fmla="*/ 348 h 348"/>
                    <a:gd name="T32" fmla="*/ 348 w 348"/>
                    <a:gd name="T33" fmla="*/ 259 h 348"/>
                    <a:gd name="T34" fmla="*/ 263 w 348"/>
                    <a:gd name="T35" fmla="*/ 259 h 348"/>
                    <a:gd name="T36" fmla="*/ 178 w 348"/>
                    <a:gd name="T37" fmla="*/ 25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348">
                      <a:moveTo>
                        <a:pt x="178" y="259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7" y="348"/>
                      </a:lnTo>
                      <a:lnTo>
                        <a:pt x="174" y="348"/>
                      </a:lnTo>
                      <a:lnTo>
                        <a:pt x="263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63" y="259"/>
                      </a:lnTo>
                      <a:lnTo>
                        <a:pt x="178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1" name="Freeform 370">
                  <a:extLst>
                    <a:ext uri="{FF2B5EF4-FFF2-40B4-BE49-F238E27FC236}">
                      <a16:creationId xmlns:a16="http://schemas.microsoft.com/office/drawing/2014/main" id="{C8B5AD87-8AF5-4C1A-BF0A-0EE3D5EFBC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605"/>
                  <a:ext cx="259" cy="267"/>
                </a:xfrm>
                <a:custGeom>
                  <a:avLst/>
                  <a:gdLst>
                    <a:gd name="T0" fmla="*/ 178 w 259"/>
                    <a:gd name="T1" fmla="*/ 267 h 267"/>
                    <a:gd name="T2" fmla="*/ 178 w 259"/>
                    <a:gd name="T3" fmla="*/ 178 h 267"/>
                    <a:gd name="T4" fmla="*/ 259 w 259"/>
                    <a:gd name="T5" fmla="*/ 178 h 267"/>
                    <a:gd name="T6" fmla="*/ 259 w 259"/>
                    <a:gd name="T7" fmla="*/ 89 h 267"/>
                    <a:gd name="T8" fmla="*/ 259 w 259"/>
                    <a:gd name="T9" fmla="*/ 0 h 267"/>
                    <a:gd name="T10" fmla="*/ 178 w 259"/>
                    <a:gd name="T11" fmla="*/ 0 h 267"/>
                    <a:gd name="T12" fmla="*/ 178 w 259"/>
                    <a:gd name="T13" fmla="*/ 89 h 267"/>
                    <a:gd name="T14" fmla="*/ 89 w 259"/>
                    <a:gd name="T15" fmla="*/ 89 h 267"/>
                    <a:gd name="T16" fmla="*/ 89 w 259"/>
                    <a:gd name="T17" fmla="*/ 178 h 267"/>
                    <a:gd name="T18" fmla="*/ 0 w 259"/>
                    <a:gd name="T19" fmla="*/ 178 h 267"/>
                    <a:gd name="T20" fmla="*/ 0 w 259"/>
                    <a:gd name="T21" fmla="*/ 267 h 267"/>
                    <a:gd name="T22" fmla="*/ 87 w 259"/>
                    <a:gd name="T23" fmla="*/ 267 h 267"/>
                    <a:gd name="T24" fmla="*/ 178 w 259"/>
                    <a:gd name="T25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267"/>
                      </a:move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7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2" name="Freeform 371">
                  <a:extLst>
                    <a:ext uri="{FF2B5EF4-FFF2-40B4-BE49-F238E27FC236}">
                      <a16:creationId xmlns:a16="http://schemas.microsoft.com/office/drawing/2014/main" id="{B3109D98-27CB-4328-ADEA-8708A57AC9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1480"/>
                  <a:ext cx="178" cy="89"/>
                </a:xfrm>
                <a:custGeom>
                  <a:avLst/>
                  <a:gdLst>
                    <a:gd name="T0" fmla="*/ 89 w 178"/>
                    <a:gd name="T1" fmla="*/ 89 h 89"/>
                    <a:gd name="T2" fmla="*/ 178 w 178"/>
                    <a:gd name="T3" fmla="*/ 89 h 89"/>
                    <a:gd name="T4" fmla="*/ 178 w 178"/>
                    <a:gd name="T5" fmla="*/ 0 h 89"/>
                    <a:gd name="T6" fmla="*/ 89 w 178"/>
                    <a:gd name="T7" fmla="*/ 0 h 89"/>
                    <a:gd name="T8" fmla="*/ 0 w 178"/>
                    <a:gd name="T9" fmla="*/ 0 h 89"/>
                    <a:gd name="T10" fmla="*/ 0 w 178"/>
                    <a:gd name="T11" fmla="*/ 89 h 89"/>
                    <a:gd name="T12" fmla="*/ 89 w 178"/>
                    <a:gd name="T1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3" name="Freeform 372">
                  <a:extLst>
                    <a:ext uri="{FF2B5EF4-FFF2-40B4-BE49-F238E27FC236}">
                      <a16:creationId xmlns:a16="http://schemas.microsoft.com/office/drawing/2014/main" id="{96EE942F-F755-40E9-B7A3-215D5CEEBB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221"/>
                  <a:ext cx="348" cy="348"/>
                </a:xfrm>
                <a:custGeom>
                  <a:avLst/>
                  <a:gdLst>
                    <a:gd name="T0" fmla="*/ 261 w 348"/>
                    <a:gd name="T1" fmla="*/ 0 h 348"/>
                    <a:gd name="T2" fmla="*/ 174 w 348"/>
                    <a:gd name="T3" fmla="*/ 0 h 348"/>
                    <a:gd name="T4" fmla="*/ 89 w 348"/>
                    <a:gd name="T5" fmla="*/ 0 h 348"/>
                    <a:gd name="T6" fmla="*/ 89 w 348"/>
                    <a:gd name="T7" fmla="*/ 81 h 348"/>
                    <a:gd name="T8" fmla="*/ 0 w 348"/>
                    <a:gd name="T9" fmla="*/ 81 h 348"/>
                    <a:gd name="T10" fmla="*/ 0 w 348"/>
                    <a:gd name="T11" fmla="*/ 172 h 348"/>
                    <a:gd name="T12" fmla="*/ 0 w 348"/>
                    <a:gd name="T13" fmla="*/ 259 h 348"/>
                    <a:gd name="T14" fmla="*/ 0 w 348"/>
                    <a:gd name="T15" fmla="*/ 348 h 348"/>
                    <a:gd name="T16" fmla="*/ 89 w 348"/>
                    <a:gd name="T17" fmla="*/ 348 h 348"/>
                    <a:gd name="T18" fmla="*/ 89 w 348"/>
                    <a:gd name="T19" fmla="*/ 259 h 348"/>
                    <a:gd name="T20" fmla="*/ 89 w 348"/>
                    <a:gd name="T21" fmla="*/ 170 h 348"/>
                    <a:gd name="T22" fmla="*/ 170 w 348"/>
                    <a:gd name="T23" fmla="*/ 170 h 348"/>
                    <a:gd name="T24" fmla="*/ 170 w 348"/>
                    <a:gd name="T25" fmla="*/ 81 h 348"/>
                    <a:gd name="T26" fmla="*/ 261 w 348"/>
                    <a:gd name="T27" fmla="*/ 81 h 348"/>
                    <a:gd name="T28" fmla="*/ 348 w 348"/>
                    <a:gd name="T29" fmla="*/ 81 h 348"/>
                    <a:gd name="T30" fmla="*/ 348 w 348"/>
                    <a:gd name="T31" fmla="*/ 0 h 348"/>
                    <a:gd name="T32" fmla="*/ 261 w 348"/>
                    <a:gd name="T33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8">
                      <a:moveTo>
                        <a:pt x="261" y="0"/>
                      </a:move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59"/>
                      </a:lnTo>
                      <a:lnTo>
                        <a:pt x="8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261" y="81"/>
                      </a:lnTo>
                      <a:lnTo>
                        <a:pt x="348" y="81"/>
                      </a:lnTo>
                      <a:lnTo>
                        <a:pt x="348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4" name="Rectangle 373">
                  <a:extLst>
                    <a:ext uri="{FF2B5EF4-FFF2-40B4-BE49-F238E27FC236}">
                      <a16:creationId xmlns:a16="http://schemas.microsoft.com/office/drawing/2014/main" id="{0CF442CA-CCB8-4DBC-9EDD-59CD7910F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5" name="Freeform 374">
                  <a:extLst>
                    <a:ext uri="{FF2B5EF4-FFF2-40B4-BE49-F238E27FC236}">
                      <a16:creationId xmlns:a16="http://schemas.microsoft.com/office/drawing/2014/main" id="{D6FC8BEB-3700-4843-9D7C-B740DB996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694"/>
                  <a:ext cx="348" cy="349"/>
                </a:xfrm>
                <a:custGeom>
                  <a:avLst/>
                  <a:gdLst>
                    <a:gd name="T0" fmla="*/ 89 w 348"/>
                    <a:gd name="T1" fmla="*/ 262 h 349"/>
                    <a:gd name="T2" fmla="*/ 89 w 348"/>
                    <a:gd name="T3" fmla="*/ 349 h 349"/>
                    <a:gd name="T4" fmla="*/ 176 w 348"/>
                    <a:gd name="T5" fmla="*/ 349 h 349"/>
                    <a:gd name="T6" fmla="*/ 259 w 348"/>
                    <a:gd name="T7" fmla="*/ 349 h 349"/>
                    <a:gd name="T8" fmla="*/ 259 w 348"/>
                    <a:gd name="T9" fmla="*/ 262 h 349"/>
                    <a:gd name="T10" fmla="*/ 259 w 348"/>
                    <a:gd name="T11" fmla="*/ 178 h 349"/>
                    <a:gd name="T12" fmla="*/ 348 w 348"/>
                    <a:gd name="T13" fmla="*/ 178 h 349"/>
                    <a:gd name="T14" fmla="*/ 348 w 348"/>
                    <a:gd name="T15" fmla="*/ 89 h 349"/>
                    <a:gd name="T16" fmla="*/ 263 w 348"/>
                    <a:gd name="T17" fmla="*/ 89 h 349"/>
                    <a:gd name="T18" fmla="*/ 176 w 348"/>
                    <a:gd name="T19" fmla="*/ 89 h 349"/>
                    <a:gd name="T20" fmla="*/ 89 w 348"/>
                    <a:gd name="T21" fmla="*/ 89 h 349"/>
                    <a:gd name="T22" fmla="*/ 89 w 348"/>
                    <a:gd name="T23" fmla="*/ 0 h 349"/>
                    <a:gd name="T24" fmla="*/ 0 w 348"/>
                    <a:gd name="T25" fmla="*/ 0 h 349"/>
                    <a:gd name="T26" fmla="*/ 0 w 348"/>
                    <a:gd name="T27" fmla="*/ 87 h 349"/>
                    <a:gd name="T28" fmla="*/ 0 w 348"/>
                    <a:gd name="T29" fmla="*/ 178 h 349"/>
                    <a:gd name="T30" fmla="*/ 89 w 348"/>
                    <a:gd name="T31" fmla="*/ 178 h 349"/>
                    <a:gd name="T32" fmla="*/ 89 w 348"/>
                    <a:gd name="T33" fmla="*/ 26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89" y="262"/>
                      </a:moveTo>
                      <a:lnTo>
                        <a:pt x="89" y="349"/>
                      </a:lnTo>
                      <a:lnTo>
                        <a:pt x="176" y="349"/>
                      </a:lnTo>
                      <a:lnTo>
                        <a:pt x="259" y="349"/>
                      </a:lnTo>
                      <a:lnTo>
                        <a:pt x="259" y="262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3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6" name="Freeform 375">
                  <a:extLst>
                    <a:ext uri="{FF2B5EF4-FFF2-40B4-BE49-F238E27FC236}">
                      <a16:creationId xmlns:a16="http://schemas.microsoft.com/office/drawing/2014/main" id="{401D050A-696C-4531-B72C-93DC2126A8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" y="1132"/>
                  <a:ext cx="259" cy="170"/>
                </a:xfrm>
                <a:custGeom>
                  <a:avLst/>
                  <a:gdLst>
                    <a:gd name="T0" fmla="*/ 259 w 259"/>
                    <a:gd name="T1" fmla="*/ 0 h 170"/>
                    <a:gd name="T2" fmla="*/ 170 w 259"/>
                    <a:gd name="T3" fmla="*/ 0 h 170"/>
                    <a:gd name="T4" fmla="*/ 170 w 259"/>
                    <a:gd name="T5" fmla="*/ 89 h 170"/>
                    <a:gd name="T6" fmla="*/ 85 w 259"/>
                    <a:gd name="T7" fmla="*/ 89 h 170"/>
                    <a:gd name="T8" fmla="*/ 0 w 259"/>
                    <a:gd name="T9" fmla="*/ 89 h 170"/>
                    <a:gd name="T10" fmla="*/ 0 w 259"/>
                    <a:gd name="T11" fmla="*/ 170 h 170"/>
                    <a:gd name="T12" fmla="*/ 85 w 259"/>
                    <a:gd name="T13" fmla="*/ 170 h 170"/>
                    <a:gd name="T14" fmla="*/ 172 w 259"/>
                    <a:gd name="T15" fmla="*/ 170 h 170"/>
                    <a:gd name="T16" fmla="*/ 259 w 259"/>
                    <a:gd name="T17" fmla="*/ 170 h 170"/>
                    <a:gd name="T18" fmla="*/ 259 w 259"/>
                    <a:gd name="T19" fmla="*/ 87 h 170"/>
                    <a:gd name="T20" fmla="*/ 25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259" y="0"/>
                      </a:move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5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87"/>
                      </a:lnTo>
                      <a:lnTo>
                        <a:pt x="25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7" name="Freeform 376">
                  <a:extLst>
                    <a:ext uri="{FF2B5EF4-FFF2-40B4-BE49-F238E27FC236}">
                      <a16:creationId xmlns:a16="http://schemas.microsoft.com/office/drawing/2014/main" id="{2BECD26D-D062-4947-8766-5507CCFCDA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132"/>
                  <a:ext cx="89" cy="89"/>
                </a:xfrm>
                <a:custGeom>
                  <a:avLst/>
                  <a:gdLst>
                    <a:gd name="T0" fmla="*/ 4 w 89"/>
                    <a:gd name="T1" fmla="*/ 0 h 89"/>
                    <a:gd name="T2" fmla="*/ 0 w 89"/>
                    <a:gd name="T3" fmla="*/ 0 h 89"/>
                    <a:gd name="T4" fmla="*/ 0 w 89"/>
                    <a:gd name="T5" fmla="*/ 89 h 89"/>
                    <a:gd name="T6" fmla="*/ 4 w 89"/>
                    <a:gd name="T7" fmla="*/ 89 h 89"/>
                    <a:gd name="T8" fmla="*/ 89 w 89"/>
                    <a:gd name="T9" fmla="*/ 89 h 89"/>
                    <a:gd name="T10" fmla="*/ 89 w 89"/>
                    <a:gd name="T11" fmla="*/ 0 h 89"/>
                    <a:gd name="T12" fmla="*/ 4 w 89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9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4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8" name="Freeform 377">
                  <a:extLst>
                    <a:ext uri="{FF2B5EF4-FFF2-40B4-BE49-F238E27FC236}">
                      <a16:creationId xmlns:a16="http://schemas.microsoft.com/office/drawing/2014/main" id="{DA61045C-A920-4BC2-ADF1-D5599F2487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872"/>
                  <a:ext cx="170" cy="171"/>
                </a:xfrm>
                <a:custGeom>
                  <a:avLst/>
                  <a:gdLst>
                    <a:gd name="T0" fmla="*/ 87 w 170"/>
                    <a:gd name="T1" fmla="*/ 171 h 171"/>
                    <a:gd name="T2" fmla="*/ 170 w 170"/>
                    <a:gd name="T3" fmla="*/ 171 h 171"/>
                    <a:gd name="T4" fmla="*/ 170 w 170"/>
                    <a:gd name="T5" fmla="*/ 82 h 171"/>
                    <a:gd name="T6" fmla="*/ 89 w 170"/>
                    <a:gd name="T7" fmla="*/ 82 h 171"/>
                    <a:gd name="T8" fmla="*/ 89 w 170"/>
                    <a:gd name="T9" fmla="*/ 0 h 171"/>
                    <a:gd name="T10" fmla="*/ 4 w 170"/>
                    <a:gd name="T11" fmla="*/ 0 h 171"/>
                    <a:gd name="T12" fmla="*/ 0 w 170"/>
                    <a:gd name="T13" fmla="*/ 0 h 171"/>
                    <a:gd name="T14" fmla="*/ 0 w 170"/>
                    <a:gd name="T15" fmla="*/ 84 h 171"/>
                    <a:gd name="T16" fmla="*/ 0 w 170"/>
                    <a:gd name="T17" fmla="*/ 171 h 171"/>
                    <a:gd name="T18" fmla="*/ 4 w 170"/>
                    <a:gd name="T19" fmla="*/ 171 h 171"/>
                    <a:gd name="T20" fmla="*/ 87 w 170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171">
                      <a:moveTo>
                        <a:pt x="87" y="171"/>
                      </a:moveTo>
                      <a:lnTo>
                        <a:pt x="170" y="171"/>
                      </a:lnTo>
                      <a:lnTo>
                        <a:pt x="170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4" y="171"/>
                      </a:lnTo>
                      <a:lnTo>
                        <a:pt x="87" y="17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9" name="Freeform 378">
                  <a:extLst>
                    <a:ext uri="{FF2B5EF4-FFF2-40B4-BE49-F238E27FC236}">
                      <a16:creationId xmlns:a16="http://schemas.microsoft.com/office/drawing/2014/main" id="{292A6619-C8AF-4498-B368-AAD7AD2DE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694"/>
                  <a:ext cx="437" cy="178"/>
                </a:xfrm>
                <a:custGeom>
                  <a:avLst/>
                  <a:gdLst>
                    <a:gd name="T0" fmla="*/ 348 w 437"/>
                    <a:gd name="T1" fmla="*/ 89 h 178"/>
                    <a:gd name="T2" fmla="*/ 267 w 437"/>
                    <a:gd name="T3" fmla="*/ 89 h 178"/>
                    <a:gd name="T4" fmla="*/ 267 w 437"/>
                    <a:gd name="T5" fmla="*/ 0 h 178"/>
                    <a:gd name="T6" fmla="*/ 178 w 437"/>
                    <a:gd name="T7" fmla="*/ 0 h 178"/>
                    <a:gd name="T8" fmla="*/ 178 w 437"/>
                    <a:gd name="T9" fmla="*/ 89 h 178"/>
                    <a:gd name="T10" fmla="*/ 89 w 437"/>
                    <a:gd name="T11" fmla="*/ 89 h 178"/>
                    <a:gd name="T12" fmla="*/ 89 w 437"/>
                    <a:gd name="T13" fmla="*/ 0 h 178"/>
                    <a:gd name="T14" fmla="*/ 0 w 437"/>
                    <a:gd name="T15" fmla="*/ 0 h 178"/>
                    <a:gd name="T16" fmla="*/ 0 w 437"/>
                    <a:gd name="T17" fmla="*/ 87 h 178"/>
                    <a:gd name="T18" fmla="*/ 0 w 437"/>
                    <a:gd name="T19" fmla="*/ 178 h 178"/>
                    <a:gd name="T20" fmla="*/ 89 w 437"/>
                    <a:gd name="T21" fmla="*/ 178 h 178"/>
                    <a:gd name="T22" fmla="*/ 176 w 437"/>
                    <a:gd name="T23" fmla="*/ 178 h 178"/>
                    <a:gd name="T24" fmla="*/ 265 w 437"/>
                    <a:gd name="T25" fmla="*/ 178 h 178"/>
                    <a:gd name="T26" fmla="*/ 352 w 437"/>
                    <a:gd name="T27" fmla="*/ 178 h 178"/>
                    <a:gd name="T28" fmla="*/ 437 w 437"/>
                    <a:gd name="T29" fmla="*/ 178 h 178"/>
                    <a:gd name="T30" fmla="*/ 437 w 437"/>
                    <a:gd name="T31" fmla="*/ 87 h 178"/>
                    <a:gd name="T32" fmla="*/ 437 w 437"/>
                    <a:gd name="T33" fmla="*/ 0 h 178"/>
                    <a:gd name="T34" fmla="*/ 348 w 437"/>
                    <a:gd name="T35" fmla="*/ 0 h 178"/>
                    <a:gd name="T36" fmla="*/ 348 w 437"/>
                    <a:gd name="T3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178">
                      <a:moveTo>
                        <a:pt x="348" y="89"/>
                      </a:move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6" y="178"/>
                      </a:lnTo>
                      <a:lnTo>
                        <a:pt x="265" y="178"/>
                      </a:lnTo>
                      <a:lnTo>
                        <a:pt x="352" y="178"/>
                      </a:lnTo>
                      <a:lnTo>
                        <a:pt x="437" y="178"/>
                      </a:lnTo>
                      <a:lnTo>
                        <a:pt x="437" y="87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0" name="Rectangle 379">
                  <a:extLst>
                    <a:ext uri="{FF2B5EF4-FFF2-40B4-BE49-F238E27FC236}">
                      <a16:creationId xmlns:a16="http://schemas.microsoft.com/office/drawing/2014/main" id="{6B27348A-7EE4-4851-81A9-FF969269C6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1" name="Freeform 380">
                  <a:extLst>
                    <a:ext uri="{FF2B5EF4-FFF2-40B4-BE49-F238E27FC236}">
                      <a16:creationId xmlns:a16="http://schemas.microsoft.com/office/drawing/2014/main" id="{6E663FB2-2FE2-461A-8BF4-5420F5565A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872"/>
                  <a:ext cx="259" cy="82"/>
                </a:xfrm>
                <a:custGeom>
                  <a:avLst/>
                  <a:gdLst>
                    <a:gd name="T0" fmla="*/ 87 w 259"/>
                    <a:gd name="T1" fmla="*/ 0 h 82"/>
                    <a:gd name="T2" fmla="*/ 0 w 259"/>
                    <a:gd name="T3" fmla="*/ 0 h 82"/>
                    <a:gd name="T4" fmla="*/ 0 w 259"/>
                    <a:gd name="T5" fmla="*/ 82 h 82"/>
                    <a:gd name="T6" fmla="*/ 87 w 259"/>
                    <a:gd name="T7" fmla="*/ 82 h 82"/>
                    <a:gd name="T8" fmla="*/ 174 w 259"/>
                    <a:gd name="T9" fmla="*/ 82 h 82"/>
                    <a:gd name="T10" fmla="*/ 259 w 259"/>
                    <a:gd name="T11" fmla="*/ 82 h 82"/>
                    <a:gd name="T12" fmla="*/ 259 w 259"/>
                    <a:gd name="T13" fmla="*/ 0 h 82"/>
                    <a:gd name="T14" fmla="*/ 174 w 259"/>
                    <a:gd name="T15" fmla="*/ 0 h 82"/>
                    <a:gd name="T16" fmla="*/ 87 w 259"/>
                    <a:gd name="T17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9" h="82">
                      <a:moveTo>
                        <a:pt x="87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7" y="82"/>
                      </a:lnTo>
                      <a:lnTo>
                        <a:pt x="174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2" name="Freeform 381">
                  <a:extLst>
                    <a:ext uri="{FF2B5EF4-FFF2-40B4-BE49-F238E27FC236}">
                      <a16:creationId xmlns:a16="http://schemas.microsoft.com/office/drawing/2014/main" id="{E43BEEE8-5092-4E72-B24E-C3819A52E4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3" y="605"/>
                  <a:ext cx="437" cy="438"/>
                </a:xfrm>
                <a:custGeom>
                  <a:avLst/>
                  <a:gdLst>
                    <a:gd name="T0" fmla="*/ 348 w 437"/>
                    <a:gd name="T1" fmla="*/ 89 h 438"/>
                    <a:gd name="T2" fmla="*/ 259 w 437"/>
                    <a:gd name="T3" fmla="*/ 89 h 438"/>
                    <a:gd name="T4" fmla="*/ 259 w 437"/>
                    <a:gd name="T5" fmla="*/ 0 h 438"/>
                    <a:gd name="T6" fmla="*/ 174 w 437"/>
                    <a:gd name="T7" fmla="*/ 0 h 438"/>
                    <a:gd name="T8" fmla="*/ 89 w 437"/>
                    <a:gd name="T9" fmla="*/ 0 h 438"/>
                    <a:gd name="T10" fmla="*/ 89 w 437"/>
                    <a:gd name="T11" fmla="*/ 89 h 438"/>
                    <a:gd name="T12" fmla="*/ 178 w 437"/>
                    <a:gd name="T13" fmla="*/ 89 h 438"/>
                    <a:gd name="T14" fmla="*/ 178 w 437"/>
                    <a:gd name="T15" fmla="*/ 178 h 438"/>
                    <a:gd name="T16" fmla="*/ 87 w 437"/>
                    <a:gd name="T17" fmla="*/ 178 h 438"/>
                    <a:gd name="T18" fmla="*/ 0 w 437"/>
                    <a:gd name="T19" fmla="*/ 178 h 438"/>
                    <a:gd name="T20" fmla="*/ 0 w 437"/>
                    <a:gd name="T21" fmla="*/ 267 h 438"/>
                    <a:gd name="T22" fmla="*/ 89 w 437"/>
                    <a:gd name="T23" fmla="*/ 267 h 438"/>
                    <a:gd name="T24" fmla="*/ 89 w 437"/>
                    <a:gd name="T25" fmla="*/ 349 h 438"/>
                    <a:gd name="T26" fmla="*/ 178 w 437"/>
                    <a:gd name="T27" fmla="*/ 349 h 438"/>
                    <a:gd name="T28" fmla="*/ 178 w 437"/>
                    <a:gd name="T29" fmla="*/ 438 h 438"/>
                    <a:gd name="T30" fmla="*/ 259 w 437"/>
                    <a:gd name="T31" fmla="*/ 438 h 438"/>
                    <a:gd name="T32" fmla="*/ 259 w 437"/>
                    <a:gd name="T33" fmla="*/ 351 h 438"/>
                    <a:gd name="T34" fmla="*/ 259 w 437"/>
                    <a:gd name="T35" fmla="*/ 267 h 438"/>
                    <a:gd name="T36" fmla="*/ 348 w 437"/>
                    <a:gd name="T37" fmla="*/ 267 h 438"/>
                    <a:gd name="T38" fmla="*/ 348 w 437"/>
                    <a:gd name="T39" fmla="*/ 349 h 438"/>
                    <a:gd name="T40" fmla="*/ 437 w 437"/>
                    <a:gd name="T41" fmla="*/ 349 h 438"/>
                    <a:gd name="T42" fmla="*/ 437 w 437"/>
                    <a:gd name="T43" fmla="*/ 263 h 438"/>
                    <a:gd name="T44" fmla="*/ 437 w 437"/>
                    <a:gd name="T45" fmla="*/ 178 h 438"/>
                    <a:gd name="T46" fmla="*/ 348 w 437"/>
                    <a:gd name="T47" fmla="*/ 178 h 438"/>
                    <a:gd name="T48" fmla="*/ 348 w 437"/>
                    <a:gd name="T49" fmla="*/ 89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8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87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438"/>
                      </a:lnTo>
                      <a:lnTo>
                        <a:pt x="259" y="438"/>
                      </a:lnTo>
                      <a:lnTo>
                        <a:pt x="259" y="351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349"/>
                      </a:lnTo>
                      <a:lnTo>
                        <a:pt x="437" y="349"/>
                      </a:lnTo>
                      <a:lnTo>
                        <a:pt x="437" y="263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3" name="Rectangle 382">
                  <a:extLst>
                    <a:ext uri="{FF2B5EF4-FFF2-40B4-BE49-F238E27FC236}">
                      <a16:creationId xmlns:a16="http://schemas.microsoft.com/office/drawing/2014/main" id="{18D91D99-EACF-470D-909B-FABDC3FB3F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4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4" name="Rectangle 383">
                  <a:extLst>
                    <a:ext uri="{FF2B5EF4-FFF2-40B4-BE49-F238E27FC236}">
                      <a16:creationId xmlns:a16="http://schemas.microsoft.com/office/drawing/2014/main" id="{E000FEDD-360C-4A73-BE1E-4FB34104DA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55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5" name="Freeform 384">
                  <a:extLst>
                    <a:ext uri="{FF2B5EF4-FFF2-40B4-BE49-F238E27FC236}">
                      <a16:creationId xmlns:a16="http://schemas.microsoft.com/office/drawing/2014/main" id="{BC64280B-A4DE-40BB-8CE0-F0F672FAEB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05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6" name="Rectangle 385">
                  <a:extLst>
                    <a:ext uri="{FF2B5EF4-FFF2-40B4-BE49-F238E27FC236}">
                      <a16:creationId xmlns:a16="http://schemas.microsoft.com/office/drawing/2014/main" id="{54D86C14-A97C-4890-B5E4-7E166CF394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26" y="605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7" name="Freeform 386">
                  <a:extLst>
                    <a:ext uri="{FF2B5EF4-FFF2-40B4-BE49-F238E27FC236}">
                      <a16:creationId xmlns:a16="http://schemas.microsoft.com/office/drawing/2014/main" id="{D3EFA68A-5FDC-4047-883A-9D6513735D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346"/>
                  <a:ext cx="518" cy="259"/>
                </a:xfrm>
                <a:custGeom>
                  <a:avLst/>
                  <a:gdLst>
                    <a:gd name="T0" fmla="*/ 348 w 518"/>
                    <a:gd name="T1" fmla="*/ 89 h 259"/>
                    <a:gd name="T2" fmla="*/ 348 w 518"/>
                    <a:gd name="T3" fmla="*/ 0 h 259"/>
                    <a:gd name="T4" fmla="*/ 259 w 518"/>
                    <a:gd name="T5" fmla="*/ 0 h 259"/>
                    <a:gd name="T6" fmla="*/ 172 w 518"/>
                    <a:gd name="T7" fmla="*/ 0 h 259"/>
                    <a:gd name="T8" fmla="*/ 81 w 518"/>
                    <a:gd name="T9" fmla="*/ 0 h 259"/>
                    <a:gd name="T10" fmla="*/ 81 w 518"/>
                    <a:gd name="T11" fmla="*/ 89 h 259"/>
                    <a:gd name="T12" fmla="*/ 0 w 518"/>
                    <a:gd name="T13" fmla="*/ 89 h 259"/>
                    <a:gd name="T14" fmla="*/ 0 w 518"/>
                    <a:gd name="T15" fmla="*/ 170 h 259"/>
                    <a:gd name="T16" fmla="*/ 81 w 518"/>
                    <a:gd name="T17" fmla="*/ 170 h 259"/>
                    <a:gd name="T18" fmla="*/ 81 w 518"/>
                    <a:gd name="T19" fmla="*/ 259 h 259"/>
                    <a:gd name="T20" fmla="*/ 172 w 518"/>
                    <a:gd name="T21" fmla="*/ 259 h 259"/>
                    <a:gd name="T22" fmla="*/ 259 w 518"/>
                    <a:gd name="T23" fmla="*/ 259 h 259"/>
                    <a:gd name="T24" fmla="*/ 259 w 518"/>
                    <a:gd name="T25" fmla="*/ 170 h 259"/>
                    <a:gd name="T26" fmla="*/ 348 w 518"/>
                    <a:gd name="T27" fmla="*/ 170 h 259"/>
                    <a:gd name="T28" fmla="*/ 348 w 518"/>
                    <a:gd name="T29" fmla="*/ 259 h 259"/>
                    <a:gd name="T30" fmla="*/ 433 w 518"/>
                    <a:gd name="T31" fmla="*/ 259 h 259"/>
                    <a:gd name="T32" fmla="*/ 518 w 518"/>
                    <a:gd name="T33" fmla="*/ 259 h 259"/>
                    <a:gd name="T34" fmla="*/ 518 w 518"/>
                    <a:gd name="T35" fmla="*/ 174 h 259"/>
                    <a:gd name="T36" fmla="*/ 518 w 518"/>
                    <a:gd name="T37" fmla="*/ 89 h 259"/>
                    <a:gd name="T38" fmla="*/ 433 w 518"/>
                    <a:gd name="T39" fmla="*/ 89 h 259"/>
                    <a:gd name="T40" fmla="*/ 348 w 518"/>
                    <a:gd name="T41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8" h="259">
                      <a:moveTo>
                        <a:pt x="348" y="89"/>
                      </a:move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1" y="0"/>
                      </a:lnTo>
                      <a:lnTo>
                        <a:pt x="81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172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4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8" name="Freeform 387">
                  <a:extLst>
                    <a:ext uri="{FF2B5EF4-FFF2-40B4-BE49-F238E27FC236}">
                      <a16:creationId xmlns:a16="http://schemas.microsoft.com/office/drawing/2014/main" id="{DD469C54-BA9A-46ED-9E24-29F8A91860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435"/>
                  <a:ext cx="267" cy="170"/>
                </a:xfrm>
                <a:custGeom>
                  <a:avLst/>
                  <a:gdLst>
                    <a:gd name="T0" fmla="*/ 178 w 267"/>
                    <a:gd name="T1" fmla="*/ 0 h 170"/>
                    <a:gd name="T2" fmla="*/ 89 w 267"/>
                    <a:gd name="T3" fmla="*/ 0 h 170"/>
                    <a:gd name="T4" fmla="*/ 0 w 267"/>
                    <a:gd name="T5" fmla="*/ 0 h 170"/>
                    <a:gd name="T6" fmla="*/ 0 w 267"/>
                    <a:gd name="T7" fmla="*/ 81 h 170"/>
                    <a:gd name="T8" fmla="*/ 89 w 267"/>
                    <a:gd name="T9" fmla="*/ 81 h 170"/>
                    <a:gd name="T10" fmla="*/ 89 w 267"/>
                    <a:gd name="T11" fmla="*/ 170 h 170"/>
                    <a:gd name="T12" fmla="*/ 178 w 267"/>
                    <a:gd name="T13" fmla="*/ 170 h 170"/>
                    <a:gd name="T14" fmla="*/ 267 w 267"/>
                    <a:gd name="T15" fmla="*/ 170 h 170"/>
                    <a:gd name="T16" fmla="*/ 267 w 267"/>
                    <a:gd name="T17" fmla="*/ 81 h 170"/>
                    <a:gd name="T18" fmla="*/ 178 w 267"/>
                    <a:gd name="T19" fmla="*/ 81 h 170"/>
                    <a:gd name="T20" fmla="*/ 178 w 267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0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89" y="81"/>
                      </a:lnTo>
                      <a:lnTo>
                        <a:pt x="89" y="170"/>
                      </a:lnTo>
                      <a:lnTo>
                        <a:pt x="178" y="170"/>
                      </a:lnTo>
                      <a:lnTo>
                        <a:pt x="267" y="170"/>
                      </a:lnTo>
                      <a:lnTo>
                        <a:pt x="267" y="81"/>
                      </a:lnTo>
                      <a:lnTo>
                        <a:pt x="178" y="81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9" name="Freeform 388">
                  <a:extLst>
                    <a:ext uri="{FF2B5EF4-FFF2-40B4-BE49-F238E27FC236}">
                      <a16:creationId xmlns:a16="http://schemas.microsoft.com/office/drawing/2014/main" id="{A9948295-B323-427F-88B9-D104186AF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6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0" name="Rectangle 389">
                  <a:extLst>
                    <a:ext uri="{FF2B5EF4-FFF2-40B4-BE49-F238E27FC236}">
                      <a16:creationId xmlns:a16="http://schemas.microsoft.com/office/drawing/2014/main" id="{C28E8560-3F18-4378-927D-2924DAB16B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1" name="Rectangle 390">
                  <a:extLst>
                    <a:ext uri="{FF2B5EF4-FFF2-40B4-BE49-F238E27FC236}">
                      <a16:creationId xmlns:a16="http://schemas.microsoft.com/office/drawing/2014/main" id="{527AF5A8-F102-4EB1-B42E-55146983AC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2" name="Freeform 391">
                  <a:extLst>
                    <a:ext uri="{FF2B5EF4-FFF2-40B4-BE49-F238E27FC236}">
                      <a16:creationId xmlns:a16="http://schemas.microsoft.com/office/drawing/2014/main" id="{8122EC7F-D95B-41CC-AA4B-1DEDFB86E6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9" y="694"/>
                  <a:ext cx="89" cy="178"/>
                </a:xfrm>
                <a:custGeom>
                  <a:avLst/>
                  <a:gdLst>
                    <a:gd name="T0" fmla="*/ 0 w 89"/>
                    <a:gd name="T1" fmla="*/ 87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7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7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7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3" name="Rectangle 392">
                  <a:extLst>
                    <a:ext uri="{FF2B5EF4-FFF2-40B4-BE49-F238E27FC236}">
                      <a16:creationId xmlns:a16="http://schemas.microsoft.com/office/drawing/2014/main" id="{EB240CB4-7517-4BF4-BD4E-6246ACFC52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872"/>
                  <a:ext cx="89" cy="82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4" name="Rectangle 393">
                  <a:extLst>
                    <a:ext uri="{FF2B5EF4-FFF2-40B4-BE49-F238E27FC236}">
                      <a16:creationId xmlns:a16="http://schemas.microsoft.com/office/drawing/2014/main" id="{4C5783D4-C1A6-44E7-93DF-12205FD11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1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5" name="Rectangle 394">
                  <a:extLst>
                    <a:ext uri="{FF2B5EF4-FFF2-40B4-BE49-F238E27FC236}">
                      <a16:creationId xmlns:a16="http://schemas.microsoft.com/office/drawing/2014/main" id="{FF0E61C9-7791-4749-A56C-E5224B8DC9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0" y="783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6" name="Rectangle 395">
                  <a:extLst>
                    <a:ext uri="{FF2B5EF4-FFF2-40B4-BE49-F238E27FC236}">
                      <a16:creationId xmlns:a16="http://schemas.microsoft.com/office/drawing/2014/main" id="{B1A2DEC3-B9B5-4292-AF4B-555C8F705D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132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7" name="Rectangle 396">
                  <a:extLst>
                    <a:ext uri="{FF2B5EF4-FFF2-40B4-BE49-F238E27FC236}">
                      <a16:creationId xmlns:a16="http://schemas.microsoft.com/office/drawing/2014/main" id="{19F008D9-9063-4EB7-866A-EC5AAB452E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1221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8" name="Rectangle 397">
                  <a:extLst>
                    <a:ext uri="{FF2B5EF4-FFF2-40B4-BE49-F238E27FC236}">
                      <a16:creationId xmlns:a16="http://schemas.microsoft.com/office/drawing/2014/main" id="{05E5B987-FBA5-48DA-87D0-A1CEDCC0C1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435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9" name="Freeform 398">
                  <a:extLst>
                    <a:ext uri="{FF2B5EF4-FFF2-40B4-BE49-F238E27FC236}">
                      <a16:creationId xmlns:a16="http://schemas.microsoft.com/office/drawing/2014/main" id="{63ED1456-867E-464E-B361-61DEEF13CB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516"/>
                  <a:ext cx="518" cy="267"/>
                </a:xfrm>
                <a:custGeom>
                  <a:avLst/>
                  <a:gdLst>
                    <a:gd name="T0" fmla="*/ 348 w 518"/>
                    <a:gd name="T1" fmla="*/ 0 h 267"/>
                    <a:gd name="T2" fmla="*/ 261 w 518"/>
                    <a:gd name="T3" fmla="*/ 0 h 267"/>
                    <a:gd name="T4" fmla="*/ 174 w 518"/>
                    <a:gd name="T5" fmla="*/ 0 h 267"/>
                    <a:gd name="T6" fmla="*/ 85 w 518"/>
                    <a:gd name="T7" fmla="*/ 0 h 267"/>
                    <a:gd name="T8" fmla="*/ 0 w 518"/>
                    <a:gd name="T9" fmla="*/ 0 h 267"/>
                    <a:gd name="T10" fmla="*/ 0 w 518"/>
                    <a:gd name="T11" fmla="*/ 89 h 267"/>
                    <a:gd name="T12" fmla="*/ 85 w 518"/>
                    <a:gd name="T13" fmla="*/ 89 h 267"/>
                    <a:gd name="T14" fmla="*/ 170 w 518"/>
                    <a:gd name="T15" fmla="*/ 89 h 267"/>
                    <a:gd name="T16" fmla="*/ 170 w 518"/>
                    <a:gd name="T17" fmla="*/ 178 h 267"/>
                    <a:gd name="T18" fmla="*/ 170 w 518"/>
                    <a:gd name="T19" fmla="*/ 267 h 267"/>
                    <a:gd name="T20" fmla="*/ 259 w 518"/>
                    <a:gd name="T21" fmla="*/ 267 h 267"/>
                    <a:gd name="T22" fmla="*/ 259 w 518"/>
                    <a:gd name="T23" fmla="*/ 178 h 267"/>
                    <a:gd name="T24" fmla="*/ 348 w 518"/>
                    <a:gd name="T25" fmla="*/ 178 h 267"/>
                    <a:gd name="T26" fmla="*/ 437 w 518"/>
                    <a:gd name="T27" fmla="*/ 178 h 267"/>
                    <a:gd name="T28" fmla="*/ 437 w 518"/>
                    <a:gd name="T29" fmla="*/ 89 h 267"/>
                    <a:gd name="T30" fmla="*/ 518 w 518"/>
                    <a:gd name="T31" fmla="*/ 89 h 267"/>
                    <a:gd name="T32" fmla="*/ 518 w 518"/>
                    <a:gd name="T33" fmla="*/ 0 h 267"/>
                    <a:gd name="T34" fmla="*/ 435 w 518"/>
                    <a:gd name="T35" fmla="*/ 0 h 267"/>
                    <a:gd name="T36" fmla="*/ 348 w 518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67">
                      <a:moveTo>
                        <a:pt x="348" y="0"/>
                      </a:moveTo>
                      <a:lnTo>
                        <a:pt x="261" y="0"/>
                      </a:lnTo>
                      <a:lnTo>
                        <a:pt x="174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89"/>
                      </a:lnTo>
                      <a:lnTo>
                        <a:pt x="518" y="89"/>
                      </a:lnTo>
                      <a:lnTo>
                        <a:pt x="518" y="0"/>
                      </a:lnTo>
                      <a:lnTo>
                        <a:pt x="435" y="0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0" name="Rectangle 399">
                  <a:extLst>
                    <a:ext uri="{FF2B5EF4-FFF2-40B4-BE49-F238E27FC236}">
                      <a16:creationId xmlns:a16="http://schemas.microsoft.com/office/drawing/2014/main" id="{26615612-3B74-41A1-A4CB-8473B9D9FF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1043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1" name="Rectangle 400">
                  <a:extLst>
                    <a:ext uri="{FF2B5EF4-FFF2-40B4-BE49-F238E27FC236}">
                      <a16:creationId xmlns:a16="http://schemas.microsoft.com/office/drawing/2014/main" id="{B440F0BA-B5CC-406B-AF56-24746ABC5E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95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2" name="Freeform 401">
                  <a:extLst>
                    <a:ext uri="{FF2B5EF4-FFF2-40B4-BE49-F238E27FC236}">
                      <a16:creationId xmlns:a16="http://schemas.microsoft.com/office/drawing/2014/main" id="{96349EE7-A084-4652-BBA3-FC4184BDE3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94"/>
                  <a:ext cx="170" cy="260"/>
                </a:xfrm>
                <a:custGeom>
                  <a:avLst/>
                  <a:gdLst>
                    <a:gd name="T0" fmla="*/ 4 w 170"/>
                    <a:gd name="T1" fmla="*/ 0 h 260"/>
                    <a:gd name="T2" fmla="*/ 0 w 170"/>
                    <a:gd name="T3" fmla="*/ 0 h 260"/>
                    <a:gd name="T4" fmla="*/ 0 w 170"/>
                    <a:gd name="T5" fmla="*/ 87 h 260"/>
                    <a:gd name="T6" fmla="*/ 0 w 170"/>
                    <a:gd name="T7" fmla="*/ 178 h 260"/>
                    <a:gd name="T8" fmla="*/ 4 w 170"/>
                    <a:gd name="T9" fmla="*/ 178 h 260"/>
                    <a:gd name="T10" fmla="*/ 89 w 170"/>
                    <a:gd name="T11" fmla="*/ 178 h 260"/>
                    <a:gd name="T12" fmla="*/ 89 w 170"/>
                    <a:gd name="T13" fmla="*/ 260 h 260"/>
                    <a:gd name="T14" fmla="*/ 170 w 170"/>
                    <a:gd name="T15" fmla="*/ 260 h 260"/>
                    <a:gd name="T16" fmla="*/ 170 w 170"/>
                    <a:gd name="T17" fmla="*/ 174 h 260"/>
                    <a:gd name="T18" fmla="*/ 170 w 170"/>
                    <a:gd name="T19" fmla="*/ 87 h 260"/>
                    <a:gd name="T20" fmla="*/ 170 w 170"/>
                    <a:gd name="T21" fmla="*/ 0 h 260"/>
                    <a:gd name="T22" fmla="*/ 87 w 170"/>
                    <a:gd name="T23" fmla="*/ 0 h 260"/>
                    <a:gd name="T24" fmla="*/ 4 w 170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60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4" y="178"/>
                      </a:lnTo>
                      <a:lnTo>
                        <a:pt x="89" y="178"/>
                      </a:lnTo>
                      <a:lnTo>
                        <a:pt x="89" y="260"/>
                      </a:lnTo>
                      <a:lnTo>
                        <a:pt x="170" y="260"/>
                      </a:lnTo>
                      <a:lnTo>
                        <a:pt x="170" y="174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3" name="Freeform 402">
                  <a:extLst>
                    <a:ext uri="{FF2B5EF4-FFF2-40B4-BE49-F238E27FC236}">
                      <a16:creationId xmlns:a16="http://schemas.microsoft.com/office/drawing/2014/main" id="{F1D8D6DA-A4CA-40D3-80C8-6E7517EC5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257"/>
                  <a:ext cx="696" cy="615"/>
                </a:xfrm>
                <a:custGeom>
                  <a:avLst/>
                  <a:gdLst>
                    <a:gd name="T0" fmla="*/ 607 w 696"/>
                    <a:gd name="T1" fmla="*/ 0 h 615"/>
                    <a:gd name="T2" fmla="*/ 607 w 696"/>
                    <a:gd name="T3" fmla="*/ 89 h 615"/>
                    <a:gd name="T4" fmla="*/ 607 w 696"/>
                    <a:gd name="T5" fmla="*/ 178 h 615"/>
                    <a:gd name="T6" fmla="*/ 526 w 696"/>
                    <a:gd name="T7" fmla="*/ 178 h 615"/>
                    <a:gd name="T8" fmla="*/ 526 w 696"/>
                    <a:gd name="T9" fmla="*/ 259 h 615"/>
                    <a:gd name="T10" fmla="*/ 437 w 696"/>
                    <a:gd name="T11" fmla="*/ 259 h 615"/>
                    <a:gd name="T12" fmla="*/ 437 w 696"/>
                    <a:gd name="T13" fmla="*/ 348 h 615"/>
                    <a:gd name="T14" fmla="*/ 348 w 696"/>
                    <a:gd name="T15" fmla="*/ 348 h 615"/>
                    <a:gd name="T16" fmla="*/ 261 w 696"/>
                    <a:gd name="T17" fmla="*/ 348 h 615"/>
                    <a:gd name="T18" fmla="*/ 178 w 696"/>
                    <a:gd name="T19" fmla="*/ 348 h 615"/>
                    <a:gd name="T20" fmla="*/ 178 w 696"/>
                    <a:gd name="T21" fmla="*/ 437 h 615"/>
                    <a:gd name="T22" fmla="*/ 178 w 696"/>
                    <a:gd name="T23" fmla="*/ 526 h 615"/>
                    <a:gd name="T24" fmla="*/ 87 w 696"/>
                    <a:gd name="T25" fmla="*/ 526 h 615"/>
                    <a:gd name="T26" fmla="*/ 0 w 696"/>
                    <a:gd name="T27" fmla="*/ 526 h 615"/>
                    <a:gd name="T28" fmla="*/ 0 w 696"/>
                    <a:gd name="T29" fmla="*/ 615 h 615"/>
                    <a:gd name="T30" fmla="*/ 87 w 696"/>
                    <a:gd name="T31" fmla="*/ 615 h 615"/>
                    <a:gd name="T32" fmla="*/ 174 w 696"/>
                    <a:gd name="T33" fmla="*/ 615 h 615"/>
                    <a:gd name="T34" fmla="*/ 259 w 696"/>
                    <a:gd name="T35" fmla="*/ 615 h 615"/>
                    <a:gd name="T36" fmla="*/ 259 w 696"/>
                    <a:gd name="T37" fmla="*/ 524 h 615"/>
                    <a:gd name="T38" fmla="*/ 259 w 696"/>
                    <a:gd name="T39" fmla="*/ 437 h 615"/>
                    <a:gd name="T40" fmla="*/ 348 w 696"/>
                    <a:gd name="T41" fmla="*/ 437 h 615"/>
                    <a:gd name="T42" fmla="*/ 435 w 696"/>
                    <a:gd name="T43" fmla="*/ 437 h 615"/>
                    <a:gd name="T44" fmla="*/ 524 w 696"/>
                    <a:gd name="T45" fmla="*/ 437 h 615"/>
                    <a:gd name="T46" fmla="*/ 611 w 696"/>
                    <a:gd name="T47" fmla="*/ 437 h 615"/>
                    <a:gd name="T48" fmla="*/ 696 w 696"/>
                    <a:gd name="T49" fmla="*/ 437 h 615"/>
                    <a:gd name="T50" fmla="*/ 696 w 696"/>
                    <a:gd name="T51" fmla="*/ 348 h 615"/>
                    <a:gd name="T52" fmla="*/ 607 w 696"/>
                    <a:gd name="T53" fmla="*/ 348 h 615"/>
                    <a:gd name="T54" fmla="*/ 607 w 696"/>
                    <a:gd name="T55" fmla="*/ 259 h 615"/>
                    <a:gd name="T56" fmla="*/ 696 w 696"/>
                    <a:gd name="T57" fmla="*/ 259 h 615"/>
                    <a:gd name="T58" fmla="*/ 696 w 696"/>
                    <a:gd name="T59" fmla="*/ 176 h 615"/>
                    <a:gd name="T60" fmla="*/ 696 w 696"/>
                    <a:gd name="T61" fmla="*/ 89 h 615"/>
                    <a:gd name="T62" fmla="*/ 696 w 696"/>
                    <a:gd name="T63" fmla="*/ 0 h 615"/>
                    <a:gd name="T64" fmla="*/ 607 w 696"/>
                    <a:gd name="T65" fmla="*/ 0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96" h="615">
                      <a:moveTo>
                        <a:pt x="607" y="0"/>
                      </a:moveTo>
                      <a:lnTo>
                        <a:pt x="607" y="89"/>
                      </a:lnTo>
                      <a:lnTo>
                        <a:pt x="607" y="178"/>
                      </a:lnTo>
                      <a:lnTo>
                        <a:pt x="526" y="178"/>
                      </a:lnTo>
                      <a:lnTo>
                        <a:pt x="526" y="259"/>
                      </a:lnTo>
                      <a:lnTo>
                        <a:pt x="437" y="259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6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178" y="526"/>
                      </a:lnTo>
                      <a:lnTo>
                        <a:pt x="87" y="526"/>
                      </a:lnTo>
                      <a:lnTo>
                        <a:pt x="0" y="526"/>
                      </a:lnTo>
                      <a:lnTo>
                        <a:pt x="0" y="615"/>
                      </a:lnTo>
                      <a:lnTo>
                        <a:pt x="87" y="615"/>
                      </a:lnTo>
                      <a:lnTo>
                        <a:pt x="174" y="615"/>
                      </a:lnTo>
                      <a:lnTo>
                        <a:pt x="259" y="615"/>
                      </a:lnTo>
                      <a:lnTo>
                        <a:pt x="259" y="524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435" y="437"/>
                      </a:lnTo>
                      <a:lnTo>
                        <a:pt x="524" y="437"/>
                      </a:lnTo>
                      <a:lnTo>
                        <a:pt x="611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259"/>
                      </a:lnTo>
                      <a:lnTo>
                        <a:pt x="696" y="259"/>
                      </a:lnTo>
                      <a:lnTo>
                        <a:pt x="696" y="176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0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4" name="Freeform 403">
                  <a:extLst>
                    <a:ext uri="{FF2B5EF4-FFF2-40B4-BE49-F238E27FC236}">
                      <a16:creationId xmlns:a16="http://schemas.microsoft.com/office/drawing/2014/main" id="{063FDBE5-39DF-4C94-9A08-5925D4AEAE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346"/>
                  <a:ext cx="1052" cy="526"/>
                </a:xfrm>
                <a:custGeom>
                  <a:avLst/>
                  <a:gdLst>
                    <a:gd name="T0" fmla="*/ 963 w 1052"/>
                    <a:gd name="T1" fmla="*/ 170 h 526"/>
                    <a:gd name="T2" fmla="*/ 876 w 1052"/>
                    <a:gd name="T3" fmla="*/ 170 h 526"/>
                    <a:gd name="T4" fmla="*/ 787 w 1052"/>
                    <a:gd name="T5" fmla="*/ 170 h 526"/>
                    <a:gd name="T6" fmla="*/ 704 w 1052"/>
                    <a:gd name="T7" fmla="*/ 170 h 526"/>
                    <a:gd name="T8" fmla="*/ 704 w 1052"/>
                    <a:gd name="T9" fmla="*/ 89 h 526"/>
                    <a:gd name="T10" fmla="*/ 615 w 1052"/>
                    <a:gd name="T11" fmla="*/ 89 h 526"/>
                    <a:gd name="T12" fmla="*/ 615 w 1052"/>
                    <a:gd name="T13" fmla="*/ 0 h 526"/>
                    <a:gd name="T14" fmla="*/ 526 w 1052"/>
                    <a:gd name="T15" fmla="*/ 0 h 526"/>
                    <a:gd name="T16" fmla="*/ 437 w 1052"/>
                    <a:gd name="T17" fmla="*/ 0 h 526"/>
                    <a:gd name="T18" fmla="*/ 437 w 1052"/>
                    <a:gd name="T19" fmla="*/ 89 h 526"/>
                    <a:gd name="T20" fmla="*/ 352 w 1052"/>
                    <a:gd name="T21" fmla="*/ 89 h 526"/>
                    <a:gd name="T22" fmla="*/ 267 w 1052"/>
                    <a:gd name="T23" fmla="*/ 89 h 526"/>
                    <a:gd name="T24" fmla="*/ 267 w 1052"/>
                    <a:gd name="T25" fmla="*/ 170 h 526"/>
                    <a:gd name="T26" fmla="*/ 178 w 1052"/>
                    <a:gd name="T27" fmla="*/ 170 h 526"/>
                    <a:gd name="T28" fmla="*/ 89 w 1052"/>
                    <a:gd name="T29" fmla="*/ 170 h 526"/>
                    <a:gd name="T30" fmla="*/ 89 w 1052"/>
                    <a:gd name="T31" fmla="*/ 259 h 526"/>
                    <a:gd name="T32" fmla="*/ 0 w 1052"/>
                    <a:gd name="T33" fmla="*/ 259 h 526"/>
                    <a:gd name="T34" fmla="*/ 0 w 1052"/>
                    <a:gd name="T35" fmla="*/ 348 h 526"/>
                    <a:gd name="T36" fmla="*/ 0 w 1052"/>
                    <a:gd name="T37" fmla="*/ 435 h 526"/>
                    <a:gd name="T38" fmla="*/ 0 w 1052"/>
                    <a:gd name="T39" fmla="*/ 526 h 526"/>
                    <a:gd name="T40" fmla="*/ 89 w 1052"/>
                    <a:gd name="T41" fmla="*/ 526 h 526"/>
                    <a:gd name="T42" fmla="*/ 89 w 1052"/>
                    <a:gd name="T43" fmla="*/ 437 h 526"/>
                    <a:gd name="T44" fmla="*/ 178 w 1052"/>
                    <a:gd name="T45" fmla="*/ 437 h 526"/>
                    <a:gd name="T46" fmla="*/ 178 w 1052"/>
                    <a:gd name="T47" fmla="*/ 348 h 526"/>
                    <a:gd name="T48" fmla="*/ 178 w 1052"/>
                    <a:gd name="T49" fmla="*/ 259 h 526"/>
                    <a:gd name="T50" fmla="*/ 267 w 1052"/>
                    <a:gd name="T51" fmla="*/ 259 h 526"/>
                    <a:gd name="T52" fmla="*/ 267 w 1052"/>
                    <a:gd name="T53" fmla="*/ 348 h 526"/>
                    <a:gd name="T54" fmla="*/ 352 w 1052"/>
                    <a:gd name="T55" fmla="*/ 348 h 526"/>
                    <a:gd name="T56" fmla="*/ 437 w 1052"/>
                    <a:gd name="T57" fmla="*/ 348 h 526"/>
                    <a:gd name="T58" fmla="*/ 437 w 1052"/>
                    <a:gd name="T59" fmla="*/ 259 h 526"/>
                    <a:gd name="T60" fmla="*/ 526 w 1052"/>
                    <a:gd name="T61" fmla="*/ 259 h 526"/>
                    <a:gd name="T62" fmla="*/ 526 w 1052"/>
                    <a:gd name="T63" fmla="*/ 348 h 526"/>
                    <a:gd name="T64" fmla="*/ 526 w 1052"/>
                    <a:gd name="T65" fmla="*/ 437 h 526"/>
                    <a:gd name="T66" fmla="*/ 613 w 1052"/>
                    <a:gd name="T67" fmla="*/ 437 h 526"/>
                    <a:gd name="T68" fmla="*/ 704 w 1052"/>
                    <a:gd name="T69" fmla="*/ 437 h 526"/>
                    <a:gd name="T70" fmla="*/ 704 w 1052"/>
                    <a:gd name="T71" fmla="*/ 348 h 526"/>
                    <a:gd name="T72" fmla="*/ 615 w 1052"/>
                    <a:gd name="T73" fmla="*/ 348 h 526"/>
                    <a:gd name="T74" fmla="*/ 615 w 1052"/>
                    <a:gd name="T75" fmla="*/ 259 h 526"/>
                    <a:gd name="T76" fmla="*/ 700 w 1052"/>
                    <a:gd name="T77" fmla="*/ 259 h 526"/>
                    <a:gd name="T78" fmla="*/ 785 w 1052"/>
                    <a:gd name="T79" fmla="*/ 259 h 526"/>
                    <a:gd name="T80" fmla="*/ 785 w 1052"/>
                    <a:gd name="T81" fmla="*/ 348 h 526"/>
                    <a:gd name="T82" fmla="*/ 874 w 1052"/>
                    <a:gd name="T83" fmla="*/ 348 h 526"/>
                    <a:gd name="T84" fmla="*/ 874 w 1052"/>
                    <a:gd name="T85" fmla="*/ 437 h 526"/>
                    <a:gd name="T86" fmla="*/ 963 w 1052"/>
                    <a:gd name="T87" fmla="*/ 437 h 526"/>
                    <a:gd name="T88" fmla="*/ 1052 w 1052"/>
                    <a:gd name="T89" fmla="*/ 437 h 526"/>
                    <a:gd name="T90" fmla="*/ 1052 w 1052"/>
                    <a:gd name="T91" fmla="*/ 348 h 526"/>
                    <a:gd name="T92" fmla="*/ 1052 w 1052"/>
                    <a:gd name="T93" fmla="*/ 259 h 526"/>
                    <a:gd name="T94" fmla="*/ 963 w 1052"/>
                    <a:gd name="T95" fmla="*/ 259 h 526"/>
                    <a:gd name="T96" fmla="*/ 963 w 1052"/>
                    <a:gd name="T97" fmla="*/ 17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52" h="526">
                      <a:moveTo>
                        <a:pt x="963" y="170"/>
                      </a:moveTo>
                      <a:lnTo>
                        <a:pt x="876" y="170"/>
                      </a:lnTo>
                      <a:lnTo>
                        <a:pt x="787" y="170"/>
                      </a:lnTo>
                      <a:lnTo>
                        <a:pt x="704" y="170"/>
                      </a:lnTo>
                      <a:lnTo>
                        <a:pt x="704" y="89"/>
                      </a:lnTo>
                      <a:lnTo>
                        <a:pt x="615" y="89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437" y="89"/>
                      </a:lnTo>
                      <a:lnTo>
                        <a:pt x="352" y="89"/>
                      </a:lnTo>
                      <a:lnTo>
                        <a:pt x="267" y="89"/>
                      </a:lnTo>
                      <a:lnTo>
                        <a:pt x="267" y="170"/>
                      </a:lnTo>
                      <a:lnTo>
                        <a:pt x="178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5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178" y="259"/>
                      </a:lnTo>
                      <a:lnTo>
                        <a:pt x="267" y="259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lnTo>
                        <a:pt x="526" y="437"/>
                      </a:lnTo>
                      <a:lnTo>
                        <a:pt x="613" y="437"/>
                      </a:lnTo>
                      <a:lnTo>
                        <a:pt x="704" y="437"/>
                      </a:lnTo>
                      <a:lnTo>
                        <a:pt x="704" y="348"/>
                      </a:lnTo>
                      <a:lnTo>
                        <a:pt x="615" y="348"/>
                      </a:lnTo>
                      <a:lnTo>
                        <a:pt x="615" y="259"/>
                      </a:lnTo>
                      <a:lnTo>
                        <a:pt x="700" y="259"/>
                      </a:lnTo>
                      <a:lnTo>
                        <a:pt x="785" y="259"/>
                      </a:lnTo>
                      <a:lnTo>
                        <a:pt x="785" y="348"/>
                      </a:lnTo>
                      <a:lnTo>
                        <a:pt x="874" y="348"/>
                      </a:lnTo>
                      <a:lnTo>
                        <a:pt x="874" y="437"/>
                      </a:lnTo>
                      <a:lnTo>
                        <a:pt x="963" y="437"/>
                      </a:lnTo>
                      <a:lnTo>
                        <a:pt x="1052" y="437"/>
                      </a:lnTo>
                      <a:lnTo>
                        <a:pt x="1052" y="348"/>
                      </a:lnTo>
                      <a:lnTo>
                        <a:pt x="1052" y="259"/>
                      </a:lnTo>
                      <a:lnTo>
                        <a:pt x="963" y="259"/>
                      </a:lnTo>
                      <a:lnTo>
                        <a:pt x="963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5" name="Freeform 404">
                  <a:extLst>
                    <a:ext uri="{FF2B5EF4-FFF2-40B4-BE49-F238E27FC236}">
                      <a16:creationId xmlns:a16="http://schemas.microsoft.com/office/drawing/2014/main" id="{4951CA34-808C-4802-9A8A-D3BE19681A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346"/>
                  <a:ext cx="437" cy="259"/>
                </a:xfrm>
                <a:custGeom>
                  <a:avLst/>
                  <a:gdLst>
                    <a:gd name="T0" fmla="*/ 348 w 437"/>
                    <a:gd name="T1" fmla="*/ 89 h 259"/>
                    <a:gd name="T2" fmla="*/ 259 w 437"/>
                    <a:gd name="T3" fmla="*/ 89 h 259"/>
                    <a:gd name="T4" fmla="*/ 259 w 437"/>
                    <a:gd name="T5" fmla="*/ 0 h 259"/>
                    <a:gd name="T6" fmla="*/ 172 w 437"/>
                    <a:gd name="T7" fmla="*/ 0 h 259"/>
                    <a:gd name="T8" fmla="*/ 85 w 437"/>
                    <a:gd name="T9" fmla="*/ 0 h 259"/>
                    <a:gd name="T10" fmla="*/ 0 w 437"/>
                    <a:gd name="T11" fmla="*/ 0 h 259"/>
                    <a:gd name="T12" fmla="*/ 0 w 437"/>
                    <a:gd name="T13" fmla="*/ 89 h 259"/>
                    <a:gd name="T14" fmla="*/ 85 w 437"/>
                    <a:gd name="T15" fmla="*/ 89 h 259"/>
                    <a:gd name="T16" fmla="*/ 170 w 437"/>
                    <a:gd name="T17" fmla="*/ 89 h 259"/>
                    <a:gd name="T18" fmla="*/ 170 w 437"/>
                    <a:gd name="T19" fmla="*/ 170 h 259"/>
                    <a:gd name="T20" fmla="*/ 259 w 437"/>
                    <a:gd name="T21" fmla="*/ 170 h 259"/>
                    <a:gd name="T22" fmla="*/ 259 w 437"/>
                    <a:gd name="T23" fmla="*/ 259 h 259"/>
                    <a:gd name="T24" fmla="*/ 346 w 437"/>
                    <a:gd name="T25" fmla="*/ 259 h 259"/>
                    <a:gd name="T26" fmla="*/ 437 w 437"/>
                    <a:gd name="T27" fmla="*/ 259 h 259"/>
                    <a:gd name="T28" fmla="*/ 437 w 437"/>
                    <a:gd name="T29" fmla="*/ 170 h 259"/>
                    <a:gd name="T30" fmla="*/ 348 w 437"/>
                    <a:gd name="T31" fmla="*/ 170 h 259"/>
                    <a:gd name="T32" fmla="*/ 348 w 437"/>
                    <a:gd name="T33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7" h="259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7" y="259"/>
                      </a:lnTo>
                      <a:lnTo>
                        <a:pt x="437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6" name="Freeform 405">
                  <a:extLst>
                    <a:ext uri="{FF2B5EF4-FFF2-40B4-BE49-F238E27FC236}">
                      <a16:creationId xmlns:a16="http://schemas.microsoft.com/office/drawing/2014/main" id="{D034E53D-5B68-49BB-8221-401730700F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68"/>
                  <a:ext cx="437" cy="348"/>
                </a:xfrm>
                <a:custGeom>
                  <a:avLst/>
                  <a:gdLst>
                    <a:gd name="T0" fmla="*/ 437 w 437"/>
                    <a:gd name="T1" fmla="*/ 0 h 348"/>
                    <a:gd name="T2" fmla="*/ 348 w 437"/>
                    <a:gd name="T3" fmla="*/ 0 h 348"/>
                    <a:gd name="T4" fmla="*/ 348 w 437"/>
                    <a:gd name="T5" fmla="*/ 89 h 348"/>
                    <a:gd name="T6" fmla="*/ 261 w 437"/>
                    <a:gd name="T7" fmla="*/ 89 h 348"/>
                    <a:gd name="T8" fmla="*/ 174 w 437"/>
                    <a:gd name="T9" fmla="*/ 89 h 348"/>
                    <a:gd name="T10" fmla="*/ 89 w 437"/>
                    <a:gd name="T11" fmla="*/ 89 h 348"/>
                    <a:gd name="T12" fmla="*/ 89 w 437"/>
                    <a:gd name="T13" fmla="*/ 178 h 348"/>
                    <a:gd name="T14" fmla="*/ 0 w 437"/>
                    <a:gd name="T15" fmla="*/ 178 h 348"/>
                    <a:gd name="T16" fmla="*/ 0 w 437"/>
                    <a:gd name="T17" fmla="*/ 265 h 348"/>
                    <a:gd name="T18" fmla="*/ 0 w 437"/>
                    <a:gd name="T19" fmla="*/ 348 h 348"/>
                    <a:gd name="T20" fmla="*/ 89 w 437"/>
                    <a:gd name="T21" fmla="*/ 348 h 348"/>
                    <a:gd name="T22" fmla="*/ 89 w 437"/>
                    <a:gd name="T23" fmla="*/ 267 h 348"/>
                    <a:gd name="T24" fmla="*/ 170 w 437"/>
                    <a:gd name="T25" fmla="*/ 267 h 348"/>
                    <a:gd name="T26" fmla="*/ 170 w 437"/>
                    <a:gd name="T27" fmla="*/ 178 h 348"/>
                    <a:gd name="T28" fmla="*/ 261 w 437"/>
                    <a:gd name="T29" fmla="*/ 178 h 348"/>
                    <a:gd name="T30" fmla="*/ 348 w 437"/>
                    <a:gd name="T31" fmla="*/ 178 h 348"/>
                    <a:gd name="T32" fmla="*/ 437 w 437"/>
                    <a:gd name="T33" fmla="*/ 178 h 348"/>
                    <a:gd name="T34" fmla="*/ 437 w 437"/>
                    <a:gd name="T35" fmla="*/ 90 h 348"/>
                    <a:gd name="T36" fmla="*/ 437 w 437"/>
                    <a:gd name="T37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348">
                      <a:moveTo>
                        <a:pt x="437" y="0"/>
                      </a:move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261" y="89"/>
                      </a:lnTo>
                      <a:lnTo>
                        <a:pt x="174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5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67"/>
                      </a:lnTo>
                      <a:lnTo>
                        <a:pt x="170" y="267"/>
                      </a:lnTo>
                      <a:lnTo>
                        <a:pt x="170" y="178"/>
                      </a:lnTo>
                      <a:lnTo>
                        <a:pt x="261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90"/>
                      </a:lnTo>
                      <a:lnTo>
                        <a:pt x="43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7" name="Freeform 406">
                  <a:extLst>
                    <a:ext uri="{FF2B5EF4-FFF2-40B4-BE49-F238E27FC236}">
                      <a16:creationId xmlns:a16="http://schemas.microsoft.com/office/drawing/2014/main" id="{C8E2689D-1BE2-4B39-AE5B-31FB8F4B1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168"/>
                  <a:ext cx="947" cy="704"/>
                </a:xfrm>
                <a:custGeom>
                  <a:avLst/>
                  <a:gdLst>
                    <a:gd name="T0" fmla="*/ 858 w 947"/>
                    <a:gd name="T1" fmla="*/ 439 h 704"/>
                    <a:gd name="T2" fmla="*/ 858 w 947"/>
                    <a:gd name="T3" fmla="*/ 352 h 704"/>
                    <a:gd name="T4" fmla="*/ 858 w 947"/>
                    <a:gd name="T5" fmla="*/ 267 h 704"/>
                    <a:gd name="T6" fmla="*/ 773 w 947"/>
                    <a:gd name="T7" fmla="*/ 267 h 704"/>
                    <a:gd name="T8" fmla="*/ 694 w 947"/>
                    <a:gd name="T9" fmla="*/ 267 h 704"/>
                    <a:gd name="T10" fmla="*/ 607 w 947"/>
                    <a:gd name="T11" fmla="*/ 267 h 704"/>
                    <a:gd name="T12" fmla="*/ 518 w 947"/>
                    <a:gd name="T13" fmla="*/ 267 h 704"/>
                    <a:gd name="T14" fmla="*/ 518 w 947"/>
                    <a:gd name="T15" fmla="*/ 178 h 704"/>
                    <a:gd name="T16" fmla="*/ 436 w 947"/>
                    <a:gd name="T17" fmla="*/ 178 h 704"/>
                    <a:gd name="T18" fmla="*/ 436 w 947"/>
                    <a:gd name="T19" fmla="*/ 89 h 704"/>
                    <a:gd name="T20" fmla="*/ 346 w 947"/>
                    <a:gd name="T21" fmla="*/ 89 h 704"/>
                    <a:gd name="T22" fmla="*/ 259 w 947"/>
                    <a:gd name="T23" fmla="*/ 89 h 704"/>
                    <a:gd name="T24" fmla="*/ 259 w 947"/>
                    <a:gd name="T25" fmla="*/ 0 h 704"/>
                    <a:gd name="T26" fmla="*/ 170 w 947"/>
                    <a:gd name="T27" fmla="*/ 0 h 704"/>
                    <a:gd name="T28" fmla="*/ 170 w 947"/>
                    <a:gd name="T29" fmla="*/ 89 h 704"/>
                    <a:gd name="T30" fmla="*/ 85 w 947"/>
                    <a:gd name="T31" fmla="*/ 89 h 704"/>
                    <a:gd name="T32" fmla="*/ 0 w 947"/>
                    <a:gd name="T33" fmla="*/ 89 h 704"/>
                    <a:gd name="T34" fmla="*/ 0 w 947"/>
                    <a:gd name="T35" fmla="*/ 178 h 704"/>
                    <a:gd name="T36" fmla="*/ 85 w 947"/>
                    <a:gd name="T37" fmla="*/ 178 h 704"/>
                    <a:gd name="T38" fmla="*/ 170 w 947"/>
                    <a:gd name="T39" fmla="*/ 178 h 704"/>
                    <a:gd name="T40" fmla="*/ 170 w 947"/>
                    <a:gd name="T41" fmla="*/ 265 h 704"/>
                    <a:gd name="T42" fmla="*/ 170 w 947"/>
                    <a:gd name="T43" fmla="*/ 348 h 704"/>
                    <a:gd name="T44" fmla="*/ 259 w 947"/>
                    <a:gd name="T45" fmla="*/ 348 h 704"/>
                    <a:gd name="T46" fmla="*/ 348 w 947"/>
                    <a:gd name="T47" fmla="*/ 348 h 704"/>
                    <a:gd name="T48" fmla="*/ 348 w 947"/>
                    <a:gd name="T49" fmla="*/ 439 h 704"/>
                    <a:gd name="T50" fmla="*/ 348 w 947"/>
                    <a:gd name="T51" fmla="*/ 526 h 704"/>
                    <a:gd name="T52" fmla="*/ 436 w 947"/>
                    <a:gd name="T53" fmla="*/ 526 h 704"/>
                    <a:gd name="T54" fmla="*/ 436 w 947"/>
                    <a:gd name="T55" fmla="*/ 439 h 704"/>
                    <a:gd name="T56" fmla="*/ 436 w 947"/>
                    <a:gd name="T57" fmla="*/ 348 h 704"/>
                    <a:gd name="T58" fmla="*/ 520 w 947"/>
                    <a:gd name="T59" fmla="*/ 348 h 704"/>
                    <a:gd name="T60" fmla="*/ 607 w 947"/>
                    <a:gd name="T61" fmla="*/ 348 h 704"/>
                    <a:gd name="T62" fmla="*/ 607 w 947"/>
                    <a:gd name="T63" fmla="*/ 439 h 704"/>
                    <a:gd name="T64" fmla="*/ 607 w 947"/>
                    <a:gd name="T65" fmla="*/ 526 h 704"/>
                    <a:gd name="T66" fmla="*/ 694 w 947"/>
                    <a:gd name="T67" fmla="*/ 526 h 704"/>
                    <a:gd name="T68" fmla="*/ 777 w 947"/>
                    <a:gd name="T69" fmla="*/ 526 h 704"/>
                    <a:gd name="T70" fmla="*/ 777 w 947"/>
                    <a:gd name="T71" fmla="*/ 615 h 704"/>
                    <a:gd name="T72" fmla="*/ 858 w 947"/>
                    <a:gd name="T73" fmla="*/ 615 h 704"/>
                    <a:gd name="T74" fmla="*/ 858 w 947"/>
                    <a:gd name="T75" fmla="*/ 704 h 704"/>
                    <a:gd name="T76" fmla="*/ 947 w 947"/>
                    <a:gd name="T77" fmla="*/ 704 h 704"/>
                    <a:gd name="T78" fmla="*/ 947 w 947"/>
                    <a:gd name="T79" fmla="*/ 613 h 704"/>
                    <a:gd name="T80" fmla="*/ 947 w 947"/>
                    <a:gd name="T81" fmla="*/ 526 h 704"/>
                    <a:gd name="T82" fmla="*/ 858 w 947"/>
                    <a:gd name="T83" fmla="*/ 526 h 704"/>
                    <a:gd name="T84" fmla="*/ 858 w 947"/>
                    <a:gd name="T85" fmla="*/ 439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47" h="704">
                      <a:moveTo>
                        <a:pt x="858" y="439"/>
                      </a:moveTo>
                      <a:lnTo>
                        <a:pt x="858" y="352"/>
                      </a:lnTo>
                      <a:lnTo>
                        <a:pt x="858" y="267"/>
                      </a:lnTo>
                      <a:lnTo>
                        <a:pt x="773" y="267"/>
                      </a:lnTo>
                      <a:lnTo>
                        <a:pt x="694" y="267"/>
                      </a:lnTo>
                      <a:lnTo>
                        <a:pt x="607" y="267"/>
                      </a:lnTo>
                      <a:lnTo>
                        <a:pt x="518" y="267"/>
                      </a:lnTo>
                      <a:lnTo>
                        <a:pt x="518" y="178"/>
                      </a:lnTo>
                      <a:lnTo>
                        <a:pt x="436" y="178"/>
                      </a:lnTo>
                      <a:lnTo>
                        <a:pt x="436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9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9"/>
                      </a:lnTo>
                      <a:lnTo>
                        <a:pt x="436" y="348"/>
                      </a:lnTo>
                      <a:lnTo>
                        <a:pt x="520" y="348"/>
                      </a:lnTo>
                      <a:lnTo>
                        <a:pt x="607" y="348"/>
                      </a:lnTo>
                      <a:lnTo>
                        <a:pt x="607" y="439"/>
                      </a:lnTo>
                      <a:lnTo>
                        <a:pt x="607" y="526"/>
                      </a:lnTo>
                      <a:lnTo>
                        <a:pt x="694" y="526"/>
                      </a:lnTo>
                      <a:lnTo>
                        <a:pt x="777" y="526"/>
                      </a:lnTo>
                      <a:lnTo>
                        <a:pt x="777" y="615"/>
                      </a:lnTo>
                      <a:lnTo>
                        <a:pt x="858" y="615"/>
                      </a:lnTo>
                      <a:lnTo>
                        <a:pt x="858" y="704"/>
                      </a:lnTo>
                      <a:lnTo>
                        <a:pt x="947" y="704"/>
                      </a:lnTo>
                      <a:lnTo>
                        <a:pt x="947" y="613"/>
                      </a:lnTo>
                      <a:lnTo>
                        <a:pt x="947" y="526"/>
                      </a:lnTo>
                      <a:lnTo>
                        <a:pt x="858" y="526"/>
                      </a:lnTo>
                      <a:lnTo>
                        <a:pt x="858" y="43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8" name="Rectangle 407">
                  <a:extLst>
                    <a:ext uri="{FF2B5EF4-FFF2-40B4-BE49-F238E27FC236}">
                      <a16:creationId xmlns:a16="http://schemas.microsoft.com/office/drawing/2014/main" id="{3B33CD98-E0A1-44C0-8B9D-053683F4CC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783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9" name="Freeform 408">
                  <a:extLst>
                    <a:ext uri="{FF2B5EF4-FFF2-40B4-BE49-F238E27FC236}">
                      <a16:creationId xmlns:a16="http://schemas.microsoft.com/office/drawing/2014/main" id="{DEF3F70F-BA56-4BE0-A62A-3C19334C34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" y="346"/>
                  <a:ext cx="785" cy="526"/>
                </a:xfrm>
                <a:custGeom>
                  <a:avLst/>
                  <a:gdLst>
                    <a:gd name="T0" fmla="*/ 609 w 785"/>
                    <a:gd name="T1" fmla="*/ 0 h 526"/>
                    <a:gd name="T2" fmla="*/ 518 w 785"/>
                    <a:gd name="T3" fmla="*/ 0 h 526"/>
                    <a:gd name="T4" fmla="*/ 518 w 785"/>
                    <a:gd name="T5" fmla="*/ 89 h 526"/>
                    <a:gd name="T6" fmla="*/ 433 w 785"/>
                    <a:gd name="T7" fmla="*/ 89 h 526"/>
                    <a:gd name="T8" fmla="*/ 348 w 785"/>
                    <a:gd name="T9" fmla="*/ 89 h 526"/>
                    <a:gd name="T10" fmla="*/ 348 w 785"/>
                    <a:gd name="T11" fmla="*/ 170 h 526"/>
                    <a:gd name="T12" fmla="*/ 259 w 785"/>
                    <a:gd name="T13" fmla="*/ 170 h 526"/>
                    <a:gd name="T14" fmla="*/ 172 w 785"/>
                    <a:gd name="T15" fmla="*/ 170 h 526"/>
                    <a:gd name="T16" fmla="*/ 81 w 785"/>
                    <a:gd name="T17" fmla="*/ 170 h 526"/>
                    <a:gd name="T18" fmla="*/ 81 w 785"/>
                    <a:gd name="T19" fmla="*/ 259 h 526"/>
                    <a:gd name="T20" fmla="*/ 0 w 785"/>
                    <a:gd name="T21" fmla="*/ 259 h 526"/>
                    <a:gd name="T22" fmla="*/ 0 w 785"/>
                    <a:gd name="T23" fmla="*/ 348 h 526"/>
                    <a:gd name="T24" fmla="*/ 0 w 785"/>
                    <a:gd name="T25" fmla="*/ 437 h 526"/>
                    <a:gd name="T26" fmla="*/ 81 w 785"/>
                    <a:gd name="T27" fmla="*/ 437 h 526"/>
                    <a:gd name="T28" fmla="*/ 81 w 785"/>
                    <a:gd name="T29" fmla="*/ 348 h 526"/>
                    <a:gd name="T30" fmla="*/ 172 w 785"/>
                    <a:gd name="T31" fmla="*/ 348 h 526"/>
                    <a:gd name="T32" fmla="*/ 259 w 785"/>
                    <a:gd name="T33" fmla="*/ 348 h 526"/>
                    <a:gd name="T34" fmla="*/ 259 w 785"/>
                    <a:gd name="T35" fmla="*/ 259 h 526"/>
                    <a:gd name="T36" fmla="*/ 346 w 785"/>
                    <a:gd name="T37" fmla="*/ 259 h 526"/>
                    <a:gd name="T38" fmla="*/ 433 w 785"/>
                    <a:gd name="T39" fmla="*/ 259 h 526"/>
                    <a:gd name="T40" fmla="*/ 518 w 785"/>
                    <a:gd name="T41" fmla="*/ 259 h 526"/>
                    <a:gd name="T42" fmla="*/ 518 w 785"/>
                    <a:gd name="T43" fmla="*/ 348 h 526"/>
                    <a:gd name="T44" fmla="*/ 433 w 785"/>
                    <a:gd name="T45" fmla="*/ 348 h 526"/>
                    <a:gd name="T46" fmla="*/ 348 w 785"/>
                    <a:gd name="T47" fmla="*/ 348 h 526"/>
                    <a:gd name="T48" fmla="*/ 348 w 785"/>
                    <a:gd name="T49" fmla="*/ 435 h 526"/>
                    <a:gd name="T50" fmla="*/ 348 w 785"/>
                    <a:gd name="T51" fmla="*/ 526 h 526"/>
                    <a:gd name="T52" fmla="*/ 436 w 785"/>
                    <a:gd name="T53" fmla="*/ 526 h 526"/>
                    <a:gd name="T54" fmla="*/ 436 w 785"/>
                    <a:gd name="T55" fmla="*/ 437 h 526"/>
                    <a:gd name="T56" fmla="*/ 520 w 785"/>
                    <a:gd name="T57" fmla="*/ 437 h 526"/>
                    <a:gd name="T58" fmla="*/ 607 w 785"/>
                    <a:gd name="T59" fmla="*/ 437 h 526"/>
                    <a:gd name="T60" fmla="*/ 607 w 785"/>
                    <a:gd name="T61" fmla="*/ 348 h 526"/>
                    <a:gd name="T62" fmla="*/ 607 w 785"/>
                    <a:gd name="T63" fmla="*/ 261 h 526"/>
                    <a:gd name="T64" fmla="*/ 607 w 785"/>
                    <a:gd name="T65" fmla="*/ 174 h 526"/>
                    <a:gd name="T66" fmla="*/ 607 w 785"/>
                    <a:gd name="T67" fmla="*/ 89 h 526"/>
                    <a:gd name="T68" fmla="*/ 696 w 785"/>
                    <a:gd name="T69" fmla="*/ 89 h 526"/>
                    <a:gd name="T70" fmla="*/ 785 w 785"/>
                    <a:gd name="T71" fmla="*/ 89 h 526"/>
                    <a:gd name="T72" fmla="*/ 785 w 785"/>
                    <a:gd name="T73" fmla="*/ 0 h 526"/>
                    <a:gd name="T74" fmla="*/ 696 w 785"/>
                    <a:gd name="T75" fmla="*/ 0 h 526"/>
                    <a:gd name="T76" fmla="*/ 609 w 785"/>
                    <a:gd name="T77" fmla="*/ 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85" h="526">
                      <a:moveTo>
                        <a:pt x="609" y="0"/>
                      </a:moveTo>
                      <a:lnTo>
                        <a:pt x="518" y="0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lnTo>
                        <a:pt x="348" y="170"/>
                      </a:lnTo>
                      <a:lnTo>
                        <a:pt x="259" y="170"/>
                      </a:lnTo>
                      <a:lnTo>
                        <a:pt x="172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1" y="437"/>
                      </a:lnTo>
                      <a:lnTo>
                        <a:pt x="81" y="348"/>
                      </a:lnTo>
                      <a:lnTo>
                        <a:pt x="172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348"/>
                      </a:lnTo>
                      <a:lnTo>
                        <a:pt x="433" y="348"/>
                      </a:lnTo>
                      <a:lnTo>
                        <a:pt x="348" y="348"/>
                      </a:lnTo>
                      <a:lnTo>
                        <a:pt x="348" y="435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7"/>
                      </a:lnTo>
                      <a:lnTo>
                        <a:pt x="520" y="437"/>
                      </a:lnTo>
                      <a:lnTo>
                        <a:pt x="607" y="437"/>
                      </a:lnTo>
                      <a:lnTo>
                        <a:pt x="607" y="348"/>
                      </a:lnTo>
                      <a:lnTo>
                        <a:pt x="607" y="261"/>
                      </a:lnTo>
                      <a:lnTo>
                        <a:pt x="607" y="174"/>
                      </a:lnTo>
                      <a:lnTo>
                        <a:pt x="607" y="89"/>
                      </a:lnTo>
                      <a:lnTo>
                        <a:pt x="696" y="89"/>
                      </a:lnTo>
                      <a:lnTo>
                        <a:pt x="785" y="89"/>
                      </a:lnTo>
                      <a:lnTo>
                        <a:pt x="785" y="0"/>
                      </a:lnTo>
                      <a:lnTo>
                        <a:pt x="696" y="0"/>
                      </a:lnTo>
                      <a:lnTo>
                        <a:pt x="60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0" name="Freeform 409">
                  <a:extLst>
                    <a:ext uri="{FF2B5EF4-FFF2-40B4-BE49-F238E27FC236}">
                      <a16:creationId xmlns:a16="http://schemas.microsoft.com/office/drawing/2014/main" id="{86455BA1-374D-4120-841D-CE2A16A4D7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" y="783"/>
                  <a:ext cx="89" cy="171"/>
                </a:xfrm>
                <a:custGeom>
                  <a:avLst/>
                  <a:gdLst>
                    <a:gd name="T0" fmla="*/ 0 w 89"/>
                    <a:gd name="T1" fmla="*/ 85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5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5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5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1" name="Freeform 410">
                  <a:extLst>
                    <a:ext uri="{FF2B5EF4-FFF2-40B4-BE49-F238E27FC236}">
                      <a16:creationId xmlns:a16="http://schemas.microsoft.com/office/drawing/2014/main" id="{0AFA526D-1FD6-4E79-A834-85254BB4422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20" y="346"/>
                  <a:ext cx="696" cy="697"/>
                </a:xfrm>
                <a:custGeom>
                  <a:avLst/>
                  <a:gdLst>
                    <a:gd name="T0" fmla="*/ 615 w 696"/>
                    <a:gd name="T1" fmla="*/ 174 h 697"/>
                    <a:gd name="T2" fmla="*/ 615 w 696"/>
                    <a:gd name="T3" fmla="*/ 89 h 697"/>
                    <a:gd name="T4" fmla="*/ 524 w 696"/>
                    <a:gd name="T5" fmla="*/ 89 h 697"/>
                    <a:gd name="T6" fmla="*/ 437 w 696"/>
                    <a:gd name="T7" fmla="*/ 89 h 697"/>
                    <a:gd name="T8" fmla="*/ 348 w 696"/>
                    <a:gd name="T9" fmla="*/ 89 h 697"/>
                    <a:gd name="T10" fmla="*/ 348 w 696"/>
                    <a:gd name="T11" fmla="*/ 0 h 697"/>
                    <a:gd name="T12" fmla="*/ 263 w 696"/>
                    <a:gd name="T13" fmla="*/ 0 h 697"/>
                    <a:gd name="T14" fmla="*/ 178 w 696"/>
                    <a:gd name="T15" fmla="*/ 0 h 697"/>
                    <a:gd name="T16" fmla="*/ 178 w 696"/>
                    <a:gd name="T17" fmla="*/ 89 h 697"/>
                    <a:gd name="T18" fmla="*/ 89 w 696"/>
                    <a:gd name="T19" fmla="*/ 89 h 697"/>
                    <a:gd name="T20" fmla="*/ 89 w 696"/>
                    <a:gd name="T21" fmla="*/ 170 h 697"/>
                    <a:gd name="T22" fmla="*/ 0 w 696"/>
                    <a:gd name="T23" fmla="*/ 170 h 697"/>
                    <a:gd name="T24" fmla="*/ 0 w 696"/>
                    <a:gd name="T25" fmla="*/ 259 h 697"/>
                    <a:gd name="T26" fmla="*/ 89 w 696"/>
                    <a:gd name="T27" fmla="*/ 259 h 697"/>
                    <a:gd name="T28" fmla="*/ 178 w 696"/>
                    <a:gd name="T29" fmla="*/ 259 h 697"/>
                    <a:gd name="T30" fmla="*/ 178 w 696"/>
                    <a:gd name="T31" fmla="*/ 348 h 697"/>
                    <a:gd name="T32" fmla="*/ 178 w 696"/>
                    <a:gd name="T33" fmla="*/ 435 h 697"/>
                    <a:gd name="T34" fmla="*/ 178 w 696"/>
                    <a:gd name="T35" fmla="*/ 526 h 697"/>
                    <a:gd name="T36" fmla="*/ 259 w 696"/>
                    <a:gd name="T37" fmla="*/ 526 h 697"/>
                    <a:gd name="T38" fmla="*/ 259 w 696"/>
                    <a:gd name="T39" fmla="*/ 610 h 697"/>
                    <a:gd name="T40" fmla="*/ 259 w 696"/>
                    <a:gd name="T41" fmla="*/ 697 h 697"/>
                    <a:gd name="T42" fmla="*/ 350 w 696"/>
                    <a:gd name="T43" fmla="*/ 697 h 697"/>
                    <a:gd name="T44" fmla="*/ 437 w 696"/>
                    <a:gd name="T45" fmla="*/ 697 h 697"/>
                    <a:gd name="T46" fmla="*/ 437 w 696"/>
                    <a:gd name="T47" fmla="*/ 608 h 697"/>
                    <a:gd name="T48" fmla="*/ 348 w 696"/>
                    <a:gd name="T49" fmla="*/ 608 h 697"/>
                    <a:gd name="T50" fmla="*/ 348 w 696"/>
                    <a:gd name="T51" fmla="*/ 522 h 697"/>
                    <a:gd name="T52" fmla="*/ 348 w 696"/>
                    <a:gd name="T53" fmla="*/ 437 h 697"/>
                    <a:gd name="T54" fmla="*/ 259 w 696"/>
                    <a:gd name="T55" fmla="*/ 437 h 697"/>
                    <a:gd name="T56" fmla="*/ 259 w 696"/>
                    <a:gd name="T57" fmla="*/ 348 h 697"/>
                    <a:gd name="T58" fmla="*/ 348 w 696"/>
                    <a:gd name="T59" fmla="*/ 348 h 697"/>
                    <a:gd name="T60" fmla="*/ 348 w 696"/>
                    <a:gd name="T61" fmla="*/ 437 h 697"/>
                    <a:gd name="T62" fmla="*/ 437 w 696"/>
                    <a:gd name="T63" fmla="*/ 437 h 697"/>
                    <a:gd name="T64" fmla="*/ 526 w 696"/>
                    <a:gd name="T65" fmla="*/ 437 h 697"/>
                    <a:gd name="T66" fmla="*/ 526 w 696"/>
                    <a:gd name="T67" fmla="*/ 526 h 697"/>
                    <a:gd name="T68" fmla="*/ 615 w 696"/>
                    <a:gd name="T69" fmla="*/ 526 h 697"/>
                    <a:gd name="T70" fmla="*/ 615 w 696"/>
                    <a:gd name="T71" fmla="*/ 437 h 697"/>
                    <a:gd name="T72" fmla="*/ 696 w 696"/>
                    <a:gd name="T73" fmla="*/ 437 h 697"/>
                    <a:gd name="T74" fmla="*/ 696 w 696"/>
                    <a:gd name="T75" fmla="*/ 348 h 697"/>
                    <a:gd name="T76" fmla="*/ 696 w 696"/>
                    <a:gd name="T77" fmla="*/ 259 h 697"/>
                    <a:gd name="T78" fmla="*/ 615 w 696"/>
                    <a:gd name="T79" fmla="*/ 259 h 697"/>
                    <a:gd name="T80" fmla="*/ 615 w 696"/>
                    <a:gd name="T81" fmla="*/ 174 h 697"/>
                    <a:gd name="T82" fmla="*/ 526 w 696"/>
                    <a:gd name="T83" fmla="*/ 348 h 697"/>
                    <a:gd name="T84" fmla="*/ 437 w 696"/>
                    <a:gd name="T85" fmla="*/ 348 h 697"/>
                    <a:gd name="T86" fmla="*/ 437 w 696"/>
                    <a:gd name="T87" fmla="*/ 259 h 697"/>
                    <a:gd name="T88" fmla="*/ 348 w 696"/>
                    <a:gd name="T89" fmla="*/ 259 h 697"/>
                    <a:gd name="T90" fmla="*/ 348 w 696"/>
                    <a:gd name="T91" fmla="*/ 170 h 697"/>
                    <a:gd name="T92" fmla="*/ 437 w 696"/>
                    <a:gd name="T93" fmla="*/ 170 h 697"/>
                    <a:gd name="T94" fmla="*/ 437 w 696"/>
                    <a:gd name="T95" fmla="*/ 259 h 697"/>
                    <a:gd name="T96" fmla="*/ 526 w 696"/>
                    <a:gd name="T97" fmla="*/ 259 h 697"/>
                    <a:gd name="T98" fmla="*/ 526 w 696"/>
                    <a:gd name="T99" fmla="*/ 348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96" h="697">
                      <a:moveTo>
                        <a:pt x="615" y="174"/>
                      </a:moveTo>
                      <a:lnTo>
                        <a:pt x="615" y="89"/>
                      </a:lnTo>
                      <a:lnTo>
                        <a:pt x="524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0"/>
                      </a:lnTo>
                      <a:lnTo>
                        <a:pt x="0" y="170"/>
                      </a:lnTo>
                      <a:lnTo>
                        <a:pt x="0" y="259"/>
                      </a:lnTo>
                      <a:lnTo>
                        <a:pt x="89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178" y="435"/>
                      </a:lnTo>
                      <a:lnTo>
                        <a:pt x="178" y="526"/>
                      </a:lnTo>
                      <a:lnTo>
                        <a:pt x="259" y="526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50" y="697"/>
                      </a:lnTo>
                      <a:lnTo>
                        <a:pt x="437" y="697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lnTo>
                        <a:pt x="348" y="522"/>
                      </a:lnTo>
                      <a:lnTo>
                        <a:pt x="348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96" y="259"/>
                      </a:lnTo>
                      <a:lnTo>
                        <a:pt x="615" y="259"/>
                      </a:lnTo>
                      <a:lnTo>
                        <a:pt x="615" y="174"/>
                      </a:lnTo>
                      <a:close/>
                      <a:moveTo>
                        <a:pt x="526" y="348"/>
                      </a:move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48" y="259"/>
                      </a:lnTo>
                      <a:lnTo>
                        <a:pt x="348" y="170"/>
                      </a:lnTo>
                      <a:lnTo>
                        <a:pt x="437" y="170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2" name="Rectangle 411">
                  <a:extLst>
                    <a:ext uri="{FF2B5EF4-FFF2-40B4-BE49-F238E27FC236}">
                      <a16:creationId xmlns:a16="http://schemas.microsoft.com/office/drawing/2014/main" id="{13E138B5-13E0-45C3-9620-6631E084C3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168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3" name="Freeform 412">
                  <a:extLst>
                    <a:ext uri="{FF2B5EF4-FFF2-40B4-BE49-F238E27FC236}">
                      <a16:creationId xmlns:a16="http://schemas.microsoft.com/office/drawing/2014/main" id="{9419CB84-E166-413D-B0D6-54EE2792C9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9 h 349"/>
                    <a:gd name="T4" fmla="*/ 89 w 348"/>
                    <a:gd name="T5" fmla="*/ 89 h 349"/>
                    <a:gd name="T6" fmla="*/ 89 w 348"/>
                    <a:gd name="T7" fmla="*/ 178 h 349"/>
                    <a:gd name="T8" fmla="*/ 0 w 348"/>
                    <a:gd name="T9" fmla="*/ 178 h 349"/>
                    <a:gd name="T10" fmla="*/ 0 w 348"/>
                    <a:gd name="T11" fmla="*/ 263 h 349"/>
                    <a:gd name="T12" fmla="*/ 0 w 348"/>
                    <a:gd name="T13" fmla="*/ 349 h 349"/>
                    <a:gd name="T14" fmla="*/ 89 w 348"/>
                    <a:gd name="T15" fmla="*/ 349 h 349"/>
                    <a:gd name="T16" fmla="*/ 89 w 348"/>
                    <a:gd name="T17" fmla="*/ 267 h 349"/>
                    <a:gd name="T18" fmla="*/ 178 w 348"/>
                    <a:gd name="T19" fmla="*/ 267 h 349"/>
                    <a:gd name="T20" fmla="*/ 178 w 348"/>
                    <a:gd name="T21" fmla="*/ 178 h 349"/>
                    <a:gd name="T22" fmla="*/ 259 w 348"/>
                    <a:gd name="T23" fmla="*/ 178 h 349"/>
                    <a:gd name="T24" fmla="*/ 259 w 348"/>
                    <a:gd name="T25" fmla="*/ 89 h 349"/>
                    <a:gd name="T26" fmla="*/ 348 w 348"/>
                    <a:gd name="T27" fmla="*/ 89 h 349"/>
                    <a:gd name="T28" fmla="*/ 348 w 348"/>
                    <a:gd name="T29" fmla="*/ 0 h 349"/>
                    <a:gd name="T30" fmla="*/ 261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1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4" name="Rectangle 413">
                  <a:extLst>
                    <a:ext uri="{FF2B5EF4-FFF2-40B4-BE49-F238E27FC236}">
                      <a16:creationId xmlns:a16="http://schemas.microsoft.com/office/drawing/2014/main" id="{AE6DC6CC-A592-47B3-A639-7520269B88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516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5" name="Freeform 414">
                  <a:extLst>
                    <a:ext uri="{FF2B5EF4-FFF2-40B4-BE49-F238E27FC236}">
                      <a16:creationId xmlns:a16="http://schemas.microsoft.com/office/drawing/2014/main" id="{FE89D872-2F2E-4D4D-81C6-CB7FFC1553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346"/>
                  <a:ext cx="526" cy="170"/>
                </a:xfrm>
                <a:custGeom>
                  <a:avLst/>
                  <a:gdLst>
                    <a:gd name="T0" fmla="*/ 526 w 526"/>
                    <a:gd name="T1" fmla="*/ 170 h 170"/>
                    <a:gd name="T2" fmla="*/ 526 w 526"/>
                    <a:gd name="T3" fmla="*/ 87 h 170"/>
                    <a:gd name="T4" fmla="*/ 526 w 526"/>
                    <a:gd name="T5" fmla="*/ 0 h 170"/>
                    <a:gd name="T6" fmla="*/ 439 w 526"/>
                    <a:gd name="T7" fmla="*/ 0 h 170"/>
                    <a:gd name="T8" fmla="*/ 352 w 526"/>
                    <a:gd name="T9" fmla="*/ 0 h 170"/>
                    <a:gd name="T10" fmla="*/ 267 w 526"/>
                    <a:gd name="T11" fmla="*/ 0 h 170"/>
                    <a:gd name="T12" fmla="*/ 267 w 526"/>
                    <a:gd name="T13" fmla="*/ 89 h 170"/>
                    <a:gd name="T14" fmla="*/ 178 w 526"/>
                    <a:gd name="T15" fmla="*/ 89 h 170"/>
                    <a:gd name="T16" fmla="*/ 89 w 526"/>
                    <a:gd name="T17" fmla="*/ 89 h 170"/>
                    <a:gd name="T18" fmla="*/ 89 w 526"/>
                    <a:gd name="T19" fmla="*/ 0 h 170"/>
                    <a:gd name="T20" fmla="*/ 0 w 526"/>
                    <a:gd name="T21" fmla="*/ 0 h 170"/>
                    <a:gd name="T22" fmla="*/ 0 w 526"/>
                    <a:gd name="T23" fmla="*/ 87 h 170"/>
                    <a:gd name="T24" fmla="*/ 0 w 526"/>
                    <a:gd name="T25" fmla="*/ 170 h 170"/>
                    <a:gd name="T26" fmla="*/ 91 w 526"/>
                    <a:gd name="T27" fmla="*/ 170 h 170"/>
                    <a:gd name="T28" fmla="*/ 178 w 526"/>
                    <a:gd name="T29" fmla="*/ 170 h 170"/>
                    <a:gd name="T30" fmla="*/ 265 w 526"/>
                    <a:gd name="T31" fmla="*/ 170 h 170"/>
                    <a:gd name="T32" fmla="*/ 348 w 526"/>
                    <a:gd name="T33" fmla="*/ 170 h 170"/>
                    <a:gd name="T34" fmla="*/ 348 w 526"/>
                    <a:gd name="T35" fmla="*/ 89 h 170"/>
                    <a:gd name="T36" fmla="*/ 437 w 526"/>
                    <a:gd name="T37" fmla="*/ 89 h 170"/>
                    <a:gd name="T38" fmla="*/ 437 w 526"/>
                    <a:gd name="T39" fmla="*/ 170 h 170"/>
                    <a:gd name="T40" fmla="*/ 526 w 526"/>
                    <a:gd name="T41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26" h="170">
                      <a:moveTo>
                        <a:pt x="526" y="170"/>
                      </a:moveTo>
                      <a:lnTo>
                        <a:pt x="526" y="87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2" y="0"/>
                      </a:lnTo>
                      <a:lnTo>
                        <a:pt x="267" y="0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91" y="170"/>
                      </a:lnTo>
                      <a:lnTo>
                        <a:pt x="178" y="170"/>
                      </a:lnTo>
                      <a:lnTo>
                        <a:pt x="265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lnTo>
                        <a:pt x="437" y="89"/>
                      </a:lnTo>
                      <a:lnTo>
                        <a:pt x="437" y="170"/>
                      </a:lnTo>
                      <a:lnTo>
                        <a:pt x="526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6" name="Rectangle 415">
                  <a:extLst>
                    <a:ext uri="{FF2B5EF4-FFF2-40B4-BE49-F238E27FC236}">
                      <a16:creationId xmlns:a16="http://schemas.microsoft.com/office/drawing/2014/main" id="{1B0D3F5F-C6C5-4727-8039-AA4D212FD3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257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7" name="Rectangle 416">
                  <a:extLst>
                    <a:ext uri="{FF2B5EF4-FFF2-40B4-BE49-F238E27FC236}">
                      <a16:creationId xmlns:a16="http://schemas.microsoft.com/office/drawing/2014/main" id="{D28F3D05-EACC-47B0-B084-9F10DACF33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435"/>
                  <a:ext cx="89" cy="81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8" name="Freeform 417">
                  <a:extLst>
                    <a:ext uri="{FF2B5EF4-FFF2-40B4-BE49-F238E27FC236}">
                      <a16:creationId xmlns:a16="http://schemas.microsoft.com/office/drawing/2014/main" id="{EC322823-CCCD-43D7-BE9A-B3190F0AA4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605"/>
                  <a:ext cx="267" cy="267"/>
                </a:xfrm>
                <a:custGeom>
                  <a:avLst/>
                  <a:gdLst>
                    <a:gd name="T0" fmla="*/ 89 w 267"/>
                    <a:gd name="T1" fmla="*/ 0 h 267"/>
                    <a:gd name="T2" fmla="*/ 89 w 267"/>
                    <a:gd name="T3" fmla="*/ 89 h 267"/>
                    <a:gd name="T4" fmla="*/ 0 w 267"/>
                    <a:gd name="T5" fmla="*/ 89 h 267"/>
                    <a:gd name="T6" fmla="*/ 0 w 267"/>
                    <a:gd name="T7" fmla="*/ 176 h 267"/>
                    <a:gd name="T8" fmla="*/ 0 w 267"/>
                    <a:gd name="T9" fmla="*/ 267 h 267"/>
                    <a:gd name="T10" fmla="*/ 89 w 267"/>
                    <a:gd name="T11" fmla="*/ 267 h 267"/>
                    <a:gd name="T12" fmla="*/ 89 w 267"/>
                    <a:gd name="T13" fmla="*/ 178 h 267"/>
                    <a:gd name="T14" fmla="*/ 178 w 267"/>
                    <a:gd name="T15" fmla="*/ 178 h 267"/>
                    <a:gd name="T16" fmla="*/ 178 w 267"/>
                    <a:gd name="T17" fmla="*/ 89 h 267"/>
                    <a:gd name="T18" fmla="*/ 267 w 267"/>
                    <a:gd name="T19" fmla="*/ 89 h 267"/>
                    <a:gd name="T20" fmla="*/ 267 w 267"/>
                    <a:gd name="T21" fmla="*/ 0 h 267"/>
                    <a:gd name="T22" fmla="*/ 176 w 267"/>
                    <a:gd name="T23" fmla="*/ 0 h 267"/>
                    <a:gd name="T24" fmla="*/ 89 w 267"/>
                    <a:gd name="T25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7" h="26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9" name="Freeform 418">
                  <a:extLst>
                    <a:ext uri="{FF2B5EF4-FFF2-40B4-BE49-F238E27FC236}">
                      <a16:creationId xmlns:a16="http://schemas.microsoft.com/office/drawing/2014/main" id="{19CB6C71-575C-414C-9BB2-B3BD70FED5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516"/>
                  <a:ext cx="259" cy="267"/>
                </a:xfrm>
                <a:custGeom>
                  <a:avLst/>
                  <a:gdLst>
                    <a:gd name="T0" fmla="*/ 178 w 259"/>
                    <a:gd name="T1" fmla="*/ 89 h 267"/>
                    <a:gd name="T2" fmla="*/ 89 w 259"/>
                    <a:gd name="T3" fmla="*/ 89 h 267"/>
                    <a:gd name="T4" fmla="*/ 89 w 259"/>
                    <a:gd name="T5" fmla="*/ 0 h 267"/>
                    <a:gd name="T6" fmla="*/ 0 w 259"/>
                    <a:gd name="T7" fmla="*/ 0 h 267"/>
                    <a:gd name="T8" fmla="*/ 0 w 259"/>
                    <a:gd name="T9" fmla="*/ 91 h 267"/>
                    <a:gd name="T10" fmla="*/ 0 w 259"/>
                    <a:gd name="T11" fmla="*/ 178 h 267"/>
                    <a:gd name="T12" fmla="*/ 89 w 259"/>
                    <a:gd name="T13" fmla="*/ 178 h 267"/>
                    <a:gd name="T14" fmla="*/ 89 w 259"/>
                    <a:gd name="T15" fmla="*/ 267 h 267"/>
                    <a:gd name="T16" fmla="*/ 176 w 259"/>
                    <a:gd name="T17" fmla="*/ 267 h 267"/>
                    <a:gd name="T18" fmla="*/ 259 w 259"/>
                    <a:gd name="T19" fmla="*/ 267 h 267"/>
                    <a:gd name="T20" fmla="*/ 259 w 259"/>
                    <a:gd name="T21" fmla="*/ 178 h 267"/>
                    <a:gd name="T22" fmla="*/ 178 w 259"/>
                    <a:gd name="T23" fmla="*/ 178 h 267"/>
                    <a:gd name="T24" fmla="*/ 178 w 259"/>
                    <a:gd name="T25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6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0" name="Rectangle 419">
                  <a:extLst>
                    <a:ext uri="{FF2B5EF4-FFF2-40B4-BE49-F238E27FC236}">
                      <a16:creationId xmlns:a16="http://schemas.microsoft.com/office/drawing/2014/main" id="{FCFB3B6E-DB3D-4B07-9283-5B62FF35F2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" y="872"/>
                  <a:ext cx="89" cy="82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1" name="Freeform 420">
                  <a:extLst>
                    <a:ext uri="{FF2B5EF4-FFF2-40B4-BE49-F238E27FC236}">
                      <a16:creationId xmlns:a16="http://schemas.microsoft.com/office/drawing/2014/main" id="{F26DBC2A-48C0-4F51-93EF-D43015AE0C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346"/>
                  <a:ext cx="89" cy="170"/>
                </a:xfrm>
                <a:custGeom>
                  <a:avLst/>
                  <a:gdLst>
                    <a:gd name="T0" fmla="*/ 89 w 89"/>
                    <a:gd name="T1" fmla="*/ 0 h 170"/>
                    <a:gd name="T2" fmla="*/ 0 w 89"/>
                    <a:gd name="T3" fmla="*/ 0 h 170"/>
                    <a:gd name="T4" fmla="*/ 0 w 89"/>
                    <a:gd name="T5" fmla="*/ 87 h 170"/>
                    <a:gd name="T6" fmla="*/ 0 w 89"/>
                    <a:gd name="T7" fmla="*/ 170 h 170"/>
                    <a:gd name="T8" fmla="*/ 89 w 89"/>
                    <a:gd name="T9" fmla="*/ 170 h 170"/>
                    <a:gd name="T10" fmla="*/ 89 w 89"/>
                    <a:gd name="T11" fmla="*/ 87 h 170"/>
                    <a:gd name="T12" fmla="*/ 89 w 89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0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2" name="Freeform 421">
                  <a:extLst>
                    <a:ext uri="{FF2B5EF4-FFF2-40B4-BE49-F238E27FC236}">
                      <a16:creationId xmlns:a16="http://schemas.microsoft.com/office/drawing/2014/main" id="{55E7159E-0CC0-4F3B-8F37-BF43AD0832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435"/>
                  <a:ext cx="170" cy="259"/>
                </a:xfrm>
                <a:custGeom>
                  <a:avLst/>
                  <a:gdLst>
                    <a:gd name="T0" fmla="*/ 89 w 170"/>
                    <a:gd name="T1" fmla="*/ 85 h 259"/>
                    <a:gd name="T2" fmla="*/ 89 w 170"/>
                    <a:gd name="T3" fmla="*/ 0 h 259"/>
                    <a:gd name="T4" fmla="*/ 4 w 170"/>
                    <a:gd name="T5" fmla="*/ 0 h 259"/>
                    <a:gd name="T6" fmla="*/ 0 w 170"/>
                    <a:gd name="T7" fmla="*/ 0 h 259"/>
                    <a:gd name="T8" fmla="*/ 0 w 170"/>
                    <a:gd name="T9" fmla="*/ 85 h 259"/>
                    <a:gd name="T10" fmla="*/ 0 w 170"/>
                    <a:gd name="T11" fmla="*/ 172 h 259"/>
                    <a:gd name="T12" fmla="*/ 0 w 170"/>
                    <a:gd name="T13" fmla="*/ 259 h 259"/>
                    <a:gd name="T14" fmla="*/ 4 w 170"/>
                    <a:gd name="T15" fmla="*/ 259 h 259"/>
                    <a:gd name="T16" fmla="*/ 87 w 170"/>
                    <a:gd name="T17" fmla="*/ 259 h 259"/>
                    <a:gd name="T18" fmla="*/ 170 w 170"/>
                    <a:gd name="T19" fmla="*/ 259 h 259"/>
                    <a:gd name="T20" fmla="*/ 170 w 170"/>
                    <a:gd name="T21" fmla="*/ 170 h 259"/>
                    <a:gd name="T22" fmla="*/ 89 w 170"/>
                    <a:gd name="T23" fmla="*/ 170 h 259"/>
                    <a:gd name="T24" fmla="*/ 89 w 170"/>
                    <a:gd name="T25" fmla="*/ 85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59">
                      <a:moveTo>
                        <a:pt x="89" y="85"/>
                      </a:move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4" y="259"/>
                      </a:lnTo>
                      <a:lnTo>
                        <a:pt x="87" y="259"/>
                      </a:lnTo>
                      <a:lnTo>
                        <a:pt x="170" y="259"/>
                      </a:lnTo>
                      <a:lnTo>
                        <a:pt x="170" y="170"/>
                      </a:lnTo>
                      <a:lnTo>
                        <a:pt x="89" y="170"/>
                      </a:lnTo>
                      <a:lnTo>
                        <a:pt x="89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912" name="Freeform 423">
                <a:extLst>
                  <a:ext uri="{FF2B5EF4-FFF2-40B4-BE49-F238E27FC236}">
                    <a16:creationId xmlns:a16="http://schemas.microsoft.com/office/drawing/2014/main" id="{EDF58D79-7A40-4B1E-A200-EB7E1F0ED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86"/>
                <a:ext cx="437" cy="519"/>
              </a:xfrm>
              <a:custGeom>
                <a:avLst/>
                <a:gdLst>
                  <a:gd name="T0" fmla="*/ 348 w 437"/>
                  <a:gd name="T1" fmla="*/ 0 h 519"/>
                  <a:gd name="T2" fmla="*/ 348 w 437"/>
                  <a:gd name="T3" fmla="*/ 82 h 519"/>
                  <a:gd name="T4" fmla="*/ 267 w 437"/>
                  <a:gd name="T5" fmla="*/ 82 h 519"/>
                  <a:gd name="T6" fmla="*/ 267 w 437"/>
                  <a:gd name="T7" fmla="*/ 171 h 519"/>
                  <a:gd name="T8" fmla="*/ 178 w 437"/>
                  <a:gd name="T9" fmla="*/ 171 h 519"/>
                  <a:gd name="T10" fmla="*/ 178 w 437"/>
                  <a:gd name="T11" fmla="*/ 260 h 519"/>
                  <a:gd name="T12" fmla="*/ 178 w 437"/>
                  <a:gd name="T13" fmla="*/ 349 h 519"/>
                  <a:gd name="T14" fmla="*/ 89 w 437"/>
                  <a:gd name="T15" fmla="*/ 349 h 519"/>
                  <a:gd name="T16" fmla="*/ 89 w 437"/>
                  <a:gd name="T17" fmla="*/ 430 h 519"/>
                  <a:gd name="T18" fmla="*/ 0 w 437"/>
                  <a:gd name="T19" fmla="*/ 430 h 519"/>
                  <a:gd name="T20" fmla="*/ 0 w 437"/>
                  <a:gd name="T21" fmla="*/ 519 h 519"/>
                  <a:gd name="T22" fmla="*/ 89 w 437"/>
                  <a:gd name="T23" fmla="*/ 519 h 519"/>
                  <a:gd name="T24" fmla="*/ 178 w 437"/>
                  <a:gd name="T25" fmla="*/ 519 h 519"/>
                  <a:gd name="T26" fmla="*/ 178 w 437"/>
                  <a:gd name="T27" fmla="*/ 430 h 519"/>
                  <a:gd name="T28" fmla="*/ 267 w 437"/>
                  <a:gd name="T29" fmla="*/ 430 h 519"/>
                  <a:gd name="T30" fmla="*/ 267 w 437"/>
                  <a:gd name="T31" fmla="*/ 349 h 519"/>
                  <a:gd name="T32" fmla="*/ 348 w 437"/>
                  <a:gd name="T33" fmla="*/ 349 h 519"/>
                  <a:gd name="T34" fmla="*/ 348 w 437"/>
                  <a:gd name="T35" fmla="*/ 260 h 519"/>
                  <a:gd name="T36" fmla="*/ 348 w 437"/>
                  <a:gd name="T37" fmla="*/ 171 h 519"/>
                  <a:gd name="T38" fmla="*/ 437 w 437"/>
                  <a:gd name="T39" fmla="*/ 171 h 519"/>
                  <a:gd name="T40" fmla="*/ 437 w 437"/>
                  <a:gd name="T41" fmla="*/ 85 h 519"/>
                  <a:gd name="T42" fmla="*/ 437 w 437"/>
                  <a:gd name="T43" fmla="*/ 0 h 519"/>
                  <a:gd name="T44" fmla="*/ 348 w 437"/>
                  <a:gd name="T45" fmla="*/ 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7" h="519">
                    <a:moveTo>
                      <a:pt x="348" y="0"/>
                    </a:moveTo>
                    <a:lnTo>
                      <a:pt x="348" y="82"/>
                    </a:lnTo>
                    <a:lnTo>
                      <a:pt x="267" y="82"/>
                    </a:lnTo>
                    <a:lnTo>
                      <a:pt x="267" y="171"/>
                    </a:lnTo>
                    <a:lnTo>
                      <a:pt x="178" y="171"/>
                    </a:lnTo>
                    <a:lnTo>
                      <a:pt x="178" y="260"/>
                    </a:lnTo>
                    <a:lnTo>
                      <a:pt x="178" y="349"/>
                    </a:lnTo>
                    <a:lnTo>
                      <a:pt x="89" y="349"/>
                    </a:lnTo>
                    <a:lnTo>
                      <a:pt x="89" y="430"/>
                    </a:lnTo>
                    <a:lnTo>
                      <a:pt x="0" y="430"/>
                    </a:lnTo>
                    <a:lnTo>
                      <a:pt x="0" y="519"/>
                    </a:lnTo>
                    <a:lnTo>
                      <a:pt x="89" y="519"/>
                    </a:lnTo>
                    <a:lnTo>
                      <a:pt x="178" y="519"/>
                    </a:lnTo>
                    <a:lnTo>
                      <a:pt x="178" y="430"/>
                    </a:lnTo>
                    <a:lnTo>
                      <a:pt x="267" y="430"/>
                    </a:lnTo>
                    <a:lnTo>
                      <a:pt x="267" y="349"/>
                    </a:lnTo>
                    <a:lnTo>
                      <a:pt x="348" y="349"/>
                    </a:lnTo>
                    <a:lnTo>
                      <a:pt x="348" y="260"/>
                    </a:lnTo>
                    <a:lnTo>
                      <a:pt x="348" y="171"/>
                    </a:lnTo>
                    <a:lnTo>
                      <a:pt x="437" y="171"/>
                    </a:lnTo>
                    <a:lnTo>
                      <a:pt x="437" y="85"/>
                    </a:lnTo>
                    <a:lnTo>
                      <a:pt x="437" y="0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3" name="Freeform 424">
                <a:extLst>
                  <a:ext uri="{FF2B5EF4-FFF2-40B4-BE49-F238E27FC236}">
                    <a16:creationId xmlns:a16="http://schemas.microsoft.com/office/drawing/2014/main" id="{81FB6FB9-C70E-4FCB-9186-20A0193B0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4" y="168"/>
                <a:ext cx="607" cy="348"/>
              </a:xfrm>
              <a:custGeom>
                <a:avLst/>
                <a:gdLst>
                  <a:gd name="T0" fmla="*/ 518 w 607"/>
                  <a:gd name="T1" fmla="*/ 178 h 348"/>
                  <a:gd name="T2" fmla="*/ 437 w 607"/>
                  <a:gd name="T3" fmla="*/ 178 h 348"/>
                  <a:gd name="T4" fmla="*/ 437 w 607"/>
                  <a:gd name="T5" fmla="*/ 90 h 348"/>
                  <a:gd name="T6" fmla="*/ 437 w 607"/>
                  <a:gd name="T7" fmla="*/ 0 h 348"/>
                  <a:gd name="T8" fmla="*/ 346 w 607"/>
                  <a:gd name="T9" fmla="*/ 0 h 348"/>
                  <a:gd name="T10" fmla="*/ 259 w 607"/>
                  <a:gd name="T11" fmla="*/ 0 h 348"/>
                  <a:gd name="T12" fmla="*/ 170 w 607"/>
                  <a:gd name="T13" fmla="*/ 0 h 348"/>
                  <a:gd name="T14" fmla="*/ 170 w 607"/>
                  <a:gd name="T15" fmla="*/ 89 h 348"/>
                  <a:gd name="T16" fmla="*/ 81 w 607"/>
                  <a:gd name="T17" fmla="*/ 89 h 348"/>
                  <a:gd name="T18" fmla="*/ 81 w 607"/>
                  <a:gd name="T19" fmla="*/ 178 h 348"/>
                  <a:gd name="T20" fmla="*/ 0 w 607"/>
                  <a:gd name="T21" fmla="*/ 178 h 348"/>
                  <a:gd name="T22" fmla="*/ 0 w 607"/>
                  <a:gd name="T23" fmla="*/ 267 h 348"/>
                  <a:gd name="T24" fmla="*/ 85 w 607"/>
                  <a:gd name="T25" fmla="*/ 267 h 348"/>
                  <a:gd name="T26" fmla="*/ 170 w 607"/>
                  <a:gd name="T27" fmla="*/ 267 h 348"/>
                  <a:gd name="T28" fmla="*/ 170 w 607"/>
                  <a:gd name="T29" fmla="*/ 178 h 348"/>
                  <a:gd name="T30" fmla="*/ 259 w 607"/>
                  <a:gd name="T31" fmla="*/ 178 h 348"/>
                  <a:gd name="T32" fmla="*/ 348 w 607"/>
                  <a:gd name="T33" fmla="*/ 178 h 348"/>
                  <a:gd name="T34" fmla="*/ 348 w 607"/>
                  <a:gd name="T35" fmla="*/ 267 h 348"/>
                  <a:gd name="T36" fmla="*/ 437 w 607"/>
                  <a:gd name="T37" fmla="*/ 267 h 348"/>
                  <a:gd name="T38" fmla="*/ 437 w 607"/>
                  <a:gd name="T39" fmla="*/ 348 h 348"/>
                  <a:gd name="T40" fmla="*/ 520 w 607"/>
                  <a:gd name="T41" fmla="*/ 348 h 348"/>
                  <a:gd name="T42" fmla="*/ 607 w 607"/>
                  <a:gd name="T43" fmla="*/ 348 h 348"/>
                  <a:gd name="T44" fmla="*/ 607 w 607"/>
                  <a:gd name="T45" fmla="*/ 267 h 348"/>
                  <a:gd name="T46" fmla="*/ 518 w 607"/>
                  <a:gd name="T47" fmla="*/ 267 h 348"/>
                  <a:gd name="T48" fmla="*/ 518 w 607"/>
                  <a:gd name="T49" fmla="*/ 17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7" h="348">
                    <a:moveTo>
                      <a:pt x="518" y="178"/>
                    </a:moveTo>
                    <a:lnTo>
                      <a:pt x="437" y="178"/>
                    </a:lnTo>
                    <a:lnTo>
                      <a:pt x="437" y="90"/>
                    </a:lnTo>
                    <a:lnTo>
                      <a:pt x="437" y="0"/>
                    </a:lnTo>
                    <a:lnTo>
                      <a:pt x="346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5" y="267"/>
                    </a:lnTo>
                    <a:lnTo>
                      <a:pt x="170" y="267"/>
                    </a:lnTo>
                    <a:lnTo>
                      <a:pt x="170" y="178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267"/>
                    </a:lnTo>
                    <a:lnTo>
                      <a:pt x="437" y="267"/>
                    </a:lnTo>
                    <a:lnTo>
                      <a:pt x="437" y="348"/>
                    </a:lnTo>
                    <a:lnTo>
                      <a:pt x="520" y="348"/>
                    </a:lnTo>
                    <a:lnTo>
                      <a:pt x="607" y="348"/>
                    </a:lnTo>
                    <a:lnTo>
                      <a:pt x="607" y="267"/>
                    </a:lnTo>
                    <a:lnTo>
                      <a:pt x="518" y="267"/>
                    </a:lnTo>
                    <a:lnTo>
                      <a:pt x="518" y="17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4" name="Rectangle 425">
                <a:extLst>
                  <a:ext uri="{FF2B5EF4-FFF2-40B4-BE49-F238E27FC236}">
                    <a16:creationId xmlns:a16="http://schemas.microsoft.com/office/drawing/2014/main" id="{DD395D7F-618E-45BF-B44D-B11057AB9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5" y="435"/>
                <a:ext cx="89" cy="81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5" name="Freeform 426">
                <a:extLst>
                  <a:ext uri="{FF2B5EF4-FFF2-40B4-BE49-F238E27FC236}">
                    <a16:creationId xmlns:a16="http://schemas.microsoft.com/office/drawing/2014/main" id="{F9677D18-2E9F-4982-A584-9C76F8267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-3"/>
                <a:ext cx="696" cy="438"/>
              </a:xfrm>
              <a:custGeom>
                <a:avLst/>
                <a:gdLst>
                  <a:gd name="T0" fmla="*/ 518 w 696"/>
                  <a:gd name="T1" fmla="*/ 260 h 438"/>
                  <a:gd name="T2" fmla="*/ 518 w 696"/>
                  <a:gd name="T3" fmla="*/ 171 h 438"/>
                  <a:gd name="T4" fmla="*/ 429 w 696"/>
                  <a:gd name="T5" fmla="*/ 171 h 438"/>
                  <a:gd name="T6" fmla="*/ 429 w 696"/>
                  <a:gd name="T7" fmla="*/ 89 h 438"/>
                  <a:gd name="T8" fmla="*/ 348 w 696"/>
                  <a:gd name="T9" fmla="*/ 89 h 438"/>
                  <a:gd name="T10" fmla="*/ 348 w 696"/>
                  <a:gd name="T11" fmla="*/ 0 h 438"/>
                  <a:gd name="T12" fmla="*/ 259 w 696"/>
                  <a:gd name="T13" fmla="*/ 0 h 438"/>
                  <a:gd name="T14" fmla="*/ 170 w 696"/>
                  <a:gd name="T15" fmla="*/ 0 h 438"/>
                  <a:gd name="T16" fmla="*/ 170 w 696"/>
                  <a:gd name="T17" fmla="*/ 89 h 438"/>
                  <a:gd name="T18" fmla="*/ 81 w 696"/>
                  <a:gd name="T19" fmla="*/ 89 h 438"/>
                  <a:gd name="T20" fmla="*/ 81 w 696"/>
                  <a:gd name="T21" fmla="*/ 171 h 438"/>
                  <a:gd name="T22" fmla="*/ 0 w 696"/>
                  <a:gd name="T23" fmla="*/ 171 h 438"/>
                  <a:gd name="T24" fmla="*/ 0 w 696"/>
                  <a:gd name="T25" fmla="*/ 260 h 438"/>
                  <a:gd name="T26" fmla="*/ 85 w 696"/>
                  <a:gd name="T27" fmla="*/ 260 h 438"/>
                  <a:gd name="T28" fmla="*/ 172 w 696"/>
                  <a:gd name="T29" fmla="*/ 260 h 438"/>
                  <a:gd name="T30" fmla="*/ 259 w 696"/>
                  <a:gd name="T31" fmla="*/ 260 h 438"/>
                  <a:gd name="T32" fmla="*/ 259 w 696"/>
                  <a:gd name="T33" fmla="*/ 171 h 438"/>
                  <a:gd name="T34" fmla="*/ 348 w 696"/>
                  <a:gd name="T35" fmla="*/ 171 h 438"/>
                  <a:gd name="T36" fmla="*/ 348 w 696"/>
                  <a:gd name="T37" fmla="*/ 261 h 438"/>
                  <a:gd name="T38" fmla="*/ 348 w 696"/>
                  <a:gd name="T39" fmla="*/ 349 h 438"/>
                  <a:gd name="T40" fmla="*/ 433 w 696"/>
                  <a:gd name="T41" fmla="*/ 349 h 438"/>
                  <a:gd name="T42" fmla="*/ 520 w 696"/>
                  <a:gd name="T43" fmla="*/ 349 h 438"/>
                  <a:gd name="T44" fmla="*/ 607 w 696"/>
                  <a:gd name="T45" fmla="*/ 349 h 438"/>
                  <a:gd name="T46" fmla="*/ 607 w 696"/>
                  <a:gd name="T47" fmla="*/ 438 h 438"/>
                  <a:gd name="T48" fmla="*/ 696 w 696"/>
                  <a:gd name="T49" fmla="*/ 438 h 438"/>
                  <a:gd name="T50" fmla="*/ 696 w 696"/>
                  <a:gd name="T51" fmla="*/ 349 h 438"/>
                  <a:gd name="T52" fmla="*/ 696 w 696"/>
                  <a:gd name="T53" fmla="*/ 260 h 438"/>
                  <a:gd name="T54" fmla="*/ 607 w 696"/>
                  <a:gd name="T55" fmla="*/ 260 h 438"/>
                  <a:gd name="T56" fmla="*/ 518 w 696"/>
                  <a:gd name="T57" fmla="*/ 26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6" h="438">
                    <a:moveTo>
                      <a:pt x="518" y="260"/>
                    </a:moveTo>
                    <a:lnTo>
                      <a:pt x="518" y="171"/>
                    </a:lnTo>
                    <a:lnTo>
                      <a:pt x="429" y="171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85" y="260"/>
                    </a:lnTo>
                    <a:lnTo>
                      <a:pt x="172" y="260"/>
                    </a:lnTo>
                    <a:lnTo>
                      <a:pt x="259" y="260"/>
                    </a:lnTo>
                    <a:lnTo>
                      <a:pt x="259" y="171"/>
                    </a:lnTo>
                    <a:lnTo>
                      <a:pt x="348" y="171"/>
                    </a:lnTo>
                    <a:lnTo>
                      <a:pt x="348" y="261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20" y="349"/>
                    </a:lnTo>
                    <a:lnTo>
                      <a:pt x="607" y="349"/>
                    </a:lnTo>
                    <a:lnTo>
                      <a:pt x="607" y="438"/>
                    </a:lnTo>
                    <a:lnTo>
                      <a:pt x="696" y="438"/>
                    </a:lnTo>
                    <a:lnTo>
                      <a:pt x="696" y="349"/>
                    </a:lnTo>
                    <a:lnTo>
                      <a:pt x="696" y="260"/>
                    </a:lnTo>
                    <a:lnTo>
                      <a:pt x="607" y="260"/>
                    </a:lnTo>
                    <a:lnTo>
                      <a:pt x="518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6" name="Freeform 427">
                <a:extLst>
                  <a:ext uri="{FF2B5EF4-FFF2-40B4-BE49-F238E27FC236}">
                    <a16:creationId xmlns:a16="http://schemas.microsoft.com/office/drawing/2014/main" id="{BE35C517-BF25-4BC5-B233-B071E1273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-92"/>
                <a:ext cx="1392" cy="608"/>
              </a:xfrm>
              <a:custGeom>
                <a:avLst/>
                <a:gdLst>
                  <a:gd name="T0" fmla="*/ 1222 w 1392"/>
                  <a:gd name="T1" fmla="*/ 438 h 608"/>
                  <a:gd name="T2" fmla="*/ 1222 w 1392"/>
                  <a:gd name="T3" fmla="*/ 350 h 608"/>
                  <a:gd name="T4" fmla="*/ 1222 w 1392"/>
                  <a:gd name="T5" fmla="*/ 260 h 608"/>
                  <a:gd name="T6" fmla="*/ 1135 w 1392"/>
                  <a:gd name="T7" fmla="*/ 260 h 608"/>
                  <a:gd name="T8" fmla="*/ 1051 w 1392"/>
                  <a:gd name="T9" fmla="*/ 260 h 608"/>
                  <a:gd name="T10" fmla="*/ 1051 w 1392"/>
                  <a:gd name="T11" fmla="*/ 174 h 608"/>
                  <a:gd name="T12" fmla="*/ 1051 w 1392"/>
                  <a:gd name="T13" fmla="*/ 89 h 608"/>
                  <a:gd name="T14" fmla="*/ 961 w 1392"/>
                  <a:gd name="T15" fmla="*/ 89 h 608"/>
                  <a:gd name="T16" fmla="*/ 874 w 1392"/>
                  <a:gd name="T17" fmla="*/ 89 h 608"/>
                  <a:gd name="T18" fmla="*/ 874 w 1392"/>
                  <a:gd name="T19" fmla="*/ 0 h 608"/>
                  <a:gd name="T20" fmla="*/ 785 w 1392"/>
                  <a:gd name="T21" fmla="*/ 0 h 608"/>
                  <a:gd name="T22" fmla="*/ 785 w 1392"/>
                  <a:gd name="T23" fmla="*/ 89 h 608"/>
                  <a:gd name="T24" fmla="*/ 696 w 1392"/>
                  <a:gd name="T25" fmla="*/ 89 h 608"/>
                  <a:gd name="T26" fmla="*/ 696 w 1392"/>
                  <a:gd name="T27" fmla="*/ 178 h 608"/>
                  <a:gd name="T28" fmla="*/ 615 w 1392"/>
                  <a:gd name="T29" fmla="*/ 178 h 608"/>
                  <a:gd name="T30" fmla="*/ 615 w 1392"/>
                  <a:gd name="T31" fmla="*/ 260 h 608"/>
                  <a:gd name="T32" fmla="*/ 526 w 1392"/>
                  <a:gd name="T33" fmla="*/ 260 h 608"/>
                  <a:gd name="T34" fmla="*/ 439 w 1392"/>
                  <a:gd name="T35" fmla="*/ 260 h 608"/>
                  <a:gd name="T36" fmla="*/ 350 w 1392"/>
                  <a:gd name="T37" fmla="*/ 260 h 608"/>
                  <a:gd name="T38" fmla="*/ 266 w 1392"/>
                  <a:gd name="T39" fmla="*/ 260 h 608"/>
                  <a:gd name="T40" fmla="*/ 266 w 1392"/>
                  <a:gd name="T41" fmla="*/ 349 h 608"/>
                  <a:gd name="T42" fmla="*/ 178 w 1392"/>
                  <a:gd name="T43" fmla="*/ 349 h 608"/>
                  <a:gd name="T44" fmla="*/ 178 w 1392"/>
                  <a:gd name="T45" fmla="*/ 438 h 608"/>
                  <a:gd name="T46" fmla="*/ 89 w 1392"/>
                  <a:gd name="T47" fmla="*/ 438 h 608"/>
                  <a:gd name="T48" fmla="*/ 89 w 1392"/>
                  <a:gd name="T49" fmla="*/ 527 h 608"/>
                  <a:gd name="T50" fmla="*/ 0 w 1392"/>
                  <a:gd name="T51" fmla="*/ 527 h 608"/>
                  <a:gd name="T52" fmla="*/ 0 w 1392"/>
                  <a:gd name="T53" fmla="*/ 608 h 608"/>
                  <a:gd name="T54" fmla="*/ 89 w 1392"/>
                  <a:gd name="T55" fmla="*/ 608 h 608"/>
                  <a:gd name="T56" fmla="*/ 178 w 1392"/>
                  <a:gd name="T57" fmla="*/ 608 h 608"/>
                  <a:gd name="T58" fmla="*/ 178 w 1392"/>
                  <a:gd name="T59" fmla="*/ 527 h 608"/>
                  <a:gd name="T60" fmla="*/ 263 w 1392"/>
                  <a:gd name="T61" fmla="*/ 527 h 608"/>
                  <a:gd name="T62" fmla="*/ 348 w 1392"/>
                  <a:gd name="T63" fmla="*/ 527 h 608"/>
                  <a:gd name="T64" fmla="*/ 348 w 1392"/>
                  <a:gd name="T65" fmla="*/ 438 h 608"/>
                  <a:gd name="T66" fmla="*/ 439 w 1392"/>
                  <a:gd name="T67" fmla="*/ 438 h 608"/>
                  <a:gd name="T68" fmla="*/ 526 w 1392"/>
                  <a:gd name="T69" fmla="*/ 438 h 608"/>
                  <a:gd name="T70" fmla="*/ 615 w 1392"/>
                  <a:gd name="T71" fmla="*/ 438 h 608"/>
                  <a:gd name="T72" fmla="*/ 615 w 1392"/>
                  <a:gd name="T73" fmla="*/ 349 h 608"/>
                  <a:gd name="T74" fmla="*/ 700 w 1392"/>
                  <a:gd name="T75" fmla="*/ 349 h 608"/>
                  <a:gd name="T76" fmla="*/ 785 w 1392"/>
                  <a:gd name="T77" fmla="*/ 349 h 608"/>
                  <a:gd name="T78" fmla="*/ 785 w 1392"/>
                  <a:gd name="T79" fmla="*/ 260 h 608"/>
                  <a:gd name="T80" fmla="*/ 874 w 1392"/>
                  <a:gd name="T81" fmla="*/ 260 h 608"/>
                  <a:gd name="T82" fmla="*/ 874 w 1392"/>
                  <a:gd name="T83" fmla="*/ 349 h 608"/>
                  <a:gd name="T84" fmla="*/ 961 w 1392"/>
                  <a:gd name="T85" fmla="*/ 349 h 608"/>
                  <a:gd name="T86" fmla="*/ 1051 w 1392"/>
                  <a:gd name="T87" fmla="*/ 349 h 608"/>
                  <a:gd name="T88" fmla="*/ 1051 w 1392"/>
                  <a:gd name="T89" fmla="*/ 438 h 608"/>
                  <a:gd name="T90" fmla="*/ 1133 w 1392"/>
                  <a:gd name="T91" fmla="*/ 438 h 608"/>
                  <a:gd name="T92" fmla="*/ 1133 w 1392"/>
                  <a:gd name="T93" fmla="*/ 527 h 608"/>
                  <a:gd name="T94" fmla="*/ 1222 w 1392"/>
                  <a:gd name="T95" fmla="*/ 527 h 608"/>
                  <a:gd name="T96" fmla="*/ 1309 w 1392"/>
                  <a:gd name="T97" fmla="*/ 527 h 608"/>
                  <a:gd name="T98" fmla="*/ 1392 w 1392"/>
                  <a:gd name="T99" fmla="*/ 527 h 608"/>
                  <a:gd name="T100" fmla="*/ 1392 w 1392"/>
                  <a:gd name="T101" fmla="*/ 438 h 608"/>
                  <a:gd name="T102" fmla="*/ 1309 w 1392"/>
                  <a:gd name="T103" fmla="*/ 438 h 608"/>
                  <a:gd name="T104" fmla="*/ 1222 w 1392"/>
                  <a:gd name="T105" fmla="*/ 438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92" h="608">
                    <a:moveTo>
                      <a:pt x="1222" y="438"/>
                    </a:moveTo>
                    <a:lnTo>
                      <a:pt x="1222" y="350"/>
                    </a:lnTo>
                    <a:lnTo>
                      <a:pt x="1222" y="260"/>
                    </a:lnTo>
                    <a:lnTo>
                      <a:pt x="1135" y="260"/>
                    </a:lnTo>
                    <a:lnTo>
                      <a:pt x="1051" y="260"/>
                    </a:lnTo>
                    <a:lnTo>
                      <a:pt x="1051" y="174"/>
                    </a:lnTo>
                    <a:lnTo>
                      <a:pt x="1051" y="89"/>
                    </a:lnTo>
                    <a:lnTo>
                      <a:pt x="961" y="89"/>
                    </a:lnTo>
                    <a:lnTo>
                      <a:pt x="874" y="89"/>
                    </a:lnTo>
                    <a:lnTo>
                      <a:pt x="874" y="0"/>
                    </a:lnTo>
                    <a:lnTo>
                      <a:pt x="785" y="0"/>
                    </a:lnTo>
                    <a:lnTo>
                      <a:pt x="785" y="89"/>
                    </a:lnTo>
                    <a:lnTo>
                      <a:pt x="696" y="89"/>
                    </a:lnTo>
                    <a:lnTo>
                      <a:pt x="696" y="178"/>
                    </a:lnTo>
                    <a:lnTo>
                      <a:pt x="615" y="178"/>
                    </a:lnTo>
                    <a:lnTo>
                      <a:pt x="615" y="260"/>
                    </a:lnTo>
                    <a:lnTo>
                      <a:pt x="526" y="260"/>
                    </a:lnTo>
                    <a:lnTo>
                      <a:pt x="439" y="260"/>
                    </a:lnTo>
                    <a:lnTo>
                      <a:pt x="350" y="260"/>
                    </a:lnTo>
                    <a:lnTo>
                      <a:pt x="266" y="260"/>
                    </a:lnTo>
                    <a:lnTo>
                      <a:pt x="266" y="349"/>
                    </a:lnTo>
                    <a:lnTo>
                      <a:pt x="178" y="349"/>
                    </a:lnTo>
                    <a:lnTo>
                      <a:pt x="178" y="438"/>
                    </a:lnTo>
                    <a:lnTo>
                      <a:pt x="89" y="438"/>
                    </a:lnTo>
                    <a:lnTo>
                      <a:pt x="89" y="527"/>
                    </a:lnTo>
                    <a:lnTo>
                      <a:pt x="0" y="527"/>
                    </a:lnTo>
                    <a:lnTo>
                      <a:pt x="0" y="608"/>
                    </a:lnTo>
                    <a:lnTo>
                      <a:pt x="89" y="608"/>
                    </a:lnTo>
                    <a:lnTo>
                      <a:pt x="178" y="608"/>
                    </a:lnTo>
                    <a:lnTo>
                      <a:pt x="178" y="527"/>
                    </a:lnTo>
                    <a:lnTo>
                      <a:pt x="263" y="527"/>
                    </a:lnTo>
                    <a:lnTo>
                      <a:pt x="348" y="527"/>
                    </a:lnTo>
                    <a:lnTo>
                      <a:pt x="348" y="438"/>
                    </a:lnTo>
                    <a:lnTo>
                      <a:pt x="439" y="438"/>
                    </a:lnTo>
                    <a:lnTo>
                      <a:pt x="526" y="438"/>
                    </a:lnTo>
                    <a:lnTo>
                      <a:pt x="615" y="438"/>
                    </a:lnTo>
                    <a:lnTo>
                      <a:pt x="615" y="349"/>
                    </a:lnTo>
                    <a:lnTo>
                      <a:pt x="700" y="349"/>
                    </a:lnTo>
                    <a:lnTo>
                      <a:pt x="785" y="349"/>
                    </a:lnTo>
                    <a:lnTo>
                      <a:pt x="785" y="260"/>
                    </a:lnTo>
                    <a:lnTo>
                      <a:pt x="874" y="260"/>
                    </a:lnTo>
                    <a:lnTo>
                      <a:pt x="874" y="349"/>
                    </a:lnTo>
                    <a:lnTo>
                      <a:pt x="961" y="349"/>
                    </a:lnTo>
                    <a:lnTo>
                      <a:pt x="1051" y="349"/>
                    </a:lnTo>
                    <a:lnTo>
                      <a:pt x="1051" y="438"/>
                    </a:lnTo>
                    <a:lnTo>
                      <a:pt x="1133" y="438"/>
                    </a:lnTo>
                    <a:lnTo>
                      <a:pt x="1133" y="527"/>
                    </a:lnTo>
                    <a:lnTo>
                      <a:pt x="1222" y="527"/>
                    </a:lnTo>
                    <a:lnTo>
                      <a:pt x="1309" y="527"/>
                    </a:lnTo>
                    <a:lnTo>
                      <a:pt x="1392" y="527"/>
                    </a:lnTo>
                    <a:lnTo>
                      <a:pt x="1392" y="438"/>
                    </a:lnTo>
                    <a:lnTo>
                      <a:pt x="1309" y="438"/>
                    </a:lnTo>
                    <a:lnTo>
                      <a:pt x="1222" y="43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7" name="Freeform 428">
                <a:extLst>
                  <a:ext uri="{FF2B5EF4-FFF2-40B4-BE49-F238E27FC236}">
                    <a16:creationId xmlns:a16="http://schemas.microsoft.com/office/drawing/2014/main" id="{76C63843-C5DC-469D-9B10-39415A1CE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" y="605"/>
                <a:ext cx="178" cy="267"/>
              </a:xfrm>
              <a:custGeom>
                <a:avLst/>
                <a:gdLst>
                  <a:gd name="T0" fmla="*/ 89 w 178"/>
                  <a:gd name="T1" fmla="*/ 0 h 267"/>
                  <a:gd name="T2" fmla="*/ 0 w 178"/>
                  <a:gd name="T3" fmla="*/ 0 h 267"/>
                  <a:gd name="T4" fmla="*/ 0 w 178"/>
                  <a:gd name="T5" fmla="*/ 89 h 267"/>
                  <a:gd name="T6" fmla="*/ 0 w 178"/>
                  <a:gd name="T7" fmla="*/ 178 h 267"/>
                  <a:gd name="T8" fmla="*/ 89 w 178"/>
                  <a:gd name="T9" fmla="*/ 178 h 267"/>
                  <a:gd name="T10" fmla="*/ 89 w 178"/>
                  <a:gd name="T11" fmla="*/ 267 h 267"/>
                  <a:gd name="T12" fmla="*/ 178 w 178"/>
                  <a:gd name="T13" fmla="*/ 267 h 267"/>
                  <a:gd name="T14" fmla="*/ 178 w 178"/>
                  <a:gd name="T15" fmla="*/ 176 h 267"/>
                  <a:gd name="T16" fmla="*/ 178 w 178"/>
                  <a:gd name="T17" fmla="*/ 89 h 267"/>
                  <a:gd name="T18" fmla="*/ 89 w 178"/>
                  <a:gd name="T19" fmla="*/ 89 h 267"/>
                  <a:gd name="T20" fmla="*/ 89 w 178"/>
                  <a:gd name="T21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8" h="267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176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8" name="Freeform 429">
                <a:extLst>
                  <a:ext uri="{FF2B5EF4-FFF2-40B4-BE49-F238E27FC236}">
                    <a16:creationId xmlns:a16="http://schemas.microsoft.com/office/drawing/2014/main" id="{53081ABA-927C-44BD-85AF-1B0E57350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435"/>
                <a:ext cx="81" cy="170"/>
              </a:xfrm>
              <a:custGeom>
                <a:avLst/>
                <a:gdLst>
                  <a:gd name="T0" fmla="*/ 81 w 81"/>
                  <a:gd name="T1" fmla="*/ 0 h 170"/>
                  <a:gd name="T2" fmla="*/ 0 w 81"/>
                  <a:gd name="T3" fmla="*/ 0 h 170"/>
                  <a:gd name="T4" fmla="*/ 0 w 81"/>
                  <a:gd name="T5" fmla="*/ 85 h 170"/>
                  <a:gd name="T6" fmla="*/ 0 w 81"/>
                  <a:gd name="T7" fmla="*/ 170 h 170"/>
                  <a:gd name="T8" fmla="*/ 81 w 81"/>
                  <a:gd name="T9" fmla="*/ 170 h 170"/>
                  <a:gd name="T10" fmla="*/ 81 w 81"/>
                  <a:gd name="T11" fmla="*/ 85 h 170"/>
                  <a:gd name="T12" fmla="*/ 81 w 81"/>
                  <a:gd name="T1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170">
                    <a:moveTo>
                      <a:pt x="81" y="0"/>
                    </a:move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8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9" name="Freeform 430">
                <a:extLst>
                  <a:ext uri="{FF2B5EF4-FFF2-40B4-BE49-F238E27FC236}">
                    <a16:creationId xmlns:a16="http://schemas.microsoft.com/office/drawing/2014/main" id="{B653BAE3-D684-4E81-B97E-0F27B32FD8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50" y="-3"/>
                <a:ext cx="785" cy="608"/>
              </a:xfrm>
              <a:custGeom>
                <a:avLst/>
                <a:gdLst>
                  <a:gd name="T0" fmla="*/ 696 w 785"/>
                  <a:gd name="T1" fmla="*/ 349 h 608"/>
                  <a:gd name="T2" fmla="*/ 696 w 785"/>
                  <a:gd name="T3" fmla="*/ 260 h 608"/>
                  <a:gd name="T4" fmla="*/ 607 w 785"/>
                  <a:gd name="T5" fmla="*/ 260 h 608"/>
                  <a:gd name="T6" fmla="*/ 607 w 785"/>
                  <a:gd name="T7" fmla="*/ 174 h 608"/>
                  <a:gd name="T8" fmla="*/ 607 w 785"/>
                  <a:gd name="T9" fmla="*/ 89 h 608"/>
                  <a:gd name="T10" fmla="*/ 518 w 785"/>
                  <a:gd name="T11" fmla="*/ 89 h 608"/>
                  <a:gd name="T12" fmla="*/ 518 w 785"/>
                  <a:gd name="T13" fmla="*/ 0 h 608"/>
                  <a:gd name="T14" fmla="*/ 429 w 785"/>
                  <a:gd name="T15" fmla="*/ 0 h 608"/>
                  <a:gd name="T16" fmla="*/ 429 w 785"/>
                  <a:gd name="T17" fmla="*/ 89 h 608"/>
                  <a:gd name="T18" fmla="*/ 348 w 785"/>
                  <a:gd name="T19" fmla="*/ 89 h 608"/>
                  <a:gd name="T20" fmla="*/ 348 w 785"/>
                  <a:gd name="T21" fmla="*/ 174 h 608"/>
                  <a:gd name="T22" fmla="*/ 348 w 785"/>
                  <a:gd name="T23" fmla="*/ 260 h 608"/>
                  <a:gd name="T24" fmla="*/ 259 w 785"/>
                  <a:gd name="T25" fmla="*/ 260 h 608"/>
                  <a:gd name="T26" fmla="*/ 259 w 785"/>
                  <a:gd name="T27" fmla="*/ 349 h 608"/>
                  <a:gd name="T28" fmla="*/ 170 w 785"/>
                  <a:gd name="T29" fmla="*/ 349 h 608"/>
                  <a:gd name="T30" fmla="*/ 170 w 785"/>
                  <a:gd name="T31" fmla="*/ 438 h 608"/>
                  <a:gd name="T32" fmla="*/ 81 w 785"/>
                  <a:gd name="T33" fmla="*/ 438 h 608"/>
                  <a:gd name="T34" fmla="*/ 81 w 785"/>
                  <a:gd name="T35" fmla="*/ 519 h 608"/>
                  <a:gd name="T36" fmla="*/ 0 w 785"/>
                  <a:gd name="T37" fmla="*/ 519 h 608"/>
                  <a:gd name="T38" fmla="*/ 0 w 785"/>
                  <a:gd name="T39" fmla="*/ 608 h 608"/>
                  <a:gd name="T40" fmla="*/ 83 w 785"/>
                  <a:gd name="T41" fmla="*/ 608 h 608"/>
                  <a:gd name="T42" fmla="*/ 170 w 785"/>
                  <a:gd name="T43" fmla="*/ 608 h 608"/>
                  <a:gd name="T44" fmla="*/ 170 w 785"/>
                  <a:gd name="T45" fmla="*/ 519 h 608"/>
                  <a:gd name="T46" fmla="*/ 259 w 785"/>
                  <a:gd name="T47" fmla="*/ 519 h 608"/>
                  <a:gd name="T48" fmla="*/ 259 w 785"/>
                  <a:gd name="T49" fmla="*/ 438 h 608"/>
                  <a:gd name="T50" fmla="*/ 348 w 785"/>
                  <a:gd name="T51" fmla="*/ 438 h 608"/>
                  <a:gd name="T52" fmla="*/ 348 w 785"/>
                  <a:gd name="T53" fmla="*/ 349 h 608"/>
                  <a:gd name="T54" fmla="*/ 433 w 785"/>
                  <a:gd name="T55" fmla="*/ 349 h 608"/>
                  <a:gd name="T56" fmla="*/ 518 w 785"/>
                  <a:gd name="T57" fmla="*/ 349 h 608"/>
                  <a:gd name="T58" fmla="*/ 518 w 785"/>
                  <a:gd name="T59" fmla="*/ 438 h 608"/>
                  <a:gd name="T60" fmla="*/ 607 w 785"/>
                  <a:gd name="T61" fmla="*/ 438 h 608"/>
                  <a:gd name="T62" fmla="*/ 694 w 785"/>
                  <a:gd name="T63" fmla="*/ 438 h 608"/>
                  <a:gd name="T64" fmla="*/ 785 w 785"/>
                  <a:gd name="T65" fmla="*/ 438 h 608"/>
                  <a:gd name="T66" fmla="*/ 785 w 785"/>
                  <a:gd name="T67" fmla="*/ 349 h 608"/>
                  <a:gd name="T68" fmla="*/ 696 w 785"/>
                  <a:gd name="T69" fmla="*/ 349 h 608"/>
                  <a:gd name="T70" fmla="*/ 429 w 785"/>
                  <a:gd name="T71" fmla="*/ 260 h 608"/>
                  <a:gd name="T72" fmla="*/ 429 w 785"/>
                  <a:gd name="T73" fmla="*/ 171 h 608"/>
                  <a:gd name="T74" fmla="*/ 518 w 785"/>
                  <a:gd name="T75" fmla="*/ 171 h 608"/>
                  <a:gd name="T76" fmla="*/ 518 w 785"/>
                  <a:gd name="T77" fmla="*/ 260 h 608"/>
                  <a:gd name="T78" fmla="*/ 429 w 785"/>
                  <a:gd name="T79" fmla="*/ 26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85" h="608">
                    <a:moveTo>
                      <a:pt x="696" y="349"/>
                    </a:moveTo>
                    <a:lnTo>
                      <a:pt x="696" y="260"/>
                    </a:lnTo>
                    <a:lnTo>
                      <a:pt x="607" y="260"/>
                    </a:lnTo>
                    <a:lnTo>
                      <a:pt x="607" y="174"/>
                    </a:lnTo>
                    <a:lnTo>
                      <a:pt x="607" y="89"/>
                    </a:lnTo>
                    <a:lnTo>
                      <a:pt x="518" y="89"/>
                    </a:lnTo>
                    <a:lnTo>
                      <a:pt x="518" y="0"/>
                    </a:lnTo>
                    <a:lnTo>
                      <a:pt x="429" y="0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174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1" y="438"/>
                    </a:lnTo>
                    <a:lnTo>
                      <a:pt x="81" y="519"/>
                    </a:lnTo>
                    <a:lnTo>
                      <a:pt x="0" y="519"/>
                    </a:lnTo>
                    <a:lnTo>
                      <a:pt x="0" y="608"/>
                    </a:lnTo>
                    <a:lnTo>
                      <a:pt x="83" y="608"/>
                    </a:lnTo>
                    <a:lnTo>
                      <a:pt x="170" y="608"/>
                    </a:lnTo>
                    <a:lnTo>
                      <a:pt x="170" y="519"/>
                    </a:lnTo>
                    <a:lnTo>
                      <a:pt x="259" y="519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lnTo>
                      <a:pt x="518" y="438"/>
                    </a:lnTo>
                    <a:lnTo>
                      <a:pt x="607" y="438"/>
                    </a:lnTo>
                    <a:lnTo>
                      <a:pt x="694" y="438"/>
                    </a:lnTo>
                    <a:lnTo>
                      <a:pt x="785" y="438"/>
                    </a:lnTo>
                    <a:lnTo>
                      <a:pt x="785" y="349"/>
                    </a:lnTo>
                    <a:lnTo>
                      <a:pt x="696" y="349"/>
                    </a:lnTo>
                    <a:close/>
                    <a:moveTo>
                      <a:pt x="429" y="260"/>
                    </a:moveTo>
                    <a:lnTo>
                      <a:pt x="429" y="171"/>
                    </a:lnTo>
                    <a:lnTo>
                      <a:pt x="518" y="171"/>
                    </a:lnTo>
                    <a:lnTo>
                      <a:pt x="518" y="260"/>
                    </a:lnTo>
                    <a:lnTo>
                      <a:pt x="429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0" name="Freeform 431">
                <a:extLst>
                  <a:ext uri="{FF2B5EF4-FFF2-40B4-BE49-F238E27FC236}">
                    <a16:creationId xmlns:a16="http://schemas.microsoft.com/office/drawing/2014/main" id="{C692B455-6014-4FBC-8F69-54C685ACE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516"/>
                <a:ext cx="178" cy="89"/>
              </a:xfrm>
              <a:custGeom>
                <a:avLst/>
                <a:gdLst>
                  <a:gd name="T0" fmla="*/ 0 w 178"/>
                  <a:gd name="T1" fmla="*/ 0 h 89"/>
                  <a:gd name="T2" fmla="*/ 0 w 178"/>
                  <a:gd name="T3" fmla="*/ 89 h 89"/>
                  <a:gd name="T4" fmla="*/ 91 w 178"/>
                  <a:gd name="T5" fmla="*/ 89 h 89"/>
                  <a:gd name="T6" fmla="*/ 178 w 178"/>
                  <a:gd name="T7" fmla="*/ 89 h 89"/>
                  <a:gd name="T8" fmla="*/ 178 w 178"/>
                  <a:gd name="T9" fmla="*/ 0 h 89"/>
                  <a:gd name="T10" fmla="*/ 91 w 178"/>
                  <a:gd name="T11" fmla="*/ 0 h 89"/>
                  <a:gd name="T12" fmla="*/ 0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0" y="0"/>
                    </a:moveTo>
                    <a:lnTo>
                      <a:pt x="0" y="89"/>
                    </a:lnTo>
                    <a:lnTo>
                      <a:pt x="91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1" name="Freeform 432">
                <a:extLst>
                  <a:ext uri="{FF2B5EF4-FFF2-40B4-BE49-F238E27FC236}">
                    <a16:creationId xmlns:a16="http://schemas.microsoft.com/office/drawing/2014/main" id="{43FE4819-D98C-4D30-864C-DB2F5C777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" y="-3"/>
                <a:ext cx="518" cy="519"/>
              </a:xfrm>
              <a:custGeom>
                <a:avLst/>
                <a:gdLst>
                  <a:gd name="T0" fmla="*/ 518 w 518"/>
                  <a:gd name="T1" fmla="*/ 349 h 519"/>
                  <a:gd name="T2" fmla="*/ 518 w 518"/>
                  <a:gd name="T3" fmla="*/ 260 h 519"/>
                  <a:gd name="T4" fmla="*/ 429 w 518"/>
                  <a:gd name="T5" fmla="*/ 260 h 519"/>
                  <a:gd name="T6" fmla="*/ 429 w 518"/>
                  <a:gd name="T7" fmla="*/ 171 h 519"/>
                  <a:gd name="T8" fmla="*/ 348 w 518"/>
                  <a:gd name="T9" fmla="*/ 171 h 519"/>
                  <a:gd name="T10" fmla="*/ 348 w 518"/>
                  <a:gd name="T11" fmla="*/ 89 h 519"/>
                  <a:gd name="T12" fmla="*/ 259 w 518"/>
                  <a:gd name="T13" fmla="*/ 89 h 519"/>
                  <a:gd name="T14" fmla="*/ 259 w 518"/>
                  <a:gd name="T15" fmla="*/ 0 h 519"/>
                  <a:gd name="T16" fmla="*/ 170 w 518"/>
                  <a:gd name="T17" fmla="*/ 0 h 519"/>
                  <a:gd name="T18" fmla="*/ 170 w 518"/>
                  <a:gd name="T19" fmla="*/ 85 h 519"/>
                  <a:gd name="T20" fmla="*/ 170 w 518"/>
                  <a:gd name="T21" fmla="*/ 171 h 519"/>
                  <a:gd name="T22" fmla="*/ 81 w 518"/>
                  <a:gd name="T23" fmla="*/ 171 h 519"/>
                  <a:gd name="T24" fmla="*/ 81 w 518"/>
                  <a:gd name="T25" fmla="*/ 260 h 519"/>
                  <a:gd name="T26" fmla="*/ 0 w 518"/>
                  <a:gd name="T27" fmla="*/ 260 h 519"/>
                  <a:gd name="T28" fmla="*/ 0 w 518"/>
                  <a:gd name="T29" fmla="*/ 349 h 519"/>
                  <a:gd name="T30" fmla="*/ 0 w 518"/>
                  <a:gd name="T31" fmla="*/ 436 h 519"/>
                  <a:gd name="T32" fmla="*/ 0 w 518"/>
                  <a:gd name="T33" fmla="*/ 519 h 519"/>
                  <a:gd name="T34" fmla="*/ 81 w 518"/>
                  <a:gd name="T35" fmla="*/ 519 h 519"/>
                  <a:gd name="T36" fmla="*/ 81 w 518"/>
                  <a:gd name="T37" fmla="*/ 436 h 519"/>
                  <a:gd name="T38" fmla="*/ 81 w 518"/>
                  <a:gd name="T39" fmla="*/ 349 h 519"/>
                  <a:gd name="T40" fmla="*/ 170 w 518"/>
                  <a:gd name="T41" fmla="*/ 349 h 519"/>
                  <a:gd name="T42" fmla="*/ 170 w 518"/>
                  <a:gd name="T43" fmla="*/ 260 h 519"/>
                  <a:gd name="T44" fmla="*/ 259 w 518"/>
                  <a:gd name="T45" fmla="*/ 260 h 519"/>
                  <a:gd name="T46" fmla="*/ 259 w 518"/>
                  <a:gd name="T47" fmla="*/ 349 h 519"/>
                  <a:gd name="T48" fmla="*/ 170 w 518"/>
                  <a:gd name="T49" fmla="*/ 349 h 519"/>
                  <a:gd name="T50" fmla="*/ 170 w 518"/>
                  <a:gd name="T51" fmla="*/ 438 h 519"/>
                  <a:gd name="T52" fmla="*/ 259 w 518"/>
                  <a:gd name="T53" fmla="*/ 438 h 519"/>
                  <a:gd name="T54" fmla="*/ 348 w 518"/>
                  <a:gd name="T55" fmla="*/ 438 h 519"/>
                  <a:gd name="T56" fmla="*/ 348 w 518"/>
                  <a:gd name="T57" fmla="*/ 349 h 519"/>
                  <a:gd name="T58" fmla="*/ 433 w 518"/>
                  <a:gd name="T59" fmla="*/ 349 h 519"/>
                  <a:gd name="T60" fmla="*/ 518 w 518"/>
                  <a:gd name="T61" fmla="*/ 34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8" h="519">
                    <a:moveTo>
                      <a:pt x="518" y="349"/>
                    </a:moveTo>
                    <a:lnTo>
                      <a:pt x="518" y="260"/>
                    </a:lnTo>
                    <a:lnTo>
                      <a:pt x="429" y="260"/>
                    </a:lnTo>
                    <a:lnTo>
                      <a:pt x="429" y="171"/>
                    </a:lnTo>
                    <a:lnTo>
                      <a:pt x="348" y="171"/>
                    </a:lnTo>
                    <a:lnTo>
                      <a:pt x="348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5"/>
                    </a:lnTo>
                    <a:lnTo>
                      <a:pt x="170" y="171"/>
                    </a:lnTo>
                    <a:lnTo>
                      <a:pt x="81" y="171"/>
                    </a:lnTo>
                    <a:lnTo>
                      <a:pt x="81" y="260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0" y="436"/>
                    </a:lnTo>
                    <a:lnTo>
                      <a:pt x="0" y="519"/>
                    </a:lnTo>
                    <a:lnTo>
                      <a:pt x="81" y="519"/>
                    </a:lnTo>
                    <a:lnTo>
                      <a:pt x="81" y="436"/>
                    </a:lnTo>
                    <a:lnTo>
                      <a:pt x="81" y="349"/>
                    </a:lnTo>
                    <a:lnTo>
                      <a:pt x="170" y="349"/>
                    </a:lnTo>
                    <a:lnTo>
                      <a:pt x="170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2" name="Freeform 433">
                <a:extLst>
                  <a:ext uri="{FF2B5EF4-FFF2-40B4-BE49-F238E27FC236}">
                    <a16:creationId xmlns:a16="http://schemas.microsoft.com/office/drawing/2014/main" id="{FA591AD9-10F5-41C9-B200-540A1EE93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86"/>
                <a:ext cx="259" cy="786"/>
              </a:xfrm>
              <a:custGeom>
                <a:avLst/>
                <a:gdLst>
                  <a:gd name="T0" fmla="*/ 170 w 259"/>
                  <a:gd name="T1" fmla="*/ 347 h 786"/>
                  <a:gd name="T2" fmla="*/ 170 w 259"/>
                  <a:gd name="T3" fmla="*/ 260 h 786"/>
                  <a:gd name="T4" fmla="*/ 170 w 259"/>
                  <a:gd name="T5" fmla="*/ 172 h 786"/>
                  <a:gd name="T6" fmla="*/ 170 w 259"/>
                  <a:gd name="T7" fmla="*/ 82 h 786"/>
                  <a:gd name="T8" fmla="*/ 89 w 259"/>
                  <a:gd name="T9" fmla="*/ 82 h 786"/>
                  <a:gd name="T10" fmla="*/ 89 w 259"/>
                  <a:gd name="T11" fmla="*/ 0 h 786"/>
                  <a:gd name="T12" fmla="*/ 4 w 259"/>
                  <a:gd name="T13" fmla="*/ 0 h 786"/>
                  <a:gd name="T14" fmla="*/ 0 w 259"/>
                  <a:gd name="T15" fmla="*/ 0 h 786"/>
                  <a:gd name="T16" fmla="*/ 0 w 259"/>
                  <a:gd name="T17" fmla="*/ 85 h 786"/>
                  <a:gd name="T18" fmla="*/ 0 w 259"/>
                  <a:gd name="T19" fmla="*/ 172 h 786"/>
                  <a:gd name="T20" fmla="*/ 0 w 259"/>
                  <a:gd name="T21" fmla="*/ 260 h 786"/>
                  <a:gd name="T22" fmla="*/ 0 w 259"/>
                  <a:gd name="T23" fmla="*/ 349 h 786"/>
                  <a:gd name="T24" fmla="*/ 4 w 259"/>
                  <a:gd name="T25" fmla="*/ 349 h 786"/>
                  <a:gd name="T26" fmla="*/ 89 w 259"/>
                  <a:gd name="T27" fmla="*/ 349 h 786"/>
                  <a:gd name="T28" fmla="*/ 89 w 259"/>
                  <a:gd name="T29" fmla="*/ 434 h 786"/>
                  <a:gd name="T30" fmla="*/ 89 w 259"/>
                  <a:gd name="T31" fmla="*/ 519 h 786"/>
                  <a:gd name="T32" fmla="*/ 170 w 259"/>
                  <a:gd name="T33" fmla="*/ 519 h 786"/>
                  <a:gd name="T34" fmla="*/ 170 w 259"/>
                  <a:gd name="T35" fmla="*/ 608 h 786"/>
                  <a:gd name="T36" fmla="*/ 170 w 259"/>
                  <a:gd name="T37" fmla="*/ 695 h 786"/>
                  <a:gd name="T38" fmla="*/ 170 w 259"/>
                  <a:gd name="T39" fmla="*/ 786 h 786"/>
                  <a:gd name="T40" fmla="*/ 259 w 259"/>
                  <a:gd name="T41" fmla="*/ 786 h 786"/>
                  <a:gd name="T42" fmla="*/ 259 w 259"/>
                  <a:gd name="T43" fmla="*/ 695 h 786"/>
                  <a:gd name="T44" fmla="*/ 259 w 259"/>
                  <a:gd name="T45" fmla="*/ 608 h 786"/>
                  <a:gd name="T46" fmla="*/ 259 w 259"/>
                  <a:gd name="T47" fmla="*/ 521 h 786"/>
                  <a:gd name="T48" fmla="*/ 259 w 259"/>
                  <a:gd name="T49" fmla="*/ 430 h 786"/>
                  <a:gd name="T50" fmla="*/ 170 w 259"/>
                  <a:gd name="T51" fmla="*/ 430 h 786"/>
                  <a:gd name="T52" fmla="*/ 170 w 259"/>
                  <a:gd name="T53" fmla="*/ 347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9" h="786">
                    <a:moveTo>
                      <a:pt x="170" y="347"/>
                    </a:moveTo>
                    <a:lnTo>
                      <a:pt x="170" y="260"/>
                    </a:lnTo>
                    <a:lnTo>
                      <a:pt x="170" y="172"/>
                    </a:lnTo>
                    <a:lnTo>
                      <a:pt x="170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2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4" y="349"/>
                    </a:lnTo>
                    <a:lnTo>
                      <a:pt x="89" y="349"/>
                    </a:lnTo>
                    <a:lnTo>
                      <a:pt x="89" y="434"/>
                    </a:lnTo>
                    <a:lnTo>
                      <a:pt x="89" y="519"/>
                    </a:lnTo>
                    <a:lnTo>
                      <a:pt x="170" y="519"/>
                    </a:lnTo>
                    <a:lnTo>
                      <a:pt x="170" y="608"/>
                    </a:lnTo>
                    <a:lnTo>
                      <a:pt x="170" y="695"/>
                    </a:lnTo>
                    <a:lnTo>
                      <a:pt x="170" y="786"/>
                    </a:lnTo>
                    <a:lnTo>
                      <a:pt x="259" y="786"/>
                    </a:lnTo>
                    <a:lnTo>
                      <a:pt x="259" y="695"/>
                    </a:lnTo>
                    <a:lnTo>
                      <a:pt x="259" y="608"/>
                    </a:lnTo>
                    <a:lnTo>
                      <a:pt x="259" y="521"/>
                    </a:lnTo>
                    <a:lnTo>
                      <a:pt x="259" y="430"/>
                    </a:lnTo>
                    <a:lnTo>
                      <a:pt x="170" y="430"/>
                    </a:lnTo>
                    <a:lnTo>
                      <a:pt x="170" y="347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05" name="Group 1404">
              <a:extLst>
                <a:ext uri="{FF2B5EF4-FFF2-40B4-BE49-F238E27FC236}">
                  <a16:creationId xmlns:a16="http://schemas.microsoft.com/office/drawing/2014/main" id="{14B4CB0B-9440-4CD9-8B42-F60FBDC81CB1}"/>
                </a:ext>
              </a:extLst>
            </p:cNvPr>
            <p:cNvGrpSpPr/>
            <p:nvPr/>
          </p:nvGrpSpPr>
          <p:grpSpPr>
            <a:xfrm>
              <a:off x="0" y="6085059"/>
              <a:ext cx="5037287" cy="772941"/>
              <a:chOff x="0" y="6085059"/>
              <a:chExt cx="5037287" cy="772941"/>
            </a:xfrm>
          </p:grpSpPr>
          <p:grpSp>
            <p:nvGrpSpPr>
              <p:cNvPr id="1401" name="Group 1400">
                <a:extLst>
                  <a:ext uri="{FF2B5EF4-FFF2-40B4-BE49-F238E27FC236}">
                    <a16:creationId xmlns:a16="http://schemas.microsoft.com/office/drawing/2014/main" id="{F1716763-3853-4A03-9CF2-A879AEB38125}"/>
                  </a:ext>
                </a:extLst>
              </p:cNvPr>
              <p:cNvGrpSpPr/>
              <p:nvPr/>
            </p:nvGrpSpPr>
            <p:grpSpPr>
              <a:xfrm>
                <a:off x="0" y="6085059"/>
                <a:ext cx="2531950" cy="772941"/>
                <a:chOff x="0" y="6085059"/>
                <a:chExt cx="2531950" cy="772941"/>
              </a:xfrm>
            </p:grpSpPr>
            <p:pic>
              <p:nvPicPr>
                <p:cNvPr id="1399" name="Picture 1398">
                  <a:extLst>
                    <a:ext uri="{FF2B5EF4-FFF2-40B4-BE49-F238E27FC236}">
                      <a16:creationId xmlns:a16="http://schemas.microsoft.com/office/drawing/2014/main" id="{4113C6AC-3683-47A6-9FAA-A2937DF4C0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00" name="Picture 1399">
                  <a:extLst>
                    <a:ext uri="{FF2B5EF4-FFF2-40B4-BE49-F238E27FC236}">
                      <a16:creationId xmlns:a16="http://schemas.microsoft.com/office/drawing/2014/main" id="{782EA696-3B38-4D6D-B134-D92CA20E62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57846" y="6085059"/>
                  <a:ext cx="1274104" cy="772941"/>
                </a:xfrm>
                <a:prstGeom prst="rect">
                  <a:avLst/>
                </a:prstGeom>
              </p:spPr>
            </p:pic>
          </p:grpSp>
          <p:grpSp>
            <p:nvGrpSpPr>
              <p:cNvPr id="1402" name="Group 1401">
                <a:extLst>
                  <a:ext uri="{FF2B5EF4-FFF2-40B4-BE49-F238E27FC236}">
                    <a16:creationId xmlns:a16="http://schemas.microsoft.com/office/drawing/2014/main" id="{E3C8EB4C-AB34-4B59-ACE6-55FB962BB3D2}"/>
                  </a:ext>
                </a:extLst>
              </p:cNvPr>
              <p:cNvGrpSpPr/>
              <p:nvPr/>
            </p:nvGrpSpPr>
            <p:grpSpPr>
              <a:xfrm>
                <a:off x="2515497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03" name="Picture 1402">
                  <a:extLst>
                    <a:ext uri="{FF2B5EF4-FFF2-40B4-BE49-F238E27FC236}">
                      <a16:creationId xmlns:a16="http://schemas.microsoft.com/office/drawing/2014/main" id="{DDAFBD60-66FE-4967-BE02-427088F6BD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04" name="Picture 1403">
                  <a:extLst>
                    <a:ext uri="{FF2B5EF4-FFF2-40B4-BE49-F238E27FC236}">
                      <a16:creationId xmlns:a16="http://schemas.microsoft.com/office/drawing/2014/main" id="{04733A55-FEA5-45FF-8AFD-DB2417B585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06" name="Group 1405">
              <a:extLst>
                <a:ext uri="{FF2B5EF4-FFF2-40B4-BE49-F238E27FC236}">
                  <a16:creationId xmlns:a16="http://schemas.microsoft.com/office/drawing/2014/main" id="{420F2414-AA17-4337-977D-A3F171F694FB}"/>
                </a:ext>
              </a:extLst>
            </p:cNvPr>
            <p:cNvGrpSpPr/>
            <p:nvPr/>
          </p:nvGrpSpPr>
          <p:grpSpPr>
            <a:xfrm>
              <a:off x="4926500" y="6085059"/>
              <a:ext cx="5037287" cy="772941"/>
              <a:chOff x="0" y="6085059"/>
              <a:chExt cx="5037287" cy="772941"/>
            </a:xfrm>
          </p:grpSpPr>
          <p:grpSp>
            <p:nvGrpSpPr>
              <p:cNvPr id="1407" name="Group 1406">
                <a:extLst>
                  <a:ext uri="{FF2B5EF4-FFF2-40B4-BE49-F238E27FC236}">
                    <a16:creationId xmlns:a16="http://schemas.microsoft.com/office/drawing/2014/main" id="{D4B4A139-8D6B-4202-8A45-F8064EABD2A0}"/>
                  </a:ext>
                </a:extLst>
              </p:cNvPr>
              <p:cNvGrpSpPr/>
              <p:nvPr/>
            </p:nvGrpSpPr>
            <p:grpSpPr>
              <a:xfrm>
                <a:off x="0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11" name="Picture 1410">
                  <a:extLst>
                    <a:ext uri="{FF2B5EF4-FFF2-40B4-BE49-F238E27FC236}">
                      <a16:creationId xmlns:a16="http://schemas.microsoft.com/office/drawing/2014/main" id="{29247DCD-9091-4D41-BD76-B9CA71305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2" name="Picture 1411">
                  <a:extLst>
                    <a:ext uri="{FF2B5EF4-FFF2-40B4-BE49-F238E27FC236}">
                      <a16:creationId xmlns:a16="http://schemas.microsoft.com/office/drawing/2014/main" id="{2D79696D-00B1-460D-9A01-ABD09AFE93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  <p:grpSp>
            <p:nvGrpSpPr>
              <p:cNvPr id="1408" name="Group 1407">
                <a:extLst>
                  <a:ext uri="{FF2B5EF4-FFF2-40B4-BE49-F238E27FC236}">
                    <a16:creationId xmlns:a16="http://schemas.microsoft.com/office/drawing/2014/main" id="{863BBE6A-AADD-4358-9B95-56BCA468B699}"/>
                  </a:ext>
                </a:extLst>
              </p:cNvPr>
              <p:cNvGrpSpPr/>
              <p:nvPr/>
            </p:nvGrpSpPr>
            <p:grpSpPr>
              <a:xfrm>
                <a:off x="2515497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09" name="Picture 1408">
                  <a:extLst>
                    <a:ext uri="{FF2B5EF4-FFF2-40B4-BE49-F238E27FC236}">
                      <a16:creationId xmlns:a16="http://schemas.microsoft.com/office/drawing/2014/main" id="{A68A5647-9D73-40B8-B891-07902A695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0" name="Picture 1409">
                  <a:extLst>
                    <a:ext uri="{FF2B5EF4-FFF2-40B4-BE49-F238E27FC236}">
                      <a16:creationId xmlns:a16="http://schemas.microsoft.com/office/drawing/2014/main" id="{7E2F4BDF-A2CF-4C72-B0E3-CCC76B8589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13" name="Group 1412">
              <a:extLst>
                <a:ext uri="{FF2B5EF4-FFF2-40B4-BE49-F238E27FC236}">
                  <a16:creationId xmlns:a16="http://schemas.microsoft.com/office/drawing/2014/main" id="{42B4ABB1-406B-4E58-B27D-4BEBA760AD8E}"/>
                </a:ext>
              </a:extLst>
            </p:cNvPr>
            <p:cNvGrpSpPr/>
            <p:nvPr/>
          </p:nvGrpSpPr>
          <p:grpSpPr>
            <a:xfrm>
              <a:off x="7162381" y="6085059"/>
              <a:ext cx="5037287" cy="772941"/>
              <a:chOff x="0" y="6085059"/>
              <a:chExt cx="5037287" cy="772941"/>
            </a:xfrm>
          </p:grpSpPr>
          <p:grpSp>
            <p:nvGrpSpPr>
              <p:cNvPr id="1414" name="Group 1413">
                <a:extLst>
                  <a:ext uri="{FF2B5EF4-FFF2-40B4-BE49-F238E27FC236}">
                    <a16:creationId xmlns:a16="http://schemas.microsoft.com/office/drawing/2014/main" id="{1143FD88-0549-4C9B-873D-F47FE5E690F4}"/>
                  </a:ext>
                </a:extLst>
              </p:cNvPr>
              <p:cNvGrpSpPr/>
              <p:nvPr/>
            </p:nvGrpSpPr>
            <p:grpSpPr>
              <a:xfrm>
                <a:off x="0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18" name="Picture 1417">
                  <a:extLst>
                    <a:ext uri="{FF2B5EF4-FFF2-40B4-BE49-F238E27FC236}">
                      <a16:creationId xmlns:a16="http://schemas.microsoft.com/office/drawing/2014/main" id="{3F28EDAA-E19F-41F1-979E-B8ABD53FA6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9" name="Picture 1418">
                  <a:extLst>
                    <a:ext uri="{FF2B5EF4-FFF2-40B4-BE49-F238E27FC236}">
                      <a16:creationId xmlns:a16="http://schemas.microsoft.com/office/drawing/2014/main" id="{201A4704-A2BB-45E6-9099-241DE1226F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  <p:grpSp>
            <p:nvGrpSpPr>
              <p:cNvPr id="1415" name="Group 1414">
                <a:extLst>
                  <a:ext uri="{FF2B5EF4-FFF2-40B4-BE49-F238E27FC236}">
                    <a16:creationId xmlns:a16="http://schemas.microsoft.com/office/drawing/2014/main" id="{AB130247-DE32-4816-A997-6661F7DCC3E7}"/>
                  </a:ext>
                </a:extLst>
              </p:cNvPr>
              <p:cNvGrpSpPr/>
              <p:nvPr/>
            </p:nvGrpSpPr>
            <p:grpSpPr>
              <a:xfrm>
                <a:off x="2515497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16" name="Picture 1415">
                  <a:extLst>
                    <a:ext uri="{FF2B5EF4-FFF2-40B4-BE49-F238E27FC236}">
                      <a16:creationId xmlns:a16="http://schemas.microsoft.com/office/drawing/2014/main" id="{718114DD-886D-4958-8BBC-BE4875AF3B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7" name="Picture 1416">
                  <a:extLst>
                    <a:ext uri="{FF2B5EF4-FFF2-40B4-BE49-F238E27FC236}">
                      <a16:creationId xmlns:a16="http://schemas.microsoft.com/office/drawing/2014/main" id="{A1B4B003-7393-40B1-935E-ACEB71AA5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</p:grpSp>
        <p:pic>
          <p:nvPicPr>
            <p:cNvPr id="1420" name="Picture 1419">
              <a:extLst>
                <a:ext uri="{FF2B5EF4-FFF2-40B4-BE49-F238E27FC236}">
                  <a16:creationId xmlns:a16="http://schemas.microsoft.com/office/drawing/2014/main" id="{47D0C83E-8EB8-4F4A-8CFB-4B15B4626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199" y="3675837"/>
              <a:ext cx="1847427" cy="1841080"/>
            </a:xfrm>
            <a:prstGeom prst="rect">
              <a:avLst/>
            </a:prstGeom>
          </p:spPr>
        </p:pic>
        <p:pic>
          <p:nvPicPr>
            <p:cNvPr id="1423" name="Graphic 1422">
              <a:extLst>
                <a:ext uri="{FF2B5EF4-FFF2-40B4-BE49-F238E27FC236}">
                  <a16:creationId xmlns:a16="http://schemas.microsoft.com/office/drawing/2014/main" id="{DB7F1F67-215B-4E66-8ABD-F13BEE3C5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724366" y="3901345"/>
              <a:ext cx="1241891" cy="1826313"/>
            </a:xfrm>
            <a:prstGeom prst="rect">
              <a:avLst/>
            </a:prstGeom>
          </p:spPr>
        </p:pic>
        <p:pic>
          <p:nvPicPr>
            <p:cNvPr id="1680" name="Picture 1679">
              <a:extLst>
                <a:ext uri="{FF2B5EF4-FFF2-40B4-BE49-F238E27FC236}">
                  <a16:creationId xmlns:a16="http://schemas.microsoft.com/office/drawing/2014/main" id="{D4E7B4B6-6FE3-4F85-BA55-74CDD41D8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60829" y="2003098"/>
              <a:ext cx="6731171" cy="433172"/>
            </a:xfrm>
            <a:prstGeom prst="rect">
              <a:avLst/>
            </a:prstGeom>
          </p:spPr>
        </p:pic>
        <p:grpSp>
          <p:nvGrpSpPr>
            <p:cNvPr id="568" name="Group 567">
              <a:extLst>
                <a:ext uri="{FF2B5EF4-FFF2-40B4-BE49-F238E27FC236}">
                  <a16:creationId xmlns:a16="http://schemas.microsoft.com/office/drawing/2014/main" id="{2BE388F8-5FB1-4878-9377-3F2C5A863136}"/>
                </a:ext>
              </a:extLst>
            </p:cNvPr>
            <p:cNvGrpSpPr/>
            <p:nvPr/>
          </p:nvGrpSpPr>
          <p:grpSpPr>
            <a:xfrm>
              <a:off x="10885113" y="1718029"/>
              <a:ext cx="773953" cy="712603"/>
              <a:chOff x="-7202837" y="1225264"/>
              <a:chExt cx="1622261" cy="1493668"/>
            </a:xfrm>
          </p:grpSpPr>
          <p:sp>
            <p:nvSpPr>
              <p:cNvPr id="569" name="Freeform 5">
                <a:extLst>
                  <a:ext uri="{FF2B5EF4-FFF2-40B4-BE49-F238E27FC236}">
                    <a16:creationId xmlns:a16="http://schemas.microsoft.com/office/drawing/2014/main" id="{949C9CB8-2FBA-4941-9D42-947B47FE6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">
                <a:extLst>
                  <a:ext uri="{FF2B5EF4-FFF2-40B4-BE49-F238E27FC236}">
                    <a16:creationId xmlns:a16="http://schemas.microsoft.com/office/drawing/2014/main" id="{F2B5EBB8-FD40-4A7A-8622-0C92819F0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Rectangle 7">
                <a:extLst>
                  <a:ext uri="{FF2B5EF4-FFF2-40B4-BE49-F238E27FC236}">
                    <a16:creationId xmlns:a16="http://schemas.microsoft.com/office/drawing/2014/main" id="{9AB6CD39-6A07-41F9-B4F9-7CD807548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Rectangle 8">
                <a:extLst>
                  <a:ext uri="{FF2B5EF4-FFF2-40B4-BE49-F238E27FC236}">
                    <a16:creationId xmlns:a16="http://schemas.microsoft.com/office/drawing/2014/main" id="{95A8F39E-D9F0-4770-89C6-17781F321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Rectangle 9">
                <a:extLst>
                  <a:ext uri="{FF2B5EF4-FFF2-40B4-BE49-F238E27FC236}">
                    <a16:creationId xmlns:a16="http://schemas.microsoft.com/office/drawing/2014/main" id="{D1425CFE-99BE-44E4-BB36-0117B1BDBD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Rectangle 10">
                <a:extLst>
                  <a:ext uri="{FF2B5EF4-FFF2-40B4-BE49-F238E27FC236}">
                    <a16:creationId xmlns:a16="http://schemas.microsoft.com/office/drawing/2014/main" id="{AD58DA62-1538-4BEF-9A80-24FC1EB74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Rectangle 11">
                <a:extLst>
                  <a:ext uri="{FF2B5EF4-FFF2-40B4-BE49-F238E27FC236}">
                    <a16:creationId xmlns:a16="http://schemas.microsoft.com/office/drawing/2014/main" id="{BAFD01E0-36CB-40BC-88BA-4AFCC0C72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12">
                <a:extLst>
                  <a:ext uri="{FF2B5EF4-FFF2-40B4-BE49-F238E27FC236}">
                    <a16:creationId xmlns:a16="http://schemas.microsoft.com/office/drawing/2014/main" id="{C4794C7F-89ED-41C5-9A57-4D922AB0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13">
                <a:extLst>
                  <a:ext uri="{FF2B5EF4-FFF2-40B4-BE49-F238E27FC236}">
                    <a16:creationId xmlns:a16="http://schemas.microsoft.com/office/drawing/2014/main" id="{D6B58372-0DE4-45E3-9510-B8A1EC8FE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Rectangle 14">
                <a:extLst>
                  <a:ext uri="{FF2B5EF4-FFF2-40B4-BE49-F238E27FC236}">
                    <a16:creationId xmlns:a16="http://schemas.microsoft.com/office/drawing/2014/main" id="{6D4D57A3-6E69-4671-B417-E10AB29045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15">
                <a:extLst>
                  <a:ext uri="{FF2B5EF4-FFF2-40B4-BE49-F238E27FC236}">
                    <a16:creationId xmlns:a16="http://schemas.microsoft.com/office/drawing/2014/main" id="{0680C697-7ED2-4E37-81B9-EF92A8A33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Rectangle 16">
                <a:extLst>
                  <a:ext uri="{FF2B5EF4-FFF2-40B4-BE49-F238E27FC236}">
                    <a16:creationId xmlns:a16="http://schemas.microsoft.com/office/drawing/2014/main" id="{82A3BBD0-D976-4E6E-A992-41B6A53C3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Rectangle 17">
                <a:extLst>
                  <a:ext uri="{FF2B5EF4-FFF2-40B4-BE49-F238E27FC236}">
                    <a16:creationId xmlns:a16="http://schemas.microsoft.com/office/drawing/2014/main" id="{796518FB-5172-46E6-B185-39F7A5553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18">
                <a:extLst>
                  <a:ext uri="{FF2B5EF4-FFF2-40B4-BE49-F238E27FC236}">
                    <a16:creationId xmlns:a16="http://schemas.microsoft.com/office/drawing/2014/main" id="{4559A5FB-8A7C-4103-96E4-F5AEBDBC0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19">
                <a:extLst>
                  <a:ext uri="{FF2B5EF4-FFF2-40B4-BE49-F238E27FC236}">
                    <a16:creationId xmlns:a16="http://schemas.microsoft.com/office/drawing/2014/main" id="{FE13DAFF-FA9D-4E56-B19E-FFE49F19D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Rectangle 20">
                <a:extLst>
                  <a:ext uri="{FF2B5EF4-FFF2-40B4-BE49-F238E27FC236}">
                    <a16:creationId xmlns:a16="http://schemas.microsoft.com/office/drawing/2014/main" id="{F7174257-B347-4A08-AB02-53755E097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Rectangle 21">
                <a:extLst>
                  <a:ext uri="{FF2B5EF4-FFF2-40B4-BE49-F238E27FC236}">
                    <a16:creationId xmlns:a16="http://schemas.microsoft.com/office/drawing/2014/main" id="{76EC1273-AD18-4067-9D2E-D14285893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22">
                <a:extLst>
                  <a:ext uri="{FF2B5EF4-FFF2-40B4-BE49-F238E27FC236}">
                    <a16:creationId xmlns:a16="http://schemas.microsoft.com/office/drawing/2014/main" id="{C0A11EAF-8B8A-4EBD-8630-35BC4D6F6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23">
                <a:extLst>
                  <a:ext uri="{FF2B5EF4-FFF2-40B4-BE49-F238E27FC236}">
                    <a16:creationId xmlns:a16="http://schemas.microsoft.com/office/drawing/2014/main" id="{C1C627C2-8DAC-47C2-8C9E-7C33C2F9D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Rectangle 24">
                <a:extLst>
                  <a:ext uri="{FF2B5EF4-FFF2-40B4-BE49-F238E27FC236}">
                    <a16:creationId xmlns:a16="http://schemas.microsoft.com/office/drawing/2014/main" id="{9545F052-14D4-4967-B4F6-B0EC4DC88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Rectangle 25">
                <a:extLst>
                  <a:ext uri="{FF2B5EF4-FFF2-40B4-BE49-F238E27FC236}">
                    <a16:creationId xmlns:a16="http://schemas.microsoft.com/office/drawing/2014/main" id="{085EA84D-46B2-49F7-9273-ED93B850D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Rectangle 26">
                <a:extLst>
                  <a:ext uri="{FF2B5EF4-FFF2-40B4-BE49-F238E27FC236}">
                    <a16:creationId xmlns:a16="http://schemas.microsoft.com/office/drawing/2014/main" id="{C2AA5F09-C96E-4D09-BBD3-B11595DC3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Rectangle 27">
                <a:extLst>
                  <a:ext uri="{FF2B5EF4-FFF2-40B4-BE49-F238E27FC236}">
                    <a16:creationId xmlns:a16="http://schemas.microsoft.com/office/drawing/2014/main" id="{C7F127C3-B1DE-4BE5-B5FB-2A0CFAC66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Rectangle 28">
                <a:extLst>
                  <a:ext uri="{FF2B5EF4-FFF2-40B4-BE49-F238E27FC236}">
                    <a16:creationId xmlns:a16="http://schemas.microsoft.com/office/drawing/2014/main" id="{D8EF34FE-C29E-4238-B8B3-ED1C6A6589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Rectangle 29">
                <a:extLst>
                  <a:ext uri="{FF2B5EF4-FFF2-40B4-BE49-F238E27FC236}">
                    <a16:creationId xmlns:a16="http://schemas.microsoft.com/office/drawing/2014/main" id="{7D19CC4B-64DA-4CEA-AD68-E2D5EA803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Rectangle 30">
                <a:extLst>
                  <a:ext uri="{FF2B5EF4-FFF2-40B4-BE49-F238E27FC236}">
                    <a16:creationId xmlns:a16="http://schemas.microsoft.com/office/drawing/2014/main" id="{37A535AE-A7B6-4152-9137-02AA2B365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Rectangle 31">
                <a:extLst>
                  <a:ext uri="{FF2B5EF4-FFF2-40B4-BE49-F238E27FC236}">
                    <a16:creationId xmlns:a16="http://schemas.microsoft.com/office/drawing/2014/main" id="{1FD437AF-9058-4910-9EBE-AA36858E7A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Rectangle 32">
                <a:extLst>
                  <a:ext uri="{FF2B5EF4-FFF2-40B4-BE49-F238E27FC236}">
                    <a16:creationId xmlns:a16="http://schemas.microsoft.com/office/drawing/2014/main" id="{8B3A8EB0-190E-4A31-ADE4-9FE3FCAC3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Rectangle 33">
                <a:extLst>
                  <a:ext uri="{FF2B5EF4-FFF2-40B4-BE49-F238E27FC236}">
                    <a16:creationId xmlns:a16="http://schemas.microsoft.com/office/drawing/2014/main" id="{B6E9F0E6-C03E-4FE4-BD1E-3B154D778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34">
                <a:extLst>
                  <a:ext uri="{FF2B5EF4-FFF2-40B4-BE49-F238E27FC236}">
                    <a16:creationId xmlns:a16="http://schemas.microsoft.com/office/drawing/2014/main" id="{575AF23F-FD69-4CAF-9E98-102BDBC06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Rectangle 35">
                <a:extLst>
                  <a:ext uri="{FF2B5EF4-FFF2-40B4-BE49-F238E27FC236}">
                    <a16:creationId xmlns:a16="http://schemas.microsoft.com/office/drawing/2014/main" id="{F71E8F08-0B44-4CCA-A10B-79970FDA4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Rectangle 36">
                <a:extLst>
                  <a:ext uri="{FF2B5EF4-FFF2-40B4-BE49-F238E27FC236}">
                    <a16:creationId xmlns:a16="http://schemas.microsoft.com/office/drawing/2014/main" id="{0E4B7B5A-977D-4DC2-9AC2-5D3E22D92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Rectangle 37">
                <a:extLst>
                  <a:ext uri="{FF2B5EF4-FFF2-40B4-BE49-F238E27FC236}">
                    <a16:creationId xmlns:a16="http://schemas.microsoft.com/office/drawing/2014/main" id="{A3BC2B24-03AE-4978-8802-95237F2DD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Rectangle 38">
                <a:extLst>
                  <a:ext uri="{FF2B5EF4-FFF2-40B4-BE49-F238E27FC236}">
                    <a16:creationId xmlns:a16="http://schemas.microsoft.com/office/drawing/2014/main" id="{EF4B24D5-FC1B-4337-908E-D6B7E42C91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Rectangle 39">
                <a:extLst>
                  <a:ext uri="{FF2B5EF4-FFF2-40B4-BE49-F238E27FC236}">
                    <a16:creationId xmlns:a16="http://schemas.microsoft.com/office/drawing/2014/main" id="{EB975F95-D9A7-48E5-BA76-9A13A669B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40">
                <a:extLst>
                  <a:ext uri="{FF2B5EF4-FFF2-40B4-BE49-F238E27FC236}">
                    <a16:creationId xmlns:a16="http://schemas.microsoft.com/office/drawing/2014/main" id="{9428AB20-732E-4CF7-B58B-8CD25BC1F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Rectangle 41">
                <a:extLst>
                  <a:ext uri="{FF2B5EF4-FFF2-40B4-BE49-F238E27FC236}">
                    <a16:creationId xmlns:a16="http://schemas.microsoft.com/office/drawing/2014/main" id="{B6B75761-A3D7-4967-B9AD-760AEE25B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Rectangle 42">
                <a:extLst>
                  <a:ext uri="{FF2B5EF4-FFF2-40B4-BE49-F238E27FC236}">
                    <a16:creationId xmlns:a16="http://schemas.microsoft.com/office/drawing/2014/main" id="{891D2EA6-A23E-486E-B964-5A515CEFA5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Rectangle 43">
                <a:extLst>
                  <a:ext uri="{FF2B5EF4-FFF2-40B4-BE49-F238E27FC236}">
                    <a16:creationId xmlns:a16="http://schemas.microsoft.com/office/drawing/2014/main" id="{C5C6D077-916A-4617-ADA1-62FA43F70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Rectangle 44">
                <a:extLst>
                  <a:ext uri="{FF2B5EF4-FFF2-40B4-BE49-F238E27FC236}">
                    <a16:creationId xmlns:a16="http://schemas.microsoft.com/office/drawing/2014/main" id="{722E002C-7EB6-4A73-9160-6113FDCCB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Rectangle 45">
                <a:extLst>
                  <a:ext uri="{FF2B5EF4-FFF2-40B4-BE49-F238E27FC236}">
                    <a16:creationId xmlns:a16="http://schemas.microsoft.com/office/drawing/2014/main" id="{2156ED3A-CD6E-4590-BED2-311E388BD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Rectangle 46">
                <a:extLst>
                  <a:ext uri="{FF2B5EF4-FFF2-40B4-BE49-F238E27FC236}">
                    <a16:creationId xmlns:a16="http://schemas.microsoft.com/office/drawing/2014/main" id="{19385E33-349A-4B12-9FB1-89BC2C062A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Rectangle 47">
                <a:extLst>
                  <a:ext uri="{FF2B5EF4-FFF2-40B4-BE49-F238E27FC236}">
                    <a16:creationId xmlns:a16="http://schemas.microsoft.com/office/drawing/2014/main" id="{BAC5D34A-7A92-474C-B39B-7E83B4B48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48">
                <a:extLst>
                  <a:ext uri="{FF2B5EF4-FFF2-40B4-BE49-F238E27FC236}">
                    <a16:creationId xmlns:a16="http://schemas.microsoft.com/office/drawing/2014/main" id="{33C332AB-0065-4466-9BC1-FB1280FBB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49">
                <a:extLst>
                  <a:ext uri="{FF2B5EF4-FFF2-40B4-BE49-F238E27FC236}">
                    <a16:creationId xmlns:a16="http://schemas.microsoft.com/office/drawing/2014/main" id="{6F29262F-05D2-4D0D-A964-16EA92286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50">
                <a:extLst>
                  <a:ext uri="{FF2B5EF4-FFF2-40B4-BE49-F238E27FC236}">
                    <a16:creationId xmlns:a16="http://schemas.microsoft.com/office/drawing/2014/main" id="{5AC83ADB-F818-4DAA-8569-75D4ED167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Rectangle 51">
                <a:extLst>
                  <a:ext uri="{FF2B5EF4-FFF2-40B4-BE49-F238E27FC236}">
                    <a16:creationId xmlns:a16="http://schemas.microsoft.com/office/drawing/2014/main" id="{65006684-74A6-4B99-86BB-307491E64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Rectangle 52">
                <a:extLst>
                  <a:ext uri="{FF2B5EF4-FFF2-40B4-BE49-F238E27FC236}">
                    <a16:creationId xmlns:a16="http://schemas.microsoft.com/office/drawing/2014/main" id="{75C39A14-EC78-4DF7-9206-31B4B10D3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53">
                <a:extLst>
                  <a:ext uri="{FF2B5EF4-FFF2-40B4-BE49-F238E27FC236}">
                    <a16:creationId xmlns:a16="http://schemas.microsoft.com/office/drawing/2014/main" id="{CFCD0C2D-4FCF-42FD-8554-149B59F383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54">
                <a:extLst>
                  <a:ext uri="{FF2B5EF4-FFF2-40B4-BE49-F238E27FC236}">
                    <a16:creationId xmlns:a16="http://schemas.microsoft.com/office/drawing/2014/main" id="{67901823-9B43-4D2B-8A16-6C971DAB0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55">
                <a:extLst>
                  <a:ext uri="{FF2B5EF4-FFF2-40B4-BE49-F238E27FC236}">
                    <a16:creationId xmlns:a16="http://schemas.microsoft.com/office/drawing/2014/main" id="{2676E344-11AA-4505-A294-CE616DC35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56">
                <a:extLst>
                  <a:ext uri="{FF2B5EF4-FFF2-40B4-BE49-F238E27FC236}">
                    <a16:creationId xmlns:a16="http://schemas.microsoft.com/office/drawing/2014/main" id="{AD0FA2AA-0AFF-4D91-814E-BA1A1EE55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Rectangle 57">
                <a:extLst>
                  <a:ext uri="{FF2B5EF4-FFF2-40B4-BE49-F238E27FC236}">
                    <a16:creationId xmlns:a16="http://schemas.microsoft.com/office/drawing/2014/main" id="{C459C813-CE7A-4B6D-88B9-0493AC611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58">
                <a:extLst>
                  <a:ext uri="{FF2B5EF4-FFF2-40B4-BE49-F238E27FC236}">
                    <a16:creationId xmlns:a16="http://schemas.microsoft.com/office/drawing/2014/main" id="{663CBFF0-F3B0-4D2E-AE7E-37B029DEB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59">
                <a:extLst>
                  <a:ext uri="{FF2B5EF4-FFF2-40B4-BE49-F238E27FC236}">
                    <a16:creationId xmlns:a16="http://schemas.microsoft.com/office/drawing/2014/main" id="{00FB6EE8-4076-4177-85B2-A62917405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Rectangle 60">
                <a:extLst>
                  <a:ext uri="{FF2B5EF4-FFF2-40B4-BE49-F238E27FC236}">
                    <a16:creationId xmlns:a16="http://schemas.microsoft.com/office/drawing/2014/main" id="{089DE41C-B7DA-4F0C-8A76-64AC42E86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Freeform 61">
                <a:extLst>
                  <a:ext uri="{FF2B5EF4-FFF2-40B4-BE49-F238E27FC236}">
                    <a16:creationId xmlns:a16="http://schemas.microsoft.com/office/drawing/2014/main" id="{7583F4C2-D0BF-4450-8F2D-89A877AE7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2">
                <a:extLst>
                  <a:ext uri="{FF2B5EF4-FFF2-40B4-BE49-F238E27FC236}">
                    <a16:creationId xmlns:a16="http://schemas.microsoft.com/office/drawing/2014/main" id="{28D51746-FBAF-43A2-A0DC-CC8099172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Freeform 63">
                <a:extLst>
                  <a:ext uri="{FF2B5EF4-FFF2-40B4-BE49-F238E27FC236}">
                    <a16:creationId xmlns:a16="http://schemas.microsoft.com/office/drawing/2014/main" id="{BB9FECBD-5226-45AD-9862-8D6FC43FB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4">
                <a:extLst>
                  <a:ext uri="{FF2B5EF4-FFF2-40B4-BE49-F238E27FC236}">
                    <a16:creationId xmlns:a16="http://schemas.microsoft.com/office/drawing/2014/main" id="{1569CDFF-9BF3-48F3-9F8A-31960DF7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5">
                <a:extLst>
                  <a:ext uri="{FF2B5EF4-FFF2-40B4-BE49-F238E27FC236}">
                    <a16:creationId xmlns:a16="http://schemas.microsoft.com/office/drawing/2014/main" id="{5B8569A4-7482-43CE-BFC7-1FFB3C03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Freeform 66">
                <a:extLst>
                  <a:ext uri="{FF2B5EF4-FFF2-40B4-BE49-F238E27FC236}">
                    <a16:creationId xmlns:a16="http://schemas.microsoft.com/office/drawing/2014/main" id="{6868933E-6180-4D72-B3C3-27A48E8DE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">
                <a:extLst>
                  <a:ext uri="{FF2B5EF4-FFF2-40B4-BE49-F238E27FC236}">
                    <a16:creationId xmlns:a16="http://schemas.microsoft.com/office/drawing/2014/main" id="{D17E7B03-6DC1-403F-80AA-FD37E2C62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8">
                <a:extLst>
                  <a:ext uri="{FF2B5EF4-FFF2-40B4-BE49-F238E27FC236}">
                    <a16:creationId xmlns:a16="http://schemas.microsoft.com/office/drawing/2014/main" id="{012561C0-A5E9-4C95-85BF-E353C7BB8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9">
                <a:extLst>
                  <a:ext uri="{FF2B5EF4-FFF2-40B4-BE49-F238E27FC236}">
                    <a16:creationId xmlns:a16="http://schemas.microsoft.com/office/drawing/2014/main" id="{27C9BEC9-CD9C-4A85-B066-808EC4A42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70">
                <a:extLst>
                  <a:ext uri="{FF2B5EF4-FFF2-40B4-BE49-F238E27FC236}">
                    <a16:creationId xmlns:a16="http://schemas.microsoft.com/office/drawing/2014/main" id="{463FFD67-CBAC-47EC-B8BC-A968BD529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71">
                <a:extLst>
                  <a:ext uri="{FF2B5EF4-FFF2-40B4-BE49-F238E27FC236}">
                    <a16:creationId xmlns:a16="http://schemas.microsoft.com/office/drawing/2014/main" id="{8A33C0B3-66F6-4084-AED5-2F20CE909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Rectangle 72">
                <a:extLst>
                  <a:ext uri="{FF2B5EF4-FFF2-40B4-BE49-F238E27FC236}">
                    <a16:creationId xmlns:a16="http://schemas.microsoft.com/office/drawing/2014/main" id="{12A162A8-D4DA-47F6-A73A-C7997757F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73">
                <a:extLst>
                  <a:ext uri="{FF2B5EF4-FFF2-40B4-BE49-F238E27FC236}">
                    <a16:creationId xmlns:a16="http://schemas.microsoft.com/office/drawing/2014/main" id="{5764743A-3CA7-4740-900E-2129D0ACF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Rectangle 74">
                <a:extLst>
                  <a:ext uri="{FF2B5EF4-FFF2-40B4-BE49-F238E27FC236}">
                    <a16:creationId xmlns:a16="http://schemas.microsoft.com/office/drawing/2014/main" id="{2284CB0A-750B-400E-A29E-4B9A5EF23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Rectangle 75">
                <a:extLst>
                  <a:ext uri="{FF2B5EF4-FFF2-40B4-BE49-F238E27FC236}">
                    <a16:creationId xmlns:a16="http://schemas.microsoft.com/office/drawing/2014/main" id="{3B666203-43AD-4FC8-A955-E6388086C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76">
                <a:extLst>
                  <a:ext uri="{FF2B5EF4-FFF2-40B4-BE49-F238E27FC236}">
                    <a16:creationId xmlns:a16="http://schemas.microsoft.com/office/drawing/2014/main" id="{F104C9D3-4E32-4E11-B7D6-6FBAC3A1D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Rectangle 77">
                <a:extLst>
                  <a:ext uri="{FF2B5EF4-FFF2-40B4-BE49-F238E27FC236}">
                    <a16:creationId xmlns:a16="http://schemas.microsoft.com/office/drawing/2014/main" id="{432E9AA6-99F0-4BF1-9452-6CF59B11D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Rectangle 78">
                <a:extLst>
                  <a:ext uri="{FF2B5EF4-FFF2-40B4-BE49-F238E27FC236}">
                    <a16:creationId xmlns:a16="http://schemas.microsoft.com/office/drawing/2014/main" id="{A170FC7C-725C-48E5-AA06-351A19C7E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79">
                <a:extLst>
                  <a:ext uri="{FF2B5EF4-FFF2-40B4-BE49-F238E27FC236}">
                    <a16:creationId xmlns:a16="http://schemas.microsoft.com/office/drawing/2014/main" id="{F5FC974E-9B87-45D8-9D0B-497DD6B34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Rectangle 80">
                <a:extLst>
                  <a:ext uri="{FF2B5EF4-FFF2-40B4-BE49-F238E27FC236}">
                    <a16:creationId xmlns:a16="http://schemas.microsoft.com/office/drawing/2014/main" id="{EF20D9E2-C775-416A-993D-421B7D18A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Rectangle 81">
                <a:extLst>
                  <a:ext uri="{FF2B5EF4-FFF2-40B4-BE49-F238E27FC236}">
                    <a16:creationId xmlns:a16="http://schemas.microsoft.com/office/drawing/2014/main" id="{B5DC5D93-37F1-4A4E-83D5-80F9A26DF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Rectangle 82">
                <a:extLst>
                  <a:ext uri="{FF2B5EF4-FFF2-40B4-BE49-F238E27FC236}">
                    <a16:creationId xmlns:a16="http://schemas.microsoft.com/office/drawing/2014/main" id="{6ED2A24C-30C5-40DA-8D9E-4F4B7ACD5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Rectangle 83">
                <a:extLst>
                  <a:ext uri="{FF2B5EF4-FFF2-40B4-BE49-F238E27FC236}">
                    <a16:creationId xmlns:a16="http://schemas.microsoft.com/office/drawing/2014/main" id="{275D3CE9-31BD-436C-A30A-17C8AC182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Rectangle 84">
                <a:extLst>
                  <a:ext uri="{FF2B5EF4-FFF2-40B4-BE49-F238E27FC236}">
                    <a16:creationId xmlns:a16="http://schemas.microsoft.com/office/drawing/2014/main" id="{01EF1A02-45E3-42A5-8DC2-75F47EFDD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Rectangle 85">
                <a:extLst>
                  <a:ext uri="{FF2B5EF4-FFF2-40B4-BE49-F238E27FC236}">
                    <a16:creationId xmlns:a16="http://schemas.microsoft.com/office/drawing/2014/main" id="{D292BB75-CB9C-4B75-AAC0-85579BE22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Rectangle 86">
                <a:extLst>
                  <a:ext uri="{FF2B5EF4-FFF2-40B4-BE49-F238E27FC236}">
                    <a16:creationId xmlns:a16="http://schemas.microsoft.com/office/drawing/2014/main" id="{B1E1DB86-7B5A-41EE-9300-F6BA290D4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87">
                <a:extLst>
                  <a:ext uri="{FF2B5EF4-FFF2-40B4-BE49-F238E27FC236}">
                    <a16:creationId xmlns:a16="http://schemas.microsoft.com/office/drawing/2014/main" id="{8B818241-DC0F-4D2A-ADBC-E3FD111530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Rectangle 88">
                <a:extLst>
                  <a:ext uri="{FF2B5EF4-FFF2-40B4-BE49-F238E27FC236}">
                    <a16:creationId xmlns:a16="http://schemas.microsoft.com/office/drawing/2014/main" id="{2A079727-276F-4BB0-94D3-CAF3032A2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Rectangle 89">
                <a:extLst>
                  <a:ext uri="{FF2B5EF4-FFF2-40B4-BE49-F238E27FC236}">
                    <a16:creationId xmlns:a16="http://schemas.microsoft.com/office/drawing/2014/main" id="{805CFE65-23E0-4439-A198-7AB5CF2B3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90">
                <a:extLst>
                  <a:ext uri="{FF2B5EF4-FFF2-40B4-BE49-F238E27FC236}">
                    <a16:creationId xmlns:a16="http://schemas.microsoft.com/office/drawing/2014/main" id="{3F32ED3A-3A3D-4FC4-9D80-65C887AF15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91">
                <a:extLst>
                  <a:ext uri="{FF2B5EF4-FFF2-40B4-BE49-F238E27FC236}">
                    <a16:creationId xmlns:a16="http://schemas.microsoft.com/office/drawing/2014/main" id="{707DDD00-8F0D-41B0-87FF-6E63CE258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Rectangle 92">
                <a:extLst>
                  <a:ext uri="{FF2B5EF4-FFF2-40B4-BE49-F238E27FC236}">
                    <a16:creationId xmlns:a16="http://schemas.microsoft.com/office/drawing/2014/main" id="{72981603-D4AA-4BB0-B0E1-4EA533083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93">
                <a:extLst>
                  <a:ext uri="{FF2B5EF4-FFF2-40B4-BE49-F238E27FC236}">
                    <a16:creationId xmlns:a16="http://schemas.microsoft.com/office/drawing/2014/main" id="{7DF65B3F-8501-430C-B1D0-6F89D2A21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Rectangle 94">
                <a:extLst>
                  <a:ext uri="{FF2B5EF4-FFF2-40B4-BE49-F238E27FC236}">
                    <a16:creationId xmlns:a16="http://schemas.microsoft.com/office/drawing/2014/main" id="{4B4A114C-CE67-43B4-91DC-B9193DA90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Rectangle 95">
                <a:extLst>
                  <a:ext uri="{FF2B5EF4-FFF2-40B4-BE49-F238E27FC236}">
                    <a16:creationId xmlns:a16="http://schemas.microsoft.com/office/drawing/2014/main" id="{0231AB47-85C0-4F62-9246-100F67ADE9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96">
                <a:extLst>
                  <a:ext uri="{FF2B5EF4-FFF2-40B4-BE49-F238E27FC236}">
                    <a16:creationId xmlns:a16="http://schemas.microsoft.com/office/drawing/2014/main" id="{6E300A16-8439-44CB-BBBC-D284155A1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Freeform 97">
                <a:extLst>
                  <a:ext uri="{FF2B5EF4-FFF2-40B4-BE49-F238E27FC236}">
                    <a16:creationId xmlns:a16="http://schemas.microsoft.com/office/drawing/2014/main" id="{69FB9935-0214-4927-934D-AF5531949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Rectangle 98">
                <a:extLst>
                  <a:ext uri="{FF2B5EF4-FFF2-40B4-BE49-F238E27FC236}">
                    <a16:creationId xmlns:a16="http://schemas.microsoft.com/office/drawing/2014/main" id="{698983D6-570A-476D-ADB6-2E945191E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Rectangle 99">
                <a:extLst>
                  <a:ext uri="{FF2B5EF4-FFF2-40B4-BE49-F238E27FC236}">
                    <a16:creationId xmlns:a16="http://schemas.microsoft.com/office/drawing/2014/main" id="{A5DC37EF-FB9F-4081-A8BB-1EEB87EB8B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100">
                <a:extLst>
                  <a:ext uri="{FF2B5EF4-FFF2-40B4-BE49-F238E27FC236}">
                    <a16:creationId xmlns:a16="http://schemas.microsoft.com/office/drawing/2014/main" id="{02332BC0-0ADF-4565-B4F3-04E1622CD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Rectangle 101">
                <a:extLst>
                  <a:ext uri="{FF2B5EF4-FFF2-40B4-BE49-F238E27FC236}">
                    <a16:creationId xmlns:a16="http://schemas.microsoft.com/office/drawing/2014/main" id="{DE53DC3E-1165-4937-BDBA-BA519787D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Rectangle 102">
                <a:extLst>
                  <a:ext uri="{FF2B5EF4-FFF2-40B4-BE49-F238E27FC236}">
                    <a16:creationId xmlns:a16="http://schemas.microsoft.com/office/drawing/2014/main" id="{AE2F0A0F-EC7A-4848-B6CD-DB5769A1F1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Rectangle 103">
                <a:extLst>
                  <a:ext uri="{FF2B5EF4-FFF2-40B4-BE49-F238E27FC236}">
                    <a16:creationId xmlns:a16="http://schemas.microsoft.com/office/drawing/2014/main" id="{2D9DF7E7-7C7F-450D-A5F9-93B7D8124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Freeform 104">
                <a:extLst>
                  <a:ext uri="{FF2B5EF4-FFF2-40B4-BE49-F238E27FC236}">
                    <a16:creationId xmlns:a16="http://schemas.microsoft.com/office/drawing/2014/main" id="{1330E828-48DE-416B-987B-0DC763605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105">
                <a:extLst>
                  <a:ext uri="{FF2B5EF4-FFF2-40B4-BE49-F238E27FC236}">
                    <a16:creationId xmlns:a16="http://schemas.microsoft.com/office/drawing/2014/main" id="{7C5018BD-008D-49D2-BD32-1B90C0D4B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106">
                <a:extLst>
                  <a:ext uri="{FF2B5EF4-FFF2-40B4-BE49-F238E27FC236}">
                    <a16:creationId xmlns:a16="http://schemas.microsoft.com/office/drawing/2014/main" id="{B315F3E3-4D60-40AD-9E61-B430C1C29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107">
                <a:extLst>
                  <a:ext uri="{FF2B5EF4-FFF2-40B4-BE49-F238E27FC236}">
                    <a16:creationId xmlns:a16="http://schemas.microsoft.com/office/drawing/2014/main" id="{E96472A5-55A5-4E6F-A5D0-0CB0C4027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Rectangle 108">
                <a:extLst>
                  <a:ext uri="{FF2B5EF4-FFF2-40B4-BE49-F238E27FC236}">
                    <a16:creationId xmlns:a16="http://schemas.microsoft.com/office/drawing/2014/main" id="{383A1A87-E739-4FC0-BAE8-AD1E1B595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Rectangle 109">
                <a:extLst>
                  <a:ext uri="{FF2B5EF4-FFF2-40B4-BE49-F238E27FC236}">
                    <a16:creationId xmlns:a16="http://schemas.microsoft.com/office/drawing/2014/main" id="{295FAADE-046C-4B1B-BD28-F2A7ACF5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Rectangle 110">
                <a:extLst>
                  <a:ext uri="{FF2B5EF4-FFF2-40B4-BE49-F238E27FC236}">
                    <a16:creationId xmlns:a16="http://schemas.microsoft.com/office/drawing/2014/main" id="{E70C443C-3132-425D-BEF3-2601DCEED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Rectangle 111">
                <a:extLst>
                  <a:ext uri="{FF2B5EF4-FFF2-40B4-BE49-F238E27FC236}">
                    <a16:creationId xmlns:a16="http://schemas.microsoft.com/office/drawing/2014/main" id="{0C58761B-C883-4A66-B016-A9FDB6FB3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Rectangle 112">
                <a:extLst>
                  <a:ext uri="{FF2B5EF4-FFF2-40B4-BE49-F238E27FC236}">
                    <a16:creationId xmlns:a16="http://schemas.microsoft.com/office/drawing/2014/main" id="{08BDF6BA-3506-45AD-A8A8-07F50E3C7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Rectangle 113">
                <a:extLst>
                  <a:ext uri="{FF2B5EF4-FFF2-40B4-BE49-F238E27FC236}">
                    <a16:creationId xmlns:a16="http://schemas.microsoft.com/office/drawing/2014/main" id="{E13B20DD-E2BA-40C6-96A5-01C7FCAD15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114">
                <a:extLst>
                  <a:ext uri="{FF2B5EF4-FFF2-40B4-BE49-F238E27FC236}">
                    <a16:creationId xmlns:a16="http://schemas.microsoft.com/office/drawing/2014/main" id="{E7E6352F-9238-4AC3-BEB8-0729D6870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Rectangle 115">
                <a:extLst>
                  <a:ext uri="{FF2B5EF4-FFF2-40B4-BE49-F238E27FC236}">
                    <a16:creationId xmlns:a16="http://schemas.microsoft.com/office/drawing/2014/main" id="{28156BB1-B807-420D-8852-5559EB8F83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116">
                <a:extLst>
                  <a:ext uri="{FF2B5EF4-FFF2-40B4-BE49-F238E27FC236}">
                    <a16:creationId xmlns:a16="http://schemas.microsoft.com/office/drawing/2014/main" id="{B81AA077-2B21-4E9F-8FD5-4421BCDCB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Rectangle 117">
                <a:extLst>
                  <a:ext uri="{FF2B5EF4-FFF2-40B4-BE49-F238E27FC236}">
                    <a16:creationId xmlns:a16="http://schemas.microsoft.com/office/drawing/2014/main" id="{D8901EDA-528C-4E4F-B35F-6192B95D5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Rectangle 118">
                <a:extLst>
                  <a:ext uri="{FF2B5EF4-FFF2-40B4-BE49-F238E27FC236}">
                    <a16:creationId xmlns:a16="http://schemas.microsoft.com/office/drawing/2014/main" id="{DB394677-2E22-4527-9833-F52F23470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Rectangle 119">
                <a:extLst>
                  <a:ext uri="{FF2B5EF4-FFF2-40B4-BE49-F238E27FC236}">
                    <a16:creationId xmlns:a16="http://schemas.microsoft.com/office/drawing/2014/main" id="{68D22A26-CFCA-4A86-BA5F-9CCE11780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120">
                <a:extLst>
                  <a:ext uri="{FF2B5EF4-FFF2-40B4-BE49-F238E27FC236}">
                    <a16:creationId xmlns:a16="http://schemas.microsoft.com/office/drawing/2014/main" id="{3730FD7F-D8E2-4005-96E6-547E36743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121">
                <a:extLst>
                  <a:ext uri="{FF2B5EF4-FFF2-40B4-BE49-F238E27FC236}">
                    <a16:creationId xmlns:a16="http://schemas.microsoft.com/office/drawing/2014/main" id="{D17988D6-B20A-4674-91BD-EB8421AA8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Rectangle 122">
                <a:extLst>
                  <a:ext uri="{FF2B5EF4-FFF2-40B4-BE49-F238E27FC236}">
                    <a16:creationId xmlns:a16="http://schemas.microsoft.com/office/drawing/2014/main" id="{D6336C3E-8078-4C9F-99A4-8D22E7DB51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123">
                <a:extLst>
                  <a:ext uri="{FF2B5EF4-FFF2-40B4-BE49-F238E27FC236}">
                    <a16:creationId xmlns:a16="http://schemas.microsoft.com/office/drawing/2014/main" id="{A4D6AF7C-EEF2-488F-A559-E6215D577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124">
                <a:extLst>
                  <a:ext uri="{FF2B5EF4-FFF2-40B4-BE49-F238E27FC236}">
                    <a16:creationId xmlns:a16="http://schemas.microsoft.com/office/drawing/2014/main" id="{0382C013-9518-4CA0-8C51-7A5348B1D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Rectangle 125">
                <a:extLst>
                  <a:ext uri="{FF2B5EF4-FFF2-40B4-BE49-F238E27FC236}">
                    <a16:creationId xmlns:a16="http://schemas.microsoft.com/office/drawing/2014/main" id="{5DE319D4-ED53-4AC9-8593-F9F0E2E07E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Rectangle 126">
                <a:extLst>
                  <a:ext uri="{FF2B5EF4-FFF2-40B4-BE49-F238E27FC236}">
                    <a16:creationId xmlns:a16="http://schemas.microsoft.com/office/drawing/2014/main" id="{F38B03FE-19AC-434B-AFEC-BBEED4AA1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Rectangle 127">
                <a:extLst>
                  <a:ext uri="{FF2B5EF4-FFF2-40B4-BE49-F238E27FC236}">
                    <a16:creationId xmlns:a16="http://schemas.microsoft.com/office/drawing/2014/main" id="{A8AE5798-82C0-4568-ACA3-15DCCDA34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128">
                <a:extLst>
                  <a:ext uri="{FF2B5EF4-FFF2-40B4-BE49-F238E27FC236}">
                    <a16:creationId xmlns:a16="http://schemas.microsoft.com/office/drawing/2014/main" id="{5CC1FCB4-37CA-4C4C-80D0-E5DB6F089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1679" name="Picture 1678">
              <a:extLst>
                <a:ext uri="{FF2B5EF4-FFF2-40B4-BE49-F238E27FC236}">
                  <a16:creationId xmlns:a16="http://schemas.microsoft.com/office/drawing/2014/main" id="{964AA6A2-E829-425D-86D1-F37FEFCF0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46555" y="2003098"/>
              <a:ext cx="5586139" cy="433172"/>
            </a:xfrm>
            <a:prstGeom prst="rect">
              <a:avLst/>
            </a:prstGeom>
          </p:spPr>
        </p:pic>
        <p:grpSp>
          <p:nvGrpSpPr>
            <p:cNvPr id="1428" name="Group 1427">
              <a:extLst>
                <a:ext uri="{FF2B5EF4-FFF2-40B4-BE49-F238E27FC236}">
                  <a16:creationId xmlns:a16="http://schemas.microsoft.com/office/drawing/2014/main" id="{6B30B912-5378-4685-8A80-BEC895E3B1D1}"/>
                </a:ext>
              </a:extLst>
            </p:cNvPr>
            <p:cNvGrpSpPr/>
            <p:nvPr/>
          </p:nvGrpSpPr>
          <p:grpSpPr>
            <a:xfrm>
              <a:off x="405900" y="2088181"/>
              <a:ext cx="1275361" cy="722147"/>
              <a:chOff x="229701" y="1306716"/>
              <a:chExt cx="2084257" cy="1180167"/>
            </a:xfrm>
          </p:grpSpPr>
          <p:grpSp>
            <p:nvGrpSpPr>
              <p:cNvPr id="1429" name="Group 1428">
                <a:extLst>
                  <a:ext uri="{FF2B5EF4-FFF2-40B4-BE49-F238E27FC236}">
                    <a16:creationId xmlns:a16="http://schemas.microsoft.com/office/drawing/2014/main" id="{0F6092AD-A448-4244-89B1-FE6053758881}"/>
                  </a:ext>
                </a:extLst>
              </p:cNvPr>
              <p:cNvGrpSpPr/>
              <p:nvPr/>
            </p:nvGrpSpPr>
            <p:grpSpPr>
              <a:xfrm>
                <a:off x="229701" y="1306716"/>
                <a:ext cx="1281770" cy="1180167"/>
                <a:chOff x="-7202837" y="1225264"/>
                <a:chExt cx="1622261" cy="1493668"/>
              </a:xfrm>
            </p:grpSpPr>
            <p:sp>
              <p:nvSpPr>
                <p:cNvPr id="1555" name="Freeform 5">
                  <a:extLst>
                    <a:ext uri="{FF2B5EF4-FFF2-40B4-BE49-F238E27FC236}">
                      <a16:creationId xmlns:a16="http://schemas.microsoft.com/office/drawing/2014/main" id="{68E5D414-F90A-4BD3-BBB2-7004BDC36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6" name="Freeform 6">
                  <a:extLst>
                    <a:ext uri="{FF2B5EF4-FFF2-40B4-BE49-F238E27FC236}">
                      <a16:creationId xmlns:a16="http://schemas.microsoft.com/office/drawing/2014/main" id="{867C8C33-29CC-4009-B065-BF7F16F95F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7" name="Rectangle 7">
                  <a:extLst>
                    <a:ext uri="{FF2B5EF4-FFF2-40B4-BE49-F238E27FC236}">
                      <a16:creationId xmlns:a16="http://schemas.microsoft.com/office/drawing/2014/main" id="{856DD5AE-7757-4A2E-AF4A-AFB0C9A37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8" name="Rectangle 8">
                  <a:extLst>
                    <a:ext uri="{FF2B5EF4-FFF2-40B4-BE49-F238E27FC236}">
                      <a16:creationId xmlns:a16="http://schemas.microsoft.com/office/drawing/2014/main" id="{1446F020-5E43-4D58-9FA2-56F28B1FC5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9" name="Rectangle 9">
                  <a:extLst>
                    <a:ext uri="{FF2B5EF4-FFF2-40B4-BE49-F238E27FC236}">
                      <a16:creationId xmlns:a16="http://schemas.microsoft.com/office/drawing/2014/main" id="{56430EE0-7375-4CD4-870C-44AEDB4547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0" name="Rectangle 10">
                  <a:extLst>
                    <a:ext uri="{FF2B5EF4-FFF2-40B4-BE49-F238E27FC236}">
                      <a16:creationId xmlns:a16="http://schemas.microsoft.com/office/drawing/2014/main" id="{D91ECC18-D894-488E-894F-11DF4B647E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1" name="Rectangle 11">
                  <a:extLst>
                    <a:ext uri="{FF2B5EF4-FFF2-40B4-BE49-F238E27FC236}">
                      <a16:creationId xmlns:a16="http://schemas.microsoft.com/office/drawing/2014/main" id="{B27732FB-5BBB-4216-9C51-848EFD92E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2" name="Freeform 12">
                  <a:extLst>
                    <a:ext uri="{FF2B5EF4-FFF2-40B4-BE49-F238E27FC236}">
                      <a16:creationId xmlns:a16="http://schemas.microsoft.com/office/drawing/2014/main" id="{1798707C-8EB0-458D-AA26-974682C9C1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3" name="Freeform 13">
                  <a:extLst>
                    <a:ext uri="{FF2B5EF4-FFF2-40B4-BE49-F238E27FC236}">
                      <a16:creationId xmlns:a16="http://schemas.microsoft.com/office/drawing/2014/main" id="{063CCB78-5757-4DF4-BD97-D0A642EB2F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4" name="Rectangle 14">
                  <a:extLst>
                    <a:ext uri="{FF2B5EF4-FFF2-40B4-BE49-F238E27FC236}">
                      <a16:creationId xmlns:a16="http://schemas.microsoft.com/office/drawing/2014/main" id="{078430BE-AA0E-4BE1-A89C-B94AA47AFF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5" name="Freeform 15">
                  <a:extLst>
                    <a:ext uri="{FF2B5EF4-FFF2-40B4-BE49-F238E27FC236}">
                      <a16:creationId xmlns:a16="http://schemas.microsoft.com/office/drawing/2014/main" id="{8D192104-9975-4769-BDA9-C2C2A7B142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6" name="Rectangle 16">
                  <a:extLst>
                    <a:ext uri="{FF2B5EF4-FFF2-40B4-BE49-F238E27FC236}">
                      <a16:creationId xmlns:a16="http://schemas.microsoft.com/office/drawing/2014/main" id="{30738470-70D6-43BB-9C05-2EC10063B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7" name="Rectangle 17">
                  <a:extLst>
                    <a:ext uri="{FF2B5EF4-FFF2-40B4-BE49-F238E27FC236}">
                      <a16:creationId xmlns:a16="http://schemas.microsoft.com/office/drawing/2014/main" id="{499CF54C-86EF-4963-9F0A-F9FBBBB13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8" name="Freeform 18">
                  <a:extLst>
                    <a:ext uri="{FF2B5EF4-FFF2-40B4-BE49-F238E27FC236}">
                      <a16:creationId xmlns:a16="http://schemas.microsoft.com/office/drawing/2014/main" id="{19E6C0AB-0E59-4738-8314-76834BDE9C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9" name="Freeform 19">
                  <a:extLst>
                    <a:ext uri="{FF2B5EF4-FFF2-40B4-BE49-F238E27FC236}">
                      <a16:creationId xmlns:a16="http://schemas.microsoft.com/office/drawing/2014/main" id="{ECE75BE9-8638-4689-B600-1A842EC1C0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0" name="Rectangle 20">
                  <a:extLst>
                    <a:ext uri="{FF2B5EF4-FFF2-40B4-BE49-F238E27FC236}">
                      <a16:creationId xmlns:a16="http://schemas.microsoft.com/office/drawing/2014/main" id="{F87D6575-814C-4F00-BCAA-BDB3FEA696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1" name="Rectangle 21">
                  <a:extLst>
                    <a:ext uri="{FF2B5EF4-FFF2-40B4-BE49-F238E27FC236}">
                      <a16:creationId xmlns:a16="http://schemas.microsoft.com/office/drawing/2014/main" id="{C46CD672-6F64-4AAF-B1A8-53010BCF3B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2" name="Freeform 22">
                  <a:extLst>
                    <a:ext uri="{FF2B5EF4-FFF2-40B4-BE49-F238E27FC236}">
                      <a16:creationId xmlns:a16="http://schemas.microsoft.com/office/drawing/2014/main" id="{529409DA-72F5-49EE-A98E-614930F914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3" name="Freeform 23">
                  <a:extLst>
                    <a:ext uri="{FF2B5EF4-FFF2-40B4-BE49-F238E27FC236}">
                      <a16:creationId xmlns:a16="http://schemas.microsoft.com/office/drawing/2014/main" id="{C8C58795-88AA-4E03-A441-31D0B2D034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4" name="Rectangle 24">
                  <a:extLst>
                    <a:ext uri="{FF2B5EF4-FFF2-40B4-BE49-F238E27FC236}">
                      <a16:creationId xmlns:a16="http://schemas.microsoft.com/office/drawing/2014/main" id="{4DCDDFFA-7FF2-4C08-BEBE-CF3E2CEC89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5" name="Rectangle 25">
                  <a:extLst>
                    <a:ext uri="{FF2B5EF4-FFF2-40B4-BE49-F238E27FC236}">
                      <a16:creationId xmlns:a16="http://schemas.microsoft.com/office/drawing/2014/main" id="{3F579791-2091-4AD5-89EB-6896A0B892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6" name="Rectangle 26">
                  <a:extLst>
                    <a:ext uri="{FF2B5EF4-FFF2-40B4-BE49-F238E27FC236}">
                      <a16:creationId xmlns:a16="http://schemas.microsoft.com/office/drawing/2014/main" id="{34E5DE62-3352-4E7C-8CB7-9657CB8F5C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7" name="Rectangle 27">
                  <a:extLst>
                    <a:ext uri="{FF2B5EF4-FFF2-40B4-BE49-F238E27FC236}">
                      <a16:creationId xmlns:a16="http://schemas.microsoft.com/office/drawing/2014/main" id="{3694C3AB-C7C4-4300-8649-B78AFB01A8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8" name="Rectangle 28">
                  <a:extLst>
                    <a:ext uri="{FF2B5EF4-FFF2-40B4-BE49-F238E27FC236}">
                      <a16:creationId xmlns:a16="http://schemas.microsoft.com/office/drawing/2014/main" id="{0EE283AA-FF20-4B1B-BBF3-471C7EC482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9" name="Rectangle 29">
                  <a:extLst>
                    <a:ext uri="{FF2B5EF4-FFF2-40B4-BE49-F238E27FC236}">
                      <a16:creationId xmlns:a16="http://schemas.microsoft.com/office/drawing/2014/main" id="{B678ABA7-ACBB-4009-B42B-8F7ACD4179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0" name="Rectangle 30">
                  <a:extLst>
                    <a:ext uri="{FF2B5EF4-FFF2-40B4-BE49-F238E27FC236}">
                      <a16:creationId xmlns:a16="http://schemas.microsoft.com/office/drawing/2014/main" id="{C7AA3E36-2FF8-45FE-91EE-E92C7F7433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1" name="Rectangle 31">
                  <a:extLst>
                    <a:ext uri="{FF2B5EF4-FFF2-40B4-BE49-F238E27FC236}">
                      <a16:creationId xmlns:a16="http://schemas.microsoft.com/office/drawing/2014/main" id="{1263BE71-0217-4D69-97E3-0D2E551823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2" name="Rectangle 32">
                  <a:extLst>
                    <a:ext uri="{FF2B5EF4-FFF2-40B4-BE49-F238E27FC236}">
                      <a16:creationId xmlns:a16="http://schemas.microsoft.com/office/drawing/2014/main" id="{D18D6E4C-9168-45CE-BD09-6D22F1E2FA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3" name="Rectangle 33">
                  <a:extLst>
                    <a:ext uri="{FF2B5EF4-FFF2-40B4-BE49-F238E27FC236}">
                      <a16:creationId xmlns:a16="http://schemas.microsoft.com/office/drawing/2014/main" id="{83B84F94-D0BA-49D2-A3C5-DD0679B1B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4" name="Rectangle 34">
                  <a:extLst>
                    <a:ext uri="{FF2B5EF4-FFF2-40B4-BE49-F238E27FC236}">
                      <a16:creationId xmlns:a16="http://schemas.microsoft.com/office/drawing/2014/main" id="{652C2258-287A-463F-B60E-D5B465AEF0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5" name="Rectangle 35">
                  <a:extLst>
                    <a:ext uri="{FF2B5EF4-FFF2-40B4-BE49-F238E27FC236}">
                      <a16:creationId xmlns:a16="http://schemas.microsoft.com/office/drawing/2014/main" id="{10CF004E-6EC5-4952-82BB-6722DA8A32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6" name="Rectangle 36">
                  <a:extLst>
                    <a:ext uri="{FF2B5EF4-FFF2-40B4-BE49-F238E27FC236}">
                      <a16:creationId xmlns:a16="http://schemas.microsoft.com/office/drawing/2014/main" id="{666413AE-7E25-4753-8B21-5DC60F4E16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7" name="Rectangle 37">
                  <a:extLst>
                    <a:ext uri="{FF2B5EF4-FFF2-40B4-BE49-F238E27FC236}">
                      <a16:creationId xmlns:a16="http://schemas.microsoft.com/office/drawing/2014/main" id="{A5100F73-3909-4BBF-B732-228105511A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8" name="Rectangle 38">
                  <a:extLst>
                    <a:ext uri="{FF2B5EF4-FFF2-40B4-BE49-F238E27FC236}">
                      <a16:creationId xmlns:a16="http://schemas.microsoft.com/office/drawing/2014/main" id="{7A9330AB-0F1F-4B4B-8570-877A4B42F2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9" name="Rectangle 39">
                  <a:extLst>
                    <a:ext uri="{FF2B5EF4-FFF2-40B4-BE49-F238E27FC236}">
                      <a16:creationId xmlns:a16="http://schemas.microsoft.com/office/drawing/2014/main" id="{7F5EBCD1-F0DB-4E26-8B4E-0DE36E917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0" name="Rectangle 40">
                  <a:extLst>
                    <a:ext uri="{FF2B5EF4-FFF2-40B4-BE49-F238E27FC236}">
                      <a16:creationId xmlns:a16="http://schemas.microsoft.com/office/drawing/2014/main" id="{EFD10C72-6718-402A-ABBD-1C03F2170D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1" name="Rectangle 41">
                  <a:extLst>
                    <a:ext uri="{FF2B5EF4-FFF2-40B4-BE49-F238E27FC236}">
                      <a16:creationId xmlns:a16="http://schemas.microsoft.com/office/drawing/2014/main" id="{308B3BB7-FEA2-41DB-80BA-AD15C92A0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2" name="Rectangle 42">
                  <a:extLst>
                    <a:ext uri="{FF2B5EF4-FFF2-40B4-BE49-F238E27FC236}">
                      <a16:creationId xmlns:a16="http://schemas.microsoft.com/office/drawing/2014/main" id="{71ADB407-C0A4-421A-82D5-30D6C7083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3" name="Rectangle 43">
                  <a:extLst>
                    <a:ext uri="{FF2B5EF4-FFF2-40B4-BE49-F238E27FC236}">
                      <a16:creationId xmlns:a16="http://schemas.microsoft.com/office/drawing/2014/main" id="{80401E15-68C7-4500-923B-825CAC16A8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4" name="Rectangle 44">
                  <a:extLst>
                    <a:ext uri="{FF2B5EF4-FFF2-40B4-BE49-F238E27FC236}">
                      <a16:creationId xmlns:a16="http://schemas.microsoft.com/office/drawing/2014/main" id="{0A7DC0A4-CC72-46AD-A86E-66A88B937F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5" name="Rectangle 45">
                  <a:extLst>
                    <a:ext uri="{FF2B5EF4-FFF2-40B4-BE49-F238E27FC236}">
                      <a16:creationId xmlns:a16="http://schemas.microsoft.com/office/drawing/2014/main" id="{F6E19D43-1019-4B60-BB6B-C36C0C80F4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6" name="Rectangle 46">
                  <a:extLst>
                    <a:ext uri="{FF2B5EF4-FFF2-40B4-BE49-F238E27FC236}">
                      <a16:creationId xmlns:a16="http://schemas.microsoft.com/office/drawing/2014/main" id="{6F1E37B4-6D41-4141-8E4D-8C71BA646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7" name="Rectangle 47">
                  <a:extLst>
                    <a:ext uri="{FF2B5EF4-FFF2-40B4-BE49-F238E27FC236}">
                      <a16:creationId xmlns:a16="http://schemas.microsoft.com/office/drawing/2014/main" id="{CC5790E1-98DD-41C8-80B9-A63A8937DE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8" name="Freeform 48">
                  <a:extLst>
                    <a:ext uri="{FF2B5EF4-FFF2-40B4-BE49-F238E27FC236}">
                      <a16:creationId xmlns:a16="http://schemas.microsoft.com/office/drawing/2014/main" id="{C78587B9-93F1-4229-9FCA-54C15938B8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9" name="Freeform 49">
                  <a:extLst>
                    <a:ext uri="{FF2B5EF4-FFF2-40B4-BE49-F238E27FC236}">
                      <a16:creationId xmlns:a16="http://schemas.microsoft.com/office/drawing/2014/main" id="{AD4C267B-8B01-4C52-9E92-7E52F76ECE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0" name="Freeform 50">
                  <a:extLst>
                    <a:ext uri="{FF2B5EF4-FFF2-40B4-BE49-F238E27FC236}">
                      <a16:creationId xmlns:a16="http://schemas.microsoft.com/office/drawing/2014/main" id="{E9927FAB-1661-4EB7-8FA5-0B2D01F29F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1" name="Rectangle 51">
                  <a:extLst>
                    <a:ext uri="{FF2B5EF4-FFF2-40B4-BE49-F238E27FC236}">
                      <a16:creationId xmlns:a16="http://schemas.microsoft.com/office/drawing/2014/main" id="{AE73E848-EE9A-4BC1-973A-BD56B5B36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2" name="Rectangle 52">
                  <a:extLst>
                    <a:ext uri="{FF2B5EF4-FFF2-40B4-BE49-F238E27FC236}">
                      <a16:creationId xmlns:a16="http://schemas.microsoft.com/office/drawing/2014/main" id="{111C336D-1B12-4117-879A-90A4913F1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3" name="Freeform 53">
                  <a:extLst>
                    <a:ext uri="{FF2B5EF4-FFF2-40B4-BE49-F238E27FC236}">
                      <a16:creationId xmlns:a16="http://schemas.microsoft.com/office/drawing/2014/main" id="{03D6AF75-61C9-4A5E-B190-C3652D0154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4" name="Freeform 54">
                  <a:extLst>
                    <a:ext uri="{FF2B5EF4-FFF2-40B4-BE49-F238E27FC236}">
                      <a16:creationId xmlns:a16="http://schemas.microsoft.com/office/drawing/2014/main" id="{B3EC773B-4099-43D2-8D22-09504D717A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5" name="Freeform 55">
                  <a:extLst>
                    <a:ext uri="{FF2B5EF4-FFF2-40B4-BE49-F238E27FC236}">
                      <a16:creationId xmlns:a16="http://schemas.microsoft.com/office/drawing/2014/main" id="{FFAC3DF4-9B24-412F-897C-C54C123365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6" name="Freeform 56">
                  <a:extLst>
                    <a:ext uri="{FF2B5EF4-FFF2-40B4-BE49-F238E27FC236}">
                      <a16:creationId xmlns:a16="http://schemas.microsoft.com/office/drawing/2014/main" id="{70BAEF23-E652-4500-B782-57DF274C49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7" name="Rectangle 57">
                  <a:extLst>
                    <a:ext uri="{FF2B5EF4-FFF2-40B4-BE49-F238E27FC236}">
                      <a16:creationId xmlns:a16="http://schemas.microsoft.com/office/drawing/2014/main" id="{619074A6-DC13-4B3B-B34A-E477F10E0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8" name="Freeform 58">
                  <a:extLst>
                    <a:ext uri="{FF2B5EF4-FFF2-40B4-BE49-F238E27FC236}">
                      <a16:creationId xmlns:a16="http://schemas.microsoft.com/office/drawing/2014/main" id="{0E13CADE-4A04-4C59-9CA7-B1D03EE9B4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9" name="Freeform 59">
                  <a:extLst>
                    <a:ext uri="{FF2B5EF4-FFF2-40B4-BE49-F238E27FC236}">
                      <a16:creationId xmlns:a16="http://schemas.microsoft.com/office/drawing/2014/main" id="{2980A704-7A09-4A10-9987-CE28F831AA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0" name="Rectangle 60">
                  <a:extLst>
                    <a:ext uri="{FF2B5EF4-FFF2-40B4-BE49-F238E27FC236}">
                      <a16:creationId xmlns:a16="http://schemas.microsoft.com/office/drawing/2014/main" id="{ECC61D60-A14C-4B73-8897-2DA5C92C7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1" name="Freeform 61">
                  <a:extLst>
                    <a:ext uri="{FF2B5EF4-FFF2-40B4-BE49-F238E27FC236}">
                      <a16:creationId xmlns:a16="http://schemas.microsoft.com/office/drawing/2014/main" id="{A221AA02-5549-4613-9123-16EBC085A1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2" name="Rectangle 62">
                  <a:extLst>
                    <a:ext uri="{FF2B5EF4-FFF2-40B4-BE49-F238E27FC236}">
                      <a16:creationId xmlns:a16="http://schemas.microsoft.com/office/drawing/2014/main" id="{CE5D9407-2E93-41F1-863D-D2DB91510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3" name="Freeform 63">
                  <a:extLst>
                    <a:ext uri="{FF2B5EF4-FFF2-40B4-BE49-F238E27FC236}">
                      <a16:creationId xmlns:a16="http://schemas.microsoft.com/office/drawing/2014/main" id="{0916FF6F-DD10-495E-B1B9-368F22D6BA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4" name="Freeform 64">
                  <a:extLst>
                    <a:ext uri="{FF2B5EF4-FFF2-40B4-BE49-F238E27FC236}">
                      <a16:creationId xmlns:a16="http://schemas.microsoft.com/office/drawing/2014/main" id="{19F6E1B1-A0AD-4DD8-AF0D-B3A93F68D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5" name="Freeform 65">
                  <a:extLst>
                    <a:ext uri="{FF2B5EF4-FFF2-40B4-BE49-F238E27FC236}">
                      <a16:creationId xmlns:a16="http://schemas.microsoft.com/office/drawing/2014/main" id="{7632DBB3-8D6F-41C5-AFF8-4962893D5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6" name="Freeform 66">
                  <a:extLst>
                    <a:ext uri="{FF2B5EF4-FFF2-40B4-BE49-F238E27FC236}">
                      <a16:creationId xmlns:a16="http://schemas.microsoft.com/office/drawing/2014/main" id="{1C3CB2EC-17E9-49F4-A404-6D18E9BECB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7" name="Freeform 67">
                  <a:extLst>
                    <a:ext uri="{FF2B5EF4-FFF2-40B4-BE49-F238E27FC236}">
                      <a16:creationId xmlns:a16="http://schemas.microsoft.com/office/drawing/2014/main" id="{871C22E7-FA7D-409E-94BF-911A0D90CC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8" name="Freeform 68">
                  <a:extLst>
                    <a:ext uri="{FF2B5EF4-FFF2-40B4-BE49-F238E27FC236}">
                      <a16:creationId xmlns:a16="http://schemas.microsoft.com/office/drawing/2014/main" id="{2501BC61-41B6-4E45-BF6D-BA7580BA3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9" name="Rectangle 69">
                  <a:extLst>
                    <a:ext uri="{FF2B5EF4-FFF2-40B4-BE49-F238E27FC236}">
                      <a16:creationId xmlns:a16="http://schemas.microsoft.com/office/drawing/2014/main" id="{56778858-3EA2-45ED-A11B-034C1B140C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0" name="Freeform 70">
                  <a:extLst>
                    <a:ext uri="{FF2B5EF4-FFF2-40B4-BE49-F238E27FC236}">
                      <a16:creationId xmlns:a16="http://schemas.microsoft.com/office/drawing/2014/main" id="{A0C3441C-3AF0-48D5-911B-668B94491F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1" name="Freeform 71">
                  <a:extLst>
                    <a:ext uri="{FF2B5EF4-FFF2-40B4-BE49-F238E27FC236}">
                      <a16:creationId xmlns:a16="http://schemas.microsoft.com/office/drawing/2014/main" id="{2AA0B123-8851-46E4-A308-353D7B444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2" name="Rectangle 72">
                  <a:extLst>
                    <a:ext uri="{FF2B5EF4-FFF2-40B4-BE49-F238E27FC236}">
                      <a16:creationId xmlns:a16="http://schemas.microsoft.com/office/drawing/2014/main" id="{7768DEBB-42F5-4BEB-B6E9-04F1A58C6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3" name="Rectangle 73">
                  <a:extLst>
                    <a:ext uri="{FF2B5EF4-FFF2-40B4-BE49-F238E27FC236}">
                      <a16:creationId xmlns:a16="http://schemas.microsoft.com/office/drawing/2014/main" id="{64E7CA68-9E98-4149-95D6-3642B4BA2F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4" name="Rectangle 74">
                  <a:extLst>
                    <a:ext uri="{FF2B5EF4-FFF2-40B4-BE49-F238E27FC236}">
                      <a16:creationId xmlns:a16="http://schemas.microsoft.com/office/drawing/2014/main" id="{DA147F15-70AE-4D50-AD7B-53640DCBB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5" name="Rectangle 75">
                  <a:extLst>
                    <a:ext uri="{FF2B5EF4-FFF2-40B4-BE49-F238E27FC236}">
                      <a16:creationId xmlns:a16="http://schemas.microsoft.com/office/drawing/2014/main" id="{11EEC395-193C-44A0-84F5-3B01F45366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6" name="Rectangle 76">
                  <a:extLst>
                    <a:ext uri="{FF2B5EF4-FFF2-40B4-BE49-F238E27FC236}">
                      <a16:creationId xmlns:a16="http://schemas.microsoft.com/office/drawing/2014/main" id="{0F281AD8-2831-4A67-8FA6-D478576DE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7" name="Rectangle 77">
                  <a:extLst>
                    <a:ext uri="{FF2B5EF4-FFF2-40B4-BE49-F238E27FC236}">
                      <a16:creationId xmlns:a16="http://schemas.microsoft.com/office/drawing/2014/main" id="{BE8E03B7-57B0-4BF5-8A25-ED1006C47D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8" name="Rectangle 78">
                  <a:extLst>
                    <a:ext uri="{FF2B5EF4-FFF2-40B4-BE49-F238E27FC236}">
                      <a16:creationId xmlns:a16="http://schemas.microsoft.com/office/drawing/2014/main" id="{52BAF133-B552-4701-9CAD-E88CC0AAB8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9" name="Freeform 79">
                  <a:extLst>
                    <a:ext uri="{FF2B5EF4-FFF2-40B4-BE49-F238E27FC236}">
                      <a16:creationId xmlns:a16="http://schemas.microsoft.com/office/drawing/2014/main" id="{8F41C92A-254B-4CCA-A423-233542C0F5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0" name="Rectangle 80">
                  <a:extLst>
                    <a:ext uri="{FF2B5EF4-FFF2-40B4-BE49-F238E27FC236}">
                      <a16:creationId xmlns:a16="http://schemas.microsoft.com/office/drawing/2014/main" id="{51F77BC8-D355-425D-BA5C-158AFD5646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1" name="Rectangle 81">
                  <a:extLst>
                    <a:ext uri="{FF2B5EF4-FFF2-40B4-BE49-F238E27FC236}">
                      <a16:creationId xmlns:a16="http://schemas.microsoft.com/office/drawing/2014/main" id="{DB100BDD-ED1A-4CA2-80B2-F40EA9E6C2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2" name="Rectangle 82">
                  <a:extLst>
                    <a:ext uri="{FF2B5EF4-FFF2-40B4-BE49-F238E27FC236}">
                      <a16:creationId xmlns:a16="http://schemas.microsoft.com/office/drawing/2014/main" id="{59CEDF4D-8E8D-47FD-A80F-4B4676F840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3" name="Rectangle 83">
                  <a:extLst>
                    <a:ext uri="{FF2B5EF4-FFF2-40B4-BE49-F238E27FC236}">
                      <a16:creationId xmlns:a16="http://schemas.microsoft.com/office/drawing/2014/main" id="{7D4151F7-A17B-4D3A-8BD0-1F9D247EE5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4" name="Rectangle 84">
                  <a:extLst>
                    <a:ext uri="{FF2B5EF4-FFF2-40B4-BE49-F238E27FC236}">
                      <a16:creationId xmlns:a16="http://schemas.microsoft.com/office/drawing/2014/main" id="{130F508E-6277-49D6-95B2-C556A35395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5" name="Rectangle 85">
                  <a:extLst>
                    <a:ext uri="{FF2B5EF4-FFF2-40B4-BE49-F238E27FC236}">
                      <a16:creationId xmlns:a16="http://schemas.microsoft.com/office/drawing/2014/main" id="{D6468D04-9DF2-4301-8CED-30DA05FBAF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6" name="Rectangle 86">
                  <a:extLst>
                    <a:ext uri="{FF2B5EF4-FFF2-40B4-BE49-F238E27FC236}">
                      <a16:creationId xmlns:a16="http://schemas.microsoft.com/office/drawing/2014/main" id="{3EECE8CB-617D-4E9F-8580-82BB1FAD7D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7" name="Rectangle 87">
                  <a:extLst>
                    <a:ext uri="{FF2B5EF4-FFF2-40B4-BE49-F238E27FC236}">
                      <a16:creationId xmlns:a16="http://schemas.microsoft.com/office/drawing/2014/main" id="{CF4B10E7-EB49-414D-AA8D-728C7A8893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8" name="Rectangle 88">
                  <a:extLst>
                    <a:ext uri="{FF2B5EF4-FFF2-40B4-BE49-F238E27FC236}">
                      <a16:creationId xmlns:a16="http://schemas.microsoft.com/office/drawing/2014/main" id="{31DB696D-581C-40CF-A39D-A481D29ACE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9" name="Rectangle 89">
                  <a:extLst>
                    <a:ext uri="{FF2B5EF4-FFF2-40B4-BE49-F238E27FC236}">
                      <a16:creationId xmlns:a16="http://schemas.microsoft.com/office/drawing/2014/main" id="{0C662791-12F3-4C60-9216-112C6F8BE6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0" name="Freeform 90">
                  <a:extLst>
                    <a:ext uri="{FF2B5EF4-FFF2-40B4-BE49-F238E27FC236}">
                      <a16:creationId xmlns:a16="http://schemas.microsoft.com/office/drawing/2014/main" id="{105688C0-7E74-4AD9-8FF6-698D5DCAF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1" name="Rectangle 91">
                  <a:extLst>
                    <a:ext uri="{FF2B5EF4-FFF2-40B4-BE49-F238E27FC236}">
                      <a16:creationId xmlns:a16="http://schemas.microsoft.com/office/drawing/2014/main" id="{E71D58C9-343E-4A90-AEA1-6EDE045969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2" name="Rectangle 92">
                  <a:extLst>
                    <a:ext uri="{FF2B5EF4-FFF2-40B4-BE49-F238E27FC236}">
                      <a16:creationId xmlns:a16="http://schemas.microsoft.com/office/drawing/2014/main" id="{4375A806-B99A-41D6-8539-CC01A390EF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3" name="Freeform 93">
                  <a:extLst>
                    <a:ext uri="{FF2B5EF4-FFF2-40B4-BE49-F238E27FC236}">
                      <a16:creationId xmlns:a16="http://schemas.microsoft.com/office/drawing/2014/main" id="{B2DBDA87-D1B7-43CC-90D5-BE1CBD81F7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4" name="Rectangle 94">
                  <a:extLst>
                    <a:ext uri="{FF2B5EF4-FFF2-40B4-BE49-F238E27FC236}">
                      <a16:creationId xmlns:a16="http://schemas.microsoft.com/office/drawing/2014/main" id="{F25C8044-72C1-49FD-96AB-123FB7FC4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5" name="Rectangle 95">
                  <a:extLst>
                    <a:ext uri="{FF2B5EF4-FFF2-40B4-BE49-F238E27FC236}">
                      <a16:creationId xmlns:a16="http://schemas.microsoft.com/office/drawing/2014/main" id="{F968CFD2-E827-40A4-B268-BA0CE5AAE2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6" name="Freeform 96">
                  <a:extLst>
                    <a:ext uri="{FF2B5EF4-FFF2-40B4-BE49-F238E27FC236}">
                      <a16:creationId xmlns:a16="http://schemas.microsoft.com/office/drawing/2014/main" id="{F4349CFA-D2C8-421A-9A81-81BC6AB374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7" name="Freeform 97">
                  <a:extLst>
                    <a:ext uri="{FF2B5EF4-FFF2-40B4-BE49-F238E27FC236}">
                      <a16:creationId xmlns:a16="http://schemas.microsoft.com/office/drawing/2014/main" id="{B26B1C48-4238-4658-852A-95052443E0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8" name="Rectangle 98">
                  <a:extLst>
                    <a:ext uri="{FF2B5EF4-FFF2-40B4-BE49-F238E27FC236}">
                      <a16:creationId xmlns:a16="http://schemas.microsoft.com/office/drawing/2014/main" id="{2D8B62E5-1978-4712-8DC3-39AD5460A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9" name="Rectangle 99">
                  <a:extLst>
                    <a:ext uri="{FF2B5EF4-FFF2-40B4-BE49-F238E27FC236}">
                      <a16:creationId xmlns:a16="http://schemas.microsoft.com/office/drawing/2014/main" id="{C2B00821-6E80-4D88-8A0D-5D62238C97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0" name="Rectangle 100">
                  <a:extLst>
                    <a:ext uri="{FF2B5EF4-FFF2-40B4-BE49-F238E27FC236}">
                      <a16:creationId xmlns:a16="http://schemas.microsoft.com/office/drawing/2014/main" id="{A7343ADC-124D-4F66-906B-A40A4D7CAD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1" name="Rectangle 101">
                  <a:extLst>
                    <a:ext uri="{FF2B5EF4-FFF2-40B4-BE49-F238E27FC236}">
                      <a16:creationId xmlns:a16="http://schemas.microsoft.com/office/drawing/2014/main" id="{DD4FD91E-2AAC-4763-992E-B47FF7176D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2" name="Rectangle 102">
                  <a:extLst>
                    <a:ext uri="{FF2B5EF4-FFF2-40B4-BE49-F238E27FC236}">
                      <a16:creationId xmlns:a16="http://schemas.microsoft.com/office/drawing/2014/main" id="{66917E96-896F-43AA-9FD7-499537028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3" name="Rectangle 103">
                  <a:extLst>
                    <a:ext uri="{FF2B5EF4-FFF2-40B4-BE49-F238E27FC236}">
                      <a16:creationId xmlns:a16="http://schemas.microsoft.com/office/drawing/2014/main" id="{CE16CCF9-AE03-45F5-A4B7-A2B3CB6AC2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4" name="Freeform 104">
                  <a:extLst>
                    <a:ext uri="{FF2B5EF4-FFF2-40B4-BE49-F238E27FC236}">
                      <a16:creationId xmlns:a16="http://schemas.microsoft.com/office/drawing/2014/main" id="{70D51268-72AF-44E4-A878-3C3851E829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5" name="Freeform 105">
                  <a:extLst>
                    <a:ext uri="{FF2B5EF4-FFF2-40B4-BE49-F238E27FC236}">
                      <a16:creationId xmlns:a16="http://schemas.microsoft.com/office/drawing/2014/main" id="{31EB0B96-FB93-467A-843E-366EA3473A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6" name="Freeform 106">
                  <a:extLst>
                    <a:ext uri="{FF2B5EF4-FFF2-40B4-BE49-F238E27FC236}">
                      <a16:creationId xmlns:a16="http://schemas.microsoft.com/office/drawing/2014/main" id="{907C525B-B90D-4F3F-8A05-4C72CC24CF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7" name="Rectangle 107">
                  <a:extLst>
                    <a:ext uri="{FF2B5EF4-FFF2-40B4-BE49-F238E27FC236}">
                      <a16:creationId xmlns:a16="http://schemas.microsoft.com/office/drawing/2014/main" id="{43AB6942-90CA-4507-B719-BA6052EE72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8" name="Rectangle 108">
                  <a:extLst>
                    <a:ext uri="{FF2B5EF4-FFF2-40B4-BE49-F238E27FC236}">
                      <a16:creationId xmlns:a16="http://schemas.microsoft.com/office/drawing/2014/main" id="{8FD99F52-D6DD-481A-8515-0948A74102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9" name="Rectangle 109">
                  <a:extLst>
                    <a:ext uri="{FF2B5EF4-FFF2-40B4-BE49-F238E27FC236}">
                      <a16:creationId xmlns:a16="http://schemas.microsoft.com/office/drawing/2014/main" id="{CEB114E1-D930-4E95-B097-3775BE09E2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0" name="Rectangle 110">
                  <a:extLst>
                    <a:ext uri="{FF2B5EF4-FFF2-40B4-BE49-F238E27FC236}">
                      <a16:creationId xmlns:a16="http://schemas.microsoft.com/office/drawing/2014/main" id="{BAC458DB-C81F-40E5-BE0F-DB476C10E1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1" name="Rectangle 111">
                  <a:extLst>
                    <a:ext uri="{FF2B5EF4-FFF2-40B4-BE49-F238E27FC236}">
                      <a16:creationId xmlns:a16="http://schemas.microsoft.com/office/drawing/2014/main" id="{B097128F-BA36-47D4-B5CC-ED4E9AF27B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2" name="Rectangle 112">
                  <a:extLst>
                    <a:ext uri="{FF2B5EF4-FFF2-40B4-BE49-F238E27FC236}">
                      <a16:creationId xmlns:a16="http://schemas.microsoft.com/office/drawing/2014/main" id="{6B90655E-7F6A-4DBB-9B4C-A99096C56A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3" name="Rectangle 113">
                  <a:extLst>
                    <a:ext uri="{FF2B5EF4-FFF2-40B4-BE49-F238E27FC236}">
                      <a16:creationId xmlns:a16="http://schemas.microsoft.com/office/drawing/2014/main" id="{6C6386CE-2125-4B60-AB8D-AE3C8C4C66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4" name="Rectangle 114">
                  <a:extLst>
                    <a:ext uri="{FF2B5EF4-FFF2-40B4-BE49-F238E27FC236}">
                      <a16:creationId xmlns:a16="http://schemas.microsoft.com/office/drawing/2014/main" id="{41A50E17-B5ED-4F1A-87E5-F9FAA6154D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5" name="Rectangle 115">
                  <a:extLst>
                    <a:ext uri="{FF2B5EF4-FFF2-40B4-BE49-F238E27FC236}">
                      <a16:creationId xmlns:a16="http://schemas.microsoft.com/office/drawing/2014/main" id="{E8F4677B-E002-4EAF-A4C3-6770F9640C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6" name="Rectangle 116">
                  <a:extLst>
                    <a:ext uri="{FF2B5EF4-FFF2-40B4-BE49-F238E27FC236}">
                      <a16:creationId xmlns:a16="http://schemas.microsoft.com/office/drawing/2014/main" id="{8F094D42-62E8-4EE3-9FCC-1BF7AD21C0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7" name="Rectangle 117">
                  <a:extLst>
                    <a:ext uri="{FF2B5EF4-FFF2-40B4-BE49-F238E27FC236}">
                      <a16:creationId xmlns:a16="http://schemas.microsoft.com/office/drawing/2014/main" id="{FA2F42C4-8F0F-4B55-821A-DECB142118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8" name="Rectangle 118">
                  <a:extLst>
                    <a:ext uri="{FF2B5EF4-FFF2-40B4-BE49-F238E27FC236}">
                      <a16:creationId xmlns:a16="http://schemas.microsoft.com/office/drawing/2014/main" id="{AFA9BDD7-8D25-43EA-B779-B95348E2CA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9" name="Rectangle 119">
                  <a:extLst>
                    <a:ext uri="{FF2B5EF4-FFF2-40B4-BE49-F238E27FC236}">
                      <a16:creationId xmlns:a16="http://schemas.microsoft.com/office/drawing/2014/main" id="{29C6FAF0-AF6E-4F0B-B116-19D8FA8DA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0" name="Freeform 120">
                  <a:extLst>
                    <a:ext uri="{FF2B5EF4-FFF2-40B4-BE49-F238E27FC236}">
                      <a16:creationId xmlns:a16="http://schemas.microsoft.com/office/drawing/2014/main" id="{7ED217EF-4E4A-425E-9324-52B52616A0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1" name="Freeform 121">
                  <a:extLst>
                    <a:ext uri="{FF2B5EF4-FFF2-40B4-BE49-F238E27FC236}">
                      <a16:creationId xmlns:a16="http://schemas.microsoft.com/office/drawing/2014/main" id="{8B9F4894-E2FE-4DD4-AE32-659CFBFBBD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2" name="Rectangle 122">
                  <a:extLst>
                    <a:ext uri="{FF2B5EF4-FFF2-40B4-BE49-F238E27FC236}">
                      <a16:creationId xmlns:a16="http://schemas.microsoft.com/office/drawing/2014/main" id="{89E33432-0C6D-429F-91EF-E0ACCB36A0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3" name="Freeform 123">
                  <a:extLst>
                    <a:ext uri="{FF2B5EF4-FFF2-40B4-BE49-F238E27FC236}">
                      <a16:creationId xmlns:a16="http://schemas.microsoft.com/office/drawing/2014/main" id="{75C41677-65BD-44E8-9045-58F8BD7B7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4" name="Freeform 124">
                  <a:extLst>
                    <a:ext uri="{FF2B5EF4-FFF2-40B4-BE49-F238E27FC236}">
                      <a16:creationId xmlns:a16="http://schemas.microsoft.com/office/drawing/2014/main" id="{4F9D08B0-715A-4CBB-977C-DCD2257627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5" name="Rectangle 125">
                  <a:extLst>
                    <a:ext uri="{FF2B5EF4-FFF2-40B4-BE49-F238E27FC236}">
                      <a16:creationId xmlns:a16="http://schemas.microsoft.com/office/drawing/2014/main" id="{9607FDDA-80AF-467F-9107-A4F3CCBFA2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6" name="Rectangle 126">
                  <a:extLst>
                    <a:ext uri="{FF2B5EF4-FFF2-40B4-BE49-F238E27FC236}">
                      <a16:creationId xmlns:a16="http://schemas.microsoft.com/office/drawing/2014/main" id="{DEBA7EBA-795E-4F90-8A8F-9BDB16478E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7" name="Rectangle 127">
                  <a:extLst>
                    <a:ext uri="{FF2B5EF4-FFF2-40B4-BE49-F238E27FC236}">
                      <a16:creationId xmlns:a16="http://schemas.microsoft.com/office/drawing/2014/main" id="{DBBA8990-D765-4598-A2FA-F1B005D17C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8" name="Freeform 128">
                  <a:extLst>
                    <a:ext uri="{FF2B5EF4-FFF2-40B4-BE49-F238E27FC236}">
                      <a16:creationId xmlns:a16="http://schemas.microsoft.com/office/drawing/2014/main" id="{3606079E-A460-45D3-9E3F-BAABA56C4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430" name="Group 1429">
                <a:extLst>
                  <a:ext uri="{FF2B5EF4-FFF2-40B4-BE49-F238E27FC236}">
                    <a16:creationId xmlns:a16="http://schemas.microsoft.com/office/drawing/2014/main" id="{56886F03-4D0A-4534-B2E2-0CB0C42F842F}"/>
                  </a:ext>
                </a:extLst>
              </p:cNvPr>
              <p:cNvGrpSpPr/>
              <p:nvPr/>
            </p:nvGrpSpPr>
            <p:grpSpPr>
              <a:xfrm>
                <a:off x="1345898" y="1507608"/>
                <a:ext cx="968060" cy="891324"/>
                <a:chOff x="-7202837" y="1225264"/>
                <a:chExt cx="1622261" cy="1493668"/>
              </a:xfrm>
            </p:grpSpPr>
            <p:sp>
              <p:nvSpPr>
                <p:cNvPr id="1431" name="Freeform 5">
                  <a:extLst>
                    <a:ext uri="{FF2B5EF4-FFF2-40B4-BE49-F238E27FC236}">
                      <a16:creationId xmlns:a16="http://schemas.microsoft.com/office/drawing/2014/main" id="{B1F92153-9EDD-4902-9915-96BA604E3D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2" name="Freeform 6">
                  <a:extLst>
                    <a:ext uri="{FF2B5EF4-FFF2-40B4-BE49-F238E27FC236}">
                      <a16:creationId xmlns:a16="http://schemas.microsoft.com/office/drawing/2014/main" id="{F27B5424-1078-465B-AA13-FF85B25591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3" name="Rectangle 7">
                  <a:extLst>
                    <a:ext uri="{FF2B5EF4-FFF2-40B4-BE49-F238E27FC236}">
                      <a16:creationId xmlns:a16="http://schemas.microsoft.com/office/drawing/2014/main" id="{9D13FFA9-1533-4254-BBBC-B75E76F56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4" name="Rectangle 8">
                  <a:extLst>
                    <a:ext uri="{FF2B5EF4-FFF2-40B4-BE49-F238E27FC236}">
                      <a16:creationId xmlns:a16="http://schemas.microsoft.com/office/drawing/2014/main" id="{4FBF921A-3087-41E4-AE51-6D812813B8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5" name="Rectangle 9">
                  <a:extLst>
                    <a:ext uri="{FF2B5EF4-FFF2-40B4-BE49-F238E27FC236}">
                      <a16:creationId xmlns:a16="http://schemas.microsoft.com/office/drawing/2014/main" id="{DB8519D6-C5A5-4C4B-8E36-2C1764F3DA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6" name="Rectangle 10">
                  <a:extLst>
                    <a:ext uri="{FF2B5EF4-FFF2-40B4-BE49-F238E27FC236}">
                      <a16:creationId xmlns:a16="http://schemas.microsoft.com/office/drawing/2014/main" id="{265F102E-18CE-4A6A-886A-84AAA3C090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7" name="Rectangle 11">
                  <a:extLst>
                    <a:ext uri="{FF2B5EF4-FFF2-40B4-BE49-F238E27FC236}">
                      <a16:creationId xmlns:a16="http://schemas.microsoft.com/office/drawing/2014/main" id="{FE4E3E1F-CE0A-4E88-A2BA-63325A0DFA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8" name="Freeform 12">
                  <a:extLst>
                    <a:ext uri="{FF2B5EF4-FFF2-40B4-BE49-F238E27FC236}">
                      <a16:creationId xmlns:a16="http://schemas.microsoft.com/office/drawing/2014/main" id="{9AEDCDF6-6D91-4DD1-8B2F-8986E812A5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9" name="Freeform 13">
                  <a:extLst>
                    <a:ext uri="{FF2B5EF4-FFF2-40B4-BE49-F238E27FC236}">
                      <a16:creationId xmlns:a16="http://schemas.microsoft.com/office/drawing/2014/main" id="{3830A67A-17CA-4C6E-8549-A70A364C91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0" name="Rectangle 14">
                  <a:extLst>
                    <a:ext uri="{FF2B5EF4-FFF2-40B4-BE49-F238E27FC236}">
                      <a16:creationId xmlns:a16="http://schemas.microsoft.com/office/drawing/2014/main" id="{AAE4FDBF-5C6F-4621-AFD5-14DC503FEA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1" name="Freeform 15">
                  <a:extLst>
                    <a:ext uri="{FF2B5EF4-FFF2-40B4-BE49-F238E27FC236}">
                      <a16:creationId xmlns:a16="http://schemas.microsoft.com/office/drawing/2014/main" id="{A33F619E-5A74-442B-8ACF-02C91A9EEC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2" name="Rectangle 16">
                  <a:extLst>
                    <a:ext uri="{FF2B5EF4-FFF2-40B4-BE49-F238E27FC236}">
                      <a16:creationId xmlns:a16="http://schemas.microsoft.com/office/drawing/2014/main" id="{933A8D95-016A-4748-A433-2F385288DA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3" name="Rectangle 17">
                  <a:extLst>
                    <a:ext uri="{FF2B5EF4-FFF2-40B4-BE49-F238E27FC236}">
                      <a16:creationId xmlns:a16="http://schemas.microsoft.com/office/drawing/2014/main" id="{B7F66A6F-8500-4C74-9E62-FF27FCB911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4" name="Freeform 18">
                  <a:extLst>
                    <a:ext uri="{FF2B5EF4-FFF2-40B4-BE49-F238E27FC236}">
                      <a16:creationId xmlns:a16="http://schemas.microsoft.com/office/drawing/2014/main" id="{DBC0769C-5FBE-4519-AA30-AE20888293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5" name="Freeform 19">
                  <a:extLst>
                    <a:ext uri="{FF2B5EF4-FFF2-40B4-BE49-F238E27FC236}">
                      <a16:creationId xmlns:a16="http://schemas.microsoft.com/office/drawing/2014/main" id="{EB8A0DDC-2668-47A7-9DA2-543918943E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6" name="Rectangle 20">
                  <a:extLst>
                    <a:ext uri="{FF2B5EF4-FFF2-40B4-BE49-F238E27FC236}">
                      <a16:creationId xmlns:a16="http://schemas.microsoft.com/office/drawing/2014/main" id="{412B912A-55DB-4AB8-89AC-FB7C99AFF9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7" name="Rectangle 21">
                  <a:extLst>
                    <a:ext uri="{FF2B5EF4-FFF2-40B4-BE49-F238E27FC236}">
                      <a16:creationId xmlns:a16="http://schemas.microsoft.com/office/drawing/2014/main" id="{3A4B3D76-10DC-4645-B0B8-8D4EF9CB03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8" name="Freeform 22">
                  <a:extLst>
                    <a:ext uri="{FF2B5EF4-FFF2-40B4-BE49-F238E27FC236}">
                      <a16:creationId xmlns:a16="http://schemas.microsoft.com/office/drawing/2014/main" id="{BFF418CC-FEE1-40CA-9B32-EEAED21158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9" name="Freeform 23">
                  <a:extLst>
                    <a:ext uri="{FF2B5EF4-FFF2-40B4-BE49-F238E27FC236}">
                      <a16:creationId xmlns:a16="http://schemas.microsoft.com/office/drawing/2014/main" id="{51C65EBF-C5A3-4B17-8C60-BB437376F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0" name="Rectangle 24">
                  <a:extLst>
                    <a:ext uri="{FF2B5EF4-FFF2-40B4-BE49-F238E27FC236}">
                      <a16:creationId xmlns:a16="http://schemas.microsoft.com/office/drawing/2014/main" id="{F19DD434-91BE-40D4-876C-9CF35FB29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1" name="Rectangle 25">
                  <a:extLst>
                    <a:ext uri="{FF2B5EF4-FFF2-40B4-BE49-F238E27FC236}">
                      <a16:creationId xmlns:a16="http://schemas.microsoft.com/office/drawing/2014/main" id="{922538B5-FFAF-4CD3-AE86-6C1F8C74D2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2" name="Rectangle 26">
                  <a:extLst>
                    <a:ext uri="{FF2B5EF4-FFF2-40B4-BE49-F238E27FC236}">
                      <a16:creationId xmlns:a16="http://schemas.microsoft.com/office/drawing/2014/main" id="{B5FA9165-316B-4F6B-A7BC-EC1C02ACBA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3" name="Rectangle 27">
                  <a:extLst>
                    <a:ext uri="{FF2B5EF4-FFF2-40B4-BE49-F238E27FC236}">
                      <a16:creationId xmlns:a16="http://schemas.microsoft.com/office/drawing/2014/main" id="{634B6DF8-EB1C-4608-9378-15203BE4C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4" name="Rectangle 28">
                  <a:extLst>
                    <a:ext uri="{FF2B5EF4-FFF2-40B4-BE49-F238E27FC236}">
                      <a16:creationId xmlns:a16="http://schemas.microsoft.com/office/drawing/2014/main" id="{3F89EE34-5159-4D86-870F-ED9C48048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5" name="Rectangle 29">
                  <a:extLst>
                    <a:ext uri="{FF2B5EF4-FFF2-40B4-BE49-F238E27FC236}">
                      <a16:creationId xmlns:a16="http://schemas.microsoft.com/office/drawing/2014/main" id="{42054F17-7785-4813-8DCD-B51306089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6" name="Rectangle 30">
                  <a:extLst>
                    <a:ext uri="{FF2B5EF4-FFF2-40B4-BE49-F238E27FC236}">
                      <a16:creationId xmlns:a16="http://schemas.microsoft.com/office/drawing/2014/main" id="{C251FA7F-4031-4C10-BF10-271E57EF07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7" name="Rectangle 31">
                  <a:extLst>
                    <a:ext uri="{FF2B5EF4-FFF2-40B4-BE49-F238E27FC236}">
                      <a16:creationId xmlns:a16="http://schemas.microsoft.com/office/drawing/2014/main" id="{33441368-D390-474E-A0A0-20B621491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8" name="Rectangle 32">
                  <a:extLst>
                    <a:ext uri="{FF2B5EF4-FFF2-40B4-BE49-F238E27FC236}">
                      <a16:creationId xmlns:a16="http://schemas.microsoft.com/office/drawing/2014/main" id="{3735AC9C-E380-4C87-AFFF-65E6E7FB32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9" name="Rectangle 33">
                  <a:extLst>
                    <a:ext uri="{FF2B5EF4-FFF2-40B4-BE49-F238E27FC236}">
                      <a16:creationId xmlns:a16="http://schemas.microsoft.com/office/drawing/2014/main" id="{581B93A8-2B62-418D-A1CB-0BB61E65F1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0" name="Rectangle 34">
                  <a:extLst>
                    <a:ext uri="{FF2B5EF4-FFF2-40B4-BE49-F238E27FC236}">
                      <a16:creationId xmlns:a16="http://schemas.microsoft.com/office/drawing/2014/main" id="{D94036A9-0417-48D9-82B7-5C69F13E59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1" name="Rectangle 35">
                  <a:extLst>
                    <a:ext uri="{FF2B5EF4-FFF2-40B4-BE49-F238E27FC236}">
                      <a16:creationId xmlns:a16="http://schemas.microsoft.com/office/drawing/2014/main" id="{6F5FCA96-38D2-475F-B0F1-68DBDEAC40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2" name="Rectangle 36">
                  <a:extLst>
                    <a:ext uri="{FF2B5EF4-FFF2-40B4-BE49-F238E27FC236}">
                      <a16:creationId xmlns:a16="http://schemas.microsoft.com/office/drawing/2014/main" id="{49EC7D7B-E1A1-482A-ACCE-9265DA721B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3" name="Rectangle 37">
                  <a:extLst>
                    <a:ext uri="{FF2B5EF4-FFF2-40B4-BE49-F238E27FC236}">
                      <a16:creationId xmlns:a16="http://schemas.microsoft.com/office/drawing/2014/main" id="{B63BB852-A081-4343-ABFA-3B4A34170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4" name="Rectangle 38">
                  <a:extLst>
                    <a:ext uri="{FF2B5EF4-FFF2-40B4-BE49-F238E27FC236}">
                      <a16:creationId xmlns:a16="http://schemas.microsoft.com/office/drawing/2014/main" id="{BCD85A82-DBFD-42A4-8DC8-DB3072E7EF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5" name="Rectangle 39">
                  <a:extLst>
                    <a:ext uri="{FF2B5EF4-FFF2-40B4-BE49-F238E27FC236}">
                      <a16:creationId xmlns:a16="http://schemas.microsoft.com/office/drawing/2014/main" id="{A6D45670-FC90-43DD-8737-1B708B404C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6" name="Rectangle 40">
                  <a:extLst>
                    <a:ext uri="{FF2B5EF4-FFF2-40B4-BE49-F238E27FC236}">
                      <a16:creationId xmlns:a16="http://schemas.microsoft.com/office/drawing/2014/main" id="{D740D85B-09CE-46D8-8126-E19371CF2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7" name="Rectangle 41">
                  <a:extLst>
                    <a:ext uri="{FF2B5EF4-FFF2-40B4-BE49-F238E27FC236}">
                      <a16:creationId xmlns:a16="http://schemas.microsoft.com/office/drawing/2014/main" id="{32040A04-DDC2-42A1-9C87-2E1FCF1BDB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8" name="Rectangle 42">
                  <a:extLst>
                    <a:ext uri="{FF2B5EF4-FFF2-40B4-BE49-F238E27FC236}">
                      <a16:creationId xmlns:a16="http://schemas.microsoft.com/office/drawing/2014/main" id="{D89E6E7C-E678-4F04-BAF8-D92000326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9" name="Rectangle 43">
                  <a:extLst>
                    <a:ext uri="{FF2B5EF4-FFF2-40B4-BE49-F238E27FC236}">
                      <a16:creationId xmlns:a16="http://schemas.microsoft.com/office/drawing/2014/main" id="{D6DFEF90-EC46-4099-8648-4387B92A5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0" name="Rectangle 44">
                  <a:extLst>
                    <a:ext uri="{FF2B5EF4-FFF2-40B4-BE49-F238E27FC236}">
                      <a16:creationId xmlns:a16="http://schemas.microsoft.com/office/drawing/2014/main" id="{7AE1F451-FFE1-463B-9199-6568344639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1" name="Rectangle 45">
                  <a:extLst>
                    <a:ext uri="{FF2B5EF4-FFF2-40B4-BE49-F238E27FC236}">
                      <a16:creationId xmlns:a16="http://schemas.microsoft.com/office/drawing/2014/main" id="{C60F911A-3544-4989-B8A2-BAEFB703D2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2" name="Rectangle 46">
                  <a:extLst>
                    <a:ext uri="{FF2B5EF4-FFF2-40B4-BE49-F238E27FC236}">
                      <a16:creationId xmlns:a16="http://schemas.microsoft.com/office/drawing/2014/main" id="{6511F2EF-7725-4130-AD99-91DC9C8D02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3" name="Rectangle 47">
                  <a:extLst>
                    <a:ext uri="{FF2B5EF4-FFF2-40B4-BE49-F238E27FC236}">
                      <a16:creationId xmlns:a16="http://schemas.microsoft.com/office/drawing/2014/main" id="{2B890710-CB95-471D-93C1-0344AA2363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4" name="Freeform 48">
                  <a:extLst>
                    <a:ext uri="{FF2B5EF4-FFF2-40B4-BE49-F238E27FC236}">
                      <a16:creationId xmlns:a16="http://schemas.microsoft.com/office/drawing/2014/main" id="{ECD5370E-1F1B-4DD5-B9B6-01BC33974E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5" name="Freeform 49">
                  <a:extLst>
                    <a:ext uri="{FF2B5EF4-FFF2-40B4-BE49-F238E27FC236}">
                      <a16:creationId xmlns:a16="http://schemas.microsoft.com/office/drawing/2014/main" id="{5A87B883-11D0-421E-9533-C3BC09F84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6" name="Freeform 50">
                  <a:extLst>
                    <a:ext uri="{FF2B5EF4-FFF2-40B4-BE49-F238E27FC236}">
                      <a16:creationId xmlns:a16="http://schemas.microsoft.com/office/drawing/2014/main" id="{4C04FDA9-E906-442B-B39A-973A74F003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7" name="Rectangle 51">
                  <a:extLst>
                    <a:ext uri="{FF2B5EF4-FFF2-40B4-BE49-F238E27FC236}">
                      <a16:creationId xmlns:a16="http://schemas.microsoft.com/office/drawing/2014/main" id="{DA2E580D-A4A3-48B3-9281-D828A44043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8" name="Rectangle 52">
                  <a:extLst>
                    <a:ext uri="{FF2B5EF4-FFF2-40B4-BE49-F238E27FC236}">
                      <a16:creationId xmlns:a16="http://schemas.microsoft.com/office/drawing/2014/main" id="{C255B4C2-16EB-4884-970F-C4BB5FC4D6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9" name="Freeform 53">
                  <a:extLst>
                    <a:ext uri="{FF2B5EF4-FFF2-40B4-BE49-F238E27FC236}">
                      <a16:creationId xmlns:a16="http://schemas.microsoft.com/office/drawing/2014/main" id="{976C809A-4830-4C59-AAE1-8B7743EAF4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0" name="Freeform 54">
                  <a:extLst>
                    <a:ext uri="{FF2B5EF4-FFF2-40B4-BE49-F238E27FC236}">
                      <a16:creationId xmlns:a16="http://schemas.microsoft.com/office/drawing/2014/main" id="{0745F401-1409-4FEA-873A-DEBA6653F6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1" name="Freeform 55">
                  <a:extLst>
                    <a:ext uri="{FF2B5EF4-FFF2-40B4-BE49-F238E27FC236}">
                      <a16:creationId xmlns:a16="http://schemas.microsoft.com/office/drawing/2014/main" id="{18A620E5-F89A-4B2C-B411-A455A214BF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2" name="Freeform 56">
                  <a:extLst>
                    <a:ext uri="{FF2B5EF4-FFF2-40B4-BE49-F238E27FC236}">
                      <a16:creationId xmlns:a16="http://schemas.microsoft.com/office/drawing/2014/main" id="{EC6AF6A4-9576-4D77-B2A0-F60AE77D38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3" name="Rectangle 57">
                  <a:extLst>
                    <a:ext uri="{FF2B5EF4-FFF2-40B4-BE49-F238E27FC236}">
                      <a16:creationId xmlns:a16="http://schemas.microsoft.com/office/drawing/2014/main" id="{EE3E01AD-32E5-4651-87E4-ED1CF14110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4" name="Freeform 58">
                  <a:extLst>
                    <a:ext uri="{FF2B5EF4-FFF2-40B4-BE49-F238E27FC236}">
                      <a16:creationId xmlns:a16="http://schemas.microsoft.com/office/drawing/2014/main" id="{A5F7B73D-9671-4CF0-BEE3-CC038A2896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5" name="Freeform 59">
                  <a:extLst>
                    <a:ext uri="{FF2B5EF4-FFF2-40B4-BE49-F238E27FC236}">
                      <a16:creationId xmlns:a16="http://schemas.microsoft.com/office/drawing/2014/main" id="{7E1A45BB-0DB8-4C7D-8C08-73223F0BC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6" name="Rectangle 60">
                  <a:extLst>
                    <a:ext uri="{FF2B5EF4-FFF2-40B4-BE49-F238E27FC236}">
                      <a16:creationId xmlns:a16="http://schemas.microsoft.com/office/drawing/2014/main" id="{AF394973-3960-4A16-9266-8879F5B995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7" name="Freeform 61">
                  <a:extLst>
                    <a:ext uri="{FF2B5EF4-FFF2-40B4-BE49-F238E27FC236}">
                      <a16:creationId xmlns:a16="http://schemas.microsoft.com/office/drawing/2014/main" id="{0639FB7B-66A8-4CB9-8521-FEB6230759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8" name="Rectangle 62">
                  <a:extLst>
                    <a:ext uri="{FF2B5EF4-FFF2-40B4-BE49-F238E27FC236}">
                      <a16:creationId xmlns:a16="http://schemas.microsoft.com/office/drawing/2014/main" id="{D61AECBF-340F-4B0F-B1FD-B9C3726EC6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9" name="Freeform 63">
                  <a:extLst>
                    <a:ext uri="{FF2B5EF4-FFF2-40B4-BE49-F238E27FC236}">
                      <a16:creationId xmlns:a16="http://schemas.microsoft.com/office/drawing/2014/main" id="{0498D60C-C5B0-4BD1-BCE7-BA48FA3B9C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0" name="Freeform 64">
                  <a:extLst>
                    <a:ext uri="{FF2B5EF4-FFF2-40B4-BE49-F238E27FC236}">
                      <a16:creationId xmlns:a16="http://schemas.microsoft.com/office/drawing/2014/main" id="{6C67AE69-BF4F-4DC5-B690-1F6E472720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1" name="Freeform 65">
                  <a:extLst>
                    <a:ext uri="{FF2B5EF4-FFF2-40B4-BE49-F238E27FC236}">
                      <a16:creationId xmlns:a16="http://schemas.microsoft.com/office/drawing/2014/main" id="{61D83750-7D4D-4D05-9B28-ED95D46230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2" name="Freeform 66">
                  <a:extLst>
                    <a:ext uri="{FF2B5EF4-FFF2-40B4-BE49-F238E27FC236}">
                      <a16:creationId xmlns:a16="http://schemas.microsoft.com/office/drawing/2014/main" id="{524CD214-68AB-4E26-9B30-6553AB2E9E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3" name="Freeform 67">
                  <a:extLst>
                    <a:ext uri="{FF2B5EF4-FFF2-40B4-BE49-F238E27FC236}">
                      <a16:creationId xmlns:a16="http://schemas.microsoft.com/office/drawing/2014/main" id="{36A532BB-62E0-40C7-BC47-BE76E405D9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4" name="Freeform 68">
                  <a:extLst>
                    <a:ext uri="{FF2B5EF4-FFF2-40B4-BE49-F238E27FC236}">
                      <a16:creationId xmlns:a16="http://schemas.microsoft.com/office/drawing/2014/main" id="{9CF3ABBA-7113-420D-8167-544958D18B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5" name="Rectangle 69">
                  <a:extLst>
                    <a:ext uri="{FF2B5EF4-FFF2-40B4-BE49-F238E27FC236}">
                      <a16:creationId xmlns:a16="http://schemas.microsoft.com/office/drawing/2014/main" id="{CCE02658-FA42-4353-A8CC-DF22F7CD65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6" name="Freeform 70">
                  <a:extLst>
                    <a:ext uri="{FF2B5EF4-FFF2-40B4-BE49-F238E27FC236}">
                      <a16:creationId xmlns:a16="http://schemas.microsoft.com/office/drawing/2014/main" id="{ED862047-3291-4268-8CB2-6684F9754F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7" name="Freeform 71">
                  <a:extLst>
                    <a:ext uri="{FF2B5EF4-FFF2-40B4-BE49-F238E27FC236}">
                      <a16:creationId xmlns:a16="http://schemas.microsoft.com/office/drawing/2014/main" id="{945513BE-1EFF-448C-8CC7-F8C7C25285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8" name="Rectangle 72">
                  <a:extLst>
                    <a:ext uri="{FF2B5EF4-FFF2-40B4-BE49-F238E27FC236}">
                      <a16:creationId xmlns:a16="http://schemas.microsoft.com/office/drawing/2014/main" id="{C14BF6A9-D6CB-4CB6-9425-D5551D4910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9" name="Rectangle 73">
                  <a:extLst>
                    <a:ext uri="{FF2B5EF4-FFF2-40B4-BE49-F238E27FC236}">
                      <a16:creationId xmlns:a16="http://schemas.microsoft.com/office/drawing/2014/main" id="{7F317003-2BAB-4681-A3F0-5392B2D28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0" name="Rectangle 74">
                  <a:extLst>
                    <a:ext uri="{FF2B5EF4-FFF2-40B4-BE49-F238E27FC236}">
                      <a16:creationId xmlns:a16="http://schemas.microsoft.com/office/drawing/2014/main" id="{C526A029-52E8-4C7A-B155-5E0F0FA3CA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1" name="Rectangle 75">
                  <a:extLst>
                    <a:ext uri="{FF2B5EF4-FFF2-40B4-BE49-F238E27FC236}">
                      <a16:creationId xmlns:a16="http://schemas.microsoft.com/office/drawing/2014/main" id="{84BA83C9-4429-44B1-A6AB-E9D21CB390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2" name="Rectangle 76">
                  <a:extLst>
                    <a:ext uri="{FF2B5EF4-FFF2-40B4-BE49-F238E27FC236}">
                      <a16:creationId xmlns:a16="http://schemas.microsoft.com/office/drawing/2014/main" id="{CC02D21D-793D-4510-9C99-FF59C4167E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3" name="Rectangle 77">
                  <a:extLst>
                    <a:ext uri="{FF2B5EF4-FFF2-40B4-BE49-F238E27FC236}">
                      <a16:creationId xmlns:a16="http://schemas.microsoft.com/office/drawing/2014/main" id="{899271FC-7F36-441C-ACB2-B434B6806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4" name="Rectangle 78">
                  <a:extLst>
                    <a:ext uri="{FF2B5EF4-FFF2-40B4-BE49-F238E27FC236}">
                      <a16:creationId xmlns:a16="http://schemas.microsoft.com/office/drawing/2014/main" id="{1C465B61-B988-4DBC-94F9-576404268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5" name="Freeform 79">
                  <a:extLst>
                    <a:ext uri="{FF2B5EF4-FFF2-40B4-BE49-F238E27FC236}">
                      <a16:creationId xmlns:a16="http://schemas.microsoft.com/office/drawing/2014/main" id="{F3BC6B2C-CDDF-4E7A-BC26-079F511209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6" name="Rectangle 80">
                  <a:extLst>
                    <a:ext uri="{FF2B5EF4-FFF2-40B4-BE49-F238E27FC236}">
                      <a16:creationId xmlns:a16="http://schemas.microsoft.com/office/drawing/2014/main" id="{EB040540-105F-4361-BF83-C1D5BD055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7" name="Rectangle 81">
                  <a:extLst>
                    <a:ext uri="{FF2B5EF4-FFF2-40B4-BE49-F238E27FC236}">
                      <a16:creationId xmlns:a16="http://schemas.microsoft.com/office/drawing/2014/main" id="{EF2FAA33-4654-4037-863A-DD664C84CE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8" name="Rectangle 82">
                  <a:extLst>
                    <a:ext uri="{FF2B5EF4-FFF2-40B4-BE49-F238E27FC236}">
                      <a16:creationId xmlns:a16="http://schemas.microsoft.com/office/drawing/2014/main" id="{26F8A08F-6F5D-4B4B-B4BE-C419EA5B42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9" name="Rectangle 83">
                  <a:extLst>
                    <a:ext uri="{FF2B5EF4-FFF2-40B4-BE49-F238E27FC236}">
                      <a16:creationId xmlns:a16="http://schemas.microsoft.com/office/drawing/2014/main" id="{DEAF68CA-CEB3-43F8-B311-22D7F6C698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0" name="Rectangle 84">
                  <a:extLst>
                    <a:ext uri="{FF2B5EF4-FFF2-40B4-BE49-F238E27FC236}">
                      <a16:creationId xmlns:a16="http://schemas.microsoft.com/office/drawing/2014/main" id="{A7B7500B-217D-4CB6-B2ED-565C8AFEF9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1" name="Rectangle 85">
                  <a:extLst>
                    <a:ext uri="{FF2B5EF4-FFF2-40B4-BE49-F238E27FC236}">
                      <a16:creationId xmlns:a16="http://schemas.microsoft.com/office/drawing/2014/main" id="{73520356-8AB6-4067-BCBA-129C45B462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2" name="Rectangle 86">
                  <a:extLst>
                    <a:ext uri="{FF2B5EF4-FFF2-40B4-BE49-F238E27FC236}">
                      <a16:creationId xmlns:a16="http://schemas.microsoft.com/office/drawing/2014/main" id="{D41A14E3-38FD-4554-A37F-10F5CCEB1F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3" name="Rectangle 87">
                  <a:extLst>
                    <a:ext uri="{FF2B5EF4-FFF2-40B4-BE49-F238E27FC236}">
                      <a16:creationId xmlns:a16="http://schemas.microsoft.com/office/drawing/2014/main" id="{9E0627B6-FA98-45A6-9A56-62E1B3331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4" name="Rectangle 88">
                  <a:extLst>
                    <a:ext uri="{FF2B5EF4-FFF2-40B4-BE49-F238E27FC236}">
                      <a16:creationId xmlns:a16="http://schemas.microsoft.com/office/drawing/2014/main" id="{7A1ACD8E-4AB8-47DC-A23D-05E3B89787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5" name="Rectangle 89">
                  <a:extLst>
                    <a:ext uri="{FF2B5EF4-FFF2-40B4-BE49-F238E27FC236}">
                      <a16:creationId xmlns:a16="http://schemas.microsoft.com/office/drawing/2014/main" id="{6BCEC0B5-6B42-4427-BA3C-6B8A3A407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6" name="Freeform 90">
                  <a:extLst>
                    <a:ext uri="{FF2B5EF4-FFF2-40B4-BE49-F238E27FC236}">
                      <a16:creationId xmlns:a16="http://schemas.microsoft.com/office/drawing/2014/main" id="{1B283DFD-839D-402D-8CE0-A32A7EBE19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7" name="Rectangle 91">
                  <a:extLst>
                    <a:ext uri="{FF2B5EF4-FFF2-40B4-BE49-F238E27FC236}">
                      <a16:creationId xmlns:a16="http://schemas.microsoft.com/office/drawing/2014/main" id="{879AA25A-6D84-4A9A-95CE-C8705861F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8" name="Rectangle 92">
                  <a:extLst>
                    <a:ext uri="{FF2B5EF4-FFF2-40B4-BE49-F238E27FC236}">
                      <a16:creationId xmlns:a16="http://schemas.microsoft.com/office/drawing/2014/main" id="{96A58912-5335-4269-84FA-C7C8525BD8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9" name="Freeform 93">
                  <a:extLst>
                    <a:ext uri="{FF2B5EF4-FFF2-40B4-BE49-F238E27FC236}">
                      <a16:creationId xmlns:a16="http://schemas.microsoft.com/office/drawing/2014/main" id="{53741B75-D92A-493A-87A9-E8B411994C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0" name="Rectangle 94">
                  <a:extLst>
                    <a:ext uri="{FF2B5EF4-FFF2-40B4-BE49-F238E27FC236}">
                      <a16:creationId xmlns:a16="http://schemas.microsoft.com/office/drawing/2014/main" id="{7896CBD4-47F3-4F4B-A2CD-0A14B14FD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1" name="Rectangle 95">
                  <a:extLst>
                    <a:ext uri="{FF2B5EF4-FFF2-40B4-BE49-F238E27FC236}">
                      <a16:creationId xmlns:a16="http://schemas.microsoft.com/office/drawing/2014/main" id="{2E9D27EC-71A4-476C-97F4-8431F0F4DF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2" name="Freeform 96">
                  <a:extLst>
                    <a:ext uri="{FF2B5EF4-FFF2-40B4-BE49-F238E27FC236}">
                      <a16:creationId xmlns:a16="http://schemas.microsoft.com/office/drawing/2014/main" id="{531E2D03-C0B5-46A0-8D29-17F6219135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3" name="Freeform 97">
                  <a:extLst>
                    <a:ext uri="{FF2B5EF4-FFF2-40B4-BE49-F238E27FC236}">
                      <a16:creationId xmlns:a16="http://schemas.microsoft.com/office/drawing/2014/main" id="{8E11AD13-417F-48A7-8554-25FE3E3D84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4" name="Rectangle 98">
                  <a:extLst>
                    <a:ext uri="{FF2B5EF4-FFF2-40B4-BE49-F238E27FC236}">
                      <a16:creationId xmlns:a16="http://schemas.microsoft.com/office/drawing/2014/main" id="{ADD03E56-7BFB-4638-9F53-2AA3C5590C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5" name="Rectangle 99">
                  <a:extLst>
                    <a:ext uri="{FF2B5EF4-FFF2-40B4-BE49-F238E27FC236}">
                      <a16:creationId xmlns:a16="http://schemas.microsoft.com/office/drawing/2014/main" id="{A744649A-F31E-4F1D-A775-1BB514F75F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6" name="Rectangle 100">
                  <a:extLst>
                    <a:ext uri="{FF2B5EF4-FFF2-40B4-BE49-F238E27FC236}">
                      <a16:creationId xmlns:a16="http://schemas.microsoft.com/office/drawing/2014/main" id="{A1F351D2-5402-4429-B436-80FFADE3A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7" name="Rectangle 101">
                  <a:extLst>
                    <a:ext uri="{FF2B5EF4-FFF2-40B4-BE49-F238E27FC236}">
                      <a16:creationId xmlns:a16="http://schemas.microsoft.com/office/drawing/2014/main" id="{00D6889A-D1BB-40E6-B54C-31046DFF8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8" name="Rectangle 102">
                  <a:extLst>
                    <a:ext uri="{FF2B5EF4-FFF2-40B4-BE49-F238E27FC236}">
                      <a16:creationId xmlns:a16="http://schemas.microsoft.com/office/drawing/2014/main" id="{97FCC62E-8352-4AA6-A5F9-D95B45567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9" name="Rectangle 103">
                  <a:extLst>
                    <a:ext uri="{FF2B5EF4-FFF2-40B4-BE49-F238E27FC236}">
                      <a16:creationId xmlns:a16="http://schemas.microsoft.com/office/drawing/2014/main" id="{73BD7B5A-208D-41AC-A576-F5A098EE42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0" name="Freeform 104">
                  <a:extLst>
                    <a:ext uri="{FF2B5EF4-FFF2-40B4-BE49-F238E27FC236}">
                      <a16:creationId xmlns:a16="http://schemas.microsoft.com/office/drawing/2014/main" id="{038C80BB-D1E5-453D-9287-FAAE406FB7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1" name="Freeform 105">
                  <a:extLst>
                    <a:ext uri="{FF2B5EF4-FFF2-40B4-BE49-F238E27FC236}">
                      <a16:creationId xmlns:a16="http://schemas.microsoft.com/office/drawing/2014/main" id="{EA451662-B9A2-4350-85F1-6085E3740D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2" name="Freeform 106">
                  <a:extLst>
                    <a:ext uri="{FF2B5EF4-FFF2-40B4-BE49-F238E27FC236}">
                      <a16:creationId xmlns:a16="http://schemas.microsoft.com/office/drawing/2014/main" id="{9FA6C29B-77A4-48D8-94B9-9571FBDDA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3" name="Rectangle 107">
                  <a:extLst>
                    <a:ext uri="{FF2B5EF4-FFF2-40B4-BE49-F238E27FC236}">
                      <a16:creationId xmlns:a16="http://schemas.microsoft.com/office/drawing/2014/main" id="{193FECB8-A464-4B64-A97A-7AA3796A78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4" name="Rectangle 108">
                  <a:extLst>
                    <a:ext uri="{FF2B5EF4-FFF2-40B4-BE49-F238E27FC236}">
                      <a16:creationId xmlns:a16="http://schemas.microsoft.com/office/drawing/2014/main" id="{0E762530-4240-4CD7-81A8-44DF4DCEA9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5" name="Rectangle 109">
                  <a:extLst>
                    <a:ext uri="{FF2B5EF4-FFF2-40B4-BE49-F238E27FC236}">
                      <a16:creationId xmlns:a16="http://schemas.microsoft.com/office/drawing/2014/main" id="{6C247E77-C3CC-44BE-BEFA-8F9FAC7EA8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6" name="Rectangle 110">
                  <a:extLst>
                    <a:ext uri="{FF2B5EF4-FFF2-40B4-BE49-F238E27FC236}">
                      <a16:creationId xmlns:a16="http://schemas.microsoft.com/office/drawing/2014/main" id="{49335E59-B874-426D-9DB3-46B383C6D7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7" name="Rectangle 111">
                  <a:extLst>
                    <a:ext uri="{FF2B5EF4-FFF2-40B4-BE49-F238E27FC236}">
                      <a16:creationId xmlns:a16="http://schemas.microsoft.com/office/drawing/2014/main" id="{EA2D9453-EE1E-4679-B408-293C7E019E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8" name="Rectangle 112">
                  <a:extLst>
                    <a:ext uri="{FF2B5EF4-FFF2-40B4-BE49-F238E27FC236}">
                      <a16:creationId xmlns:a16="http://schemas.microsoft.com/office/drawing/2014/main" id="{084E1770-5C74-4B7D-A9F0-331C50D619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9" name="Rectangle 113">
                  <a:extLst>
                    <a:ext uri="{FF2B5EF4-FFF2-40B4-BE49-F238E27FC236}">
                      <a16:creationId xmlns:a16="http://schemas.microsoft.com/office/drawing/2014/main" id="{E16E3FE1-F390-4B5A-88F0-35F5B3FB13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0" name="Rectangle 114">
                  <a:extLst>
                    <a:ext uri="{FF2B5EF4-FFF2-40B4-BE49-F238E27FC236}">
                      <a16:creationId xmlns:a16="http://schemas.microsoft.com/office/drawing/2014/main" id="{1FAC90EE-2E11-41A1-9DAF-BF5121D1BE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1" name="Rectangle 115">
                  <a:extLst>
                    <a:ext uri="{FF2B5EF4-FFF2-40B4-BE49-F238E27FC236}">
                      <a16:creationId xmlns:a16="http://schemas.microsoft.com/office/drawing/2014/main" id="{618F11C3-37A6-4740-AD41-B219BB0C80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2" name="Rectangle 116">
                  <a:extLst>
                    <a:ext uri="{FF2B5EF4-FFF2-40B4-BE49-F238E27FC236}">
                      <a16:creationId xmlns:a16="http://schemas.microsoft.com/office/drawing/2014/main" id="{D6FE196A-8FAA-4E07-9488-2014D504AB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3" name="Rectangle 117">
                  <a:extLst>
                    <a:ext uri="{FF2B5EF4-FFF2-40B4-BE49-F238E27FC236}">
                      <a16:creationId xmlns:a16="http://schemas.microsoft.com/office/drawing/2014/main" id="{305E9100-4AF7-4522-ACD4-482F1B516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4" name="Rectangle 118">
                  <a:extLst>
                    <a:ext uri="{FF2B5EF4-FFF2-40B4-BE49-F238E27FC236}">
                      <a16:creationId xmlns:a16="http://schemas.microsoft.com/office/drawing/2014/main" id="{C05CAB26-BAC4-4B89-B132-98CDE4AEDA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5" name="Rectangle 119">
                  <a:extLst>
                    <a:ext uri="{FF2B5EF4-FFF2-40B4-BE49-F238E27FC236}">
                      <a16:creationId xmlns:a16="http://schemas.microsoft.com/office/drawing/2014/main" id="{C7F199E1-F645-4ACF-AE7F-D8B643E4DF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6" name="Freeform 120">
                  <a:extLst>
                    <a:ext uri="{FF2B5EF4-FFF2-40B4-BE49-F238E27FC236}">
                      <a16:creationId xmlns:a16="http://schemas.microsoft.com/office/drawing/2014/main" id="{09AF8807-1B8E-4EBD-A29D-B794E1E2FA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7" name="Freeform 121">
                  <a:extLst>
                    <a:ext uri="{FF2B5EF4-FFF2-40B4-BE49-F238E27FC236}">
                      <a16:creationId xmlns:a16="http://schemas.microsoft.com/office/drawing/2014/main" id="{F13A139E-0190-4A3B-AEDB-E5FD4ED7FF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8" name="Rectangle 122">
                  <a:extLst>
                    <a:ext uri="{FF2B5EF4-FFF2-40B4-BE49-F238E27FC236}">
                      <a16:creationId xmlns:a16="http://schemas.microsoft.com/office/drawing/2014/main" id="{12311890-A28B-41BC-9EE1-9E00C384D7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9" name="Freeform 123">
                  <a:extLst>
                    <a:ext uri="{FF2B5EF4-FFF2-40B4-BE49-F238E27FC236}">
                      <a16:creationId xmlns:a16="http://schemas.microsoft.com/office/drawing/2014/main" id="{31F25F79-CB90-4E0A-8BDB-F124600484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0" name="Freeform 124">
                  <a:extLst>
                    <a:ext uri="{FF2B5EF4-FFF2-40B4-BE49-F238E27FC236}">
                      <a16:creationId xmlns:a16="http://schemas.microsoft.com/office/drawing/2014/main" id="{60935F51-EC7C-47C5-8863-9108EDE64F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1" name="Rectangle 125">
                  <a:extLst>
                    <a:ext uri="{FF2B5EF4-FFF2-40B4-BE49-F238E27FC236}">
                      <a16:creationId xmlns:a16="http://schemas.microsoft.com/office/drawing/2014/main" id="{C1202977-4373-4F38-8E9D-4986AF19E5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2" name="Rectangle 126">
                  <a:extLst>
                    <a:ext uri="{FF2B5EF4-FFF2-40B4-BE49-F238E27FC236}">
                      <a16:creationId xmlns:a16="http://schemas.microsoft.com/office/drawing/2014/main" id="{89036CD1-9C46-4B46-BD72-DE824016BC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3" name="Rectangle 127">
                  <a:extLst>
                    <a:ext uri="{FF2B5EF4-FFF2-40B4-BE49-F238E27FC236}">
                      <a16:creationId xmlns:a16="http://schemas.microsoft.com/office/drawing/2014/main" id="{631A9416-0069-435A-AAEB-A21A16CD9E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4" name="Freeform 128">
                  <a:extLst>
                    <a:ext uri="{FF2B5EF4-FFF2-40B4-BE49-F238E27FC236}">
                      <a16:creationId xmlns:a16="http://schemas.microsoft.com/office/drawing/2014/main" id="{3684C08D-6AE7-4899-BE7D-15F19F5A9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935" name="Group 1934">
              <a:extLst>
                <a:ext uri="{FF2B5EF4-FFF2-40B4-BE49-F238E27FC236}">
                  <a16:creationId xmlns:a16="http://schemas.microsoft.com/office/drawing/2014/main" id="{F73A673B-47E2-4E19-B5BB-FB335BEDA592}"/>
                </a:ext>
              </a:extLst>
            </p:cNvPr>
            <p:cNvGrpSpPr/>
            <p:nvPr/>
          </p:nvGrpSpPr>
          <p:grpSpPr>
            <a:xfrm>
              <a:off x="1227385" y="4061723"/>
              <a:ext cx="1646131" cy="1515646"/>
              <a:chOff x="-7202837" y="1225264"/>
              <a:chExt cx="1622261" cy="1493668"/>
            </a:xfrm>
          </p:grpSpPr>
          <p:sp>
            <p:nvSpPr>
              <p:cNvPr id="1936" name="Freeform 5">
                <a:extLst>
                  <a:ext uri="{FF2B5EF4-FFF2-40B4-BE49-F238E27FC236}">
                    <a16:creationId xmlns:a16="http://schemas.microsoft.com/office/drawing/2014/main" id="{F160D6AD-CEA6-4E73-9E62-A501556F0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7" name="Freeform 6">
                <a:extLst>
                  <a:ext uri="{FF2B5EF4-FFF2-40B4-BE49-F238E27FC236}">
                    <a16:creationId xmlns:a16="http://schemas.microsoft.com/office/drawing/2014/main" id="{11729F84-A7C7-48AD-9EC1-9D2D55C54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8" name="Rectangle 7">
                <a:extLst>
                  <a:ext uri="{FF2B5EF4-FFF2-40B4-BE49-F238E27FC236}">
                    <a16:creationId xmlns:a16="http://schemas.microsoft.com/office/drawing/2014/main" id="{0A656E88-502A-4EAC-BC55-8F4D3754C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9" name="Rectangle 8">
                <a:extLst>
                  <a:ext uri="{FF2B5EF4-FFF2-40B4-BE49-F238E27FC236}">
                    <a16:creationId xmlns:a16="http://schemas.microsoft.com/office/drawing/2014/main" id="{66331365-ACC2-4C15-A505-380CAABE2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0" name="Rectangle 9">
                <a:extLst>
                  <a:ext uri="{FF2B5EF4-FFF2-40B4-BE49-F238E27FC236}">
                    <a16:creationId xmlns:a16="http://schemas.microsoft.com/office/drawing/2014/main" id="{A5FC55D9-7DE6-4D2C-8FC8-CE8BA987A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1" name="Rectangle 10">
                <a:extLst>
                  <a:ext uri="{FF2B5EF4-FFF2-40B4-BE49-F238E27FC236}">
                    <a16:creationId xmlns:a16="http://schemas.microsoft.com/office/drawing/2014/main" id="{7B950403-C191-4DCC-8192-56C7FFDED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2" name="Rectangle 11">
                <a:extLst>
                  <a:ext uri="{FF2B5EF4-FFF2-40B4-BE49-F238E27FC236}">
                    <a16:creationId xmlns:a16="http://schemas.microsoft.com/office/drawing/2014/main" id="{238FE3A0-FF1C-4F13-8882-F66D784C6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3" name="Freeform 12">
                <a:extLst>
                  <a:ext uri="{FF2B5EF4-FFF2-40B4-BE49-F238E27FC236}">
                    <a16:creationId xmlns:a16="http://schemas.microsoft.com/office/drawing/2014/main" id="{6657A181-2891-417E-90CA-8AF665670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4" name="Freeform 13">
                <a:extLst>
                  <a:ext uri="{FF2B5EF4-FFF2-40B4-BE49-F238E27FC236}">
                    <a16:creationId xmlns:a16="http://schemas.microsoft.com/office/drawing/2014/main" id="{41B3157D-85D3-4395-8F6C-09D079937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5" name="Rectangle 14">
                <a:extLst>
                  <a:ext uri="{FF2B5EF4-FFF2-40B4-BE49-F238E27FC236}">
                    <a16:creationId xmlns:a16="http://schemas.microsoft.com/office/drawing/2014/main" id="{553513E9-B70D-4F87-8E9F-D429EF3A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6" name="Freeform 15">
                <a:extLst>
                  <a:ext uri="{FF2B5EF4-FFF2-40B4-BE49-F238E27FC236}">
                    <a16:creationId xmlns:a16="http://schemas.microsoft.com/office/drawing/2014/main" id="{635B0774-E714-40D8-B318-A98C44212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7" name="Rectangle 16">
                <a:extLst>
                  <a:ext uri="{FF2B5EF4-FFF2-40B4-BE49-F238E27FC236}">
                    <a16:creationId xmlns:a16="http://schemas.microsoft.com/office/drawing/2014/main" id="{6C8D714C-D99D-4AA8-A9D2-A81594738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8" name="Rectangle 17">
                <a:extLst>
                  <a:ext uri="{FF2B5EF4-FFF2-40B4-BE49-F238E27FC236}">
                    <a16:creationId xmlns:a16="http://schemas.microsoft.com/office/drawing/2014/main" id="{D8EDF9F8-F121-4B59-8B4B-FC971596E1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9" name="Freeform 18">
                <a:extLst>
                  <a:ext uri="{FF2B5EF4-FFF2-40B4-BE49-F238E27FC236}">
                    <a16:creationId xmlns:a16="http://schemas.microsoft.com/office/drawing/2014/main" id="{A577C152-FB1A-4E07-8475-B33B0FF7C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0" name="Freeform 19">
                <a:extLst>
                  <a:ext uri="{FF2B5EF4-FFF2-40B4-BE49-F238E27FC236}">
                    <a16:creationId xmlns:a16="http://schemas.microsoft.com/office/drawing/2014/main" id="{8091D81E-9CFF-4419-997C-B32D2E6AF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1" name="Rectangle 20">
                <a:extLst>
                  <a:ext uri="{FF2B5EF4-FFF2-40B4-BE49-F238E27FC236}">
                    <a16:creationId xmlns:a16="http://schemas.microsoft.com/office/drawing/2014/main" id="{E2D5E580-F4BE-432D-B46C-AA8734E38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2" name="Rectangle 21">
                <a:extLst>
                  <a:ext uri="{FF2B5EF4-FFF2-40B4-BE49-F238E27FC236}">
                    <a16:creationId xmlns:a16="http://schemas.microsoft.com/office/drawing/2014/main" id="{9DE10CD6-23EE-4224-8357-00ECBC51E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3" name="Freeform 22">
                <a:extLst>
                  <a:ext uri="{FF2B5EF4-FFF2-40B4-BE49-F238E27FC236}">
                    <a16:creationId xmlns:a16="http://schemas.microsoft.com/office/drawing/2014/main" id="{4E241C8E-17E5-47E8-8613-D8028B07E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4" name="Freeform 23">
                <a:extLst>
                  <a:ext uri="{FF2B5EF4-FFF2-40B4-BE49-F238E27FC236}">
                    <a16:creationId xmlns:a16="http://schemas.microsoft.com/office/drawing/2014/main" id="{DFC73CCC-621D-4D13-BDC1-9DA319050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5" name="Rectangle 24">
                <a:extLst>
                  <a:ext uri="{FF2B5EF4-FFF2-40B4-BE49-F238E27FC236}">
                    <a16:creationId xmlns:a16="http://schemas.microsoft.com/office/drawing/2014/main" id="{11CCBD8A-C770-40B9-BF26-F56EDC027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6" name="Rectangle 25">
                <a:extLst>
                  <a:ext uri="{FF2B5EF4-FFF2-40B4-BE49-F238E27FC236}">
                    <a16:creationId xmlns:a16="http://schemas.microsoft.com/office/drawing/2014/main" id="{5DBA5297-59FD-4E9E-8D1D-C823292242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7" name="Rectangle 26">
                <a:extLst>
                  <a:ext uri="{FF2B5EF4-FFF2-40B4-BE49-F238E27FC236}">
                    <a16:creationId xmlns:a16="http://schemas.microsoft.com/office/drawing/2014/main" id="{3563D53B-984C-44D8-91F8-146C0DFF6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8" name="Rectangle 27">
                <a:extLst>
                  <a:ext uri="{FF2B5EF4-FFF2-40B4-BE49-F238E27FC236}">
                    <a16:creationId xmlns:a16="http://schemas.microsoft.com/office/drawing/2014/main" id="{B9F8505B-1A42-4AF0-B762-B376476C6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9" name="Rectangle 28">
                <a:extLst>
                  <a:ext uri="{FF2B5EF4-FFF2-40B4-BE49-F238E27FC236}">
                    <a16:creationId xmlns:a16="http://schemas.microsoft.com/office/drawing/2014/main" id="{268670C3-9A14-4CB0-AED3-9D4BC9191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0" name="Rectangle 29">
                <a:extLst>
                  <a:ext uri="{FF2B5EF4-FFF2-40B4-BE49-F238E27FC236}">
                    <a16:creationId xmlns:a16="http://schemas.microsoft.com/office/drawing/2014/main" id="{EC900B67-D5BB-4AF7-AD17-F6FF09F462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1" name="Rectangle 30">
                <a:extLst>
                  <a:ext uri="{FF2B5EF4-FFF2-40B4-BE49-F238E27FC236}">
                    <a16:creationId xmlns:a16="http://schemas.microsoft.com/office/drawing/2014/main" id="{2F3BEB53-1D2A-4A35-83E4-BA57E6C90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2" name="Rectangle 31">
                <a:extLst>
                  <a:ext uri="{FF2B5EF4-FFF2-40B4-BE49-F238E27FC236}">
                    <a16:creationId xmlns:a16="http://schemas.microsoft.com/office/drawing/2014/main" id="{CD4B6855-6502-493B-AD68-9B5CA39C8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3" name="Rectangle 32">
                <a:extLst>
                  <a:ext uri="{FF2B5EF4-FFF2-40B4-BE49-F238E27FC236}">
                    <a16:creationId xmlns:a16="http://schemas.microsoft.com/office/drawing/2014/main" id="{AE5CDCAA-1E52-436F-AB45-DB575CAC2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4" name="Rectangle 33">
                <a:extLst>
                  <a:ext uri="{FF2B5EF4-FFF2-40B4-BE49-F238E27FC236}">
                    <a16:creationId xmlns:a16="http://schemas.microsoft.com/office/drawing/2014/main" id="{A02CB801-6000-459F-8D32-813940EE90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5" name="Rectangle 34">
                <a:extLst>
                  <a:ext uri="{FF2B5EF4-FFF2-40B4-BE49-F238E27FC236}">
                    <a16:creationId xmlns:a16="http://schemas.microsoft.com/office/drawing/2014/main" id="{82CA4A21-0C0F-46BA-A4B6-C872A737D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6" name="Rectangle 35">
                <a:extLst>
                  <a:ext uri="{FF2B5EF4-FFF2-40B4-BE49-F238E27FC236}">
                    <a16:creationId xmlns:a16="http://schemas.microsoft.com/office/drawing/2014/main" id="{86B820C3-5492-43E7-9FE8-A74E88519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7" name="Rectangle 36">
                <a:extLst>
                  <a:ext uri="{FF2B5EF4-FFF2-40B4-BE49-F238E27FC236}">
                    <a16:creationId xmlns:a16="http://schemas.microsoft.com/office/drawing/2014/main" id="{0319AABF-88A6-46DB-9063-2E196CE13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8" name="Rectangle 37">
                <a:extLst>
                  <a:ext uri="{FF2B5EF4-FFF2-40B4-BE49-F238E27FC236}">
                    <a16:creationId xmlns:a16="http://schemas.microsoft.com/office/drawing/2014/main" id="{78334CED-6F54-4CF7-91C3-93EAA4B35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9" name="Rectangle 38">
                <a:extLst>
                  <a:ext uri="{FF2B5EF4-FFF2-40B4-BE49-F238E27FC236}">
                    <a16:creationId xmlns:a16="http://schemas.microsoft.com/office/drawing/2014/main" id="{184E4C22-B933-4ED8-8592-7615212DDC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0" name="Rectangle 39">
                <a:extLst>
                  <a:ext uri="{FF2B5EF4-FFF2-40B4-BE49-F238E27FC236}">
                    <a16:creationId xmlns:a16="http://schemas.microsoft.com/office/drawing/2014/main" id="{EBF33E22-E255-4369-9D55-514BF586C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1" name="Rectangle 40">
                <a:extLst>
                  <a:ext uri="{FF2B5EF4-FFF2-40B4-BE49-F238E27FC236}">
                    <a16:creationId xmlns:a16="http://schemas.microsoft.com/office/drawing/2014/main" id="{B029FDD1-54B5-4D95-BA51-6C7E5F58F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2" name="Rectangle 41">
                <a:extLst>
                  <a:ext uri="{FF2B5EF4-FFF2-40B4-BE49-F238E27FC236}">
                    <a16:creationId xmlns:a16="http://schemas.microsoft.com/office/drawing/2014/main" id="{9B99755F-7F05-410E-95EE-3FC326D4F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3" name="Rectangle 42">
                <a:extLst>
                  <a:ext uri="{FF2B5EF4-FFF2-40B4-BE49-F238E27FC236}">
                    <a16:creationId xmlns:a16="http://schemas.microsoft.com/office/drawing/2014/main" id="{A423AC50-4B92-4867-AE9E-48C922B1B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4" name="Rectangle 43">
                <a:extLst>
                  <a:ext uri="{FF2B5EF4-FFF2-40B4-BE49-F238E27FC236}">
                    <a16:creationId xmlns:a16="http://schemas.microsoft.com/office/drawing/2014/main" id="{3E53C80B-0BE8-44BE-A8C9-137698F07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5" name="Rectangle 44">
                <a:extLst>
                  <a:ext uri="{FF2B5EF4-FFF2-40B4-BE49-F238E27FC236}">
                    <a16:creationId xmlns:a16="http://schemas.microsoft.com/office/drawing/2014/main" id="{3985368E-ACE6-48E0-A7DA-60FE2B6D8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6" name="Rectangle 45">
                <a:extLst>
                  <a:ext uri="{FF2B5EF4-FFF2-40B4-BE49-F238E27FC236}">
                    <a16:creationId xmlns:a16="http://schemas.microsoft.com/office/drawing/2014/main" id="{0AEC3519-8ADC-4FBD-8878-C92D3C57D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7" name="Rectangle 46">
                <a:extLst>
                  <a:ext uri="{FF2B5EF4-FFF2-40B4-BE49-F238E27FC236}">
                    <a16:creationId xmlns:a16="http://schemas.microsoft.com/office/drawing/2014/main" id="{D0EEC2BC-FC21-420E-A9D8-88128C490B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8" name="Rectangle 47">
                <a:extLst>
                  <a:ext uri="{FF2B5EF4-FFF2-40B4-BE49-F238E27FC236}">
                    <a16:creationId xmlns:a16="http://schemas.microsoft.com/office/drawing/2014/main" id="{DFB1CA1D-D0DE-4226-9936-6F1CD727D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9" name="Freeform 48">
                <a:extLst>
                  <a:ext uri="{FF2B5EF4-FFF2-40B4-BE49-F238E27FC236}">
                    <a16:creationId xmlns:a16="http://schemas.microsoft.com/office/drawing/2014/main" id="{B61309DD-1BE5-4A00-B5D2-46BCB0148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0" name="Freeform 49">
                <a:extLst>
                  <a:ext uri="{FF2B5EF4-FFF2-40B4-BE49-F238E27FC236}">
                    <a16:creationId xmlns:a16="http://schemas.microsoft.com/office/drawing/2014/main" id="{7B5636BE-4D30-42E3-849B-E6974B73C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1" name="Freeform 50">
                <a:extLst>
                  <a:ext uri="{FF2B5EF4-FFF2-40B4-BE49-F238E27FC236}">
                    <a16:creationId xmlns:a16="http://schemas.microsoft.com/office/drawing/2014/main" id="{B6813AB2-F991-4C49-B833-AB966E181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2" name="Rectangle 51">
                <a:extLst>
                  <a:ext uri="{FF2B5EF4-FFF2-40B4-BE49-F238E27FC236}">
                    <a16:creationId xmlns:a16="http://schemas.microsoft.com/office/drawing/2014/main" id="{7026571A-BA5D-4215-A8E0-8A68F6406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3" name="Rectangle 52">
                <a:extLst>
                  <a:ext uri="{FF2B5EF4-FFF2-40B4-BE49-F238E27FC236}">
                    <a16:creationId xmlns:a16="http://schemas.microsoft.com/office/drawing/2014/main" id="{3BA3F5DE-1AF7-4000-8631-4FED379E0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4" name="Freeform 53">
                <a:extLst>
                  <a:ext uri="{FF2B5EF4-FFF2-40B4-BE49-F238E27FC236}">
                    <a16:creationId xmlns:a16="http://schemas.microsoft.com/office/drawing/2014/main" id="{CC717E4E-30EC-4D2E-B22F-0ECF09E4D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5" name="Freeform 54">
                <a:extLst>
                  <a:ext uri="{FF2B5EF4-FFF2-40B4-BE49-F238E27FC236}">
                    <a16:creationId xmlns:a16="http://schemas.microsoft.com/office/drawing/2014/main" id="{FF71B2F5-2974-4CDE-B09F-04A83E173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6" name="Freeform 55">
                <a:extLst>
                  <a:ext uri="{FF2B5EF4-FFF2-40B4-BE49-F238E27FC236}">
                    <a16:creationId xmlns:a16="http://schemas.microsoft.com/office/drawing/2014/main" id="{AEC828D2-B9B1-4EDB-B123-06CC8EF4C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7" name="Freeform 56">
                <a:extLst>
                  <a:ext uri="{FF2B5EF4-FFF2-40B4-BE49-F238E27FC236}">
                    <a16:creationId xmlns:a16="http://schemas.microsoft.com/office/drawing/2014/main" id="{4D868131-70DB-4CBF-9CB2-6503A4360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8" name="Rectangle 57">
                <a:extLst>
                  <a:ext uri="{FF2B5EF4-FFF2-40B4-BE49-F238E27FC236}">
                    <a16:creationId xmlns:a16="http://schemas.microsoft.com/office/drawing/2014/main" id="{4EE4E170-1B96-40E2-83C0-B076C60A64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9" name="Freeform 58">
                <a:extLst>
                  <a:ext uri="{FF2B5EF4-FFF2-40B4-BE49-F238E27FC236}">
                    <a16:creationId xmlns:a16="http://schemas.microsoft.com/office/drawing/2014/main" id="{0922362C-F82E-4351-858C-5FD0C3507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0" name="Freeform 59">
                <a:extLst>
                  <a:ext uri="{FF2B5EF4-FFF2-40B4-BE49-F238E27FC236}">
                    <a16:creationId xmlns:a16="http://schemas.microsoft.com/office/drawing/2014/main" id="{B4926ED3-24B2-48C2-80DF-6AEDF1C06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1" name="Rectangle 60">
                <a:extLst>
                  <a:ext uri="{FF2B5EF4-FFF2-40B4-BE49-F238E27FC236}">
                    <a16:creationId xmlns:a16="http://schemas.microsoft.com/office/drawing/2014/main" id="{870289D6-E498-4529-9671-963F25356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2" name="Freeform 61">
                <a:extLst>
                  <a:ext uri="{FF2B5EF4-FFF2-40B4-BE49-F238E27FC236}">
                    <a16:creationId xmlns:a16="http://schemas.microsoft.com/office/drawing/2014/main" id="{AD87948B-19B9-4225-8208-CF5BDF624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3" name="Rectangle 62">
                <a:extLst>
                  <a:ext uri="{FF2B5EF4-FFF2-40B4-BE49-F238E27FC236}">
                    <a16:creationId xmlns:a16="http://schemas.microsoft.com/office/drawing/2014/main" id="{C5CD3099-857C-4557-8B93-563A32650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4" name="Freeform 63">
                <a:extLst>
                  <a:ext uri="{FF2B5EF4-FFF2-40B4-BE49-F238E27FC236}">
                    <a16:creationId xmlns:a16="http://schemas.microsoft.com/office/drawing/2014/main" id="{C7AAC15E-51A6-4AAB-B5B9-4F326F21C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5" name="Freeform 64">
                <a:extLst>
                  <a:ext uri="{FF2B5EF4-FFF2-40B4-BE49-F238E27FC236}">
                    <a16:creationId xmlns:a16="http://schemas.microsoft.com/office/drawing/2014/main" id="{1F782778-F01F-4923-A9B5-135A8526B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6" name="Freeform 65">
                <a:extLst>
                  <a:ext uri="{FF2B5EF4-FFF2-40B4-BE49-F238E27FC236}">
                    <a16:creationId xmlns:a16="http://schemas.microsoft.com/office/drawing/2014/main" id="{75B7A0BE-D01E-428A-B356-9901D319F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7" name="Freeform 66">
                <a:extLst>
                  <a:ext uri="{FF2B5EF4-FFF2-40B4-BE49-F238E27FC236}">
                    <a16:creationId xmlns:a16="http://schemas.microsoft.com/office/drawing/2014/main" id="{8A439C16-D67B-4866-BB9E-56B1C2607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8" name="Freeform 67">
                <a:extLst>
                  <a:ext uri="{FF2B5EF4-FFF2-40B4-BE49-F238E27FC236}">
                    <a16:creationId xmlns:a16="http://schemas.microsoft.com/office/drawing/2014/main" id="{33CE2336-2FF5-4D2A-A993-9FBA63E8A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9" name="Freeform 68">
                <a:extLst>
                  <a:ext uri="{FF2B5EF4-FFF2-40B4-BE49-F238E27FC236}">
                    <a16:creationId xmlns:a16="http://schemas.microsoft.com/office/drawing/2014/main" id="{C188C07F-825B-4AD6-98B4-25769F9C9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0" name="Rectangle 69">
                <a:extLst>
                  <a:ext uri="{FF2B5EF4-FFF2-40B4-BE49-F238E27FC236}">
                    <a16:creationId xmlns:a16="http://schemas.microsoft.com/office/drawing/2014/main" id="{4D92F60A-FBE3-4B9E-B67E-ACB31CB70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1" name="Freeform 70">
                <a:extLst>
                  <a:ext uri="{FF2B5EF4-FFF2-40B4-BE49-F238E27FC236}">
                    <a16:creationId xmlns:a16="http://schemas.microsoft.com/office/drawing/2014/main" id="{E1DB51F8-C3AB-45A8-A55F-4884247AC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2" name="Freeform 71">
                <a:extLst>
                  <a:ext uri="{FF2B5EF4-FFF2-40B4-BE49-F238E27FC236}">
                    <a16:creationId xmlns:a16="http://schemas.microsoft.com/office/drawing/2014/main" id="{49D0C015-054A-4E50-8BE4-9937E7A9E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3" name="Rectangle 72">
                <a:extLst>
                  <a:ext uri="{FF2B5EF4-FFF2-40B4-BE49-F238E27FC236}">
                    <a16:creationId xmlns:a16="http://schemas.microsoft.com/office/drawing/2014/main" id="{209C0A84-0292-4AE0-BD1D-B17CAB5BE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4" name="Rectangle 73">
                <a:extLst>
                  <a:ext uri="{FF2B5EF4-FFF2-40B4-BE49-F238E27FC236}">
                    <a16:creationId xmlns:a16="http://schemas.microsoft.com/office/drawing/2014/main" id="{FF995A66-B639-4FE7-9256-497297573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5" name="Rectangle 74">
                <a:extLst>
                  <a:ext uri="{FF2B5EF4-FFF2-40B4-BE49-F238E27FC236}">
                    <a16:creationId xmlns:a16="http://schemas.microsoft.com/office/drawing/2014/main" id="{641D979E-408A-4378-9E2A-EB97429AE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6" name="Rectangle 75">
                <a:extLst>
                  <a:ext uri="{FF2B5EF4-FFF2-40B4-BE49-F238E27FC236}">
                    <a16:creationId xmlns:a16="http://schemas.microsoft.com/office/drawing/2014/main" id="{76A306B4-5C44-43DE-9A36-4F9F7966E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7" name="Rectangle 76">
                <a:extLst>
                  <a:ext uri="{FF2B5EF4-FFF2-40B4-BE49-F238E27FC236}">
                    <a16:creationId xmlns:a16="http://schemas.microsoft.com/office/drawing/2014/main" id="{FBCAB24E-A8AA-451E-85C3-5F6E52E34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8" name="Rectangle 77">
                <a:extLst>
                  <a:ext uri="{FF2B5EF4-FFF2-40B4-BE49-F238E27FC236}">
                    <a16:creationId xmlns:a16="http://schemas.microsoft.com/office/drawing/2014/main" id="{A92F39CF-0B1E-457C-B607-8EFC7D459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9" name="Rectangle 78">
                <a:extLst>
                  <a:ext uri="{FF2B5EF4-FFF2-40B4-BE49-F238E27FC236}">
                    <a16:creationId xmlns:a16="http://schemas.microsoft.com/office/drawing/2014/main" id="{B1C67064-7EC5-45BA-91EC-20B7C2F10D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0" name="Freeform 79">
                <a:extLst>
                  <a:ext uri="{FF2B5EF4-FFF2-40B4-BE49-F238E27FC236}">
                    <a16:creationId xmlns:a16="http://schemas.microsoft.com/office/drawing/2014/main" id="{C0016832-0F54-45E4-A933-4B5D717A4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1" name="Rectangle 80">
                <a:extLst>
                  <a:ext uri="{FF2B5EF4-FFF2-40B4-BE49-F238E27FC236}">
                    <a16:creationId xmlns:a16="http://schemas.microsoft.com/office/drawing/2014/main" id="{88F9F50B-7C52-4F2E-83FA-7765060EF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2" name="Rectangle 81">
                <a:extLst>
                  <a:ext uri="{FF2B5EF4-FFF2-40B4-BE49-F238E27FC236}">
                    <a16:creationId xmlns:a16="http://schemas.microsoft.com/office/drawing/2014/main" id="{727517BA-E804-46FE-B1B5-F2A0390FB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3" name="Rectangle 82">
                <a:extLst>
                  <a:ext uri="{FF2B5EF4-FFF2-40B4-BE49-F238E27FC236}">
                    <a16:creationId xmlns:a16="http://schemas.microsoft.com/office/drawing/2014/main" id="{CF342A53-F01F-42B6-B72E-CAC2E1B30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4" name="Rectangle 83">
                <a:extLst>
                  <a:ext uri="{FF2B5EF4-FFF2-40B4-BE49-F238E27FC236}">
                    <a16:creationId xmlns:a16="http://schemas.microsoft.com/office/drawing/2014/main" id="{0331720E-A8ED-491D-9354-8E80C5B159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5" name="Rectangle 84">
                <a:extLst>
                  <a:ext uri="{FF2B5EF4-FFF2-40B4-BE49-F238E27FC236}">
                    <a16:creationId xmlns:a16="http://schemas.microsoft.com/office/drawing/2014/main" id="{85726AF0-B739-428D-841C-550617B35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6" name="Rectangle 85">
                <a:extLst>
                  <a:ext uri="{FF2B5EF4-FFF2-40B4-BE49-F238E27FC236}">
                    <a16:creationId xmlns:a16="http://schemas.microsoft.com/office/drawing/2014/main" id="{35C1866C-DE37-47BD-BA6A-BF51F44561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7" name="Rectangle 86">
                <a:extLst>
                  <a:ext uri="{FF2B5EF4-FFF2-40B4-BE49-F238E27FC236}">
                    <a16:creationId xmlns:a16="http://schemas.microsoft.com/office/drawing/2014/main" id="{8B421093-557F-40E9-994B-86B4C221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8" name="Rectangle 87">
                <a:extLst>
                  <a:ext uri="{FF2B5EF4-FFF2-40B4-BE49-F238E27FC236}">
                    <a16:creationId xmlns:a16="http://schemas.microsoft.com/office/drawing/2014/main" id="{6132D8A4-6810-4CC3-9D08-743D54470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9" name="Rectangle 88">
                <a:extLst>
                  <a:ext uri="{FF2B5EF4-FFF2-40B4-BE49-F238E27FC236}">
                    <a16:creationId xmlns:a16="http://schemas.microsoft.com/office/drawing/2014/main" id="{58B55B13-B910-40C7-B731-352D80D64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0" name="Rectangle 89">
                <a:extLst>
                  <a:ext uri="{FF2B5EF4-FFF2-40B4-BE49-F238E27FC236}">
                    <a16:creationId xmlns:a16="http://schemas.microsoft.com/office/drawing/2014/main" id="{6840E82B-9EC4-4CBB-BAF3-775197814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1" name="Freeform 90">
                <a:extLst>
                  <a:ext uri="{FF2B5EF4-FFF2-40B4-BE49-F238E27FC236}">
                    <a16:creationId xmlns:a16="http://schemas.microsoft.com/office/drawing/2014/main" id="{78C0C0A9-FD17-48F2-8F46-1EE252B3B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2" name="Rectangle 91">
                <a:extLst>
                  <a:ext uri="{FF2B5EF4-FFF2-40B4-BE49-F238E27FC236}">
                    <a16:creationId xmlns:a16="http://schemas.microsoft.com/office/drawing/2014/main" id="{077AA159-3E70-4159-BB76-46EEFBC14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3" name="Rectangle 92">
                <a:extLst>
                  <a:ext uri="{FF2B5EF4-FFF2-40B4-BE49-F238E27FC236}">
                    <a16:creationId xmlns:a16="http://schemas.microsoft.com/office/drawing/2014/main" id="{D5ABCD24-039B-4494-AB24-D0340B550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4" name="Freeform 93">
                <a:extLst>
                  <a:ext uri="{FF2B5EF4-FFF2-40B4-BE49-F238E27FC236}">
                    <a16:creationId xmlns:a16="http://schemas.microsoft.com/office/drawing/2014/main" id="{1B4E934D-B624-4A69-B4CD-757C2A5E6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5" name="Rectangle 94">
                <a:extLst>
                  <a:ext uri="{FF2B5EF4-FFF2-40B4-BE49-F238E27FC236}">
                    <a16:creationId xmlns:a16="http://schemas.microsoft.com/office/drawing/2014/main" id="{E87E01D9-6FE9-4011-827A-6F447B4FFB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6" name="Rectangle 95">
                <a:extLst>
                  <a:ext uri="{FF2B5EF4-FFF2-40B4-BE49-F238E27FC236}">
                    <a16:creationId xmlns:a16="http://schemas.microsoft.com/office/drawing/2014/main" id="{32CCAE73-829B-4E55-816A-7AB1CF4F4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7" name="Freeform 96">
                <a:extLst>
                  <a:ext uri="{FF2B5EF4-FFF2-40B4-BE49-F238E27FC236}">
                    <a16:creationId xmlns:a16="http://schemas.microsoft.com/office/drawing/2014/main" id="{4CCAE8A7-0C03-40A7-8937-68DF2BBD8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8" name="Freeform 97">
                <a:extLst>
                  <a:ext uri="{FF2B5EF4-FFF2-40B4-BE49-F238E27FC236}">
                    <a16:creationId xmlns:a16="http://schemas.microsoft.com/office/drawing/2014/main" id="{CA19792A-0CC3-45B5-A7A2-7A0710493B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9" name="Rectangle 98">
                <a:extLst>
                  <a:ext uri="{FF2B5EF4-FFF2-40B4-BE49-F238E27FC236}">
                    <a16:creationId xmlns:a16="http://schemas.microsoft.com/office/drawing/2014/main" id="{EE5D2502-D58A-4FD9-9E00-F23F52D19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0" name="Rectangle 99">
                <a:extLst>
                  <a:ext uri="{FF2B5EF4-FFF2-40B4-BE49-F238E27FC236}">
                    <a16:creationId xmlns:a16="http://schemas.microsoft.com/office/drawing/2014/main" id="{BDEA0DBE-EB37-468D-8A14-5F1555660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1" name="Rectangle 100">
                <a:extLst>
                  <a:ext uri="{FF2B5EF4-FFF2-40B4-BE49-F238E27FC236}">
                    <a16:creationId xmlns:a16="http://schemas.microsoft.com/office/drawing/2014/main" id="{3F1CD9B1-91EA-48E1-8D54-45687DF40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2" name="Rectangle 101">
                <a:extLst>
                  <a:ext uri="{FF2B5EF4-FFF2-40B4-BE49-F238E27FC236}">
                    <a16:creationId xmlns:a16="http://schemas.microsoft.com/office/drawing/2014/main" id="{92A03CA5-15B4-40F6-9A84-38872526C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3" name="Rectangle 102">
                <a:extLst>
                  <a:ext uri="{FF2B5EF4-FFF2-40B4-BE49-F238E27FC236}">
                    <a16:creationId xmlns:a16="http://schemas.microsoft.com/office/drawing/2014/main" id="{08CF8237-2FD9-4EE7-BB0E-072AD6E8A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4" name="Rectangle 103">
                <a:extLst>
                  <a:ext uri="{FF2B5EF4-FFF2-40B4-BE49-F238E27FC236}">
                    <a16:creationId xmlns:a16="http://schemas.microsoft.com/office/drawing/2014/main" id="{C73A3452-3FDC-4F64-B780-BEE5C2965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5" name="Freeform 104">
                <a:extLst>
                  <a:ext uri="{FF2B5EF4-FFF2-40B4-BE49-F238E27FC236}">
                    <a16:creationId xmlns:a16="http://schemas.microsoft.com/office/drawing/2014/main" id="{154C2817-64A1-4540-BDE6-943C6BC50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6" name="Freeform 105">
                <a:extLst>
                  <a:ext uri="{FF2B5EF4-FFF2-40B4-BE49-F238E27FC236}">
                    <a16:creationId xmlns:a16="http://schemas.microsoft.com/office/drawing/2014/main" id="{3BF4494F-CE7A-4806-9C40-6FF4B76CF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7" name="Freeform 106">
                <a:extLst>
                  <a:ext uri="{FF2B5EF4-FFF2-40B4-BE49-F238E27FC236}">
                    <a16:creationId xmlns:a16="http://schemas.microsoft.com/office/drawing/2014/main" id="{D1F6364D-8923-44FE-830D-C0DE76DA8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8" name="Rectangle 107">
                <a:extLst>
                  <a:ext uri="{FF2B5EF4-FFF2-40B4-BE49-F238E27FC236}">
                    <a16:creationId xmlns:a16="http://schemas.microsoft.com/office/drawing/2014/main" id="{1B106FAC-F7CE-4D60-9F62-40FD1207F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9" name="Rectangle 108">
                <a:extLst>
                  <a:ext uri="{FF2B5EF4-FFF2-40B4-BE49-F238E27FC236}">
                    <a16:creationId xmlns:a16="http://schemas.microsoft.com/office/drawing/2014/main" id="{5F9FCF71-A78A-43FB-BFCF-E82953F6A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0" name="Rectangle 109">
                <a:extLst>
                  <a:ext uri="{FF2B5EF4-FFF2-40B4-BE49-F238E27FC236}">
                    <a16:creationId xmlns:a16="http://schemas.microsoft.com/office/drawing/2014/main" id="{A358BAC8-79FA-499D-AF70-BC73A3126F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1" name="Rectangle 110">
                <a:extLst>
                  <a:ext uri="{FF2B5EF4-FFF2-40B4-BE49-F238E27FC236}">
                    <a16:creationId xmlns:a16="http://schemas.microsoft.com/office/drawing/2014/main" id="{050E1CDC-B599-42A4-8775-E8D8691A5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2" name="Rectangle 111">
                <a:extLst>
                  <a:ext uri="{FF2B5EF4-FFF2-40B4-BE49-F238E27FC236}">
                    <a16:creationId xmlns:a16="http://schemas.microsoft.com/office/drawing/2014/main" id="{62EDFF60-A213-44AC-887F-8BD7CD14F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3" name="Rectangle 112">
                <a:extLst>
                  <a:ext uri="{FF2B5EF4-FFF2-40B4-BE49-F238E27FC236}">
                    <a16:creationId xmlns:a16="http://schemas.microsoft.com/office/drawing/2014/main" id="{7C351CE3-3E5B-4F61-917F-C2C57F973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4" name="Rectangle 113">
                <a:extLst>
                  <a:ext uri="{FF2B5EF4-FFF2-40B4-BE49-F238E27FC236}">
                    <a16:creationId xmlns:a16="http://schemas.microsoft.com/office/drawing/2014/main" id="{B211721E-502C-441A-98A0-A75A00321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5" name="Rectangle 114">
                <a:extLst>
                  <a:ext uri="{FF2B5EF4-FFF2-40B4-BE49-F238E27FC236}">
                    <a16:creationId xmlns:a16="http://schemas.microsoft.com/office/drawing/2014/main" id="{8CA5C12D-4C50-43A5-A9E7-137F18E26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6" name="Rectangle 115">
                <a:extLst>
                  <a:ext uri="{FF2B5EF4-FFF2-40B4-BE49-F238E27FC236}">
                    <a16:creationId xmlns:a16="http://schemas.microsoft.com/office/drawing/2014/main" id="{65D5CC82-5593-4506-9E40-6AAA5E667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7" name="Rectangle 116">
                <a:extLst>
                  <a:ext uri="{FF2B5EF4-FFF2-40B4-BE49-F238E27FC236}">
                    <a16:creationId xmlns:a16="http://schemas.microsoft.com/office/drawing/2014/main" id="{42508F33-BD61-44C2-B861-C07F5D19B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8" name="Rectangle 117">
                <a:extLst>
                  <a:ext uri="{FF2B5EF4-FFF2-40B4-BE49-F238E27FC236}">
                    <a16:creationId xmlns:a16="http://schemas.microsoft.com/office/drawing/2014/main" id="{727EE5AA-2566-4D23-9F26-21665F659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9" name="Rectangle 118">
                <a:extLst>
                  <a:ext uri="{FF2B5EF4-FFF2-40B4-BE49-F238E27FC236}">
                    <a16:creationId xmlns:a16="http://schemas.microsoft.com/office/drawing/2014/main" id="{265605CF-B162-4E1A-ADDD-63659CCA1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0" name="Rectangle 119">
                <a:extLst>
                  <a:ext uri="{FF2B5EF4-FFF2-40B4-BE49-F238E27FC236}">
                    <a16:creationId xmlns:a16="http://schemas.microsoft.com/office/drawing/2014/main" id="{5FC21250-5A49-4192-B7AE-705CB5821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1" name="Freeform 120">
                <a:extLst>
                  <a:ext uri="{FF2B5EF4-FFF2-40B4-BE49-F238E27FC236}">
                    <a16:creationId xmlns:a16="http://schemas.microsoft.com/office/drawing/2014/main" id="{18602696-6D6F-4903-9A14-D1BE225E6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2" name="Freeform 121">
                <a:extLst>
                  <a:ext uri="{FF2B5EF4-FFF2-40B4-BE49-F238E27FC236}">
                    <a16:creationId xmlns:a16="http://schemas.microsoft.com/office/drawing/2014/main" id="{4BB77886-014E-456E-96A1-2745B9513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3" name="Rectangle 122">
                <a:extLst>
                  <a:ext uri="{FF2B5EF4-FFF2-40B4-BE49-F238E27FC236}">
                    <a16:creationId xmlns:a16="http://schemas.microsoft.com/office/drawing/2014/main" id="{440C0CA7-F850-4D87-98D8-9E0894A59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4" name="Freeform 123">
                <a:extLst>
                  <a:ext uri="{FF2B5EF4-FFF2-40B4-BE49-F238E27FC236}">
                    <a16:creationId xmlns:a16="http://schemas.microsoft.com/office/drawing/2014/main" id="{8D13EC95-0CC4-4D57-8F67-900B47526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5" name="Freeform 124">
                <a:extLst>
                  <a:ext uri="{FF2B5EF4-FFF2-40B4-BE49-F238E27FC236}">
                    <a16:creationId xmlns:a16="http://schemas.microsoft.com/office/drawing/2014/main" id="{8F0524C5-E991-4987-BD0F-9121E814A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6" name="Rectangle 125">
                <a:extLst>
                  <a:ext uri="{FF2B5EF4-FFF2-40B4-BE49-F238E27FC236}">
                    <a16:creationId xmlns:a16="http://schemas.microsoft.com/office/drawing/2014/main" id="{66580B6A-8311-4D07-8FA2-953C88981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7" name="Rectangle 126">
                <a:extLst>
                  <a:ext uri="{FF2B5EF4-FFF2-40B4-BE49-F238E27FC236}">
                    <a16:creationId xmlns:a16="http://schemas.microsoft.com/office/drawing/2014/main" id="{7E0B8ADE-FFBB-4E80-9EC5-BB01FED5B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8" name="Rectangle 127">
                <a:extLst>
                  <a:ext uri="{FF2B5EF4-FFF2-40B4-BE49-F238E27FC236}">
                    <a16:creationId xmlns:a16="http://schemas.microsoft.com/office/drawing/2014/main" id="{C0C853C6-B9E9-4506-845F-188681492D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9" name="Freeform 128">
                <a:extLst>
                  <a:ext uri="{FF2B5EF4-FFF2-40B4-BE49-F238E27FC236}">
                    <a16:creationId xmlns:a16="http://schemas.microsoft.com/office/drawing/2014/main" id="{885355D6-CC7F-44E4-AB9A-D7E0EB4FC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1422" name="Signpost 2">
              <a:extLst>
                <a:ext uri="{FF2B5EF4-FFF2-40B4-BE49-F238E27FC236}">
                  <a16:creationId xmlns:a16="http://schemas.microsoft.com/office/drawing/2014/main" id="{D94AC4C6-2941-4C21-8816-6E809BAAF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97476" y="2450157"/>
              <a:ext cx="601568" cy="884660"/>
            </a:xfrm>
            <a:prstGeom prst="rect">
              <a:avLst/>
            </a:prstGeom>
          </p:spPr>
        </p:pic>
        <p:grpSp>
          <p:nvGrpSpPr>
            <p:cNvPr id="1421" name="Group 1420">
              <a:extLst>
                <a:ext uri="{FF2B5EF4-FFF2-40B4-BE49-F238E27FC236}">
                  <a16:creationId xmlns:a16="http://schemas.microsoft.com/office/drawing/2014/main" id="{3FE26648-E892-4631-AFEA-1440DEBB4C8E}"/>
                </a:ext>
              </a:extLst>
            </p:cNvPr>
            <p:cNvGrpSpPr/>
            <p:nvPr/>
          </p:nvGrpSpPr>
          <p:grpSpPr>
            <a:xfrm>
              <a:off x="6488720" y="2050207"/>
              <a:ext cx="846157" cy="479119"/>
              <a:chOff x="229701" y="1306716"/>
              <a:chExt cx="2084257" cy="1180167"/>
            </a:xfrm>
          </p:grpSpPr>
          <p:grpSp>
            <p:nvGrpSpPr>
              <p:cNvPr id="441" name="Group 440">
                <a:extLst>
                  <a:ext uri="{FF2B5EF4-FFF2-40B4-BE49-F238E27FC236}">
                    <a16:creationId xmlns:a16="http://schemas.microsoft.com/office/drawing/2014/main" id="{97B5004B-3585-4FEA-BC3A-309BB773FD28}"/>
                  </a:ext>
                </a:extLst>
              </p:cNvPr>
              <p:cNvGrpSpPr/>
              <p:nvPr/>
            </p:nvGrpSpPr>
            <p:grpSpPr>
              <a:xfrm>
                <a:off x="229701" y="1306716"/>
                <a:ext cx="1281770" cy="1180167"/>
                <a:chOff x="-7202837" y="1225264"/>
                <a:chExt cx="1622261" cy="1493668"/>
              </a:xfrm>
            </p:grpSpPr>
            <p:sp>
              <p:nvSpPr>
                <p:cNvPr id="241" name="Freeform 5">
                  <a:extLst>
                    <a:ext uri="{FF2B5EF4-FFF2-40B4-BE49-F238E27FC236}">
                      <a16:creationId xmlns:a16="http://schemas.microsoft.com/office/drawing/2014/main" id="{C2CB3729-72A5-44BE-AC89-B7D463B9A3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2" name="Freeform 6">
                  <a:extLst>
                    <a:ext uri="{FF2B5EF4-FFF2-40B4-BE49-F238E27FC236}">
                      <a16:creationId xmlns:a16="http://schemas.microsoft.com/office/drawing/2014/main" id="{B0C09CCC-93C9-429B-A151-656B8C570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3" name="Rectangle 7">
                  <a:extLst>
                    <a:ext uri="{FF2B5EF4-FFF2-40B4-BE49-F238E27FC236}">
                      <a16:creationId xmlns:a16="http://schemas.microsoft.com/office/drawing/2014/main" id="{549D1CB6-0B39-417D-9905-0A37B3FB78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4" name="Rectangle 8">
                  <a:extLst>
                    <a:ext uri="{FF2B5EF4-FFF2-40B4-BE49-F238E27FC236}">
                      <a16:creationId xmlns:a16="http://schemas.microsoft.com/office/drawing/2014/main" id="{BD2F6489-AE13-48C3-848F-9ADA99469D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5" name="Rectangle 9">
                  <a:extLst>
                    <a:ext uri="{FF2B5EF4-FFF2-40B4-BE49-F238E27FC236}">
                      <a16:creationId xmlns:a16="http://schemas.microsoft.com/office/drawing/2014/main" id="{6178EF4F-EC7E-4619-9ACA-730D68C37F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6" name="Rectangle 10">
                  <a:extLst>
                    <a:ext uri="{FF2B5EF4-FFF2-40B4-BE49-F238E27FC236}">
                      <a16:creationId xmlns:a16="http://schemas.microsoft.com/office/drawing/2014/main" id="{A0CE6817-6FD1-43DD-8327-EDCAE23263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7" name="Rectangle 11">
                  <a:extLst>
                    <a:ext uri="{FF2B5EF4-FFF2-40B4-BE49-F238E27FC236}">
                      <a16:creationId xmlns:a16="http://schemas.microsoft.com/office/drawing/2014/main" id="{1C16F136-D8FD-4A16-8078-3A1F1A5420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8" name="Freeform 12">
                  <a:extLst>
                    <a:ext uri="{FF2B5EF4-FFF2-40B4-BE49-F238E27FC236}">
                      <a16:creationId xmlns:a16="http://schemas.microsoft.com/office/drawing/2014/main" id="{3C273721-3E7A-44BE-BEF9-FF0A097BDE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9" name="Freeform 13">
                  <a:extLst>
                    <a:ext uri="{FF2B5EF4-FFF2-40B4-BE49-F238E27FC236}">
                      <a16:creationId xmlns:a16="http://schemas.microsoft.com/office/drawing/2014/main" id="{E33C4D98-B332-4898-878A-2C4C0BF55D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0" name="Rectangle 14">
                  <a:extLst>
                    <a:ext uri="{FF2B5EF4-FFF2-40B4-BE49-F238E27FC236}">
                      <a16:creationId xmlns:a16="http://schemas.microsoft.com/office/drawing/2014/main" id="{7C5AA701-020A-4253-B687-13304ECCA3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1" name="Freeform 15">
                  <a:extLst>
                    <a:ext uri="{FF2B5EF4-FFF2-40B4-BE49-F238E27FC236}">
                      <a16:creationId xmlns:a16="http://schemas.microsoft.com/office/drawing/2014/main" id="{8ECCE9CB-75C0-46ED-A57E-23F7397DA6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2" name="Rectangle 16">
                  <a:extLst>
                    <a:ext uri="{FF2B5EF4-FFF2-40B4-BE49-F238E27FC236}">
                      <a16:creationId xmlns:a16="http://schemas.microsoft.com/office/drawing/2014/main" id="{A26B8E31-53D7-404E-A99E-5A26EF2675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3" name="Rectangle 17">
                  <a:extLst>
                    <a:ext uri="{FF2B5EF4-FFF2-40B4-BE49-F238E27FC236}">
                      <a16:creationId xmlns:a16="http://schemas.microsoft.com/office/drawing/2014/main" id="{EC0B67D7-F9F5-4517-918C-96AC4EBB3A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4" name="Freeform 18">
                  <a:extLst>
                    <a:ext uri="{FF2B5EF4-FFF2-40B4-BE49-F238E27FC236}">
                      <a16:creationId xmlns:a16="http://schemas.microsoft.com/office/drawing/2014/main" id="{5740558B-8C02-4A8B-9703-AB9F9B07F1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" name="Freeform 19">
                  <a:extLst>
                    <a:ext uri="{FF2B5EF4-FFF2-40B4-BE49-F238E27FC236}">
                      <a16:creationId xmlns:a16="http://schemas.microsoft.com/office/drawing/2014/main" id="{1FC85DCE-2233-47AB-8AF6-76FDE7B05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" name="Rectangle 20">
                  <a:extLst>
                    <a:ext uri="{FF2B5EF4-FFF2-40B4-BE49-F238E27FC236}">
                      <a16:creationId xmlns:a16="http://schemas.microsoft.com/office/drawing/2014/main" id="{013BD316-CA00-4EFA-AC23-09F6168CD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" name="Rectangle 21">
                  <a:extLst>
                    <a:ext uri="{FF2B5EF4-FFF2-40B4-BE49-F238E27FC236}">
                      <a16:creationId xmlns:a16="http://schemas.microsoft.com/office/drawing/2014/main" id="{47FA4083-DEE4-4597-AAEF-1E673B5F7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" name="Freeform 22">
                  <a:extLst>
                    <a:ext uri="{FF2B5EF4-FFF2-40B4-BE49-F238E27FC236}">
                      <a16:creationId xmlns:a16="http://schemas.microsoft.com/office/drawing/2014/main" id="{1DE5C4C1-E6B5-4431-BA76-BDC279889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" name="Freeform 23">
                  <a:extLst>
                    <a:ext uri="{FF2B5EF4-FFF2-40B4-BE49-F238E27FC236}">
                      <a16:creationId xmlns:a16="http://schemas.microsoft.com/office/drawing/2014/main" id="{83D99193-B1F0-45E7-8F7B-F10306554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" name="Rectangle 24">
                  <a:extLst>
                    <a:ext uri="{FF2B5EF4-FFF2-40B4-BE49-F238E27FC236}">
                      <a16:creationId xmlns:a16="http://schemas.microsoft.com/office/drawing/2014/main" id="{E1CEE1F7-1C2A-4999-8849-D4ED716117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" name="Rectangle 25">
                  <a:extLst>
                    <a:ext uri="{FF2B5EF4-FFF2-40B4-BE49-F238E27FC236}">
                      <a16:creationId xmlns:a16="http://schemas.microsoft.com/office/drawing/2014/main" id="{812B80B7-E3CD-4AB6-872C-12BBC12F12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" name="Rectangle 26">
                  <a:extLst>
                    <a:ext uri="{FF2B5EF4-FFF2-40B4-BE49-F238E27FC236}">
                      <a16:creationId xmlns:a16="http://schemas.microsoft.com/office/drawing/2014/main" id="{8A9E17E2-9B19-441D-AB36-336809ED59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" name="Rectangle 27">
                  <a:extLst>
                    <a:ext uri="{FF2B5EF4-FFF2-40B4-BE49-F238E27FC236}">
                      <a16:creationId xmlns:a16="http://schemas.microsoft.com/office/drawing/2014/main" id="{C6800719-9718-4183-815C-96E12E4803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" name="Rectangle 28">
                  <a:extLst>
                    <a:ext uri="{FF2B5EF4-FFF2-40B4-BE49-F238E27FC236}">
                      <a16:creationId xmlns:a16="http://schemas.microsoft.com/office/drawing/2014/main" id="{D7EC7B4F-9720-45C5-9363-2BC01DEFD6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" name="Rectangle 29">
                  <a:extLst>
                    <a:ext uri="{FF2B5EF4-FFF2-40B4-BE49-F238E27FC236}">
                      <a16:creationId xmlns:a16="http://schemas.microsoft.com/office/drawing/2014/main" id="{D1C4B40B-94E5-47DF-840B-5B4DA76417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" name="Rectangle 30">
                  <a:extLst>
                    <a:ext uri="{FF2B5EF4-FFF2-40B4-BE49-F238E27FC236}">
                      <a16:creationId xmlns:a16="http://schemas.microsoft.com/office/drawing/2014/main" id="{EE23A9C4-B243-4B11-ABA3-FD5D76F05C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" name="Rectangle 31">
                  <a:extLst>
                    <a:ext uri="{FF2B5EF4-FFF2-40B4-BE49-F238E27FC236}">
                      <a16:creationId xmlns:a16="http://schemas.microsoft.com/office/drawing/2014/main" id="{E5B284CA-EA16-4406-ABCE-04D85E884A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8" name="Rectangle 32">
                  <a:extLst>
                    <a:ext uri="{FF2B5EF4-FFF2-40B4-BE49-F238E27FC236}">
                      <a16:creationId xmlns:a16="http://schemas.microsoft.com/office/drawing/2014/main" id="{4F534406-41F9-43DD-9B4E-C87A8C0E93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9" name="Rectangle 33">
                  <a:extLst>
                    <a:ext uri="{FF2B5EF4-FFF2-40B4-BE49-F238E27FC236}">
                      <a16:creationId xmlns:a16="http://schemas.microsoft.com/office/drawing/2014/main" id="{A9D0A271-71F4-4877-B918-18A21564EC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0" name="Rectangle 34">
                  <a:extLst>
                    <a:ext uri="{FF2B5EF4-FFF2-40B4-BE49-F238E27FC236}">
                      <a16:creationId xmlns:a16="http://schemas.microsoft.com/office/drawing/2014/main" id="{5FA0EEDF-249A-4811-A9E2-E8D3364CE3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1" name="Rectangle 35">
                  <a:extLst>
                    <a:ext uri="{FF2B5EF4-FFF2-40B4-BE49-F238E27FC236}">
                      <a16:creationId xmlns:a16="http://schemas.microsoft.com/office/drawing/2014/main" id="{895F6EE9-C410-4177-936C-F009E7AD56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2" name="Rectangle 36">
                  <a:extLst>
                    <a:ext uri="{FF2B5EF4-FFF2-40B4-BE49-F238E27FC236}">
                      <a16:creationId xmlns:a16="http://schemas.microsoft.com/office/drawing/2014/main" id="{B68EE54E-2587-4157-8840-F8D9140EC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3" name="Rectangle 37">
                  <a:extLst>
                    <a:ext uri="{FF2B5EF4-FFF2-40B4-BE49-F238E27FC236}">
                      <a16:creationId xmlns:a16="http://schemas.microsoft.com/office/drawing/2014/main" id="{C65344E3-AD71-4BE5-9F84-52A48E4921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4" name="Rectangle 38">
                  <a:extLst>
                    <a:ext uri="{FF2B5EF4-FFF2-40B4-BE49-F238E27FC236}">
                      <a16:creationId xmlns:a16="http://schemas.microsoft.com/office/drawing/2014/main" id="{81A8298F-D7A8-4A67-BBD4-6CB8A0227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5" name="Rectangle 39">
                  <a:extLst>
                    <a:ext uri="{FF2B5EF4-FFF2-40B4-BE49-F238E27FC236}">
                      <a16:creationId xmlns:a16="http://schemas.microsoft.com/office/drawing/2014/main" id="{A45A5F04-B313-4131-9D60-54AEF65C7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6" name="Rectangle 40">
                  <a:extLst>
                    <a:ext uri="{FF2B5EF4-FFF2-40B4-BE49-F238E27FC236}">
                      <a16:creationId xmlns:a16="http://schemas.microsoft.com/office/drawing/2014/main" id="{971D6961-3E7C-4F4D-AAC1-456EBAB2D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7" name="Rectangle 41">
                  <a:extLst>
                    <a:ext uri="{FF2B5EF4-FFF2-40B4-BE49-F238E27FC236}">
                      <a16:creationId xmlns:a16="http://schemas.microsoft.com/office/drawing/2014/main" id="{2C39DD2B-AF23-45FF-9106-D3E5FFF6F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8" name="Rectangle 42">
                  <a:extLst>
                    <a:ext uri="{FF2B5EF4-FFF2-40B4-BE49-F238E27FC236}">
                      <a16:creationId xmlns:a16="http://schemas.microsoft.com/office/drawing/2014/main" id="{441E8D88-A583-46B4-805B-C93ACCDA61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9" name="Rectangle 43">
                  <a:extLst>
                    <a:ext uri="{FF2B5EF4-FFF2-40B4-BE49-F238E27FC236}">
                      <a16:creationId xmlns:a16="http://schemas.microsoft.com/office/drawing/2014/main" id="{7018208A-28F8-46E9-9A4B-9D80991163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0" name="Rectangle 44">
                  <a:extLst>
                    <a:ext uri="{FF2B5EF4-FFF2-40B4-BE49-F238E27FC236}">
                      <a16:creationId xmlns:a16="http://schemas.microsoft.com/office/drawing/2014/main" id="{0AF8E58B-310C-48A5-AF87-AE8B3919D4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1" name="Rectangle 45">
                  <a:extLst>
                    <a:ext uri="{FF2B5EF4-FFF2-40B4-BE49-F238E27FC236}">
                      <a16:creationId xmlns:a16="http://schemas.microsoft.com/office/drawing/2014/main" id="{5DBD8D80-D14F-4AEA-9F7E-489748B1B0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2" name="Rectangle 46">
                  <a:extLst>
                    <a:ext uri="{FF2B5EF4-FFF2-40B4-BE49-F238E27FC236}">
                      <a16:creationId xmlns:a16="http://schemas.microsoft.com/office/drawing/2014/main" id="{0663BC6E-8C75-43BF-A860-A0FC74D12D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3" name="Rectangle 47">
                  <a:extLst>
                    <a:ext uri="{FF2B5EF4-FFF2-40B4-BE49-F238E27FC236}">
                      <a16:creationId xmlns:a16="http://schemas.microsoft.com/office/drawing/2014/main" id="{191FCF56-4D1B-46B8-8A84-7860FC506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4" name="Freeform 48">
                  <a:extLst>
                    <a:ext uri="{FF2B5EF4-FFF2-40B4-BE49-F238E27FC236}">
                      <a16:creationId xmlns:a16="http://schemas.microsoft.com/office/drawing/2014/main" id="{E1710F68-D419-40B9-A046-B10E829CA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5" name="Freeform 49">
                  <a:extLst>
                    <a:ext uri="{FF2B5EF4-FFF2-40B4-BE49-F238E27FC236}">
                      <a16:creationId xmlns:a16="http://schemas.microsoft.com/office/drawing/2014/main" id="{6EC8E111-8B97-4280-AF50-5EFEC0BE10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6" name="Freeform 50">
                  <a:extLst>
                    <a:ext uri="{FF2B5EF4-FFF2-40B4-BE49-F238E27FC236}">
                      <a16:creationId xmlns:a16="http://schemas.microsoft.com/office/drawing/2014/main" id="{2B68AAA1-431F-4096-AD3D-E6C328C9B8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7" name="Rectangle 51">
                  <a:extLst>
                    <a:ext uri="{FF2B5EF4-FFF2-40B4-BE49-F238E27FC236}">
                      <a16:creationId xmlns:a16="http://schemas.microsoft.com/office/drawing/2014/main" id="{ACB1ABCA-C471-40C3-ABD0-81D24A0476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8" name="Rectangle 52">
                  <a:extLst>
                    <a:ext uri="{FF2B5EF4-FFF2-40B4-BE49-F238E27FC236}">
                      <a16:creationId xmlns:a16="http://schemas.microsoft.com/office/drawing/2014/main" id="{897BE564-28CF-4C9A-8748-1289F2D4F9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9" name="Freeform 53">
                  <a:extLst>
                    <a:ext uri="{FF2B5EF4-FFF2-40B4-BE49-F238E27FC236}">
                      <a16:creationId xmlns:a16="http://schemas.microsoft.com/office/drawing/2014/main" id="{4D80448A-B67C-479A-A920-DE4C7F2445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0" name="Freeform 54">
                  <a:extLst>
                    <a:ext uri="{FF2B5EF4-FFF2-40B4-BE49-F238E27FC236}">
                      <a16:creationId xmlns:a16="http://schemas.microsoft.com/office/drawing/2014/main" id="{154D1263-473B-45FD-8765-3CD64BB2F3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1" name="Freeform 55">
                  <a:extLst>
                    <a:ext uri="{FF2B5EF4-FFF2-40B4-BE49-F238E27FC236}">
                      <a16:creationId xmlns:a16="http://schemas.microsoft.com/office/drawing/2014/main" id="{1DA730CE-F20D-440C-8C04-8F46F6A8CC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2" name="Freeform 56">
                  <a:extLst>
                    <a:ext uri="{FF2B5EF4-FFF2-40B4-BE49-F238E27FC236}">
                      <a16:creationId xmlns:a16="http://schemas.microsoft.com/office/drawing/2014/main" id="{F0855870-0FFD-4F80-BBAF-C72468BAED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3" name="Rectangle 57">
                  <a:extLst>
                    <a:ext uri="{FF2B5EF4-FFF2-40B4-BE49-F238E27FC236}">
                      <a16:creationId xmlns:a16="http://schemas.microsoft.com/office/drawing/2014/main" id="{31E71D8B-4778-46DF-92D8-4018E41870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4" name="Freeform 58">
                  <a:extLst>
                    <a:ext uri="{FF2B5EF4-FFF2-40B4-BE49-F238E27FC236}">
                      <a16:creationId xmlns:a16="http://schemas.microsoft.com/office/drawing/2014/main" id="{3AE8ADF3-BB85-4EA6-A5FF-20F4EBE055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5" name="Freeform 59">
                  <a:extLst>
                    <a:ext uri="{FF2B5EF4-FFF2-40B4-BE49-F238E27FC236}">
                      <a16:creationId xmlns:a16="http://schemas.microsoft.com/office/drawing/2014/main" id="{0D71E9A1-B0E5-4352-A0D5-4F5F85EF3A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6" name="Rectangle 60">
                  <a:extLst>
                    <a:ext uri="{FF2B5EF4-FFF2-40B4-BE49-F238E27FC236}">
                      <a16:creationId xmlns:a16="http://schemas.microsoft.com/office/drawing/2014/main" id="{F069BDFB-FAE6-49BE-A9A5-ABDD88F842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7" name="Freeform 61">
                  <a:extLst>
                    <a:ext uri="{FF2B5EF4-FFF2-40B4-BE49-F238E27FC236}">
                      <a16:creationId xmlns:a16="http://schemas.microsoft.com/office/drawing/2014/main" id="{330325D7-0304-4EA8-8572-AA50F2EDBE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8" name="Rectangle 62">
                  <a:extLst>
                    <a:ext uri="{FF2B5EF4-FFF2-40B4-BE49-F238E27FC236}">
                      <a16:creationId xmlns:a16="http://schemas.microsoft.com/office/drawing/2014/main" id="{8D51AFA0-AB9E-47F7-B7DF-A604FC01D0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9" name="Freeform 63">
                  <a:extLst>
                    <a:ext uri="{FF2B5EF4-FFF2-40B4-BE49-F238E27FC236}">
                      <a16:creationId xmlns:a16="http://schemas.microsoft.com/office/drawing/2014/main" id="{B83E7736-79C2-4B69-9182-031E9C9D18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0" name="Freeform 64">
                  <a:extLst>
                    <a:ext uri="{FF2B5EF4-FFF2-40B4-BE49-F238E27FC236}">
                      <a16:creationId xmlns:a16="http://schemas.microsoft.com/office/drawing/2014/main" id="{B09AD6F4-5A20-41AE-96AD-AA5C70D51E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1" name="Freeform 65">
                  <a:extLst>
                    <a:ext uri="{FF2B5EF4-FFF2-40B4-BE49-F238E27FC236}">
                      <a16:creationId xmlns:a16="http://schemas.microsoft.com/office/drawing/2014/main" id="{A6079978-6EA5-456E-A4E5-8D18F49448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2" name="Freeform 66">
                  <a:extLst>
                    <a:ext uri="{FF2B5EF4-FFF2-40B4-BE49-F238E27FC236}">
                      <a16:creationId xmlns:a16="http://schemas.microsoft.com/office/drawing/2014/main" id="{FB81FEFE-AC3E-408A-A956-4CB017F67E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3" name="Freeform 67">
                  <a:extLst>
                    <a:ext uri="{FF2B5EF4-FFF2-40B4-BE49-F238E27FC236}">
                      <a16:creationId xmlns:a16="http://schemas.microsoft.com/office/drawing/2014/main" id="{73BF310F-0AD3-45C6-9582-44CDE9C56E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4" name="Freeform 68">
                  <a:extLst>
                    <a:ext uri="{FF2B5EF4-FFF2-40B4-BE49-F238E27FC236}">
                      <a16:creationId xmlns:a16="http://schemas.microsoft.com/office/drawing/2014/main" id="{CE0A5E2E-F092-4F09-AA90-8D5A5EB31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5" name="Rectangle 69">
                  <a:extLst>
                    <a:ext uri="{FF2B5EF4-FFF2-40B4-BE49-F238E27FC236}">
                      <a16:creationId xmlns:a16="http://schemas.microsoft.com/office/drawing/2014/main" id="{29400DD1-013E-496F-B4A8-59B0490983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6" name="Freeform 70">
                  <a:extLst>
                    <a:ext uri="{FF2B5EF4-FFF2-40B4-BE49-F238E27FC236}">
                      <a16:creationId xmlns:a16="http://schemas.microsoft.com/office/drawing/2014/main" id="{FD4CD0D5-D259-4C38-AF36-B4CEB2E33F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7" name="Freeform 71">
                  <a:extLst>
                    <a:ext uri="{FF2B5EF4-FFF2-40B4-BE49-F238E27FC236}">
                      <a16:creationId xmlns:a16="http://schemas.microsoft.com/office/drawing/2014/main" id="{509E3DA9-0217-4946-A905-73F80FCEE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8" name="Rectangle 72">
                  <a:extLst>
                    <a:ext uri="{FF2B5EF4-FFF2-40B4-BE49-F238E27FC236}">
                      <a16:creationId xmlns:a16="http://schemas.microsoft.com/office/drawing/2014/main" id="{AEAF3EFC-9360-4F8D-8A7E-985E5CDFBE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9" name="Rectangle 73">
                  <a:extLst>
                    <a:ext uri="{FF2B5EF4-FFF2-40B4-BE49-F238E27FC236}">
                      <a16:creationId xmlns:a16="http://schemas.microsoft.com/office/drawing/2014/main" id="{353B3A52-9396-485A-A3E5-60AFA83B6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0" name="Rectangle 74">
                  <a:extLst>
                    <a:ext uri="{FF2B5EF4-FFF2-40B4-BE49-F238E27FC236}">
                      <a16:creationId xmlns:a16="http://schemas.microsoft.com/office/drawing/2014/main" id="{8352F0EF-CD72-45F3-90E1-263B4CAAC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" name="Rectangle 75">
                  <a:extLst>
                    <a:ext uri="{FF2B5EF4-FFF2-40B4-BE49-F238E27FC236}">
                      <a16:creationId xmlns:a16="http://schemas.microsoft.com/office/drawing/2014/main" id="{DA962776-10D9-40BE-A17E-A16B99228F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" name="Rectangle 76">
                  <a:extLst>
                    <a:ext uri="{FF2B5EF4-FFF2-40B4-BE49-F238E27FC236}">
                      <a16:creationId xmlns:a16="http://schemas.microsoft.com/office/drawing/2014/main" id="{C9D2AAD4-814F-4202-B03B-BFDF0398ED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3" name="Rectangle 77">
                  <a:extLst>
                    <a:ext uri="{FF2B5EF4-FFF2-40B4-BE49-F238E27FC236}">
                      <a16:creationId xmlns:a16="http://schemas.microsoft.com/office/drawing/2014/main" id="{4BBA95E9-72A7-4FE1-ACBD-5BE3A3DF9B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4" name="Rectangle 78">
                  <a:extLst>
                    <a:ext uri="{FF2B5EF4-FFF2-40B4-BE49-F238E27FC236}">
                      <a16:creationId xmlns:a16="http://schemas.microsoft.com/office/drawing/2014/main" id="{CC8A5F2F-B90A-4055-9AD0-4F595D4240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5" name="Freeform 79">
                  <a:extLst>
                    <a:ext uri="{FF2B5EF4-FFF2-40B4-BE49-F238E27FC236}">
                      <a16:creationId xmlns:a16="http://schemas.microsoft.com/office/drawing/2014/main" id="{25EA3F9F-ED39-4A1E-A604-B570D0E01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6" name="Rectangle 80">
                  <a:extLst>
                    <a:ext uri="{FF2B5EF4-FFF2-40B4-BE49-F238E27FC236}">
                      <a16:creationId xmlns:a16="http://schemas.microsoft.com/office/drawing/2014/main" id="{048080C0-177D-4728-8216-2E69BD3389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7" name="Rectangle 81">
                  <a:extLst>
                    <a:ext uri="{FF2B5EF4-FFF2-40B4-BE49-F238E27FC236}">
                      <a16:creationId xmlns:a16="http://schemas.microsoft.com/office/drawing/2014/main" id="{B27BF13A-5BE4-404D-B1B2-C78097486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8" name="Rectangle 82">
                  <a:extLst>
                    <a:ext uri="{FF2B5EF4-FFF2-40B4-BE49-F238E27FC236}">
                      <a16:creationId xmlns:a16="http://schemas.microsoft.com/office/drawing/2014/main" id="{C0EA6EA5-F553-44FF-B4F5-77B29B74F3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9" name="Rectangle 83">
                  <a:extLst>
                    <a:ext uri="{FF2B5EF4-FFF2-40B4-BE49-F238E27FC236}">
                      <a16:creationId xmlns:a16="http://schemas.microsoft.com/office/drawing/2014/main" id="{3071035E-9ABF-4E36-9BCA-02A25E6428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0" name="Rectangle 84">
                  <a:extLst>
                    <a:ext uri="{FF2B5EF4-FFF2-40B4-BE49-F238E27FC236}">
                      <a16:creationId xmlns:a16="http://schemas.microsoft.com/office/drawing/2014/main" id="{85349492-46BA-4A05-BF3B-B2FC6B173D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1" name="Rectangle 85">
                  <a:extLst>
                    <a:ext uri="{FF2B5EF4-FFF2-40B4-BE49-F238E27FC236}">
                      <a16:creationId xmlns:a16="http://schemas.microsoft.com/office/drawing/2014/main" id="{9EF7E3D5-7AE3-442B-AC37-28C2A367E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2" name="Rectangle 86">
                  <a:extLst>
                    <a:ext uri="{FF2B5EF4-FFF2-40B4-BE49-F238E27FC236}">
                      <a16:creationId xmlns:a16="http://schemas.microsoft.com/office/drawing/2014/main" id="{F9C8C66F-006E-461E-BB9C-77019BE7AE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3" name="Rectangle 87">
                  <a:extLst>
                    <a:ext uri="{FF2B5EF4-FFF2-40B4-BE49-F238E27FC236}">
                      <a16:creationId xmlns:a16="http://schemas.microsoft.com/office/drawing/2014/main" id="{E2036003-B963-4EEF-99E0-F588077492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4" name="Rectangle 88">
                  <a:extLst>
                    <a:ext uri="{FF2B5EF4-FFF2-40B4-BE49-F238E27FC236}">
                      <a16:creationId xmlns:a16="http://schemas.microsoft.com/office/drawing/2014/main" id="{9C26400D-2C2F-4C9C-B650-103EAF3B7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5" name="Rectangle 89">
                  <a:extLst>
                    <a:ext uri="{FF2B5EF4-FFF2-40B4-BE49-F238E27FC236}">
                      <a16:creationId xmlns:a16="http://schemas.microsoft.com/office/drawing/2014/main" id="{70240E8A-42A5-4E9E-BCE8-A9E5AE6F41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6" name="Freeform 90">
                  <a:extLst>
                    <a:ext uri="{FF2B5EF4-FFF2-40B4-BE49-F238E27FC236}">
                      <a16:creationId xmlns:a16="http://schemas.microsoft.com/office/drawing/2014/main" id="{F62F3D97-82F2-4D03-8B84-5979791201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7" name="Rectangle 91">
                  <a:extLst>
                    <a:ext uri="{FF2B5EF4-FFF2-40B4-BE49-F238E27FC236}">
                      <a16:creationId xmlns:a16="http://schemas.microsoft.com/office/drawing/2014/main" id="{7D7AB760-EF02-4F94-94C1-E68FD6102D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8" name="Rectangle 92">
                  <a:extLst>
                    <a:ext uri="{FF2B5EF4-FFF2-40B4-BE49-F238E27FC236}">
                      <a16:creationId xmlns:a16="http://schemas.microsoft.com/office/drawing/2014/main" id="{FE92BBC2-73F8-4546-862D-812C68D128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9" name="Freeform 93">
                  <a:extLst>
                    <a:ext uri="{FF2B5EF4-FFF2-40B4-BE49-F238E27FC236}">
                      <a16:creationId xmlns:a16="http://schemas.microsoft.com/office/drawing/2014/main" id="{6E0B0CD1-470C-4A5D-A591-8534F136FD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0" name="Rectangle 94">
                  <a:extLst>
                    <a:ext uri="{FF2B5EF4-FFF2-40B4-BE49-F238E27FC236}">
                      <a16:creationId xmlns:a16="http://schemas.microsoft.com/office/drawing/2014/main" id="{AAD00D29-052F-4704-AE57-AE1727F0BF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1" name="Rectangle 95">
                  <a:extLst>
                    <a:ext uri="{FF2B5EF4-FFF2-40B4-BE49-F238E27FC236}">
                      <a16:creationId xmlns:a16="http://schemas.microsoft.com/office/drawing/2014/main" id="{EAC57C18-22C6-41DD-97CC-654A3C9F27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2" name="Freeform 96">
                  <a:extLst>
                    <a:ext uri="{FF2B5EF4-FFF2-40B4-BE49-F238E27FC236}">
                      <a16:creationId xmlns:a16="http://schemas.microsoft.com/office/drawing/2014/main" id="{B4BC4990-0757-4F13-933B-C16D7B4F72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3" name="Freeform 97">
                  <a:extLst>
                    <a:ext uri="{FF2B5EF4-FFF2-40B4-BE49-F238E27FC236}">
                      <a16:creationId xmlns:a16="http://schemas.microsoft.com/office/drawing/2014/main" id="{830FBB24-FCC6-4879-81B3-4D5C40FB4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4" name="Rectangle 98">
                  <a:extLst>
                    <a:ext uri="{FF2B5EF4-FFF2-40B4-BE49-F238E27FC236}">
                      <a16:creationId xmlns:a16="http://schemas.microsoft.com/office/drawing/2014/main" id="{75A45210-1957-49E6-B929-6D09737CE5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5" name="Rectangle 99">
                  <a:extLst>
                    <a:ext uri="{FF2B5EF4-FFF2-40B4-BE49-F238E27FC236}">
                      <a16:creationId xmlns:a16="http://schemas.microsoft.com/office/drawing/2014/main" id="{5EA8A54E-FA9B-44FF-BB81-C41EB1B3F6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6" name="Rectangle 100">
                  <a:extLst>
                    <a:ext uri="{FF2B5EF4-FFF2-40B4-BE49-F238E27FC236}">
                      <a16:creationId xmlns:a16="http://schemas.microsoft.com/office/drawing/2014/main" id="{7AB83D19-23C5-4D40-AEEC-3778647B85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7" name="Rectangle 101">
                  <a:extLst>
                    <a:ext uri="{FF2B5EF4-FFF2-40B4-BE49-F238E27FC236}">
                      <a16:creationId xmlns:a16="http://schemas.microsoft.com/office/drawing/2014/main" id="{B1647F2A-2A87-4EC8-B2B0-3A8C71FE1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8" name="Rectangle 102">
                  <a:extLst>
                    <a:ext uri="{FF2B5EF4-FFF2-40B4-BE49-F238E27FC236}">
                      <a16:creationId xmlns:a16="http://schemas.microsoft.com/office/drawing/2014/main" id="{244261AE-1EDC-45F3-BAF1-AABB549AA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9" name="Rectangle 103">
                  <a:extLst>
                    <a:ext uri="{FF2B5EF4-FFF2-40B4-BE49-F238E27FC236}">
                      <a16:creationId xmlns:a16="http://schemas.microsoft.com/office/drawing/2014/main" id="{50AA5C32-6C96-4BE2-B63B-72CF53E81A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0" name="Freeform 104">
                  <a:extLst>
                    <a:ext uri="{FF2B5EF4-FFF2-40B4-BE49-F238E27FC236}">
                      <a16:creationId xmlns:a16="http://schemas.microsoft.com/office/drawing/2014/main" id="{D72D91AD-AFD8-4B45-BA2D-07DD6A521A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1" name="Freeform 105">
                  <a:extLst>
                    <a:ext uri="{FF2B5EF4-FFF2-40B4-BE49-F238E27FC236}">
                      <a16:creationId xmlns:a16="http://schemas.microsoft.com/office/drawing/2014/main" id="{2AC1E9D7-5B7F-47A4-8184-BAD175954E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2" name="Freeform 106">
                  <a:extLst>
                    <a:ext uri="{FF2B5EF4-FFF2-40B4-BE49-F238E27FC236}">
                      <a16:creationId xmlns:a16="http://schemas.microsoft.com/office/drawing/2014/main" id="{C347E61E-2BA6-4592-B22D-6AD46CC3C8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3" name="Rectangle 107">
                  <a:extLst>
                    <a:ext uri="{FF2B5EF4-FFF2-40B4-BE49-F238E27FC236}">
                      <a16:creationId xmlns:a16="http://schemas.microsoft.com/office/drawing/2014/main" id="{7B64420D-DC6D-453E-AC53-FCADF82341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4" name="Rectangle 108">
                  <a:extLst>
                    <a:ext uri="{FF2B5EF4-FFF2-40B4-BE49-F238E27FC236}">
                      <a16:creationId xmlns:a16="http://schemas.microsoft.com/office/drawing/2014/main" id="{95CD100D-27E8-406B-A0F6-BFD67B8BD7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5" name="Rectangle 109">
                  <a:extLst>
                    <a:ext uri="{FF2B5EF4-FFF2-40B4-BE49-F238E27FC236}">
                      <a16:creationId xmlns:a16="http://schemas.microsoft.com/office/drawing/2014/main" id="{17BBAA01-8F6F-4EC5-96C2-9F0F02FE5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" name="Rectangle 110">
                  <a:extLst>
                    <a:ext uri="{FF2B5EF4-FFF2-40B4-BE49-F238E27FC236}">
                      <a16:creationId xmlns:a16="http://schemas.microsoft.com/office/drawing/2014/main" id="{40A00072-89D4-4DCD-AA0D-5AF72DBF72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" name="Rectangle 111">
                  <a:extLst>
                    <a:ext uri="{FF2B5EF4-FFF2-40B4-BE49-F238E27FC236}">
                      <a16:creationId xmlns:a16="http://schemas.microsoft.com/office/drawing/2014/main" id="{7F60C365-9B94-49A5-809D-8BFFD75807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" name="Rectangle 112">
                  <a:extLst>
                    <a:ext uri="{FF2B5EF4-FFF2-40B4-BE49-F238E27FC236}">
                      <a16:creationId xmlns:a16="http://schemas.microsoft.com/office/drawing/2014/main" id="{D1020E5E-BE29-4DB3-A409-1377700D3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" name="Rectangle 113">
                  <a:extLst>
                    <a:ext uri="{FF2B5EF4-FFF2-40B4-BE49-F238E27FC236}">
                      <a16:creationId xmlns:a16="http://schemas.microsoft.com/office/drawing/2014/main" id="{D4214AA6-1758-4D6F-B904-1E2F06E865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" name="Rectangle 114">
                  <a:extLst>
                    <a:ext uri="{FF2B5EF4-FFF2-40B4-BE49-F238E27FC236}">
                      <a16:creationId xmlns:a16="http://schemas.microsoft.com/office/drawing/2014/main" id="{9E1E100A-4248-425D-993B-9C8BB38931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" name="Rectangle 115">
                  <a:extLst>
                    <a:ext uri="{FF2B5EF4-FFF2-40B4-BE49-F238E27FC236}">
                      <a16:creationId xmlns:a16="http://schemas.microsoft.com/office/drawing/2014/main" id="{B9B40D6E-EF2B-495E-A360-0216EEF4B8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" name="Rectangle 116">
                  <a:extLst>
                    <a:ext uri="{FF2B5EF4-FFF2-40B4-BE49-F238E27FC236}">
                      <a16:creationId xmlns:a16="http://schemas.microsoft.com/office/drawing/2014/main" id="{EEF39C7B-D978-4244-8420-78802489C7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" name="Rectangle 117">
                  <a:extLst>
                    <a:ext uri="{FF2B5EF4-FFF2-40B4-BE49-F238E27FC236}">
                      <a16:creationId xmlns:a16="http://schemas.microsoft.com/office/drawing/2014/main" id="{77F62526-91C5-4B21-8323-2EF8581761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" name="Rectangle 118">
                  <a:extLst>
                    <a:ext uri="{FF2B5EF4-FFF2-40B4-BE49-F238E27FC236}">
                      <a16:creationId xmlns:a16="http://schemas.microsoft.com/office/drawing/2014/main" id="{8D9DADC9-7D1C-4BFE-9658-C655EEE4C9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" name="Rectangle 119">
                  <a:extLst>
                    <a:ext uri="{FF2B5EF4-FFF2-40B4-BE49-F238E27FC236}">
                      <a16:creationId xmlns:a16="http://schemas.microsoft.com/office/drawing/2014/main" id="{96113804-8F73-42E9-98C9-85D8CF0CD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" name="Freeform 120">
                  <a:extLst>
                    <a:ext uri="{FF2B5EF4-FFF2-40B4-BE49-F238E27FC236}">
                      <a16:creationId xmlns:a16="http://schemas.microsoft.com/office/drawing/2014/main" id="{1758D751-417F-4E3A-8319-31F9259AD8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7" name="Freeform 121">
                  <a:extLst>
                    <a:ext uri="{FF2B5EF4-FFF2-40B4-BE49-F238E27FC236}">
                      <a16:creationId xmlns:a16="http://schemas.microsoft.com/office/drawing/2014/main" id="{A6C53BA9-86A9-4C4C-B173-A3BCBC20F3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8" name="Rectangle 122">
                  <a:extLst>
                    <a:ext uri="{FF2B5EF4-FFF2-40B4-BE49-F238E27FC236}">
                      <a16:creationId xmlns:a16="http://schemas.microsoft.com/office/drawing/2014/main" id="{9291DFE9-86C8-48D5-8AFB-7D1289F05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9" name="Freeform 123">
                  <a:extLst>
                    <a:ext uri="{FF2B5EF4-FFF2-40B4-BE49-F238E27FC236}">
                      <a16:creationId xmlns:a16="http://schemas.microsoft.com/office/drawing/2014/main" id="{7F4709D2-913F-4194-A301-6092C90015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0" name="Freeform 124">
                  <a:extLst>
                    <a:ext uri="{FF2B5EF4-FFF2-40B4-BE49-F238E27FC236}">
                      <a16:creationId xmlns:a16="http://schemas.microsoft.com/office/drawing/2014/main" id="{393D2EF0-8C8E-41D8-9427-768FD6A7C1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1" name="Rectangle 125">
                  <a:extLst>
                    <a:ext uri="{FF2B5EF4-FFF2-40B4-BE49-F238E27FC236}">
                      <a16:creationId xmlns:a16="http://schemas.microsoft.com/office/drawing/2014/main" id="{CBF9DE51-000D-43B9-A56D-C80EE1EF92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2" name="Rectangle 126">
                  <a:extLst>
                    <a:ext uri="{FF2B5EF4-FFF2-40B4-BE49-F238E27FC236}">
                      <a16:creationId xmlns:a16="http://schemas.microsoft.com/office/drawing/2014/main" id="{04D1B658-5195-40EA-9CA3-1CCB74E1D0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3" name="Rectangle 127">
                  <a:extLst>
                    <a:ext uri="{FF2B5EF4-FFF2-40B4-BE49-F238E27FC236}">
                      <a16:creationId xmlns:a16="http://schemas.microsoft.com/office/drawing/2014/main" id="{3071C0F1-FF7A-4EDE-9F93-02BE40C79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4" name="Freeform 128">
                  <a:extLst>
                    <a:ext uri="{FF2B5EF4-FFF2-40B4-BE49-F238E27FC236}">
                      <a16:creationId xmlns:a16="http://schemas.microsoft.com/office/drawing/2014/main" id="{BBE46683-55B4-41B5-A1DC-1FE741DCC2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443" name="Group 442">
                <a:extLst>
                  <a:ext uri="{FF2B5EF4-FFF2-40B4-BE49-F238E27FC236}">
                    <a16:creationId xmlns:a16="http://schemas.microsoft.com/office/drawing/2014/main" id="{9FFD58B2-3063-4CEF-BE6D-27F2D09C49DB}"/>
                  </a:ext>
                </a:extLst>
              </p:cNvPr>
              <p:cNvGrpSpPr/>
              <p:nvPr/>
            </p:nvGrpSpPr>
            <p:grpSpPr>
              <a:xfrm>
                <a:off x="1345898" y="1507608"/>
                <a:ext cx="968060" cy="891324"/>
                <a:chOff x="-7202837" y="1225264"/>
                <a:chExt cx="1622261" cy="1493668"/>
              </a:xfrm>
            </p:grpSpPr>
            <p:sp>
              <p:nvSpPr>
                <p:cNvPr id="444" name="Freeform 5">
                  <a:extLst>
                    <a:ext uri="{FF2B5EF4-FFF2-40B4-BE49-F238E27FC236}">
                      <a16:creationId xmlns:a16="http://schemas.microsoft.com/office/drawing/2014/main" id="{21CC9081-8F83-441D-BD37-E81D29AF03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5" name="Freeform 6">
                  <a:extLst>
                    <a:ext uri="{FF2B5EF4-FFF2-40B4-BE49-F238E27FC236}">
                      <a16:creationId xmlns:a16="http://schemas.microsoft.com/office/drawing/2014/main" id="{A9CDA555-1859-4D6A-86C8-EE99DD0B1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6" name="Rectangle 7">
                  <a:extLst>
                    <a:ext uri="{FF2B5EF4-FFF2-40B4-BE49-F238E27FC236}">
                      <a16:creationId xmlns:a16="http://schemas.microsoft.com/office/drawing/2014/main" id="{44E83481-22AE-4DDD-9F49-C1F3012ED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7" name="Rectangle 8">
                  <a:extLst>
                    <a:ext uri="{FF2B5EF4-FFF2-40B4-BE49-F238E27FC236}">
                      <a16:creationId xmlns:a16="http://schemas.microsoft.com/office/drawing/2014/main" id="{3ADFB2EC-191F-4163-9AC3-ED6C07518A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8" name="Rectangle 9">
                  <a:extLst>
                    <a:ext uri="{FF2B5EF4-FFF2-40B4-BE49-F238E27FC236}">
                      <a16:creationId xmlns:a16="http://schemas.microsoft.com/office/drawing/2014/main" id="{E0AF855C-5D16-497B-86BB-4FD1322854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9" name="Rectangle 10">
                  <a:extLst>
                    <a:ext uri="{FF2B5EF4-FFF2-40B4-BE49-F238E27FC236}">
                      <a16:creationId xmlns:a16="http://schemas.microsoft.com/office/drawing/2014/main" id="{D291DF4C-F469-43AC-9849-DAF4FA0152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0" name="Rectangle 11">
                  <a:extLst>
                    <a:ext uri="{FF2B5EF4-FFF2-40B4-BE49-F238E27FC236}">
                      <a16:creationId xmlns:a16="http://schemas.microsoft.com/office/drawing/2014/main" id="{67BC684C-75DB-4BE2-9D2E-5A1152A24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1" name="Freeform 12">
                  <a:extLst>
                    <a:ext uri="{FF2B5EF4-FFF2-40B4-BE49-F238E27FC236}">
                      <a16:creationId xmlns:a16="http://schemas.microsoft.com/office/drawing/2014/main" id="{05E3430B-8E54-4E37-9E65-F76A7C603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2" name="Freeform 13">
                  <a:extLst>
                    <a:ext uri="{FF2B5EF4-FFF2-40B4-BE49-F238E27FC236}">
                      <a16:creationId xmlns:a16="http://schemas.microsoft.com/office/drawing/2014/main" id="{3A0049D9-560B-4A20-B6AD-4F21BAB9A2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3" name="Rectangle 14">
                  <a:extLst>
                    <a:ext uri="{FF2B5EF4-FFF2-40B4-BE49-F238E27FC236}">
                      <a16:creationId xmlns:a16="http://schemas.microsoft.com/office/drawing/2014/main" id="{E0814AB1-173D-417E-A3EA-311732F8FF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4" name="Freeform 15">
                  <a:extLst>
                    <a:ext uri="{FF2B5EF4-FFF2-40B4-BE49-F238E27FC236}">
                      <a16:creationId xmlns:a16="http://schemas.microsoft.com/office/drawing/2014/main" id="{947CF820-656D-420F-B853-B321E1C3D3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5" name="Rectangle 16">
                  <a:extLst>
                    <a:ext uri="{FF2B5EF4-FFF2-40B4-BE49-F238E27FC236}">
                      <a16:creationId xmlns:a16="http://schemas.microsoft.com/office/drawing/2014/main" id="{D8941CAD-1778-47CA-ADE1-DEDEC17724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6" name="Rectangle 17">
                  <a:extLst>
                    <a:ext uri="{FF2B5EF4-FFF2-40B4-BE49-F238E27FC236}">
                      <a16:creationId xmlns:a16="http://schemas.microsoft.com/office/drawing/2014/main" id="{15567CF8-BB02-4469-B3D6-CEB41EB42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7" name="Freeform 18">
                  <a:extLst>
                    <a:ext uri="{FF2B5EF4-FFF2-40B4-BE49-F238E27FC236}">
                      <a16:creationId xmlns:a16="http://schemas.microsoft.com/office/drawing/2014/main" id="{CD4E30EB-1E68-41E7-B6E4-6A3383DBBD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8" name="Freeform 19">
                  <a:extLst>
                    <a:ext uri="{FF2B5EF4-FFF2-40B4-BE49-F238E27FC236}">
                      <a16:creationId xmlns:a16="http://schemas.microsoft.com/office/drawing/2014/main" id="{DE8B8102-F555-447B-918F-5B8611314E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9" name="Rectangle 20">
                  <a:extLst>
                    <a:ext uri="{FF2B5EF4-FFF2-40B4-BE49-F238E27FC236}">
                      <a16:creationId xmlns:a16="http://schemas.microsoft.com/office/drawing/2014/main" id="{A1C82EB3-D2B0-473B-A92A-29EC8CB3D8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0" name="Rectangle 21">
                  <a:extLst>
                    <a:ext uri="{FF2B5EF4-FFF2-40B4-BE49-F238E27FC236}">
                      <a16:creationId xmlns:a16="http://schemas.microsoft.com/office/drawing/2014/main" id="{2DAB5CB3-8889-490C-BE68-3CAF08774A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1" name="Freeform 22">
                  <a:extLst>
                    <a:ext uri="{FF2B5EF4-FFF2-40B4-BE49-F238E27FC236}">
                      <a16:creationId xmlns:a16="http://schemas.microsoft.com/office/drawing/2014/main" id="{D7FFC477-AA16-4EB9-8AE3-8799B1C56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2" name="Freeform 23">
                  <a:extLst>
                    <a:ext uri="{FF2B5EF4-FFF2-40B4-BE49-F238E27FC236}">
                      <a16:creationId xmlns:a16="http://schemas.microsoft.com/office/drawing/2014/main" id="{5E78E5BF-E251-4044-AC3F-A0A849A38F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3" name="Rectangle 24">
                  <a:extLst>
                    <a:ext uri="{FF2B5EF4-FFF2-40B4-BE49-F238E27FC236}">
                      <a16:creationId xmlns:a16="http://schemas.microsoft.com/office/drawing/2014/main" id="{A369B73F-866D-4DE5-930A-3A7854EFD7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4" name="Rectangle 25">
                  <a:extLst>
                    <a:ext uri="{FF2B5EF4-FFF2-40B4-BE49-F238E27FC236}">
                      <a16:creationId xmlns:a16="http://schemas.microsoft.com/office/drawing/2014/main" id="{68D6A8B8-0FDB-491B-BEA9-A28005A5B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5" name="Rectangle 26">
                  <a:extLst>
                    <a:ext uri="{FF2B5EF4-FFF2-40B4-BE49-F238E27FC236}">
                      <a16:creationId xmlns:a16="http://schemas.microsoft.com/office/drawing/2014/main" id="{EF685AE5-67C9-49BE-97E8-ABCF4C4BC2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6" name="Rectangle 27">
                  <a:extLst>
                    <a:ext uri="{FF2B5EF4-FFF2-40B4-BE49-F238E27FC236}">
                      <a16:creationId xmlns:a16="http://schemas.microsoft.com/office/drawing/2014/main" id="{2F639D35-A0E9-45FD-AD52-8CF68BA901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7" name="Rectangle 28">
                  <a:extLst>
                    <a:ext uri="{FF2B5EF4-FFF2-40B4-BE49-F238E27FC236}">
                      <a16:creationId xmlns:a16="http://schemas.microsoft.com/office/drawing/2014/main" id="{1159023D-CFA0-46EB-B36C-90FC8F7482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8" name="Rectangle 29">
                  <a:extLst>
                    <a:ext uri="{FF2B5EF4-FFF2-40B4-BE49-F238E27FC236}">
                      <a16:creationId xmlns:a16="http://schemas.microsoft.com/office/drawing/2014/main" id="{1C8E7BF6-A017-4D30-825D-49F62E81B6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9" name="Rectangle 30">
                  <a:extLst>
                    <a:ext uri="{FF2B5EF4-FFF2-40B4-BE49-F238E27FC236}">
                      <a16:creationId xmlns:a16="http://schemas.microsoft.com/office/drawing/2014/main" id="{41B694F8-D7AD-4064-95DC-DD982DB143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0" name="Rectangle 31">
                  <a:extLst>
                    <a:ext uri="{FF2B5EF4-FFF2-40B4-BE49-F238E27FC236}">
                      <a16:creationId xmlns:a16="http://schemas.microsoft.com/office/drawing/2014/main" id="{E83AAF3A-5E0C-4858-875B-87F22FF663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1" name="Rectangle 32">
                  <a:extLst>
                    <a:ext uri="{FF2B5EF4-FFF2-40B4-BE49-F238E27FC236}">
                      <a16:creationId xmlns:a16="http://schemas.microsoft.com/office/drawing/2014/main" id="{09ADA45B-4E3E-4F83-9A4D-83269347A2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2" name="Rectangle 33">
                  <a:extLst>
                    <a:ext uri="{FF2B5EF4-FFF2-40B4-BE49-F238E27FC236}">
                      <a16:creationId xmlns:a16="http://schemas.microsoft.com/office/drawing/2014/main" id="{6E9325CE-AC5C-4848-B012-AB727C97B9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3" name="Rectangle 34">
                  <a:extLst>
                    <a:ext uri="{FF2B5EF4-FFF2-40B4-BE49-F238E27FC236}">
                      <a16:creationId xmlns:a16="http://schemas.microsoft.com/office/drawing/2014/main" id="{46389401-AAD1-478A-830C-F0BE1392B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4" name="Rectangle 35">
                  <a:extLst>
                    <a:ext uri="{FF2B5EF4-FFF2-40B4-BE49-F238E27FC236}">
                      <a16:creationId xmlns:a16="http://schemas.microsoft.com/office/drawing/2014/main" id="{4E29A6AA-75A1-447F-846E-A429D372E0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5" name="Rectangle 36">
                  <a:extLst>
                    <a:ext uri="{FF2B5EF4-FFF2-40B4-BE49-F238E27FC236}">
                      <a16:creationId xmlns:a16="http://schemas.microsoft.com/office/drawing/2014/main" id="{1045F634-0FD6-44C8-A175-8F09581577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6" name="Rectangle 37">
                  <a:extLst>
                    <a:ext uri="{FF2B5EF4-FFF2-40B4-BE49-F238E27FC236}">
                      <a16:creationId xmlns:a16="http://schemas.microsoft.com/office/drawing/2014/main" id="{4C50BD4F-4B0B-4DC9-AE8F-6F09721AB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7" name="Rectangle 38">
                  <a:extLst>
                    <a:ext uri="{FF2B5EF4-FFF2-40B4-BE49-F238E27FC236}">
                      <a16:creationId xmlns:a16="http://schemas.microsoft.com/office/drawing/2014/main" id="{3EC0BA9B-9921-4E37-80EC-5AF7EF3C05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8" name="Rectangle 39">
                  <a:extLst>
                    <a:ext uri="{FF2B5EF4-FFF2-40B4-BE49-F238E27FC236}">
                      <a16:creationId xmlns:a16="http://schemas.microsoft.com/office/drawing/2014/main" id="{69205854-4857-4DF2-85A1-2E1AD08F6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9" name="Rectangle 40">
                  <a:extLst>
                    <a:ext uri="{FF2B5EF4-FFF2-40B4-BE49-F238E27FC236}">
                      <a16:creationId xmlns:a16="http://schemas.microsoft.com/office/drawing/2014/main" id="{443EFC4D-CA8F-4403-940E-66D862D02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0" name="Rectangle 41">
                  <a:extLst>
                    <a:ext uri="{FF2B5EF4-FFF2-40B4-BE49-F238E27FC236}">
                      <a16:creationId xmlns:a16="http://schemas.microsoft.com/office/drawing/2014/main" id="{DC1B88DC-2D35-4BF0-A14E-45C7E7AC51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1" name="Rectangle 42">
                  <a:extLst>
                    <a:ext uri="{FF2B5EF4-FFF2-40B4-BE49-F238E27FC236}">
                      <a16:creationId xmlns:a16="http://schemas.microsoft.com/office/drawing/2014/main" id="{87B96EE0-ACDA-4280-B742-BBA70D04C3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2" name="Rectangle 43">
                  <a:extLst>
                    <a:ext uri="{FF2B5EF4-FFF2-40B4-BE49-F238E27FC236}">
                      <a16:creationId xmlns:a16="http://schemas.microsoft.com/office/drawing/2014/main" id="{3ACA2611-5226-41D6-B639-B37390BF07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3" name="Rectangle 44">
                  <a:extLst>
                    <a:ext uri="{FF2B5EF4-FFF2-40B4-BE49-F238E27FC236}">
                      <a16:creationId xmlns:a16="http://schemas.microsoft.com/office/drawing/2014/main" id="{6CE6BC95-AD37-4E24-B043-4ACB3BC6D1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4" name="Rectangle 45">
                  <a:extLst>
                    <a:ext uri="{FF2B5EF4-FFF2-40B4-BE49-F238E27FC236}">
                      <a16:creationId xmlns:a16="http://schemas.microsoft.com/office/drawing/2014/main" id="{BD247339-5574-4860-A63E-C687693A72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5" name="Rectangle 46">
                  <a:extLst>
                    <a:ext uri="{FF2B5EF4-FFF2-40B4-BE49-F238E27FC236}">
                      <a16:creationId xmlns:a16="http://schemas.microsoft.com/office/drawing/2014/main" id="{3F9EBF84-DF81-4F55-9A61-9E0D2F228D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6" name="Rectangle 47">
                  <a:extLst>
                    <a:ext uri="{FF2B5EF4-FFF2-40B4-BE49-F238E27FC236}">
                      <a16:creationId xmlns:a16="http://schemas.microsoft.com/office/drawing/2014/main" id="{4CE87830-3A31-41A4-8EEC-DB482017FE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7" name="Freeform 48">
                  <a:extLst>
                    <a:ext uri="{FF2B5EF4-FFF2-40B4-BE49-F238E27FC236}">
                      <a16:creationId xmlns:a16="http://schemas.microsoft.com/office/drawing/2014/main" id="{B997D0B9-F9F1-4193-B911-4A3EEF26B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8" name="Freeform 49">
                  <a:extLst>
                    <a:ext uri="{FF2B5EF4-FFF2-40B4-BE49-F238E27FC236}">
                      <a16:creationId xmlns:a16="http://schemas.microsoft.com/office/drawing/2014/main" id="{6BF607E5-F3BC-4C05-9734-999F259C63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9" name="Freeform 50">
                  <a:extLst>
                    <a:ext uri="{FF2B5EF4-FFF2-40B4-BE49-F238E27FC236}">
                      <a16:creationId xmlns:a16="http://schemas.microsoft.com/office/drawing/2014/main" id="{954C2482-6CFD-4C3E-BDD4-51FED1B60F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0" name="Rectangle 51">
                  <a:extLst>
                    <a:ext uri="{FF2B5EF4-FFF2-40B4-BE49-F238E27FC236}">
                      <a16:creationId xmlns:a16="http://schemas.microsoft.com/office/drawing/2014/main" id="{90E6A32B-5384-4433-97B7-A7B1C1657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1" name="Rectangle 52">
                  <a:extLst>
                    <a:ext uri="{FF2B5EF4-FFF2-40B4-BE49-F238E27FC236}">
                      <a16:creationId xmlns:a16="http://schemas.microsoft.com/office/drawing/2014/main" id="{3FC643DB-7F7A-4D0F-8DE3-4DC41A4A5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2" name="Freeform 53">
                  <a:extLst>
                    <a:ext uri="{FF2B5EF4-FFF2-40B4-BE49-F238E27FC236}">
                      <a16:creationId xmlns:a16="http://schemas.microsoft.com/office/drawing/2014/main" id="{EB690529-2C3C-42DC-A358-6C8C4EEA30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3" name="Freeform 54">
                  <a:extLst>
                    <a:ext uri="{FF2B5EF4-FFF2-40B4-BE49-F238E27FC236}">
                      <a16:creationId xmlns:a16="http://schemas.microsoft.com/office/drawing/2014/main" id="{71452DFE-567E-47D9-9A36-B705A6DE8B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4" name="Freeform 55">
                  <a:extLst>
                    <a:ext uri="{FF2B5EF4-FFF2-40B4-BE49-F238E27FC236}">
                      <a16:creationId xmlns:a16="http://schemas.microsoft.com/office/drawing/2014/main" id="{776140D6-69AD-4B0E-8567-1A572F9414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5" name="Freeform 56">
                  <a:extLst>
                    <a:ext uri="{FF2B5EF4-FFF2-40B4-BE49-F238E27FC236}">
                      <a16:creationId xmlns:a16="http://schemas.microsoft.com/office/drawing/2014/main" id="{E4C89184-1BE9-4F9E-BB88-8087AB476C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6" name="Rectangle 57">
                  <a:extLst>
                    <a:ext uri="{FF2B5EF4-FFF2-40B4-BE49-F238E27FC236}">
                      <a16:creationId xmlns:a16="http://schemas.microsoft.com/office/drawing/2014/main" id="{7DBD1BE1-A266-4BDD-9F1B-020D4E3B1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7" name="Freeform 58">
                  <a:extLst>
                    <a:ext uri="{FF2B5EF4-FFF2-40B4-BE49-F238E27FC236}">
                      <a16:creationId xmlns:a16="http://schemas.microsoft.com/office/drawing/2014/main" id="{4BBD5D06-A15F-4E11-BE0C-5E5F36B7E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8" name="Freeform 59">
                  <a:extLst>
                    <a:ext uri="{FF2B5EF4-FFF2-40B4-BE49-F238E27FC236}">
                      <a16:creationId xmlns:a16="http://schemas.microsoft.com/office/drawing/2014/main" id="{C7E9A78B-D005-4263-A655-BEC826FDC9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9" name="Rectangle 60">
                  <a:extLst>
                    <a:ext uri="{FF2B5EF4-FFF2-40B4-BE49-F238E27FC236}">
                      <a16:creationId xmlns:a16="http://schemas.microsoft.com/office/drawing/2014/main" id="{5D3F25E6-D2F9-44EF-B447-242ACCEBD4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0" name="Freeform 61">
                  <a:extLst>
                    <a:ext uri="{FF2B5EF4-FFF2-40B4-BE49-F238E27FC236}">
                      <a16:creationId xmlns:a16="http://schemas.microsoft.com/office/drawing/2014/main" id="{5296C44B-2DA9-48DB-B0D9-F30920D4CD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1" name="Rectangle 62">
                  <a:extLst>
                    <a:ext uri="{FF2B5EF4-FFF2-40B4-BE49-F238E27FC236}">
                      <a16:creationId xmlns:a16="http://schemas.microsoft.com/office/drawing/2014/main" id="{7E22CB8C-4DDA-482A-A650-31915560DF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2" name="Freeform 63">
                  <a:extLst>
                    <a:ext uri="{FF2B5EF4-FFF2-40B4-BE49-F238E27FC236}">
                      <a16:creationId xmlns:a16="http://schemas.microsoft.com/office/drawing/2014/main" id="{AC54B2DB-89DB-451D-86C5-E658255933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3" name="Freeform 64">
                  <a:extLst>
                    <a:ext uri="{FF2B5EF4-FFF2-40B4-BE49-F238E27FC236}">
                      <a16:creationId xmlns:a16="http://schemas.microsoft.com/office/drawing/2014/main" id="{D6F04B7A-B5C0-4C7A-B718-356036A479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4" name="Freeform 65">
                  <a:extLst>
                    <a:ext uri="{FF2B5EF4-FFF2-40B4-BE49-F238E27FC236}">
                      <a16:creationId xmlns:a16="http://schemas.microsoft.com/office/drawing/2014/main" id="{BFB91028-B4EB-4E3A-83EF-1FCC06D2B4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5" name="Freeform 66">
                  <a:extLst>
                    <a:ext uri="{FF2B5EF4-FFF2-40B4-BE49-F238E27FC236}">
                      <a16:creationId xmlns:a16="http://schemas.microsoft.com/office/drawing/2014/main" id="{D5BADEE8-0FF3-4960-8272-1BFD002BF9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6" name="Freeform 67">
                  <a:extLst>
                    <a:ext uri="{FF2B5EF4-FFF2-40B4-BE49-F238E27FC236}">
                      <a16:creationId xmlns:a16="http://schemas.microsoft.com/office/drawing/2014/main" id="{8F3B16A7-4651-4BF4-A34E-10E25886C3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7" name="Freeform 68">
                  <a:extLst>
                    <a:ext uri="{FF2B5EF4-FFF2-40B4-BE49-F238E27FC236}">
                      <a16:creationId xmlns:a16="http://schemas.microsoft.com/office/drawing/2014/main" id="{09D14A37-226F-44EE-A3A6-4C9C9C974A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8" name="Rectangle 69">
                  <a:extLst>
                    <a:ext uri="{FF2B5EF4-FFF2-40B4-BE49-F238E27FC236}">
                      <a16:creationId xmlns:a16="http://schemas.microsoft.com/office/drawing/2014/main" id="{8128B5F9-0B6C-4739-89C8-E1713DEBF9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9" name="Freeform 70">
                  <a:extLst>
                    <a:ext uri="{FF2B5EF4-FFF2-40B4-BE49-F238E27FC236}">
                      <a16:creationId xmlns:a16="http://schemas.microsoft.com/office/drawing/2014/main" id="{3F79743D-DF18-41E4-9F4E-E74CF57094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0" name="Freeform 71">
                  <a:extLst>
                    <a:ext uri="{FF2B5EF4-FFF2-40B4-BE49-F238E27FC236}">
                      <a16:creationId xmlns:a16="http://schemas.microsoft.com/office/drawing/2014/main" id="{DDA62E21-2311-49FD-B63C-DF91C763D7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1" name="Rectangle 72">
                  <a:extLst>
                    <a:ext uri="{FF2B5EF4-FFF2-40B4-BE49-F238E27FC236}">
                      <a16:creationId xmlns:a16="http://schemas.microsoft.com/office/drawing/2014/main" id="{EA5B7C75-9F4B-42FC-BBFE-33A21F1F81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2" name="Rectangle 73">
                  <a:extLst>
                    <a:ext uri="{FF2B5EF4-FFF2-40B4-BE49-F238E27FC236}">
                      <a16:creationId xmlns:a16="http://schemas.microsoft.com/office/drawing/2014/main" id="{B2C6CCC2-1D9D-4DB7-B440-C45E2E1F70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3" name="Rectangle 74">
                  <a:extLst>
                    <a:ext uri="{FF2B5EF4-FFF2-40B4-BE49-F238E27FC236}">
                      <a16:creationId xmlns:a16="http://schemas.microsoft.com/office/drawing/2014/main" id="{2A8B068D-D027-4BC7-B9C3-36485AEC41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4" name="Rectangle 75">
                  <a:extLst>
                    <a:ext uri="{FF2B5EF4-FFF2-40B4-BE49-F238E27FC236}">
                      <a16:creationId xmlns:a16="http://schemas.microsoft.com/office/drawing/2014/main" id="{0B6DACF0-DC91-4A0A-B5C4-A949533FB7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5" name="Rectangle 76">
                  <a:extLst>
                    <a:ext uri="{FF2B5EF4-FFF2-40B4-BE49-F238E27FC236}">
                      <a16:creationId xmlns:a16="http://schemas.microsoft.com/office/drawing/2014/main" id="{C912B328-C75D-4F48-BB9B-5EA8149AE8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" name="Rectangle 77">
                  <a:extLst>
                    <a:ext uri="{FF2B5EF4-FFF2-40B4-BE49-F238E27FC236}">
                      <a16:creationId xmlns:a16="http://schemas.microsoft.com/office/drawing/2014/main" id="{0B1B0273-236A-49E3-8DE2-802A0D65D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" name="Rectangle 78">
                  <a:extLst>
                    <a:ext uri="{FF2B5EF4-FFF2-40B4-BE49-F238E27FC236}">
                      <a16:creationId xmlns:a16="http://schemas.microsoft.com/office/drawing/2014/main" id="{7D8A196B-549F-4BE7-B7F6-24D594C845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" name="Freeform 79">
                  <a:extLst>
                    <a:ext uri="{FF2B5EF4-FFF2-40B4-BE49-F238E27FC236}">
                      <a16:creationId xmlns:a16="http://schemas.microsoft.com/office/drawing/2014/main" id="{1A9F5D06-2967-4DEE-8515-CE8C22499D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" name="Rectangle 80">
                  <a:extLst>
                    <a:ext uri="{FF2B5EF4-FFF2-40B4-BE49-F238E27FC236}">
                      <a16:creationId xmlns:a16="http://schemas.microsoft.com/office/drawing/2014/main" id="{93E512ED-83C3-4F83-AC60-C12569D76F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" name="Rectangle 81">
                  <a:extLst>
                    <a:ext uri="{FF2B5EF4-FFF2-40B4-BE49-F238E27FC236}">
                      <a16:creationId xmlns:a16="http://schemas.microsoft.com/office/drawing/2014/main" id="{292A585F-3E2F-4978-87E9-CC224DBE8A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" name="Rectangle 82">
                  <a:extLst>
                    <a:ext uri="{FF2B5EF4-FFF2-40B4-BE49-F238E27FC236}">
                      <a16:creationId xmlns:a16="http://schemas.microsoft.com/office/drawing/2014/main" id="{A2327DCD-1AD5-492D-9CFD-E7A99DBBE7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2" name="Rectangle 83">
                  <a:extLst>
                    <a:ext uri="{FF2B5EF4-FFF2-40B4-BE49-F238E27FC236}">
                      <a16:creationId xmlns:a16="http://schemas.microsoft.com/office/drawing/2014/main" id="{2C07A4A8-78F1-4723-AEE4-988C4C8096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3" name="Rectangle 84">
                  <a:extLst>
                    <a:ext uri="{FF2B5EF4-FFF2-40B4-BE49-F238E27FC236}">
                      <a16:creationId xmlns:a16="http://schemas.microsoft.com/office/drawing/2014/main" id="{A96F6E46-9D4B-4BC1-A4ED-333FC6E86D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4" name="Rectangle 85">
                  <a:extLst>
                    <a:ext uri="{FF2B5EF4-FFF2-40B4-BE49-F238E27FC236}">
                      <a16:creationId xmlns:a16="http://schemas.microsoft.com/office/drawing/2014/main" id="{2BE4F64E-98DB-43C8-B46E-DE3B5B12D2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5" name="Rectangle 86">
                  <a:extLst>
                    <a:ext uri="{FF2B5EF4-FFF2-40B4-BE49-F238E27FC236}">
                      <a16:creationId xmlns:a16="http://schemas.microsoft.com/office/drawing/2014/main" id="{E1CA682A-F5F5-47BE-A7EA-8FE93739AE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6" name="Rectangle 87">
                  <a:extLst>
                    <a:ext uri="{FF2B5EF4-FFF2-40B4-BE49-F238E27FC236}">
                      <a16:creationId xmlns:a16="http://schemas.microsoft.com/office/drawing/2014/main" id="{0AE0A5E0-168D-4EA4-8756-8DEEA14260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7" name="Rectangle 88">
                  <a:extLst>
                    <a:ext uri="{FF2B5EF4-FFF2-40B4-BE49-F238E27FC236}">
                      <a16:creationId xmlns:a16="http://schemas.microsoft.com/office/drawing/2014/main" id="{B4304DAA-34EC-4DD1-BF91-0CE1AF65C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" name="Rectangle 89">
                  <a:extLst>
                    <a:ext uri="{FF2B5EF4-FFF2-40B4-BE49-F238E27FC236}">
                      <a16:creationId xmlns:a16="http://schemas.microsoft.com/office/drawing/2014/main" id="{AA68E794-FF40-4894-B5DC-536DAB0D5B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" name="Freeform 90">
                  <a:extLst>
                    <a:ext uri="{FF2B5EF4-FFF2-40B4-BE49-F238E27FC236}">
                      <a16:creationId xmlns:a16="http://schemas.microsoft.com/office/drawing/2014/main" id="{C60D3354-D586-498A-82E4-C24A6693A8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" name="Rectangle 91">
                  <a:extLst>
                    <a:ext uri="{FF2B5EF4-FFF2-40B4-BE49-F238E27FC236}">
                      <a16:creationId xmlns:a16="http://schemas.microsoft.com/office/drawing/2014/main" id="{D02381E7-7703-4318-A9E8-9CF260970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" name="Rectangle 92">
                  <a:extLst>
                    <a:ext uri="{FF2B5EF4-FFF2-40B4-BE49-F238E27FC236}">
                      <a16:creationId xmlns:a16="http://schemas.microsoft.com/office/drawing/2014/main" id="{5288C186-C36D-4AC4-BC62-9067A9ADDF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" name="Freeform 93">
                  <a:extLst>
                    <a:ext uri="{FF2B5EF4-FFF2-40B4-BE49-F238E27FC236}">
                      <a16:creationId xmlns:a16="http://schemas.microsoft.com/office/drawing/2014/main" id="{66C515CB-6B2F-4968-83D6-60ED7413F3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3" name="Rectangle 94">
                  <a:extLst>
                    <a:ext uri="{FF2B5EF4-FFF2-40B4-BE49-F238E27FC236}">
                      <a16:creationId xmlns:a16="http://schemas.microsoft.com/office/drawing/2014/main" id="{0ABB7991-134E-4D9E-B62D-103A9362B4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4" name="Rectangle 95">
                  <a:extLst>
                    <a:ext uri="{FF2B5EF4-FFF2-40B4-BE49-F238E27FC236}">
                      <a16:creationId xmlns:a16="http://schemas.microsoft.com/office/drawing/2014/main" id="{E35227A0-1B03-41BC-9066-45BE804D68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5" name="Freeform 96">
                  <a:extLst>
                    <a:ext uri="{FF2B5EF4-FFF2-40B4-BE49-F238E27FC236}">
                      <a16:creationId xmlns:a16="http://schemas.microsoft.com/office/drawing/2014/main" id="{0903C573-4578-4FB5-9584-7BBAEA12C3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6" name="Freeform 97">
                  <a:extLst>
                    <a:ext uri="{FF2B5EF4-FFF2-40B4-BE49-F238E27FC236}">
                      <a16:creationId xmlns:a16="http://schemas.microsoft.com/office/drawing/2014/main" id="{3AA3C900-E4BF-41E5-8704-9C0AFCCDAF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" name="Rectangle 98">
                  <a:extLst>
                    <a:ext uri="{FF2B5EF4-FFF2-40B4-BE49-F238E27FC236}">
                      <a16:creationId xmlns:a16="http://schemas.microsoft.com/office/drawing/2014/main" id="{9CD8036D-46A2-4C23-B0E8-01EA8D9F9B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8" name="Rectangle 99">
                  <a:extLst>
                    <a:ext uri="{FF2B5EF4-FFF2-40B4-BE49-F238E27FC236}">
                      <a16:creationId xmlns:a16="http://schemas.microsoft.com/office/drawing/2014/main" id="{A7030F04-BF6F-4DA6-9788-315F71F210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9" name="Rectangle 100">
                  <a:extLst>
                    <a:ext uri="{FF2B5EF4-FFF2-40B4-BE49-F238E27FC236}">
                      <a16:creationId xmlns:a16="http://schemas.microsoft.com/office/drawing/2014/main" id="{D08CE510-E136-4D91-9B06-30473B9187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0" name="Rectangle 101">
                  <a:extLst>
                    <a:ext uri="{FF2B5EF4-FFF2-40B4-BE49-F238E27FC236}">
                      <a16:creationId xmlns:a16="http://schemas.microsoft.com/office/drawing/2014/main" id="{C503B724-CB2F-4B07-A31B-1C3BA76C85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1" name="Rectangle 102">
                  <a:extLst>
                    <a:ext uri="{FF2B5EF4-FFF2-40B4-BE49-F238E27FC236}">
                      <a16:creationId xmlns:a16="http://schemas.microsoft.com/office/drawing/2014/main" id="{93CF2E73-0B61-4589-91AD-4DF7581665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2" name="Rectangle 103">
                  <a:extLst>
                    <a:ext uri="{FF2B5EF4-FFF2-40B4-BE49-F238E27FC236}">
                      <a16:creationId xmlns:a16="http://schemas.microsoft.com/office/drawing/2014/main" id="{1DE93A49-B2FC-46B2-BAEE-EEF8B6701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3" name="Freeform 104">
                  <a:extLst>
                    <a:ext uri="{FF2B5EF4-FFF2-40B4-BE49-F238E27FC236}">
                      <a16:creationId xmlns:a16="http://schemas.microsoft.com/office/drawing/2014/main" id="{FBB857E1-253B-405D-9AF4-CFAB74FD7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4" name="Freeform 105">
                  <a:extLst>
                    <a:ext uri="{FF2B5EF4-FFF2-40B4-BE49-F238E27FC236}">
                      <a16:creationId xmlns:a16="http://schemas.microsoft.com/office/drawing/2014/main" id="{3102A553-B83F-4FCC-8D95-4FDF6A8588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5" name="Freeform 106">
                  <a:extLst>
                    <a:ext uri="{FF2B5EF4-FFF2-40B4-BE49-F238E27FC236}">
                      <a16:creationId xmlns:a16="http://schemas.microsoft.com/office/drawing/2014/main" id="{054F6B01-C17B-417C-A408-FBE31D31B3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6" name="Rectangle 107">
                  <a:extLst>
                    <a:ext uri="{FF2B5EF4-FFF2-40B4-BE49-F238E27FC236}">
                      <a16:creationId xmlns:a16="http://schemas.microsoft.com/office/drawing/2014/main" id="{98E59917-58E8-4CEA-AB49-E85556435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7" name="Rectangle 108">
                  <a:extLst>
                    <a:ext uri="{FF2B5EF4-FFF2-40B4-BE49-F238E27FC236}">
                      <a16:creationId xmlns:a16="http://schemas.microsoft.com/office/drawing/2014/main" id="{EE37A77C-1D7B-450B-8EBC-1341F297F1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8" name="Rectangle 109">
                  <a:extLst>
                    <a:ext uri="{FF2B5EF4-FFF2-40B4-BE49-F238E27FC236}">
                      <a16:creationId xmlns:a16="http://schemas.microsoft.com/office/drawing/2014/main" id="{17AEF428-026F-427A-A60F-0C08F58BF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9" name="Rectangle 110">
                  <a:extLst>
                    <a:ext uri="{FF2B5EF4-FFF2-40B4-BE49-F238E27FC236}">
                      <a16:creationId xmlns:a16="http://schemas.microsoft.com/office/drawing/2014/main" id="{63E6576E-BDFB-4B92-8994-279BD428C0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0" name="Rectangle 111">
                  <a:extLst>
                    <a:ext uri="{FF2B5EF4-FFF2-40B4-BE49-F238E27FC236}">
                      <a16:creationId xmlns:a16="http://schemas.microsoft.com/office/drawing/2014/main" id="{97861020-18F5-43EE-A08D-84DAFB3423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1" name="Rectangle 112">
                  <a:extLst>
                    <a:ext uri="{FF2B5EF4-FFF2-40B4-BE49-F238E27FC236}">
                      <a16:creationId xmlns:a16="http://schemas.microsoft.com/office/drawing/2014/main" id="{60B124F4-8ED3-45D2-85BA-A0891649AF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2" name="Rectangle 113">
                  <a:extLst>
                    <a:ext uri="{FF2B5EF4-FFF2-40B4-BE49-F238E27FC236}">
                      <a16:creationId xmlns:a16="http://schemas.microsoft.com/office/drawing/2014/main" id="{C2B5B8C5-61ED-480D-AA60-A4FDB6271D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3" name="Rectangle 114">
                  <a:extLst>
                    <a:ext uri="{FF2B5EF4-FFF2-40B4-BE49-F238E27FC236}">
                      <a16:creationId xmlns:a16="http://schemas.microsoft.com/office/drawing/2014/main" id="{ED73ECBA-A55D-4A59-A219-8C9AA6A0AB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4" name="Rectangle 115">
                  <a:extLst>
                    <a:ext uri="{FF2B5EF4-FFF2-40B4-BE49-F238E27FC236}">
                      <a16:creationId xmlns:a16="http://schemas.microsoft.com/office/drawing/2014/main" id="{E5F74AB8-3560-4B7A-9DC0-84973DA052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5" name="Rectangle 116">
                  <a:extLst>
                    <a:ext uri="{FF2B5EF4-FFF2-40B4-BE49-F238E27FC236}">
                      <a16:creationId xmlns:a16="http://schemas.microsoft.com/office/drawing/2014/main" id="{8E38D119-6C6C-41F8-9BDB-04D6B18DB1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6" name="Rectangle 117">
                  <a:extLst>
                    <a:ext uri="{FF2B5EF4-FFF2-40B4-BE49-F238E27FC236}">
                      <a16:creationId xmlns:a16="http://schemas.microsoft.com/office/drawing/2014/main" id="{EB700C38-DC13-4364-8F69-C160EF8628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7" name="Rectangle 118">
                  <a:extLst>
                    <a:ext uri="{FF2B5EF4-FFF2-40B4-BE49-F238E27FC236}">
                      <a16:creationId xmlns:a16="http://schemas.microsoft.com/office/drawing/2014/main" id="{75D8817C-4CF5-41A5-B36B-F68E180DB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8" name="Rectangle 119">
                  <a:extLst>
                    <a:ext uri="{FF2B5EF4-FFF2-40B4-BE49-F238E27FC236}">
                      <a16:creationId xmlns:a16="http://schemas.microsoft.com/office/drawing/2014/main" id="{0AE5F079-0617-42A0-8F74-95CC0A6639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9" name="Freeform 120">
                  <a:extLst>
                    <a:ext uri="{FF2B5EF4-FFF2-40B4-BE49-F238E27FC236}">
                      <a16:creationId xmlns:a16="http://schemas.microsoft.com/office/drawing/2014/main" id="{D23044D2-E20E-4BCD-95AE-06109A65C5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0" name="Freeform 121">
                  <a:extLst>
                    <a:ext uri="{FF2B5EF4-FFF2-40B4-BE49-F238E27FC236}">
                      <a16:creationId xmlns:a16="http://schemas.microsoft.com/office/drawing/2014/main" id="{2DB428CF-1687-4D1B-B45D-23B773D204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1" name="Rectangle 122">
                  <a:extLst>
                    <a:ext uri="{FF2B5EF4-FFF2-40B4-BE49-F238E27FC236}">
                      <a16:creationId xmlns:a16="http://schemas.microsoft.com/office/drawing/2014/main" id="{084B41B1-0D90-43B0-BD74-F23CE0146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2" name="Freeform 123">
                  <a:extLst>
                    <a:ext uri="{FF2B5EF4-FFF2-40B4-BE49-F238E27FC236}">
                      <a16:creationId xmlns:a16="http://schemas.microsoft.com/office/drawing/2014/main" id="{940BA662-4B64-4278-883B-1E5381C71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3" name="Freeform 124">
                  <a:extLst>
                    <a:ext uri="{FF2B5EF4-FFF2-40B4-BE49-F238E27FC236}">
                      <a16:creationId xmlns:a16="http://schemas.microsoft.com/office/drawing/2014/main" id="{B6BCE7F7-E7BB-4DEB-8DA4-5B6B5F5B11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4" name="Rectangle 125">
                  <a:extLst>
                    <a:ext uri="{FF2B5EF4-FFF2-40B4-BE49-F238E27FC236}">
                      <a16:creationId xmlns:a16="http://schemas.microsoft.com/office/drawing/2014/main" id="{8CB55DAA-AA8F-46A6-B5C0-6686ED3DE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5" name="Rectangle 126">
                  <a:extLst>
                    <a:ext uri="{FF2B5EF4-FFF2-40B4-BE49-F238E27FC236}">
                      <a16:creationId xmlns:a16="http://schemas.microsoft.com/office/drawing/2014/main" id="{76A37135-1B30-4F33-8C3E-549FC5A4C9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6" name="Rectangle 127">
                  <a:extLst>
                    <a:ext uri="{FF2B5EF4-FFF2-40B4-BE49-F238E27FC236}">
                      <a16:creationId xmlns:a16="http://schemas.microsoft.com/office/drawing/2014/main" id="{6ADA9A85-5323-4D81-B7AC-7FD7753307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7" name="Freeform 128">
                  <a:extLst>
                    <a:ext uri="{FF2B5EF4-FFF2-40B4-BE49-F238E27FC236}">
                      <a16:creationId xmlns:a16="http://schemas.microsoft.com/office/drawing/2014/main" id="{E56B326F-8D81-4293-AD6E-E03A824CA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2189" name="Rectangle 2188">
              <a:extLst>
                <a:ext uri="{FF2B5EF4-FFF2-40B4-BE49-F238E27FC236}">
                  <a16:creationId xmlns:a16="http://schemas.microsoft.com/office/drawing/2014/main" id="{834117E2-0C47-4937-9CE6-504597011F12}"/>
                </a:ext>
              </a:extLst>
            </p:cNvPr>
            <p:cNvSpPr/>
            <p:nvPr/>
          </p:nvSpPr>
          <p:spPr>
            <a:xfrm>
              <a:off x="333908" y="775136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0" name="Rectangle 2189">
              <a:extLst>
                <a:ext uri="{FF2B5EF4-FFF2-40B4-BE49-F238E27FC236}">
                  <a16:creationId xmlns:a16="http://schemas.microsoft.com/office/drawing/2014/main" id="{822396BD-9814-488E-8B04-BDA2F92E4C61}"/>
                </a:ext>
              </a:extLst>
            </p:cNvPr>
            <p:cNvSpPr/>
            <p:nvPr/>
          </p:nvSpPr>
          <p:spPr>
            <a:xfrm>
              <a:off x="452652" y="1140585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1" name="Rectangle 2190">
              <a:extLst>
                <a:ext uri="{FF2B5EF4-FFF2-40B4-BE49-F238E27FC236}">
                  <a16:creationId xmlns:a16="http://schemas.microsoft.com/office/drawing/2014/main" id="{3BE9624C-F78A-4028-97A2-3A6D37BF79D9}"/>
                </a:ext>
              </a:extLst>
            </p:cNvPr>
            <p:cNvSpPr/>
            <p:nvPr/>
          </p:nvSpPr>
          <p:spPr>
            <a:xfrm>
              <a:off x="1155162" y="808956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2" name="Rectangle 2191">
              <a:extLst>
                <a:ext uri="{FF2B5EF4-FFF2-40B4-BE49-F238E27FC236}">
                  <a16:creationId xmlns:a16="http://schemas.microsoft.com/office/drawing/2014/main" id="{396061CA-F8AE-4899-BFC0-DE98CAE5C4FD}"/>
                </a:ext>
              </a:extLst>
            </p:cNvPr>
            <p:cNvSpPr/>
            <p:nvPr/>
          </p:nvSpPr>
          <p:spPr>
            <a:xfrm>
              <a:off x="1857459" y="423304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3" name="Rectangle 2192">
              <a:extLst>
                <a:ext uri="{FF2B5EF4-FFF2-40B4-BE49-F238E27FC236}">
                  <a16:creationId xmlns:a16="http://schemas.microsoft.com/office/drawing/2014/main" id="{AD066C9C-7A76-4F6A-A0B4-9A5B16201631}"/>
                </a:ext>
              </a:extLst>
            </p:cNvPr>
            <p:cNvSpPr/>
            <p:nvPr/>
          </p:nvSpPr>
          <p:spPr>
            <a:xfrm>
              <a:off x="1857459" y="909845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4" name="Rectangle 2193">
              <a:extLst>
                <a:ext uri="{FF2B5EF4-FFF2-40B4-BE49-F238E27FC236}">
                  <a16:creationId xmlns:a16="http://schemas.microsoft.com/office/drawing/2014/main" id="{FF82AB7D-395D-4A10-8AB9-38D1216F1350}"/>
                </a:ext>
              </a:extLst>
            </p:cNvPr>
            <p:cNvSpPr/>
            <p:nvPr/>
          </p:nvSpPr>
          <p:spPr>
            <a:xfrm>
              <a:off x="2288421" y="1290051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5" name="Rectangle 2194">
              <a:extLst>
                <a:ext uri="{FF2B5EF4-FFF2-40B4-BE49-F238E27FC236}">
                  <a16:creationId xmlns:a16="http://schemas.microsoft.com/office/drawing/2014/main" id="{22FB09F6-2137-40F5-9917-4F0697958DF2}"/>
                </a:ext>
              </a:extLst>
            </p:cNvPr>
            <p:cNvSpPr/>
            <p:nvPr/>
          </p:nvSpPr>
          <p:spPr>
            <a:xfrm>
              <a:off x="2779834" y="766663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6" name="Rectangle 2195">
              <a:extLst>
                <a:ext uri="{FF2B5EF4-FFF2-40B4-BE49-F238E27FC236}">
                  <a16:creationId xmlns:a16="http://schemas.microsoft.com/office/drawing/2014/main" id="{FA655579-F50A-49DD-AAC1-36DFD44CD0D0}"/>
                </a:ext>
              </a:extLst>
            </p:cNvPr>
            <p:cNvSpPr/>
            <p:nvPr/>
          </p:nvSpPr>
          <p:spPr>
            <a:xfrm>
              <a:off x="662932" y="293103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214" name="Group 2213">
              <a:extLst>
                <a:ext uri="{FF2B5EF4-FFF2-40B4-BE49-F238E27FC236}">
                  <a16:creationId xmlns:a16="http://schemas.microsoft.com/office/drawing/2014/main" id="{F244F5E6-4922-40FF-A9F0-E4077F45A282}"/>
                </a:ext>
              </a:extLst>
            </p:cNvPr>
            <p:cNvGrpSpPr/>
            <p:nvPr/>
          </p:nvGrpSpPr>
          <p:grpSpPr>
            <a:xfrm>
              <a:off x="3648486" y="74156"/>
              <a:ext cx="2136510" cy="1379336"/>
              <a:chOff x="3648486" y="74156"/>
              <a:chExt cx="2136510" cy="1379336"/>
            </a:xfrm>
          </p:grpSpPr>
          <p:sp>
            <p:nvSpPr>
              <p:cNvPr id="2197" name="Rectangle 2196">
                <a:extLst>
                  <a:ext uri="{FF2B5EF4-FFF2-40B4-BE49-F238E27FC236}">
                    <a16:creationId xmlns:a16="http://schemas.microsoft.com/office/drawing/2014/main" id="{EEF17245-333B-467B-8BEB-DCA2C44C7690}"/>
                  </a:ext>
                </a:extLst>
              </p:cNvPr>
              <p:cNvSpPr/>
              <p:nvPr/>
            </p:nvSpPr>
            <p:spPr>
              <a:xfrm>
                <a:off x="4453694" y="766663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8" name="Rectangle 2197">
                <a:extLst>
                  <a:ext uri="{FF2B5EF4-FFF2-40B4-BE49-F238E27FC236}">
                    <a16:creationId xmlns:a16="http://schemas.microsoft.com/office/drawing/2014/main" id="{8CA57598-34BC-4BB1-BF9D-39FCDC63D60D}"/>
                  </a:ext>
                </a:extLst>
              </p:cNvPr>
              <p:cNvSpPr/>
              <p:nvPr/>
            </p:nvSpPr>
            <p:spPr>
              <a:xfrm>
                <a:off x="4206443" y="377154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9" name="Rectangle 2198">
                <a:extLst>
                  <a:ext uri="{FF2B5EF4-FFF2-40B4-BE49-F238E27FC236}">
                    <a16:creationId xmlns:a16="http://schemas.microsoft.com/office/drawing/2014/main" id="{BB83F9E7-F469-46D3-A797-EBB49E5927E6}"/>
                  </a:ext>
                </a:extLst>
              </p:cNvPr>
              <p:cNvSpPr/>
              <p:nvPr/>
            </p:nvSpPr>
            <p:spPr>
              <a:xfrm>
                <a:off x="3826184" y="320859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0" name="Rectangle 2199">
                <a:extLst>
                  <a:ext uri="{FF2B5EF4-FFF2-40B4-BE49-F238E27FC236}">
                    <a16:creationId xmlns:a16="http://schemas.microsoft.com/office/drawing/2014/main" id="{5FDD1DBB-C8C6-485C-B583-C996B4D349B9}"/>
                  </a:ext>
                </a:extLst>
              </p:cNvPr>
              <p:cNvSpPr/>
              <p:nvPr/>
            </p:nvSpPr>
            <p:spPr>
              <a:xfrm>
                <a:off x="3648486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1" name="Rectangle 2200">
                <a:extLst>
                  <a:ext uri="{FF2B5EF4-FFF2-40B4-BE49-F238E27FC236}">
                    <a16:creationId xmlns:a16="http://schemas.microsoft.com/office/drawing/2014/main" id="{86FC2D20-32ED-4379-8C31-515BEF28ABD0}"/>
                  </a:ext>
                </a:extLst>
              </p:cNvPr>
              <p:cNvSpPr/>
              <p:nvPr/>
            </p:nvSpPr>
            <p:spPr>
              <a:xfrm>
                <a:off x="5125311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2" name="Rectangle 2201">
                <a:extLst>
                  <a:ext uri="{FF2B5EF4-FFF2-40B4-BE49-F238E27FC236}">
                    <a16:creationId xmlns:a16="http://schemas.microsoft.com/office/drawing/2014/main" id="{4E4941B6-4077-4FFA-A728-B4D81360E293}"/>
                  </a:ext>
                </a:extLst>
              </p:cNvPr>
              <p:cNvSpPr/>
              <p:nvPr/>
            </p:nvSpPr>
            <p:spPr>
              <a:xfrm>
                <a:off x="4915790" y="430970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3" name="Rectangle 2202">
                <a:extLst>
                  <a:ext uri="{FF2B5EF4-FFF2-40B4-BE49-F238E27FC236}">
                    <a16:creationId xmlns:a16="http://schemas.microsoft.com/office/drawing/2014/main" id="{E35C114B-4A03-452F-B884-10495394DBEA}"/>
                  </a:ext>
                </a:extLst>
              </p:cNvPr>
              <p:cNvSpPr/>
              <p:nvPr/>
            </p:nvSpPr>
            <p:spPr>
              <a:xfrm>
                <a:off x="5477628" y="646474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4" name="Rectangle 2203">
                <a:extLst>
                  <a:ext uri="{FF2B5EF4-FFF2-40B4-BE49-F238E27FC236}">
                    <a16:creationId xmlns:a16="http://schemas.microsoft.com/office/drawing/2014/main" id="{C1133029-1218-4215-B8E0-19246325D772}"/>
                  </a:ext>
                </a:extLst>
              </p:cNvPr>
              <p:cNvSpPr/>
              <p:nvPr/>
            </p:nvSpPr>
            <p:spPr>
              <a:xfrm>
                <a:off x="5477628" y="74156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5" name="Rectangle 2204">
                <a:extLst>
                  <a:ext uri="{FF2B5EF4-FFF2-40B4-BE49-F238E27FC236}">
                    <a16:creationId xmlns:a16="http://schemas.microsoft.com/office/drawing/2014/main" id="{18ED5596-C7A9-4035-8905-B4B772E42552}"/>
                  </a:ext>
                </a:extLst>
              </p:cNvPr>
              <p:cNvSpPr/>
              <p:nvPr/>
            </p:nvSpPr>
            <p:spPr>
              <a:xfrm>
                <a:off x="4631427" y="74156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6" name="Rectangle 2205">
                <a:extLst>
                  <a:ext uri="{FF2B5EF4-FFF2-40B4-BE49-F238E27FC236}">
                    <a16:creationId xmlns:a16="http://schemas.microsoft.com/office/drawing/2014/main" id="{628BDA32-3E1E-4EC5-A2B9-1F7BE2B7D75E}"/>
                  </a:ext>
                </a:extLst>
              </p:cNvPr>
              <p:cNvSpPr/>
              <p:nvPr/>
            </p:nvSpPr>
            <p:spPr>
              <a:xfrm>
                <a:off x="5484998" y="1398242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7" name="Rectangle 2206">
                <a:extLst>
                  <a:ext uri="{FF2B5EF4-FFF2-40B4-BE49-F238E27FC236}">
                    <a16:creationId xmlns:a16="http://schemas.microsoft.com/office/drawing/2014/main" id="{98772D61-A636-49D6-BA18-1FA6F94AA8D8}"/>
                  </a:ext>
                </a:extLst>
              </p:cNvPr>
              <p:cNvSpPr/>
              <p:nvPr/>
            </p:nvSpPr>
            <p:spPr>
              <a:xfrm>
                <a:off x="5729746" y="1029301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08" name="Rectangle 2207">
              <a:extLst>
                <a:ext uri="{FF2B5EF4-FFF2-40B4-BE49-F238E27FC236}">
                  <a16:creationId xmlns:a16="http://schemas.microsoft.com/office/drawing/2014/main" id="{B273C3E2-1548-4692-A4A0-D920B53C5157}"/>
                </a:ext>
              </a:extLst>
            </p:cNvPr>
            <p:cNvSpPr/>
            <p:nvPr/>
          </p:nvSpPr>
          <p:spPr>
            <a:xfrm>
              <a:off x="6378419" y="991238"/>
              <a:ext cx="93313" cy="933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9" name="Rectangle 2208">
              <a:extLst>
                <a:ext uri="{FF2B5EF4-FFF2-40B4-BE49-F238E27FC236}">
                  <a16:creationId xmlns:a16="http://schemas.microsoft.com/office/drawing/2014/main" id="{3DC70FAF-5C5F-4D91-B856-887E19519EB1}"/>
                </a:ext>
              </a:extLst>
            </p:cNvPr>
            <p:cNvSpPr/>
            <p:nvPr/>
          </p:nvSpPr>
          <p:spPr>
            <a:xfrm>
              <a:off x="6063813" y="720202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0" name="Rectangle 2209">
              <a:extLst>
                <a:ext uri="{FF2B5EF4-FFF2-40B4-BE49-F238E27FC236}">
                  <a16:creationId xmlns:a16="http://schemas.microsoft.com/office/drawing/2014/main" id="{8503A35E-3114-48B3-86B5-B663E1711290}"/>
                </a:ext>
              </a:extLst>
            </p:cNvPr>
            <p:cNvSpPr/>
            <p:nvPr/>
          </p:nvSpPr>
          <p:spPr>
            <a:xfrm>
              <a:off x="6815653" y="720202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08" name="Graphic 907">
              <a:extLst>
                <a:ext uri="{FF2B5EF4-FFF2-40B4-BE49-F238E27FC236}">
                  <a16:creationId xmlns:a16="http://schemas.microsoft.com/office/drawing/2014/main" id="{CBFEA292-27C0-454E-8D12-A84A09141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92389" y="2445962"/>
              <a:ext cx="362039" cy="532411"/>
            </a:xfrm>
            <a:prstGeom prst="rect">
              <a:avLst/>
            </a:prstGeom>
          </p:spPr>
        </p:pic>
        <p:grpSp>
          <p:nvGrpSpPr>
            <p:cNvPr id="2213" name="Group 2212">
              <a:extLst>
                <a:ext uri="{FF2B5EF4-FFF2-40B4-BE49-F238E27FC236}">
                  <a16:creationId xmlns:a16="http://schemas.microsoft.com/office/drawing/2014/main" id="{20F48D0E-E82C-4DD8-BFDA-10050F42699D}"/>
                </a:ext>
              </a:extLst>
            </p:cNvPr>
            <p:cNvGrpSpPr/>
            <p:nvPr/>
          </p:nvGrpSpPr>
          <p:grpSpPr>
            <a:xfrm>
              <a:off x="3694072" y="3298067"/>
              <a:ext cx="1024742" cy="997757"/>
              <a:chOff x="12295556" y="4201792"/>
              <a:chExt cx="1706021" cy="1699721"/>
            </a:xfrm>
          </p:grpSpPr>
          <p:sp>
            <p:nvSpPr>
              <p:cNvPr id="149" name="Freeform 129">
                <a:extLst>
                  <a:ext uri="{FF2B5EF4-FFF2-40B4-BE49-F238E27FC236}">
                    <a16:creationId xmlns:a16="http://schemas.microsoft.com/office/drawing/2014/main" id="{8D61D4A6-952B-465C-8848-47A976455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71" y="5805421"/>
                <a:ext cx="178006" cy="96092"/>
              </a:xfrm>
              <a:custGeom>
                <a:avLst/>
                <a:gdLst>
                  <a:gd name="T0" fmla="*/ 55 w 113"/>
                  <a:gd name="T1" fmla="*/ 0 h 61"/>
                  <a:gd name="T2" fmla="*/ 0 w 113"/>
                  <a:gd name="T3" fmla="*/ 0 h 61"/>
                  <a:gd name="T4" fmla="*/ 0 w 113"/>
                  <a:gd name="T5" fmla="*/ 61 h 61"/>
                  <a:gd name="T6" fmla="*/ 55 w 113"/>
                  <a:gd name="T7" fmla="*/ 61 h 61"/>
                  <a:gd name="T8" fmla="*/ 113 w 113"/>
                  <a:gd name="T9" fmla="*/ 61 h 61"/>
                  <a:gd name="T10" fmla="*/ 113 w 113"/>
                  <a:gd name="T11" fmla="*/ 0 h 61"/>
                  <a:gd name="T12" fmla="*/ 55 w 113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61">
                    <a:moveTo>
                      <a:pt x="55" y="0"/>
                    </a:moveTo>
                    <a:lnTo>
                      <a:pt x="0" y="0"/>
                    </a:lnTo>
                    <a:lnTo>
                      <a:pt x="0" y="61"/>
                    </a:lnTo>
                    <a:lnTo>
                      <a:pt x="55" y="61"/>
                    </a:lnTo>
                    <a:lnTo>
                      <a:pt x="113" y="61"/>
                    </a:lnTo>
                    <a:lnTo>
                      <a:pt x="113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" name="Freeform 130">
                <a:extLst>
                  <a:ext uri="{FF2B5EF4-FFF2-40B4-BE49-F238E27FC236}">
                    <a16:creationId xmlns:a16="http://schemas.microsoft.com/office/drawing/2014/main" id="{74BE2471-A922-496A-B38E-AC73BDD5C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71" y="5628990"/>
                <a:ext cx="178006" cy="176431"/>
              </a:xfrm>
              <a:custGeom>
                <a:avLst/>
                <a:gdLst>
                  <a:gd name="T0" fmla="*/ 57 w 113"/>
                  <a:gd name="T1" fmla="*/ 0 h 112"/>
                  <a:gd name="T2" fmla="*/ 57 w 113"/>
                  <a:gd name="T3" fmla="*/ 56 h 112"/>
                  <a:gd name="T4" fmla="*/ 0 w 113"/>
                  <a:gd name="T5" fmla="*/ 56 h 112"/>
                  <a:gd name="T6" fmla="*/ 0 w 113"/>
                  <a:gd name="T7" fmla="*/ 112 h 112"/>
                  <a:gd name="T8" fmla="*/ 55 w 113"/>
                  <a:gd name="T9" fmla="*/ 112 h 112"/>
                  <a:gd name="T10" fmla="*/ 113 w 113"/>
                  <a:gd name="T11" fmla="*/ 112 h 112"/>
                  <a:gd name="T12" fmla="*/ 113 w 113"/>
                  <a:gd name="T13" fmla="*/ 57 h 112"/>
                  <a:gd name="T14" fmla="*/ 113 w 113"/>
                  <a:gd name="T15" fmla="*/ 0 h 112"/>
                  <a:gd name="T16" fmla="*/ 57 w 113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112">
                    <a:moveTo>
                      <a:pt x="57" y="0"/>
                    </a:moveTo>
                    <a:lnTo>
                      <a:pt x="57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5" y="112"/>
                    </a:lnTo>
                    <a:lnTo>
                      <a:pt x="113" y="112"/>
                    </a:lnTo>
                    <a:lnTo>
                      <a:pt x="113" y="57"/>
                    </a:lnTo>
                    <a:lnTo>
                      <a:pt x="113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Rectangle 131">
                <a:extLst>
                  <a:ext uri="{FF2B5EF4-FFF2-40B4-BE49-F238E27FC236}">
                    <a16:creationId xmlns:a16="http://schemas.microsoft.com/office/drawing/2014/main" id="{09238975-8B53-4E6A-9700-59D94113B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29055" y="5540775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Rectangle 132">
                <a:extLst>
                  <a:ext uri="{FF2B5EF4-FFF2-40B4-BE49-F238E27FC236}">
                    <a16:creationId xmlns:a16="http://schemas.microsoft.com/office/drawing/2014/main" id="{9AF9ADA8-193D-45BF-AB40-1EAD072A50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52624" y="5187913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133">
                <a:extLst>
                  <a:ext uri="{FF2B5EF4-FFF2-40B4-BE49-F238E27FC236}">
                    <a16:creationId xmlns:a16="http://schemas.microsoft.com/office/drawing/2014/main" id="{AE8422CD-7AE7-4BCC-99F3-5C052EDA6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1677" y="5370645"/>
                <a:ext cx="359162" cy="258345"/>
              </a:xfrm>
              <a:custGeom>
                <a:avLst/>
                <a:gdLst>
                  <a:gd name="T0" fmla="*/ 114 w 228"/>
                  <a:gd name="T1" fmla="*/ 0 h 164"/>
                  <a:gd name="T2" fmla="*/ 56 w 228"/>
                  <a:gd name="T3" fmla="*/ 0 h 164"/>
                  <a:gd name="T4" fmla="*/ 56 w 228"/>
                  <a:gd name="T5" fmla="*/ 52 h 164"/>
                  <a:gd name="T6" fmla="*/ 0 w 228"/>
                  <a:gd name="T7" fmla="*/ 52 h 164"/>
                  <a:gd name="T8" fmla="*/ 0 w 228"/>
                  <a:gd name="T9" fmla="*/ 108 h 164"/>
                  <a:gd name="T10" fmla="*/ 0 w 228"/>
                  <a:gd name="T11" fmla="*/ 164 h 164"/>
                  <a:gd name="T12" fmla="*/ 56 w 228"/>
                  <a:gd name="T13" fmla="*/ 164 h 164"/>
                  <a:gd name="T14" fmla="*/ 56 w 228"/>
                  <a:gd name="T15" fmla="*/ 108 h 164"/>
                  <a:gd name="T16" fmla="*/ 112 w 228"/>
                  <a:gd name="T17" fmla="*/ 108 h 164"/>
                  <a:gd name="T18" fmla="*/ 112 w 228"/>
                  <a:gd name="T19" fmla="*/ 164 h 164"/>
                  <a:gd name="T20" fmla="*/ 172 w 228"/>
                  <a:gd name="T21" fmla="*/ 164 h 164"/>
                  <a:gd name="T22" fmla="*/ 172 w 228"/>
                  <a:gd name="T23" fmla="*/ 108 h 164"/>
                  <a:gd name="T24" fmla="*/ 172 w 228"/>
                  <a:gd name="T25" fmla="*/ 52 h 164"/>
                  <a:gd name="T26" fmla="*/ 228 w 228"/>
                  <a:gd name="T27" fmla="*/ 52 h 164"/>
                  <a:gd name="T28" fmla="*/ 228 w 228"/>
                  <a:gd name="T29" fmla="*/ 0 h 164"/>
                  <a:gd name="T30" fmla="*/ 170 w 228"/>
                  <a:gd name="T31" fmla="*/ 0 h 164"/>
                  <a:gd name="T32" fmla="*/ 114 w 22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8" h="164">
                    <a:moveTo>
                      <a:pt x="114" y="0"/>
                    </a:moveTo>
                    <a:lnTo>
                      <a:pt x="56" y="0"/>
                    </a:lnTo>
                    <a:lnTo>
                      <a:pt x="56" y="52"/>
                    </a:lnTo>
                    <a:lnTo>
                      <a:pt x="0" y="52"/>
                    </a:lnTo>
                    <a:lnTo>
                      <a:pt x="0" y="108"/>
                    </a:lnTo>
                    <a:lnTo>
                      <a:pt x="0" y="164"/>
                    </a:lnTo>
                    <a:lnTo>
                      <a:pt x="56" y="164"/>
                    </a:lnTo>
                    <a:lnTo>
                      <a:pt x="56" y="108"/>
                    </a:lnTo>
                    <a:lnTo>
                      <a:pt x="112" y="108"/>
                    </a:lnTo>
                    <a:lnTo>
                      <a:pt x="112" y="164"/>
                    </a:lnTo>
                    <a:lnTo>
                      <a:pt x="172" y="164"/>
                    </a:lnTo>
                    <a:lnTo>
                      <a:pt x="172" y="108"/>
                    </a:lnTo>
                    <a:lnTo>
                      <a:pt x="172" y="52"/>
                    </a:lnTo>
                    <a:lnTo>
                      <a:pt x="228" y="52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Rectangle 134">
                <a:extLst>
                  <a:ext uri="{FF2B5EF4-FFF2-40B4-BE49-F238E27FC236}">
                    <a16:creationId xmlns:a16="http://schemas.microsoft.com/office/drawing/2014/main" id="{9F8F5B56-0AF2-4151-916D-19FB327B8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5628990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Rectangle 135">
                <a:extLst>
                  <a:ext uri="{FF2B5EF4-FFF2-40B4-BE49-F238E27FC236}">
                    <a16:creationId xmlns:a16="http://schemas.microsoft.com/office/drawing/2014/main" id="{5DE6350F-08E1-403B-BF2A-745944F653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5187913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Rectangle 136">
                <a:extLst>
                  <a:ext uri="{FF2B5EF4-FFF2-40B4-BE49-F238E27FC236}">
                    <a16:creationId xmlns:a16="http://schemas.microsoft.com/office/drawing/2014/main" id="{2AFF96F7-ED57-4246-AEFD-12DE6BFD0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5276129"/>
                <a:ext cx="88215" cy="94516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137">
                <a:extLst>
                  <a:ext uri="{FF2B5EF4-FFF2-40B4-BE49-F238E27FC236}">
                    <a16:creationId xmlns:a16="http://schemas.microsoft.com/office/drawing/2014/main" id="{06DF19CF-3B51-4DFA-BAD9-C6CFEAEDF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509" y="4738960"/>
                <a:ext cx="808115" cy="978245"/>
              </a:xfrm>
              <a:custGeom>
                <a:avLst/>
                <a:gdLst>
                  <a:gd name="T0" fmla="*/ 285 w 513"/>
                  <a:gd name="T1" fmla="*/ 341 h 621"/>
                  <a:gd name="T2" fmla="*/ 228 w 513"/>
                  <a:gd name="T3" fmla="*/ 285 h 621"/>
                  <a:gd name="T4" fmla="*/ 168 w 513"/>
                  <a:gd name="T5" fmla="*/ 341 h 621"/>
                  <a:gd name="T6" fmla="*/ 112 w 513"/>
                  <a:gd name="T7" fmla="*/ 286 h 621"/>
                  <a:gd name="T8" fmla="*/ 56 w 513"/>
                  <a:gd name="T9" fmla="*/ 229 h 621"/>
                  <a:gd name="T10" fmla="*/ 112 w 513"/>
                  <a:gd name="T11" fmla="*/ 173 h 621"/>
                  <a:gd name="T12" fmla="*/ 168 w 513"/>
                  <a:gd name="T13" fmla="*/ 117 h 621"/>
                  <a:gd name="T14" fmla="*/ 168 w 513"/>
                  <a:gd name="T15" fmla="*/ 229 h 621"/>
                  <a:gd name="T16" fmla="*/ 228 w 513"/>
                  <a:gd name="T17" fmla="*/ 173 h 621"/>
                  <a:gd name="T18" fmla="*/ 285 w 513"/>
                  <a:gd name="T19" fmla="*/ 117 h 621"/>
                  <a:gd name="T20" fmla="*/ 341 w 513"/>
                  <a:gd name="T21" fmla="*/ 173 h 621"/>
                  <a:gd name="T22" fmla="*/ 285 w 513"/>
                  <a:gd name="T23" fmla="*/ 229 h 621"/>
                  <a:gd name="T24" fmla="*/ 228 w 513"/>
                  <a:gd name="T25" fmla="*/ 285 h 621"/>
                  <a:gd name="T26" fmla="*/ 285 w 513"/>
                  <a:gd name="T27" fmla="*/ 341 h 621"/>
                  <a:gd name="T28" fmla="*/ 341 w 513"/>
                  <a:gd name="T29" fmla="*/ 285 h 621"/>
                  <a:gd name="T30" fmla="*/ 397 w 513"/>
                  <a:gd name="T31" fmla="*/ 229 h 621"/>
                  <a:gd name="T32" fmla="*/ 453 w 513"/>
                  <a:gd name="T33" fmla="*/ 173 h 621"/>
                  <a:gd name="T34" fmla="*/ 513 w 513"/>
                  <a:gd name="T35" fmla="*/ 114 h 621"/>
                  <a:gd name="T36" fmla="*/ 453 w 513"/>
                  <a:gd name="T37" fmla="*/ 56 h 621"/>
                  <a:gd name="T38" fmla="*/ 397 w 513"/>
                  <a:gd name="T39" fmla="*/ 117 h 621"/>
                  <a:gd name="T40" fmla="*/ 453 w 513"/>
                  <a:gd name="T41" fmla="*/ 56 h 621"/>
                  <a:gd name="T42" fmla="*/ 398 w 513"/>
                  <a:gd name="T43" fmla="*/ 0 h 621"/>
                  <a:gd name="T44" fmla="*/ 285 w 513"/>
                  <a:gd name="T45" fmla="*/ 0 h 621"/>
                  <a:gd name="T46" fmla="*/ 228 w 513"/>
                  <a:gd name="T47" fmla="*/ 56 h 621"/>
                  <a:gd name="T48" fmla="*/ 170 w 513"/>
                  <a:gd name="T49" fmla="*/ 0 h 621"/>
                  <a:gd name="T50" fmla="*/ 56 w 513"/>
                  <a:gd name="T51" fmla="*/ 0 h 621"/>
                  <a:gd name="T52" fmla="*/ 56 w 513"/>
                  <a:gd name="T53" fmla="*/ 117 h 621"/>
                  <a:gd name="T54" fmla="*/ 0 w 513"/>
                  <a:gd name="T55" fmla="*/ 171 h 621"/>
                  <a:gd name="T56" fmla="*/ 0 w 513"/>
                  <a:gd name="T57" fmla="*/ 285 h 621"/>
                  <a:gd name="T58" fmla="*/ 56 w 513"/>
                  <a:gd name="T59" fmla="*/ 341 h 621"/>
                  <a:gd name="T60" fmla="*/ 0 w 513"/>
                  <a:gd name="T61" fmla="*/ 401 h 621"/>
                  <a:gd name="T62" fmla="*/ 112 w 513"/>
                  <a:gd name="T63" fmla="*/ 401 h 621"/>
                  <a:gd name="T64" fmla="*/ 112 w 513"/>
                  <a:gd name="T65" fmla="*/ 509 h 621"/>
                  <a:gd name="T66" fmla="*/ 56 w 513"/>
                  <a:gd name="T67" fmla="*/ 565 h 621"/>
                  <a:gd name="T68" fmla="*/ 168 w 513"/>
                  <a:gd name="T69" fmla="*/ 565 h 621"/>
                  <a:gd name="T70" fmla="*/ 228 w 513"/>
                  <a:gd name="T71" fmla="*/ 621 h 621"/>
                  <a:gd name="T72" fmla="*/ 228 w 513"/>
                  <a:gd name="T73" fmla="*/ 509 h 621"/>
                  <a:gd name="T74" fmla="*/ 168 w 513"/>
                  <a:gd name="T75" fmla="*/ 453 h 621"/>
                  <a:gd name="T76" fmla="*/ 228 w 513"/>
                  <a:gd name="T77" fmla="*/ 401 h 621"/>
                  <a:gd name="T78" fmla="*/ 283 w 513"/>
                  <a:gd name="T79" fmla="*/ 453 h 621"/>
                  <a:gd name="T80" fmla="*/ 341 w 513"/>
                  <a:gd name="T81" fmla="*/ 401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13" h="621">
                    <a:moveTo>
                      <a:pt x="285" y="401"/>
                    </a:moveTo>
                    <a:lnTo>
                      <a:pt x="285" y="341"/>
                    </a:lnTo>
                    <a:lnTo>
                      <a:pt x="228" y="341"/>
                    </a:lnTo>
                    <a:lnTo>
                      <a:pt x="228" y="285"/>
                    </a:lnTo>
                    <a:lnTo>
                      <a:pt x="168" y="285"/>
                    </a:lnTo>
                    <a:lnTo>
                      <a:pt x="168" y="341"/>
                    </a:lnTo>
                    <a:lnTo>
                      <a:pt x="112" y="341"/>
                    </a:lnTo>
                    <a:lnTo>
                      <a:pt x="112" y="286"/>
                    </a:lnTo>
                    <a:lnTo>
                      <a:pt x="112" y="229"/>
                    </a:lnTo>
                    <a:lnTo>
                      <a:pt x="56" y="229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68" y="117"/>
                    </a:lnTo>
                    <a:lnTo>
                      <a:pt x="168" y="171"/>
                    </a:lnTo>
                    <a:lnTo>
                      <a:pt x="168" y="229"/>
                    </a:lnTo>
                    <a:lnTo>
                      <a:pt x="228" y="229"/>
                    </a:lnTo>
                    <a:lnTo>
                      <a:pt x="228" y="173"/>
                    </a:lnTo>
                    <a:lnTo>
                      <a:pt x="285" y="173"/>
                    </a:lnTo>
                    <a:lnTo>
                      <a:pt x="285" y="117"/>
                    </a:lnTo>
                    <a:lnTo>
                      <a:pt x="341" y="117"/>
                    </a:lnTo>
                    <a:lnTo>
                      <a:pt x="341" y="173"/>
                    </a:lnTo>
                    <a:lnTo>
                      <a:pt x="285" y="173"/>
                    </a:lnTo>
                    <a:lnTo>
                      <a:pt x="285" y="229"/>
                    </a:lnTo>
                    <a:lnTo>
                      <a:pt x="228" y="229"/>
                    </a:lnTo>
                    <a:lnTo>
                      <a:pt x="228" y="285"/>
                    </a:lnTo>
                    <a:lnTo>
                      <a:pt x="285" y="285"/>
                    </a:lnTo>
                    <a:lnTo>
                      <a:pt x="285" y="341"/>
                    </a:lnTo>
                    <a:lnTo>
                      <a:pt x="341" y="341"/>
                    </a:lnTo>
                    <a:lnTo>
                      <a:pt x="341" y="285"/>
                    </a:lnTo>
                    <a:lnTo>
                      <a:pt x="397" y="285"/>
                    </a:lnTo>
                    <a:lnTo>
                      <a:pt x="397" y="229"/>
                    </a:lnTo>
                    <a:lnTo>
                      <a:pt x="453" y="229"/>
                    </a:lnTo>
                    <a:lnTo>
                      <a:pt x="453" y="173"/>
                    </a:lnTo>
                    <a:lnTo>
                      <a:pt x="513" y="173"/>
                    </a:lnTo>
                    <a:lnTo>
                      <a:pt x="513" y="114"/>
                    </a:lnTo>
                    <a:lnTo>
                      <a:pt x="513" y="56"/>
                    </a:lnTo>
                    <a:lnTo>
                      <a:pt x="453" y="56"/>
                    </a:lnTo>
                    <a:lnTo>
                      <a:pt x="453" y="117"/>
                    </a:lnTo>
                    <a:lnTo>
                      <a:pt x="397" y="117"/>
                    </a:lnTo>
                    <a:lnTo>
                      <a:pt x="397" y="56"/>
                    </a:lnTo>
                    <a:lnTo>
                      <a:pt x="453" y="56"/>
                    </a:lnTo>
                    <a:lnTo>
                      <a:pt x="453" y="0"/>
                    </a:lnTo>
                    <a:lnTo>
                      <a:pt x="398" y="0"/>
                    </a:lnTo>
                    <a:lnTo>
                      <a:pt x="341" y="0"/>
                    </a:lnTo>
                    <a:lnTo>
                      <a:pt x="285" y="0"/>
                    </a:lnTo>
                    <a:lnTo>
                      <a:pt x="285" y="56"/>
                    </a:lnTo>
                    <a:lnTo>
                      <a:pt x="228" y="56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56" y="58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1"/>
                    </a:lnTo>
                    <a:lnTo>
                      <a:pt x="0" y="229"/>
                    </a:lnTo>
                    <a:lnTo>
                      <a:pt x="0" y="285"/>
                    </a:lnTo>
                    <a:lnTo>
                      <a:pt x="56" y="285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401"/>
                    </a:lnTo>
                    <a:lnTo>
                      <a:pt x="56" y="401"/>
                    </a:lnTo>
                    <a:lnTo>
                      <a:pt x="112" y="401"/>
                    </a:lnTo>
                    <a:lnTo>
                      <a:pt x="112" y="452"/>
                    </a:lnTo>
                    <a:lnTo>
                      <a:pt x="112" y="509"/>
                    </a:lnTo>
                    <a:lnTo>
                      <a:pt x="56" y="509"/>
                    </a:lnTo>
                    <a:lnTo>
                      <a:pt x="56" y="565"/>
                    </a:lnTo>
                    <a:lnTo>
                      <a:pt x="113" y="565"/>
                    </a:lnTo>
                    <a:lnTo>
                      <a:pt x="168" y="565"/>
                    </a:lnTo>
                    <a:lnTo>
                      <a:pt x="168" y="621"/>
                    </a:lnTo>
                    <a:lnTo>
                      <a:pt x="228" y="621"/>
                    </a:lnTo>
                    <a:lnTo>
                      <a:pt x="228" y="565"/>
                    </a:lnTo>
                    <a:lnTo>
                      <a:pt x="228" y="509"/>
                    </a:lnTo>
                    <a:lnTo>
                      <a:pt x="228" y="453"/>
                    </a:lnTo>
                    <a:lnTo>
                      <a:pt x="168" y="453"/>
                    </a:lnTo>
                    <a:lnTo>
                      <a:pt x="168" y="401"/>
                    </a:lnTo>
                    <a:lnTo>
                      <a:pt x="228" y="401"/>
                    </a:lnTo>
                    <a:lnTo>
                      <a:pt x="228" y="453"/>
                    </a:lnTo>
                    <a:lnTo>
                      <a:pt x="283" y="453"/>
                    </a:lnTo>
                    <a:lnTo>
                      <a:pt x="341" y="453"/>
                    </a:lnTo>
                    <a:lnTo>
                      <a:pt x="341" y="401"/>
                    </a:lnTo>
                    <a:lnTo>
                      <a:pt x="285" y="40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138">
                <a:extLst>
                  <a:ext uri="{FF2B5EF4-FFF2-40B4-BE49-F238E27FC236}">
                    <a16:creationId xmlns:a16="http://schemas.microsoft.com/office/drawing/2014/main" id="{F35F9198-1814-4686-98D2-FA935F20C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9155" y="4201792"/>
                <a:ext cx="360738" cy="537169"/>
              </a:xfrm>
              <a:custGeom>
                <a:avLst/>
                <a:gdLst>
                  <a:gd name="T0" fmla="*/ 117 w 229"/>
                  <a:gd name="T1" fmla="*/ 285 h 341"/>
                  <a:gd name="T2" fmla="*/ 173 w 229"/>
                  <a:gd name="T3" fmla="*/ 285 h 341"/>
                  <a:gd name="T4" fmla="*/ 229 w 229"/>
                  <a:gd name="T5" fmla="*/ 285 h 341"/>
                  <a:gd name="T6" fmla="*/ 229 w 229"/>
                  <a:gd name="T7" fmla="*/ 229 h 341"/>
                  <a:gd name="T8" fmla="*/ 173 w 229"/>
                  <a:gd name="T9" fmla="*/ 229 h 341"/>
                  <a:gd name="T10" fmla="*/ 173 w 229"/>
                  <a:gd name="T11" fmla="*/ 173 h 341"/>
                  <a:gd name="T12" fmla="*/ 117 w 229"/>
                  <a:gd name="T13" fmla="*/ 173 h 341"/>
                  <a:gd name="T14" fmla="*/ 117 w 229"/>
                  <a:gd name="T15" fmla="*/ 112 h 341"/>
                  <a:gd name="T16" fmla="*/ 173 w 229"/>
                  <a:gd name="T17" fmla="*/ 112 h 341"/>
                  <a:gd name="T18" fmla="*/ 173 w 229"/>
                  <a:gd name="T19" fmla="*/ 56 h 341"/>
                  <a:gd name="T20" fmla="*/ 117 w 229"/>
                  <a:gd name="T21" fmla="*/ 56 h 341"/>
                  <a:gd name="T22" fmla="*/ 117 w 229"/>
                  <a:gd name="T23" fmla="*/ 0 h 341"/>
                  <a:gd name="T24" fmla="*/ 60 w 229"/>
                  <a:gd name="T25" fmla="*/ 0 h 341"/>
                  <a:gd name="T26" fmla="*/ 60 w 229"/>
                  <a:gd name="T27" fmla="*/ 56 h 341"/>
                  <a:gd name="T28" fmla="*/ 0 w 229"/>
                  <a:gd name="T29" fmla="*/ 56 h 341"/>
                  <a:gd name="T30" fmla="*/ 0 w 229"/>
                  <a:gd name="T31" fmla="*/ 112 h 341"/>
                  <a:gd name="T32" fmla="*/ 60 w 229"/>
                  <a:gd name="T33" fmla="*/ 112 h 341"/>
                  <a:gd name="T34" fmla="*/ 60 w 229"/>
                  <a:gd name="T35" fmla="*/ 173 h 341"/>
                  <a:gd name="T36" fmla="*/ 0 w 229"/>
                  <a:gd name="T37" fmla="*/ 173 h 341"/>
                  <a:gd name="T38" fmla="*/ 0 w 229"/>
                  <a:gd name="T39" fmla="*/ 229 h 341"/>
                  <a:gd name="T40" fmla="*/ 60 w 229"/>
                  <a:gd name="T41" fmla="*/ 229 h 341"/>
                  <a:gd name="T42" fmla="*/ 60 w 229"/>
                  <a:gd name="T43" fmla="*/ 285 h 341"/>
                  <a:gd name="T44" fmla="*/ 60 w 229"/>
                  <a:gd name="T45" fmla="*/ 341 h 341"/>
                  <a:gd name="T46" fmla="*/ 117 w 229"/>
                  <a:gd name="T47" fmla="*/ 341 h 341"/>
                  <a:gd name="T48" fmla="*/ 117 w 229"/>
                  <a:gd name="T49" fmla="*/ 28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41">
                    <a:moveTo>
                      <a:pt x="117" y="285"/>
                    </a:moveTo>
                    <a:lnTo>
                      <a:pt x="173" y="285"/>
                    </a:lnTo>
                    <a:lnTo>
                      <a:pt x="229" y="285"/>
                    </a:lnTo>
                    <a:lnTo>
                      <a:pt x="229" y="229"/>
                    </a:lnTo>
                    <a:lnTo>
                      <a:pt x="173" y="229"/>
                    </a:lnTo>
                    <a:lnTo>
                      <a:pt x="173" y="173"/>
                    </a:lnTo>
                    <a:lnTo>
                      <a:pt x="117" y="173"/>
                    </a:lnTo>
                    <a:lnTo>
                      <a:pt x="117" y="112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60" y="0"/>
                    </a:lnTo>
                    <a:lnTo>
                      <a:pt x="60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60" y="112"/>
                    </a:lnTo>
                    <a:lnTo>
                      <a:pt x="60" y="173"/>
                    </a:lnTo>
                    <a:lnTo>
                      <a:pt x="0" y="173"/>
                    </a:lnTo>
                    <a:lnTo>
                      <a:pt x="0" y="229"/>
                    </a:lnTo>
                    <a:lnTo>
                      <a:pt x="60" y="229"/>
                    </a:lnTo>
                    <a:lnTo>
                      <a:pt x="60" y="285"/>
                    </a:lnTo>
                    <a:lnTo>
                      <a:pt x="60" y="341"/>
                    </a:lnTo>
                    <a:lnTo>
                      <a:pt x="117" y="341"/>
                    </a:lnTo>
                    <a:lnTo>
                      <a:pt x="117" y="285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Rectangle 139">
                <a:extLst>
                  <a:ext uri="{FF2B5EF4-FFF2-40B4-BE49-F238E27FC236}">
                    <a16:creationId xmlns:a16="http://schemas.microsoft.com/office/drawing/2014/main" id="{FD81FB36-0218-435C-A92A-2EA49A8CE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5805421"/>
                <a:ext cx="88215" cy="96092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Rectangle 140">
                <a:extLst>
                  <a:ext uri="{FF2B5EF4-FFF2-40B4-BE49-F238E27FC236}">
                    <a16:creationId xmlns:a16="http://schemas.microsoft.com/office/drawing/2014/main" id="{EF222FF6-1A86-4F6A-B673-9BB3A4EC0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717206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Rectangle 141">
                <a:extLst>
                  <a:ext uri="{FF2B5EF4-FFF2-40B4-BE49-F238E27FC236}">
                    <a16:creationId xmlns:a16="http://schemas.microsoft.com/office/drawing/2014/main" id="{70216663-FCB6-44B8-AF18-E7423D2AD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370645"/>
                <a:ext cx="88215" cy="81914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Rectangle 142">
                <a:extLst>
                  <a:ext uri="{FF2B5EF4-FFF2-40B4-BE49-F238E27FC236}">
                    <a16:creationId xmlns:a16="http://schemas.microsoft.com/office/drawing/2014/main" id="{DE60BCBB-865D-4131-A852-5F6737BD5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545255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Rectangle 143">
                <a:extLst>
                  <a:ext uri="{FF2B5EF4-FFF2-40B4-BE49-F238E27FC236}">
                    <a16:creationId xmlns:a16="http://schemas.microsoft.com/office/drawing/2014/main" id="{2A4B7FAD-726E-410C-84C5-2AB8D54AF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52624" y="4827176"/>
                <a:ext cx="88215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" name="Rectangle 144">
                <a:extLst>
                  <a:ext uri="{FF2B5EF4-FFF2-40B4-BE49-F238E27FC236}">
                    <a16:creationId xmlns:a16="http://schemas.microsoft.com/office/drawing/2014/main" id="{5C3E0876-6131-4305-9831-F27B45B00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58108" y="4738960"/>
                <a:ext cx="94516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Rectangle 145">
                <a:extLst>
                  <a:ext uri="{FF2B5EF4-FFF2-40B4-BE49-F238E27FC236}">
                    <a16:creationId xmlns:a16="http://schemas.microsoft.com/office/drawing/2014/main" id="{E27EA2BB-36BD-432B-9770-A3D84358E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4474314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Rectangle 146">
                <a:extLst>
                  <a:ext uri="{FF2B5EF4-FFF2-40B4-BE49-F238E27FC236}">
                    <a16:creationId xmlns:a16="http://schemas.microsoft.com/office/drawing/2014/main" id="{0A12F45A-D8CF-4127-8253-4EBD7B51A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4378222"/>
                <a:ext cx="88215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Rectangle 147">
                <a:extLst>
                  <a:ext uri="{FF2B5EF4-FFF2-40B4-BE49-F238E27FC236}">
                    <a16:creationId xmlns:a16="http://schemas.microsoft.com/office/drawing/2014/main" id="{25514E9C-661F-48E6-AD6F-3210E21F7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545255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Rectangle 148">
                <a:extLst>
                  <a:ext uri="{FF2B5EF4-FFF2-40B4-BE49-F238E27FC236}">
                    <a16:creationId xmlns:a16="http://schemas.microsoft.com/office/drawing/2014/main" id="{5AB9971E-0129-4448-8C43-6F410C73BE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5540775"/>
                <a:ext cx="89791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Rectangle 149">
                <a:extLst>
                  <a:ext uri="{FF2B5EF4-FFF2-40B4-BE49-F238E27FC236}">
                    <a16:creationId xmlns:a16="http://schemas.microsoft.com/office/drawing/2014/main" id="{9CC86155-C059-4643-939D-DD826644F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4378222"/>
                <a:ext cx="94516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Rectangle 150">
                <a:extLst>
                  <a:ext uri="{FF2B5EF4-FFF2-40B4-BE49-F238E27FC236}">
                    <a16:creationId xmlns:a16="http://schemas.microsoft.com/office/drawing/2014/main" id="{BE329726-05AF-4B54-932F-4B50015FB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4474314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Rectangle 151">
                <a:extLst>
                  <a:ext uri="{FF2B5EF4-FFF2-40B4-BE49-F238E27FC236}">
                    <a16:creationId xmlns:a16="http://schemas.microsoft.com/office/drawing/2014/main" id="{E295EC58-CD4D-45C9-8C8D-BBE7C5C86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2724" y="545255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Rectangle 152">
                <a:extLst>
                  <a:ext uri="{FF2B5EF4-FFF2-40B4-BE49-F238E27FC236}">
                    <a16:creationId xmlns:a16="http://schemas.microsoft.com/office/drawing/2014/main" id="{B3EF3C8E-7C6E-4CA8-AA3A-9C0A9DE42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2724" y="456252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Rectangle 153">
                <a:extLst>
                  <a:ext uri="{FF2B5EF4-FFF2-40B4-BE49-F238E27FC236}">
                    <a16:creationId xmlns:a16="http://schemas.microsoft.com/office/drawing/2014/main" id="{47CF6514-F2B8-4B9D-A4B8-6D71D0E99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4509" y="4827176"/>
                <a:ext cx="88215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Rectangle 154">
                <a:extLst>
                  <a:ext uri="{FF2B5EF4-FFF2-40B4-BE49-F238E27FC236}">
                    <a16:creationId xmlns:a16="http://schemas.microsoft.com/office/drawing/2014/main" id="{0E790030-2347-45B5-9289-70BDD5DE4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540775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Rectangle 155">
                <a:extLst>
                  <a:ext uri="{FF2B5EF4-FFF2-40B4-BE49-F238E27FC236}">
                    <a16:creationId xmlns:a16="http://schemas.microsoft.com/office/drawing/2014/main" id="{2E29397C-E2C7-425C-B973-B74A38873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5276129"/>
                <a:ext cx="96092" cy="9451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Rectangle 156">
                <a:extLst>
                  <a:ext uri="{FF2B5EF4-FFF2-40B4-BE49-F238E27FC236}">
                    <a16:creationId xmlns:a16="http://schemas.microsoft.com/office/drawing/2014/main" id="{133678D5-E469-4DCC-8853-0131455389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628990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Rectangle 157">
                <a:extLst>
                  <a:ext uri="{FF2B5EF4-FFF2-40B4-BE49-F238E27FC236}">
                    <a16:creationId xmlns:a16="http://schemas.microsoft.com/office/drawing/2014/main" id="{952494EE-EF9D-4111-809D-14BD7952C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370645"/>
                <a:ext cx="88215" cy="8191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158">
                <a:extLst>
                  <a:ext uri="{FF2B5EF4-FFF2-40B4-BE49-F238E27FC236}">
                    <a16:creationId xmlns:a16="http://schemas.microsoft.com/office/drawing/2014/main" id="{383AB840-1A6B-4D8D-858E-E8B5133D7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0839" y="5187913"/>
                <a:ext cx="266221" cy="88215"/>
              </a:xfrm>
              <a:custGeom>
                <a:avLst/>
                <a:gdLst>
                  <a:gd name="T0" fmla="*/ 114 w 169"/>
                  <a:gd name="T1" fmla="*/ 0 h 56"/>
                  <a:gd name="T2" fmla="*/ 56 w 169"/>
                  <a:gd name="T3" fmla="*/ 0 h 56"/>
                  <a:gd name="T4" fmla="*/ 0 w 169"/>
                  <a:gd name="T5" fmla="*/ 0 h 56"/>
                  <a:gd name="T6" fmla="*/ 0 w 169"/>
                  <a:gd name="T7" fmla="*/ 56 h 56"/>
                  <a:gd name="T8" fmla="*/ 56 w 169"/>
                  <a:gd name="T9" fmla="*/ 56 h 56"/>
                  <a:gd name="T10" fmla="*/ 114 w 169"/>
                  <a:gd name="T11" fmla="*/ 56 h 56"/>
                  <a:gd name="T12" fmla="*/ 169 w 169"/>
                  <a:gd name="T13" fmla="*/ 56 h 56"/>
                  <a:gd name="T14" fmla="*/ 169 w 169"/>
                  <a:gd name="T15" fmla="*/ 0 h 56"/>
                  <a:gd name="T16" fmla="*/ 114 w 169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">
                    <a:moveTo>
                      <a:pt x="114" y="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4" y="56"/>
                    </a:lnTo>
                    <a:lnTo>
                      <a:pt x="169" y="56"/>
                    </a:lnTo>
                    <a:lnTo>
                      <a:pt x="16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Rectangle 159">
                <a:extLst>
                  <a:ext uri="{FF2B5EF4-FFF2-40B4-BE49-F238E27FC236}">
                    <a16:creationId xmlns:a16="http://schemas.microsoft.com/office/drawing/2014/main" id="{A3C23E9A-5341-440F-93DF-22AF5B6D47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29055" y="545255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Rectangle 160">
                <a:extLst>
                  <a:ext uri="{FF2B5EF4-FFF2-40B4-BE49-F238E27FC236}">
                    <a16:creationId xmlns:a16="http://schemas.microsoft.com/office/drawing/2014/main" id="{CC4DC659-F357-4C71-A6A4-4098333D8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5370645"/>
                <a:ext cx="88215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Rectangle 161">
                <a:extLst>
                  <a:ext uri="{FF2B5EF4-FFF2-40B4-BE49-F238E27FC236}">
                    <a16:creationId xmlns:a16="http://schemas.microsoft.com/office/drawing/2014/main" id="{098FA66E-1C6F-4F94-BA09-945DD5643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4827176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Rectangle 162">
                <a:extLst>
                  <a:ext uri="{FF2B5EF4-FFF2-40B4-BE49-F238E27FC236}">
                    <a16:creationId xmlns:a16="http://schemas.microsoft.com/office/drawing/2014/main" id="{185BFFDD-78FF-44D5-8269-8851BCE1E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456252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163">
                <a:extLst>
                  <a:ext uri="{FF2B5EF4-FFF2-40B4-BE49-F238E27FC236}">
                    <a16:creationId xmlns:a16="http://schemas.microsoft.com/office/drawing/2014/main" id="{DFE807B7-1658-4A98-83D8-407422FDF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69892" y="5011483"/>
                <a:ext cx="270947" cy="176431"/>
              </a:xfrm>
              <a:custGeom>
                <a:avLst/>
                <a:gdLst>
                  <a:gd name="T0" fmla="*/ 116 w 172"/>
                  <a:gd name="T1" fmla="*/ 56 h 112"/>
                  <a:gd name="T2" fmla="*/ 116 w 172"/>
                  <a:gd name="T3" fmla="*/ 0 h 112"/>
                  <a:gd name="T4" fmla="*/ 56 w 172"/>
                  <a:gd name="T5" fmla="*/ 0 h 112"/>
                  <a:gd name="T6" fmla="*/ 56 w 172"/>
                  <a:gd name="T7" fmla="*/ 56 h 112"/>
                  <a:gd name="T8" fmla="*/ 0 w 172"/>
                  <a:gd name="T9" fmla="*/ 56 h 112"/>
                  <a:gd name="T10" fmla="*/ 0 w 172"/>
                  <a:gd name="T11" fmla="*/ 112 h 112"/>
                  <a:gd name="T12" fmla="*/ 58 w 172"/>
                  <a:gd name="T13" fmla="*/ 112 h 112"/>
                  <a:gd name="T14" fmla="*/ 114 w 172"/>
                  <a:gd name="T15" fmla="*/ 112 h 112"/>
                  <a:gd name="T16" fmla="*/ 172 w 172"/>
                  <a:gd name="T17" fmla="*/ 112 h 112"/>
                  <a:gd name="T18" fmla="*/ 172 w 172"/>
                  <a:gd name="T19" fmla="*/ 56 h 112"/>
                  <a:gd name="T20" fmla="*/ 116 w 172"/>
                  <a:gd name="T21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" h="112">
                    <a:moveTo>
                      <a:pt x="116" y="56"/>
                    </a:moveTo>
                    <a:lnTo>
                      <a:pt x="116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4" y="112"/>
                    </a:lnTo>
                    <a:lnTo>
                      <a:pt x="172" y="112"/>
                    </a:lnTo>
                    <a:lnTo>
                      <a:pt x="172" y="56"/>
                    </a:lnTo>
                    <a:lnTo>
                      <a:pt x="116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Rectangle 164">
                <a:extLst>
                  <a:ext uri="{FF2B5EF4-FFF2-40B4-BE49-F238E27FC236}">
                    <a16:creationId xmlns:a16="http://schemas.microsoft.com/office/drawing/2014/main" id="{4D4EE529-69FE-49C2-81A9-68712E4E1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52624" y="4738960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Rectangle 165">
                <a:extLst>
                  <a:ext uri="{FF2B5EF4-FFF2-40B4-BE49-F238E27FC236}">
                    <a16:creationId xmlns:a16="http://schemas.microsoft.com/office/drawing/2014/main" id="{18DCFC28-21EF-4947-836F-B21C853F9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58108" y="5628990"/>
                <a:ext cx="94516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Rectangle 166">
                <a:extLst>
                  <a:ext uri="{FF2B5EF4-FFF2-40B4-BE49-F238E27FC236}">
                    <a16:creationId xmlns:a16="http://schemas.microsoft.com/office/drawing/2014/main" id="{8B7DAD8C-A5F6-497A-BB60-B929671C8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58108" y="4650745"/>
                <a:ext cx="94516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167">
                <a:extLst>
                  <a:ext uri="{FF2B5EF4-FFF2-40B4-BE49-F238E27FC236}">
                    <a16:creationId xmlns:a16="http://schemas.microsoft.com/office/drawing/2014/main" id="{5097CA30-D9B5-4C9D-A987-01401BF5B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8108" y="4474314"/>
                <a:ext cx="182732" cy="88215"/>
              </a:xfrm>
              <a:custGeom>
                <a:avLst/>
                <a:gdLst>
                  <a:gd name="T0" fmla="*/ 58 w 116"/>
                  <a:gd name="T1" fmla="*/ 56 h 56"/>
                  <a:gd name="T2" fmla="*/ 116 w 116"/>
                  <a:gd name="T3" fmla="*/ 56 h 56"/>
                  <a:gd name="T4" fmla="*/ 116 w 116"/>
                  <a:gd name="T5" fmla="*/ 0 h 56"/>
                  <a:gd name="T6" fmla="*/ 58 w 116"/>
                  <a:gd name="T7" fmla="*/ 0 h 56"/>
                  <a:gd name="T8" fmla="*/ 0 w 116"/>
                  <a:gd name="T9" fmla="*/ 0 h 56"/>
                  <a:gd name="T10" fmla="*/ 0 w 116"/>
                  <a:gd name="T11" fmla="*/ 56 h 56"/>
                  <a:gd name="T12" fmla="*/ 58 w 116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56">
                    <a:moveTo>
                      <a:pt x="58" y="56"/>
                    </a:moveTo>
                    <a:lnTo>
                      <a:pt x="116" y="56"/>
                    </a:lnTo>
                    <a:lnTo>
                      <a:pt x="116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Rectangle 168">
                <a:extLst>
                  <a:ext uri="{FF2B5EF4-FFF2-40B4-BE49-F238E27FC236}">
                    <a16:creationId xmlns:a16="http://schemas.microsoft.com/office/drawing/2014/main" id="{5A3A63D6-F0CF-4888-9A1B-3EB53B1B5E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5540775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Rectangle 169">
                <a:extLst>
                  <a:ext uri="{FF2B5EF4-FFF2-40B4-BE49-F238E27FC236}">
                    <a16:creationId xmlns:a16="http://schemas.microsoft.com/office/drawing/2014/main" id="{7E70E50E-42E4-429D-890D-EBB7046863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4378222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Rectangle 170">
                <a:extLst>
                  <a:ext uri="{FF2B5EF4-FFF2-40B4-BE49-F238E27FC236}">
                    <a16:creationId xmlns:a16="http://schemas.microsoft.com/office/drawing/2014/main" id="{0C5400DD-4219-4513-A3F5-57C3EBB71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5370645"/>
                <a:ext cx="88215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Rectangle 171">
                <a:extLst>
                  <a:ext uri="{FF2B5EF4-FFF2-40B4-BE49-F238E27FC236}">
                    <a16:creationId xmlns:a16="http://schemas.microsoft.com/office/drawing/2014/main" id="{C06B08BD-EB51-4BAB-B8DB-E7EC26929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4290007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Rectangle 172">
                <a:extLst>
                  <a:ext uri="{FF2B5EF4-FFF2-40B4-BE49-F238E27FC236}">
                    <a16:creationId xmlns:a16="http://schemas.microsoft.com/office/drawing/2014/main" id="{798237B4-D252-457B-B20A-50F0E15E5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923267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Rectangle 173">
                <a:extLst>
                  <a:ext uri="{FF2B5EF4-FFF2-40B4-BE49-F238E27FC236}">
                    <a16:creationId xmlns:a16="http://schemas.microsoft.com/office/drawing/2014/main" id="{01C241CC-96F6-4AC0-8806-736F9F624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650745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Rectangle 174">
                <a:extLst>
                  <a:ext uri="{FF2B5EF4-FFF2-40B4-BE49-F238E27FC236}">
                    <a16:creationId xmlns:a16="http://schemas.microsoft.com/office/drawing/2014/main" id="{55E0C342-4267-43DE-B8FE-4D87843FF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201792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Rectangle 175">
                <a:extLst>
                  <a:ext uri="{FF2B5EF4-FFF2-40B4-BE49-F238E27FC236}">
                    <a16:creationId xmlns:a16="http://schemas.microsoft.com/office/drawing/2014/main" id="{CE861570-CE23-499B-B540-73AD548DF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5452559"/>
                <a:ext cx="89791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Rectangle 176">
                <a:extLst>
                  <a:ext uri="{FF2B5EF4-FFF2-40B4-BE49-F238E27FC236}">
                    <a16:creationId xmlns:a16="http://schemas.microsoft.com/office/drawing/2014/main" id="{6E1829F4-A452-4214-827E-2A8ED1A41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5011483"/>
                <a:ext cx="89791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Rectangle 177">
                <a:extLst>
                  <a:ext uri="{FF2B5EF4-FFF2-40B4-BE49-F238E27FC236}">
                    <a16:creationId xmlns:a16="http://schemas.microsoft.com/office/drawing/2014/main" id="{A86DEBC8-CBD3-40EF-B988-5FDF3AC36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4738960"/>
                <a:ext cx="89791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Rectangle 178">
                <a:extLst>
                  <a:ext uri="{FF2B5EF4-FFF2-40B4-BE49-F238E27FC236}">
                    <a16:creationId xmlns:a16="http://schemas.microsoft.com/office/drawing/2014/main" id="{5C4B9057-01F7-4E98-9718-097AB06FD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5370645"/>
                <a:ext cx="94516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Rectangle 179">
                <a:extLst>
                  <a:ext uri="{FF2B5EF4-FFF2-40B4-BE49-F238E27FC236}">
                    <a16:creationId xmlns:a16="http://schemas.microsoft.com/office/drawing/2014/main" id="{154CE46B-0BDE-4BD0-9AE0-021197955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4650745"/>
                <a:ext cx="94516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Freeform 180">
                <a:extLst>
                  <a:ext uri="{FF2B5EF4-FFF2-40B4-BE49-F238E27FC236}">
                    <a16:creationId xmlns:a16="http://schemas.microsoft.com/office/drawing/2014/main" id="{A3A27DC4-D11A-4306-98F0-FDF2D13DB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0940" y="5628990"/>
                <a:ext cx="88215" cy="176431"/>
              </a:xfrm>
              <a:custGeom>
                <a:avLst/>
                <a:gdLst>
                  <a:gd name="T0" fmla="*/ 0 w 56"/>
                  <a:gd name="T1" fmla="*/ 57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7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7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Freeform 181">
                <a:extLst>
                  <a:ext uri="{FF2B5EF4-FFF2-40B4-BE49-F238E27FC236}">
                    <a16:creationId xmlns:a16="http://schemas.microsoft.com/office/drawing/2014/main" id="{7C8BF627-2178-4EB0-9FD4-05BD14331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0940" y="5099698"/>
                <a:ext cx="182732" cy="88215"/>
              </a:xfrm>
              <a:custGeom>
                <a:avLst/>
                <a:gdLst>
                  <a:gd name="T0" fmla="*/ 0 w 116"/>
                  <a:gd name="T1" fmla="*/ 0 h 56"/>
                  <a:gd name="T2" fmla="*/ 0 w 116"/>
                  <a:gd name="T3" fmla="*/ 56 h 56"/>
                  <a:gd name="T4" fmla="*/ 58 w 116"/>
                  <a:gd name="T5" fmla="*/ 56 h 56"/>
                  <a:gd name="T6" fmla="*/ 116 w 116"/>
                  <a:gd name="T7" fmla="*/ 56 h 56"/>
                  <a:gd name="T8" fmla="*/ 116 w 116"/>
                  <a:gd name="T9" fmla="*/ 0 h 56"/>
                  <a:gd name="T10" fmla="*/ 58 w 116"/>
                  <a:gd name="T11" fmla="*/ 0 h 56"/>
                  <a:gd name="T12" fmla="*/ 0 w 116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56">
                    <a:moveTo>
                      <a:pt x="0" y="0"/>
                    </a:moveTo>
                    <a:lnTo>
                      <a:pt x="0" y="56"/>
                    </a:lnTo>
                    <a:lnTo>
                      <a:pt x="58" y="56"/>
                    </a:lnTo>
                    <a:lnTo>
                      <a:pt x="116" y="56"/>
                    </a:lnTo>
                    <a:lnTo>
                      <a:pt x="116" y="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Rectangle 182">
                <a:extLst>
                  <a:ext uri="{FF2B5EF4-FFF2-40B4-BE49-F238E27FC236}">
                    <a16:creationId xmlns:a16="http://schemas.microsoft.com/office/drawing/2014/main" id="{4047A89B-A22B-4298-A947-EADD0DC76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4923267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Rectangle 183">
                <a:extLst>
                  <a:ext uri="{FF2B5EF4-FFF2-40B4-BE49-F238E27FC236}">
                    <a16:creationId xmlns:a16="http://schemas.microsoft.com/office/drawing/2014/main" id="{0F2C53F5-3210-405A-A1C3-F5CD302FB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4378222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Rectangle 184">
                <a:extLst>
                  <a:ext uri="{FF2B5EF4-FFF2-40B4-BE49-F238E27FC236}">
                    <a16:creationId xmlns:a16="http://schemas.microsoft.com/office/drawing/2014/main" id="{1619C8CE-C690-4C83-A317-82E5CFD1B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4509" y="545255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Rectangle 185">
                <a:extLst>
                  <a:ext uri="{FF2B5EF4-FFF2-40B4-BE49-F238E27FC236}">
                    <a16:creationId xmlns:a16="http://schemas.microsoft.com/office/drawing/2014/main" id="{35706D59-C133-4A86-B59C-E20CF5915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4509" y="456252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Freeform 186">
                <a:extLst>
                  <a:ext uri="{FF2B5EF4-FFF2-40B4-BE49-F238E27FC236}">
                    <a16:creationId xmlns:a16="http://schemas.microsoft.com/office/drawing/2014/main" id="{EC328FBD-3CCB-44DF-96B3-D7D8F97E6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6294" y="5187913"/>
                <a:ext cx="176431" cy="88215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4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4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4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Rectangle 187">
                <a:extLst>
                  <a:ext uri="{FF2B5EF4-FFF2-40B4-BE49-F238E27FC236}">
                    <a16:creationId xmlns:a16="http://schemas.microsoft.com/office/drawing/2014/main" id="{B8065CDD-FB91-4874-B26B-F1966A2D9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4827176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" name="Rectangle 188">
                <a:extLst>
                  <a:ext uri="{FF2B5EF4-FFF2-40B4-BE49-F238E27FC236}">
                    <a16:creationId xmlns:a16="http://schemas.microsoft.com/office/drawing/2014/main" id="{4772C0F1-B385-4D37-8728-BA3D16B5E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4650745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Rectangle 189">
                <a:extLst>
                  <a:ext uri="{FF2B5EF4-FFF2-40B4-BE49-F238E27FC236}">
                    <a16:creationId xmlns:a16="http://schemas.microsoft.com/office/drawing/2014/main" id="{25BDA1D8-2422-44C4-A216-4CCCB0959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5540775"/>
                <a:ext cx="96092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Rectangle 190">
                <a:extLst>
                  <a:ext uri="{FF2B5EF4-FFF2-40B4-BE49-F238E27FC236}">
                    <a16:creationId xmlns:a16="http://schemas.microsoft.com/office/drawing/2014/main" id="{CDBE5311-B9CB-4598-8DEB-93189AE436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4923267"/>
                <a:ext cx="96092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Rectangle 191">
                <a:extLst>
                  <a:ext uri="{FF2B5EF4-FFF2-40B4-BE49-F238E27FC236}">
                    <a16:creationId xmlns:a16="http://schemas.microsoft.com/office/drawing/2014/main" id="{205A9E9F-EB79-48E7-9057-D5046387F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276129"/>
                <a:ext cx="88215" cy="945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Rectangle 192">
                <a:extLst>
                  <a:ext uri="{FF2B5EF4-FFF2-40B4-BE49-F238E27FC236}">
                    <a16:creationId xmlns:a16="http://schemas.microsoft.com/office/drawing/2014/main" id="{17AD98C2-5E6E-4226-B278-8967FA4DC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011483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Rectangle 193">
                <a:extLst>
                  <a:ext uri="{FF2B5EF4-FFF2-40B4-BE49-F238E27FC236}">
                    <a16:creationId xmlns:a16="http://schemas.microsoft.com/office/drawing/2014/main" id="{82DB7FC0-4D24-427E-ADBC-62501589E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3771" y="5628990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Rectangle 194">
                <a:extLst>
                  <a:ext uri="{FF2B5EF4-FFF2-40B4-BE49-F238E27FC236}">
                    <a16:creationId xmlns:a16="http://schemas.microsoft.com/office/drawing/2014/main" id="{78D1FE50-BFEA-4190-98C0-0F321A4DD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3771" y="5370645"/>
                <a:ext cx="88215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195">
                <a:extLst>
                  <a:ext uri="{FF2B5EF4-FFF2-40B4-BE49-F238E27FC236}">
                    <a16:creationId xmlns:a16="http://schemas.microsoft.com/office/drawing/2014/main" id="{BF24C5D7-68BD-417A-A8BA-71E96607E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7270" y="5540775"/>
                <a:ext cx="184307" cy="88215"/>
              </a:xfrm>
              <a:custGeom>
                <a:avLst/>
                <a:gdLst>
                  <a:gd name="T0" fmla="*/ 59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9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9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9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" name="Freeform 196">
                <a:extLst>
                  <a:ext uri="{FF2B5EF4-FFF2-40B4-BE49-F238E27FC236}">
                    <a16:creationId xmlns:a16="http://schemas.microsoft.com/office/drawing/2014/main" id="{E0ACE711-C253-421A-9F82-22CD93DE9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69892" y="5187913"/>
                <a:ext cx="537168" cy="182732"/>
              </a:xfrm>
              <a:custGeom>
                <a:avLst/>
                <a:gdLst>
                  <a:gd name="T0" fmla="*/ 341 w 341"/>
                  <a:gd name="T1" fmla="*/ 116 h 116"/>
                  <a:gd name="T2" fmla="*/ 341 w 341"/>
                  <a:gd name="T3" fmla="*/ 56 h 116"/>
                  <a:gd name="T4" fmla="*/ 286 w 341"/>
                  <a:gd name="T5" fmla="*/ 56 h 116"/>
                  <a:gd name="T6" fmla="*/ 228 w 341"/>
                  <a:gd name="T7" fmla="*/ 56 h 116"/>
                  <a:gd name="T8" fmla="*/ 171 w 341"/>
                  <a:gd name="T9" fmla="*/ 56 h 116"/>
                  <a:gd name="T10" fmla="*/ 116 w 341"/>
                  <a:gd name="T11" fmla="*/ 56 h 116"/>
                  <a:gd name="T12" fmla="*/ 116 w 341"/>
                  <a:gd name="T13" fmla="*/ 0 h 116"/>
                  <a:gd name="T14" fmla="*/ 56 w 341"/>
                  <a:gd name="T15" fmla="*/ 0 h 116"/>
                  <a:gd name="T16" fmla="*/ 56 w 341"/>
                  <a:gd name="T17" fmla="*/ 56 h 116"/>
                  <a:gd name="T18" fmla="*/ 0 w 341"/>
                  <a:gd name="T19" fmla="*/ 56 h 116"/>
                  <a:gd name="T20" fmla="*/ 0 w 341"/>
                  <a:gd name="T21" fmla="*/ 116 h 116"/>
                  <a:gd name="T22" fmla="*/ 58 w 341"/>
                  <a:gd name="T23" fmla="*/ 116 h 116"/>
                  <a:gd name="T24" fmla="*/ 114 w 341"/>
                  <a:gd name="T25" fmla="*/ 116 h 116"/>
                  <a:gd name="T26" fmla="*/ 171 w 341"/>
                  <a:gd name="T27" fmla="*/ 116 h 116"/>
                  <a:gd name="T28" fmla="*/ 228 w 341"/>
                  <a:gd name="T29" fmla="*/ 116 h 116"/>
                  <a:gd name="T30" fmla="*/ 286 w 341"/>
                  <a:gd name="T31" fmla="*/ 116 h 116"/>
                  <a:gd name="T32" fmla="*/ 341 w 341"/>
                  <a:gd name="T33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1" h="116">
                    <a:moveTo>
                      <a:pt x="341" y="116"/>
                    </a:moveTo>
                    <a:lnTo>
                      <a:pt x="341" y="56"/>
                    </a:lnTo>
                    <a:lnTo>
                      <a:pt x="286" y="56"/>
                    </a:lnTo>
                    <a:lnTo>
                      <a:pt x="228" y="56"/>
                    </a:lnTo>
                    <a:lnTo>
                      <a:pt x="171" y="56"/>
                    </a:lnTo>
                    <a:lnTo>
                      <a:pt x="116" y="56"/>
                    </a:lnTo>
                    <a:lnTo>
                      <a:pt x="116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6"/>
                    </a:lnTo>
                    <a:lnTo>
                      <a:pt x="58" y="116"/>
                    </a:lnTo>
                    <a:lnTo>
                      <a:pt x="114" y="116"/>
                    </a:lnTo>
                    <a:lnTo>
                      <a:pt x="171" y="116"/>
                    </a:lnTo>
                    <a:lnTo>
                      <a:pt x="228" y="116"/>
                    </a:lnTo>
                    <a:lnTo>
                      <a:pt x="286" y="116"/>
                    </a:lnTo>
                    <a:lnTo>
                      <a:pt x="341" y="11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Freeform 197">
                <a:extLst>
                  <a:ext uri="{FF2B5EF4-FFF2-40B4-BE49-F238E27FC236}">
                    <a16:creationId xmlns:a16="http://schemas.microsoft.com/office/drawing/2014/main" id="{49E6AC81-CB98-440E-9A01-C4B888399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52624" y="4923267"/>
                <a:ext cx="264646" cy="88215"/>
              </a:xfrm>
              <a:custGeom>
                <a:avLst/>
                <a:gdLst>
                  <a:gd name="T0" fmla="*/ 55 w 168"/>
                  <a:gd name="T1" fmla="*/ 0 h 56"/>
                  <a:gd name="T2" fmla="*/ 0 w 168"/>
                  <a:gd name="T3" fmla="*/ 0 h 56"/>
                  <a:gd name="T4" fmla="*/ 0 w 168"/>
                  <a:gd name="T5" fmla="*/ 56 h 56"/>
                  <a:gd name="T6" fmla="*/ 55 w 168"/>
                  <a:gd name="T7" fmla="*/ 56 h 56"/>
                  <a:gd name="T8" fmla="*/ 112 w 168"/>
                  <a:gd name="T9" fmla="*/ 56 h 56"/>
                  <a:gd name="T10" fmla="*/ 168 w 168"/>
                  <a:gd name="T11" fmla="*/ 56 h 56"/>
                  <a:gd name="T12" fmla="*/ 168 w 168"/>
                  <a:gd name="T13" fmla="*/ 0 h 56"/>
                  <a:gd name="T14" fmla="*/ 112 w 168"/>
                  <a:gd name="T15" fmla="*/ 0 h 56"/>
                  <a:gd name="T16" fmla="*/ 55 w 168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55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lnTo>
                      <a:pt x="168" y="56"/>
                    </a:lnTo>
                    <a:lnTo>
                      <a:pt x="168" y="0"/>
                    </a:lnTo>
                    <a:lnTo>
                      <a:pt x="112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" name="Freeform 198">
                <a:extLst>
                  <a:ext uri="{FF2B5EF4-FFF2-40B4-BE49-F238E27FC236}">
                    <a16:creationId xmlns:a16="http://schemas.microsoft.com/office/drawing/2014/main" id="{EEB1410C-5E2A-4A7E-8855-69E749964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52624" y="5452559"/>
                <a:ext cx="176431" cy="176431"/>
              </a:xfrm>
              <a:custGeom>
                <a:avLst/>
                <a:gdLst>
                  <a:gd name="T0" fmla="*/ 56 w 112"/>
                  <a:gd name="T1" fmla="*/ 0 h 112"/>
                  <a:gd name="T2" fmla="*/ 0 w 112"/>
                  <a:gd name="T3" fmla="*/ 0 h 112"/>
                  <a:gd name="T4" fmla="*/ 0 w 112"/>
                  <a:gd name="T5" fmla="*/ 56 h 112"/>
                  <a:gd name="T6" fmla="*/ 0 w 112"/>
                  <a:gd name="T7" fmla="*/ 112 h 112"/>
                  <a:gd name="T8" fmla="*/ 55 w 112"/>
                  <a:gd name="T9" fmla="*/ 112 h 112"/>
                  <a:gd name="T10" fmla="*/ 112 w 112"/>
                  <a:gd name="T11" fmla="*/ 112 h 112"/>
                  <a:gd name="T12" fmla="*/ 112 w 112"/>
                  <a:gd name="T13" fmla="*/ 56 h 112"/>
                  <a:gd name="T14" fmla="*/ 56 w 112"/>
                  <a:gd name="T15" fmla="*/ 56 h 112"/>
                  <a:gd name="T16" fmla="*/ 56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5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Freeform 199">
                <a:extLst>
                  <a:ext uri="{FF2B5EF4-FFF2-40B4-BE49-F238E27FC236}">
                    <a16:creationId xmlns:a16="http://schemas.microsoft.com/office/drawing/2014/main" id="{8D929E76-7D16-4EFE-A5E6-CC2F0F582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1677" y="5628990"/>
                <a:ext cx="359162" cy="272522"/>
              </a:xfrm>
              <a:custGeom>
                <a:avLst/>
                <a:gdLst>
                  <a:gd name="T0" fmla="*/ 114 w 228"/>
                  <a:gd name="T1" fmla="*/ 56 h 173"/>
                  <a:gd name="T2" fmla="*/ 56 w 228"/>
                  <a:gd name="T3" fmla="*/ 56 h 173"/>
                  <a:gd name="T4" fmla="*/ 56 w 228"/>
                  <a:gd name="T5" fmla="*/ 0 h 173"/>
                  <a:gd name="T6" fmla="*/ 0 w 228"/>
                  <a:gd name="T7" fmla="*/ 0 h 173"/>
                  <a:gd name="T8" fmla="*/ 0 w 228"/>
                  <a:gd name="T9" fmla="*/ 57 h 173"/>
                  <a:gd name="T10" fmla="*/ 0 w 228"/>
                  <a:gd name="T11" fmla="*/ 112 h 173"/>
                  <a:gd name="T12" fmla="*/ 57 w 228"/>
                  <a:gd name="T13" fmla="*/ 112 h 173"/>
                  <a:gd name="T14" fmla="*/ 114 w 228"/>
                  <a:gd name="T15" fmla="*/ 112 h 173"/>
                  <a:gd name="T16" fmla="*/ 172 w 228"/>
                  <a:gd name="T17" fmla="*/ 112 h 173"/>
                  <a:gd name="T18" fmla="*/ 172 w 228"/>
                  <a:gd name="T19" fmla="*/ 173 h 173"/>
                  <a:gd name="T20" fmla="*/ 228 w 228"/>
                  <a:gd name="T21" fmla="*/ 173 h 173"/>
                  <a:gd name="T22" fmla="*/ 228 w 228"/>
                  <a:gd name="T23" fmla="*/ 114 h 173"/>
                  <a:gd name="T24" fmla="*/ 228 w 228"/>
                  <a:gd name="T25" fmla="*/ 56 h 173"/>
                  <a:gd name="T26" fmla="*/ 170 w 228"/>
                  <a:gd name="T27" fmla="*/ 56 h 173"/>
                  <a:gd name="T28" fmla="*/ 114 w 228"/>
                  <a:gd name="T29" fmla="*/ 5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8" h="173">
                    <a:moveTo>
                      <a:pt x="114" y="56"/>
                    </a:move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2" y="112"/>
                    </a:lnTo>
                    <a:lnTo>
                      <a:pt x="172" y="173"/>
                    </a:lnTo>
                    <a:lnTo>
                      <a:pt x="228" y="173"/>
                    </a:lnTo>
                    <a:lnTo>
                      <a:pt x="228" y="114"/>
                    </a:lnTo>
                    <a:lnTo>
                      <a:pt x="228" y="56"/>
                    </a:lnTo>
                    <a:lnTo>
                      <a:pt x="170" y="56"/>
                    </a:lnTo>
                    <a:lnTo>
                      <a:pt x="114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" name="Rectangle 200">
                <a:extLst>
                  <a:ext uri="{FF2B5EF4-FFF2-40B4-BE49-F238E27FC236}">
                    <a16:creationId xmlns:a16="http://schemas.microsoft.com/office/drawing/2014/main" id="{C3A17A8A-5E0E-469E-B983-49CEA3440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4827176"/>
                <a:ext cx="88215" cy="96092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Rectangle 201">
                <a:extLst>
                  <a:ext uri="{FF2B5EF4-FFF2-40B4-BE49-F238E27FC236}">
                    <a16:creationId xmlns:a16="http://schemas.microsoft.com/office/drawing/2014/main" id="{8BFE2C48-62AB-4B86-A62B-449B82D158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5187913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" name="Freeform 202">
                <a:extLst>
                  <a:ext uri="{FF2B5EF4-FFF2-40B4-BE49-F238E27FC236}">
                    <a16:creationId xmlns:a16="http://schemas.microsoft.com/office/drawing/2014/main" id="{D291884A-9CDD-4823-B3F0-6267DC83D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1677" y="4562529"/>
                <a:ext cx="447378" cy="176431"/>
              </a:xfrm>
              <a:custGeom>
                <a:avLst/>
                <a:gdLst>
                  <a:gd name="T0" fmla="*/ 0 w 284"/>
                  <a:gd name="T1" fmla="*/ 56 h 112"/>
                  <a:gd name="T2" fmla="*/ 0 w 284"/>
                  <a:gd name="T3" fmla="*/ 112 h 112"/>
                  <a:gd name="T4" fmla="*/ 57 w 284"/>
                  <a:gd name="T5" fmla="*/ 112 h 112"/>
                  <a:gd name="T6" fmla="*/ 112 w 284"/>
                  <a:gd name="T7" fmla="*/ 112 h 112"/>
                  <a:gd name="T8" fmla="*/ 112 w 284"/>
                  <a:gd name="T9" fmla="*/ 56 h 112"/>
                  <a:gd name="T10" fmla="*/ 172 w 284"/>
                  <a:gd name="T11" fmla="*/ 56 h 112"/>
                  <a:gd name="T12" fmla="*/ 172 w 284"/>
                  <a:gd name="T13" fmla="*/ 112 h 112"/>
                  <a:gd name="T14" fmla="*/ 227 w 284"/>
                  <a:gd name="T15" fmla="*/ 112 h 112"/>
                  <a:gd name="T16" fmla="*/ 284 w 284"/>
                  <a:gd name="T17" fmla="*/ 112 h 112"/>
                  <a:gd name="T18" fmla="*/ 284 w 284"/>
                  <a:gd name="T19" fmla="*/ 56 h 112"/>
                  <a:gd name="T20" fmla="*/ 228 w 284"/>
                  <a:gd name="T21" fmla="*/ 56 h 112"/>
                  <a:gd name="T22" fmla="*/ 228 w 284"/>
                  <a:gd name="T23" fmla="*/ 0 h 112"/>
                  <a:gd name="T24" fmla="*/ 170 w 284"/>
                  <a:gd name="T25" fmla="*/ 0 h 112"/>
                  <a:gd name="T26" fmla="*/ 114 w 284"/>
                  <a:gd name="T27" fmla="*/ 0 h 112"/>
                  <a:gd name="T28" fmla="*/ 56 w 284"/>
                  <a:gd name="T29" fmla="*/ 0 h 112"/>
                  <a:gd name="T30" fmla="*/ 56 w 284"/>
                  <a:gd name="T31" fmla="*/ 56 h 112"/>
                  <a:gd name="T32" fmla="*/ 0 w 284"/>
                  <a:gd name="T33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112">
                    <a:moveTo>
                      <a:pt x="0" y="56"/>
                    </a:moveTo>
                    <a:lnTo>
                      <a:pt x="0" y="112"/>
                    </a:lnTo>
                    <a:lnTo>
                      <a:pt x="57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72" y="56"/>
                    </a:lnTo>
                    <a:lnTo>
                      <a:pt x="172" y="112"/>
                    </a:lnTo>
                    <a:lnTo>
                      <a:pt x="227" y="112"/>
                    </a:lnTo>
                    <a:lnTo>
                      <a:pt x="284" y="112"/>
                    </a:lnTo>
                    <a:lnTo>
                      <a:pt x="284" y="56"/>
                    </a:lnTo>
                    <a:lnTo>
                      <a:pt x="228" y="56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4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Rectangle 203">
                <a:extLst>
                  <a:ext uri="{FF2B5EF4-FFF2-40B4-BE49-F238E27FC236}">
                    <a16:creationId xmlns:a16="http://schemas.microsoft.com/office/drawing/2014/main" id="{78ABC46A-83D5-4B8D-B489-04F04E4A5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4474314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" name="Rectangle 204">
                <a:extLst>
                  <a:ext uri="{FF2B5EF4-FFF2-40B4-BE49-F238E27FC236}">
                    <a16:creationId xmlns:a16="http://schemas.microsoft.com/office/drawing/2014/main" id="{E670CF90-6BAE-4C8C-B5AE-D7DC987CE1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5540775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Rectangle 206">
                <a:extLst>
                  <a:ext uri="{FF2B5EF4-FFF2-40B4-BE49-F238E27FC236}">
                    <a16:creationId xmlns:a16="http://schemas.microsoft.com/office/drawing/2014/main" id="{93D410FF-56A7-4CF0-9F79-382BCEB7F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5276129"/>
                <a:ext cx="88215" cy="94516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Rectangle 207">
                <a:extLst>
                  <a:ext uri="{FF2B5EF4-FFF2-40B4-BE49-F238E27FC236}">
                    <a16:creationId xmlns:a16="http://schemas.microsoft.com/office/drawing/2014/main" id="{877B9B4C-223E-46DE-887B-75BEC22D9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378222"/>
                <a:ext cx="88215" cy="96092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Rectangle 208">
                <a:extLst>
                  <a:ext uri="{FF2B5EF4-FFF2-40B4-BE49-F238E27FC236}">
                    <a16:creationId xmlns:a16="http://schemas.microsoft.com/office/drawing/2014/main" id="{F8288704-5455-482B-A81A-04C24E8B6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2" y="5628990"/>
                <a:ext cx="89791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Rectangle 209">
                <a:extLst>
                  <a:ext uri="{FF2B5EF4-FFF2-40B4-BE49-F238E27FC236}">
                    <a16:creationId xmlns:a16="http://schemas.microsoft.com/office/drawing/2014/main" id="{96E012D1-2674-48B9-BEF0-F0887F652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2" y="5187913"/>
                <a:ext cx="89791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Rectangle 210">
                <a:extLst>
                  <a:ext uri="{FF2B5EF4-FFF2-40B4-BE49-F238E27FC236}">
                    <a16:creationId xmlns:a16="http://schemas.microsoft.com/office/drawing/2014/main" id="{CB41738E-1D73-4684-B72E-3A69391015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5717206"/>
                <a:ext cx="94516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Rectangle 211">
                <a:extLst>
                  <a:ext uri="{FF2B5EF4-FFF2-40B4-BE49-F238E27FC236}">
                    <a16:creationId xmlns:a16="http://schemas.microsoft.com/office/drawing/2014/main" id="{C71D6120-827D-468C-89EA-243D9A5AE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5187913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212">
                <a:extLst>
                  <a:ext uri="{FF2B5EF4-FFF2-40B4-BE49-F238E27FC236}">
                    <a16:creationId xmlns:a16="http://schemas.microsoft.com/office/drawing/2014/main" id="{7DA45181-F1B0-4E80-8EA2-91AC7BD40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32725" y="5011483"/>
                <a:ext cx="176431" cy="88215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213">
                <a:extLst>
                  <a:ext uri="{FF2B5EF4-FFF2-40B4-BE49-F238E27FC236}">
                    <a16:creationId xmlns:a16="http://schemas.microsoft.com/office/drawing/2014/main" id="{42076B77-3663-48B7-9330-0ECE7BE22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509" y="4562529"/>
                <a:ext cx="359162" cy="176431"/>
              </a:xfrm>
              <a:custGeom>
                <a:avLst/>
                <a:gdLst>
                  <a:gd name="T0" fmla="*/ 113 w 228"/>
                  <a:gd name="T1" fmla="*/ 112 h 112"/>
                  <a:gd name="T2" fmla="*/ 168 w 228"/>
                  <a:gd name="T3" fmla="*/ 112 h 112"/>
                  <a:gd name="T4" fmla="*/ 168 w 228"/>
                  <a:gd name="T5" fmla="*/ 56 h 112"/>
                  <a:gd name="T6" fmla="*/ 228 w 228"/>
                  <a:gd name="T7" fmla="*/ 56 h 112"/>
                  <a:gd name="T8" fmla="*/ 228 w 228"/>
                  <a:gd name="T9" fmla="*/ 0 h 112"/>
                  <a:gd name="T10" fmla="*/ 170 w 228"/>
                  <a:gd name="T11" fmla="*/ 0 h 112"/>
                  <a:gd name="T12" fmla="*/ 112 w 228"/>
                  <a:gd name="T13" fmla="*/ 0 h 112"/>
                  <a:gd name="T14" fmla="*/ 112 w 228"/>
                  <a:gd name="T15" fmla="*/ 56 h 112"/>
                  <a:gd name="T16" fmla="*/ 56 w 228"/>
                  <a:gd name="T17" fmla="*/ 56 h 112"/>
                  <a:gd name="T18" fmla="*/ 0 w 228"/>
                  <a:gd name="T19" fmla="*/ 56 h 112"/>
                  <a:gd name="T20" fmla="*/ 0 w 228"/>
                  <a:gd name="T21" fmla="*/ 112 h 112"/>
                  <a:gd name="T22" fmla="*/ 56 w 228"/>
                  <a:gd name="T23" fmla="*/ 112 h 112"/>
                  <a:gd name="T24" fmla="*/ 113 w 228"/>
                  <a:gd name="T2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228" y="56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214">
                <a:extLst>
                  <a:ext uri="{FF2B5EF4-FFF2-40B4-BE49-F238E27FC236}">
                    <a16:creationId xmlns:a16="http://schemas.microsoft.com/office/drawing/2014/main" id="{7E35A505-19E7-46B1-8AAA-9ECFED733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5556" y="5540775"/>
                <a:ext cx="625383" cy="264646"/>
              </a:xfrm>
              <a:custGeom>
                <a:avLst/>
                <a:gdLst>
                  <a:gd name="T0" fmla="*/ 341 w 397"/>
                  <a:gd name="T1" fmla="*/ 0 h 168"/>
                  <a:gd name="T2" fmla="*/ 285 w 397"/>
                  <a:gd name="T3" fmla="*/ 0 h 168"/>
                  <a:gd name="T4" fmla="*/ 285 w 397"/>
                  <a:gd name="T5" fmla="*/ 56 h 168"/>
                  <a:gd name="T6" fmla="*/ 226 w 397"/>
                  <a:gd name="T7" fmla="*/ 56 h 168"/>
                  <a:gd name="T8" fmla="*/ 168 w 397"/>
                  <a:gd name="T9" fmla="*/ 56 h 168"/>
                  <a:gd name="T10" fmla="*/ 168 w 397"/>
                  <a:gd name="T11" fmla="*/ 112 h 168"/>
                  <a:gd name="T12" fmla="*/ 113 w 397"/>
                  <a:gd name="T13" fmla="*/ 112 h 168"/>
                  <a:gd name="T14" fmla="*/ 56 w 397"/>
                  <a:gd name="T15" fmla="*/ 112 h 168"/>
                  <a:gd name="T16" fmla="*/ 0 w 397"/>
                  <a:gd name="T17" fmla="*/ 112 h 168"/>
                  <a:gd name="T18" fmla="*/ 0 w 397"/>
                  <a:gd name="T19" fmla="*/ 168 h 168"/>
                  <a:gd name="T20" fmla="*/ 56 w 397"/>
                  <a:gd name="T21" fmla="*/ 168 h 168"/>
                  <a:gd name="T22" fmla="*/ 113 w 397"/>
                  <a:gd name="T23" fmla="*/ 168 h 168"/>
                  <a:gd name="T24" fmla="*/ 170 w 397"/>
                  <a:gd name="T25" fmla="*/ 168 h 168"/>
                  <a:gd name="T26" fmla="*/ 229 w 397"/>
                  <a:gd name="T27" fmla="*/ 168 h 168"/>
                  <a:gd name="T28" fmla="*/ 229 w 397"/>
                  <a:gd name="T29" fmla="*/ 112 h 168"/>
                  <a:gd name="T30" fmla="*/ 283 w 397"/>
                  <a:gd name="T31" fmla="*/ 112 h 168"/>
                  <a:gd name="T32" fmla="*/ 341 w 397"/>
                  <a:gd name="T33" fmla="*/ 112 h 168"/>
                  <a:gd name="T34" fmla="*/ 397 w 397"/>
                  <a:gd name="T35" fmla="*/ 112 h 168"/>
                  <a:gd name="T36" fmla="*/ 397 w 397"/>
                  <a:gd name="T37" fmla="*/ 56 h 168"/>
                  <a:gd name="T38" fmla="*/ 341 w 397"/>
                  <a:gd name="T39" fmla="*/ 56 h 168"/>
                  <a:gd name="T40" fmla="*/ 341 w 397"/>
                  <a:gd name="T41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97" h="168">
                    <a:moveTo>
                      <a:pt x="341" y="0"/>
                    </a:moveTo>
                    <a:lnTo>
                      <a:pt x="285" y="0"/>
                    </a:lnTo>
                    <a:lnTo>
                      <a:pt x="285" y="56"/>
                    </a:lnTo>
                    <a:lnTo>
                      <a:pt x="226" y="56"/>
                    </a:lnTo>
                    <a:lnTo>
                      <a:pt x="168" y="56"/>
                    </a:lnTo>
                    <a:lnTo>
                      <a:pt x="168" y="112"/>
                    </a:lnTo>
                    <a:lnTo>
                      <a:pt x="113" y="112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113" y="168"/>
                    </a:lnTo>
                    <a:lnTo>
                      <a:pt x="170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3" y="112"/>
                    </a:lnTo>
                    <a:lnTo>
                      <a:pt x="341" y="112"/>
                    </a:lnTo>
                    <a:lnTo>
                      <a:pt x="397" y="112"/>
                    </a:lnTo>
                    <a:lnTo>
                      <a:pt x="397" y="56"/>
                    </a:lnTo>
                    <a:lnTo>
                      <a:pt x="341" y="56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215">
                <a:extLst>
                  <a:ext uri="{FF2B5EF4-FFF2-40B4-BE49-F238E27FC236}">
                    <a16:creationId xmlns:a16="http://schemas.microsoft.com/office/drawing/2014/main" id="{C3E346CE-F2E5-40A0-BBC3-AFF4A457C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509" y="5370645"/>
                <a:ext cx="176431" cy="81914"/>
              </a:xfrm>
              <a:custGeom>
                <a:avLst/>
                <a:gdLst>
                  <a:gd name="T0" fmla="*/ 0 w 112"/>
                  <a:gd name="T1" fmla="*/ 0 h 52"/>
                  <a:gd name="T2" fmla="*/ 0 w 112"/>
                  <a:gd name="T3" fmla="*/ 52 h 52"/>
                  <a:gd name="T4" fmla="*/ 56 w 112"/>
                  <a:gd name="T5" fmla="*/ 52 h 52"/>
                  <a:gd name="T6" fmla="*/ 112 w 112"/>
                  <a:gd name="T7" fmla="*/ 52 h 52"/>
                  <a:gd name="T8" fmla="*/ 112 w 112"/>
                  <a:gd name="T9" fmla="*/ 0 h 52"/>
                  <a:gd name="T10" fmla="*/ 56 w 112"/>
                  <a:gd name="T11" fmla="*/ 0 h 52"/>
                  <a:gd name="T12" fmla="*/ 0 w 112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2">
                    <a:moveTo>
                      <a:pt x="0" y="0"/>
                    </a:moveTo>
                    <a:lnTo>
                      <a:pt x="0" y="52"/>
                    </a:lnTo>
                    <a:lnTo>
                      <a:pt x="56" y="52"/>
                    </a:lnTo>
                    <a:lnTo>
                      <a:pt x="112" y="52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Rectangle 216">
                <a:extLst>
                  <a:ext uri="{FF2B5EF4-FFF2-40B4-BE49-F238E27FC236}">
                    <a16:creationId xmlns:a16="http://schemas.microsoft.com/office/drawing/2014/main" id="{E8533938-5321-4D86-9C7B-6DA9041FE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276129"/>
                <a:ext cx="88215" cy="94516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217">
                <a:extLst>
                  <a:ext uri="{FF2B5EF4-FFF2-40B4-BE49-F238E27FC236}">
                    <a16:creationId xmlns:a16="http://schemas.microsoft.com/office/drawing/2014/main" id="{8453BD9D-2CA6-4F81-BBB0-36FBF9407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0202" y="4923267"/>
                <a:ext cx="184307" cy="176431"/>
              </a:xfrm>
              <a:custGeom>
                <a:avLst/>
                <a:gdLst>
                  <a:gd name="T0" fmla="*/ 117 w 117"/>
                  <a:gd name="T1" fmla="*/ 112 h 112"/>
                  <a:gd name="T2" fmla="*/ 117 w 117"/>
                  <a:gd name="T3" fmla="*/ 54 h 112"/>
                  <a:gd name="T4" fmla="*/ 117 w 117"/>
                  <a:gd name="T5" fmla="*/ 0 h 112"/>
                  <a:gd name="T6" fmla="*/ 61 w 117"/>
                  <a:gd name="T7" fmla="*/ 0 h 112"/>
                  <a:gd name="T8" fmla="*/ 61 w 117"/>
                  <a:gd name="T9" fmla="*/ 56 h 112"/>
                  <a:gd name="T10" fmla="*/ 0 w 117"/>
                  <a:gd name="T11" fmla="*/ 56 h 112"/>
                  <a:gd name="T12" fmla="*/ 0 w 117"/>
                  <a:gd name="T13" fmla="*/ 112 h 112"/>
                  <a:gd name="T14" fmla="*/ 58 w 117"/>
                  <a:gd name="T15" fmla="*/ 112 h 112"/>
                  <a:gd name="T16" fmla="*/ 117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117" y="112"/>
                    </a:moveTo>
                    <a:lnTo>
                      <a:pt x="117" y="54"/>
                    </a:ln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Rectangle 218">
                <a:extLst>
                  <a:ext uri="{FF2B5EF4-FFF2-40B4-BE49-F238E27FC236}">
                    <a16:creationId xmlns:a16="http://schemas.microsoft.com/office/drawing/2014/main" id="{441FA611-83BD-46C5-90F4-DB4CCD8C6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5370645"/>
                <a:ext cx="96092" cy="81914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215" name="Group 2214">
              <a:extLst>
                <a:ext uri="{FF2B5EF4-FFF2-40B4-BE49-F238E27FC236}">
                  <a16:creationId xmlns:a16="http://schemas.microsoft.com/office/drawing/2014/main" id="{6A8AA286-CBF2-44C0-A70C-8FB3865D39B4}"/>
                </a:ext>
              </a:extLst>
            </p:cNvPr>
            <p:cNvGrpSpPr/>
            <p:nvPr/>
          </p:nvGrpSpPr>
          <p:grpSpPr>
            <a:xfrm>
              <a:off x="7382018" y="74156"/>
              <a:ext cx="4233002" cy="1379336"/>
              <a:chOff x="3065253" y="74156"/>
              <a:chExt cx="4233002" cy="1379336"/>
            </a:xfrm>
          </p:grpSpPr>
          <p:sp>
            <p:nvSpPr>
              <p:cNvPr id="2216" name="Rectangle 2215">
                <a:extLst>
                  <a:ext uri="{FF2B5EF4-FFF2-40B4-BE49-F238E27FC236}">
                    <a16:creationId xmlns:a16="http://schemas.microsoft.com/office/drawing/2014/main" id="{3868FD25-586A-46DE-A64D-F4ADE1924318}"/>
                  </a:ext>
                </a:extLst>
              </p:cNvPr>
              <p:cNvSpPr/>
              <p:nvPr/>
            </p:nvSpPr>
            <p:spPr>
              <a:xfrm>
                <a:off x="4453694" y="766663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7" name="Rectangle 2216">
                <a:extLst>
                  <a:ext uri="{FF2B5EF4-FFF2-40B4-BE49-F238E27FC236}">
                    <a16:creationId xmlns:a16="http://schemas.microsoft.com/office/drawing/2014/main" id="{2FE022FF-4894-4EFE-8F14-C991E99F581A}"/>
                  </a:ext>
                </a:extLst>
              </p:cNvPr>
              <p:cNvSpPr/>
              <p:nvPr/>
            </p:nvSpPr>
            <p:spPr>
              <a:xfrm>
                <a:off x="4206443" y="377154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8" name="Rectangle 2217">
                <a:extLst>
                  <a:ext uri="{FF2B5EF4-FFF2-40B4-BE49-F238E27FC236}">
                    <a16:creationId xmlns:a16="http://schemas.microsoft.com/office/drawing/2014/main" id="{E62D9EDB-9EED-4959-90F4-1E8DE15EC1E4}"/>
                  </a:ext>
                </a:extLst>
              </p:cNvPr>
              <p:cNvSpPr/>
              <p:nvPr/>
            </p:nvSpPr>
            <p:spPr>
              <a:xfrm>
                <a:off x="3065253" y="929912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9" name="Rectangle 2218">
                <a:extLst>
                  <a:ext uri="{FF2B5EF4-FFF2-40B4-BE49-F238E27FC236}">
                    <a16:creationId xmlns:a16="http://schemas.microsoft.com/office/drawing/2014/main" id="{4A340A31-61E9-4DFF-8654-9875D1F176AE}"/>
                  </a:ext>
                </a:extLst>
              </p:cNvPr>
              <p:cNvSpPr/>
              <p:nvPr/>
            </p:nvSpPr>
            <p:spPr>
              <a:xfrm>
                <a:off x="3648486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0" name="Rectangle 2219">
                <a:extLst>
                  <a:ext uri="{FF2B5EF4-FFF2-40B4-BE49-F238E27FC236}">
                    <a16:creationId xmlns:a16="http://schemas.microsoft.com/office/drawing/2014/main" id="{0BA7BFCE-69B7-4ACF-8111-EA5135994BB1}"/>
                  </a:ext>
                </a:extLst>
              </p:cNvPr>
              <p:cNvSpPr/>
              <p:nvPr/>
            </p:nvSpPr>
            <p:spPr>
              <a:xfrm>
                <a:off x="5125311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1" name="Rectangle 2220">
                <a:extLst>
                  <a:ext uri="{FF2B5EF4-FFF2-40B4-BE49-F238E27FC236}">
                    <a16:creationId xmlns:a16="http://schemas.microsoft.com/office/drawing/2014/main" id="{A12F7970-ABF8-4A55-8E80-212A6FDBC14A}"/>
                  </a:ext>
                </a:extLst>
              </p:cNvPr>
              <p:cNvSpPr/>
              <p:nvPr/>
            </p:nvSpPr>
            <p:spPr>
              <a:xfrm>
                <a:off x="4915790" y="430970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2" name="Rectangle 2221">
                <a:extLst>
                  <a:ext uri="{FF2B5EF4-FFF2-40B4-BE49-F238E27FC236}">
                    <a16:creationId xmlns:a16="http://schemas.microsoft.com/office/drawing/2014/main" id="{E794ECF9-4C67-4655-9A53-A2FA011589BA}"/>
                  </a:ext>
                </a:extLst>
              </p:cNvPr>
              <p:cNvSpPr/>
              <p:nvPr/>
            </p:nvSpPr>
            <p:spPr>
              <a:xfrm>
                <a:off x="6301124" y="791893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3" name="Rectangle 2222">
                <a:extLst>
                  <a:ext uri="{FF2B5EF4-FFF2-40B4-BE49-F238E27FC236}">
                    <a16:creationId xmlns:a16="http://schemas.microsoft.com/office/drawing/2014/main" id="{4547F60D-AE12-4F20-9DBF-57A6D8F56DB3}"/>
                  </a:ext>
                </a:extLst>
              </p:cNvPr>
              <p:cNvSpPr/>
              <p:nvPr/>
            </p:nvSpPr>
            <p:spPr>
              <a:xfrm>
                <a:off x="5435561" y="662612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4" name="Rectangle 2223">
                <a:extLst>
                  <a:ext uri="{FF2B5EF4-FFF2-40B4-BE49-F238E27FC236}">
                    <a16:creationId xmlns:a16="http://schemas.microsoft.com/office/drawing/2014/main" id="{7008FDED-C1DD-447B-A8DE-ECC618DB0439}"/>
                  </a:ext>
                </a:extLst>
              </p:cNvPr>
              <p:cNvSpPr/>
              <p:nvPr/>
            </p:nvSpPr>
            <p:spPr>
              <a:xfrm>
                <a:off x="4631427" y="74156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5" name="Rectangle 2224">
                <a:extLst>
                  <a:ext uri="{FF2B5EF4-FFF2-40B4-BE49-F238E27FC236}">
                    <a16:creationId xmlns:a16="http://schemas.microsoft.com/office/drawing/2014/main" id="{69AA9E65-838F-4F66-A90A-AB63928179B8}"/>
                  </a:ext>
                </a:extLst>
              </p:cNvPr>
              <p:cNvSpPr/>
              <p:nvPr/>
            </p:nvSpPr>
            <p:spPr>
              <a:xfrm>
                <a:off x="5484998" y="1398242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6" name="Rectangle 2225">
                <a:extLst>
                  <a:ext uri="{FF2B5EF4-FFF2-40B4-BE49-F238E27FC236}">
                    <a16:creationId xmlns:a16="http://schemas.microsoft.com/office/drawing/2014/main" id="{176CDA85-FD87-4F23-8952-A9A301B00836}"/>
                  </a:ext>
                </a:extLst>
              </p:cNvPr>
              <p:cNvSpPr/>
              <p:nvPr/>
            </p:nvSpPr>
            <p:spPr>
              <a:xfrm>
                <a:off x="5729746" y="1029301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7" name="Rectangle 2226">
                <a:extLst>
                  <a:ext uri="{FF2B5EF4-FFF2-40B4-BE49-F238E27FC236}">
                    <a16:creationId xmlns:a16="http://schemas.microsoft.com/office/drawing/2014/main" id="{25D2DEE8-1A1F-47D4-9AE6-F5CF618994EA}"/>
                  </a:ext>
                </a:extLst>
              </p:cNvPr>
              <p:cNvSpPr/>
              <p:nvPr/>
            </p:nvSpPr>
            <p:spPr>
              <a:xfrm>
                <a:off x="7234514" y="1059537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26" name="Group 1425">
              <a:extLst>
                <a:ext uri="{FF2B5EF4-FFF2-40B4-BE49-F238E27FC236}">
                  <a16:creationId xmlns:a16="http://schemas.microsoft.com/office/drawing/2014/main" id="{1F533061-82A2-4793-BA01-190217F52F8C}"/>
                </a:ext>
              </a:extLst>
            </p:cNvPr>
            <p:cNvGrpSpPr/>
            <p:nvPr/>
          </p:nvGrpSpPr>
          <p:grpSpPr>
            <a:xfrm>
              <a:off x="-46555" y="0"/>
              <a:ext cx="12238555" cy="687503"/>
              <a:chOff x="-46556" y="0"/>
              <a:chExt cx="15754456" cy="885010"/>
            </a:xfrm>
          </p:grpSpPr>
          <p:pic>
            <p:nvPicPr>
              <p:cNvPr id="1424" name="Picture 1423">
                <a:extLst>
                  <a:ext uri="{FF2B5EF4-FFF2-40B4-BE49-F238E27FC236}">
                    <a16:creationId xmlns:a16="http://schemas.microsoft.com/office/drawing/2014/main" id="{8D22E648-F9DF-4F79-ABEB-9E09D86645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46556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1425" name="Picture 1424">
                <a:extLst>
                  <a:ext uri="{FF2B5EF4-FFF2-40B4-BE49-F238E27FC236}">
                    <a16:creationId xmlns:a16="http://schemas.microsoft.com/office/drawing/2014/main" id="{7CD0E359-1575-41EE-87A4-E00C4DCF3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13527746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4" name="Picture 2183">
                <a:extLst>
                  <a:ext uri="{FF2B5EF4-FFF2-40B4-BE49-F238E27FC236}">
                    <a16:creationId xmlns:a16="http://schemas.microsoft.com/office/drawing/2014/main" id="{B1ABA609-5604-4449-8044-4142C08F8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11460320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5" name="Picture 2184">
                <a:extLst>
                  <a:ext uri="{FF2B5EF4-FFF2-40B4-BE49-F238E27FC236}">
                    <a16:creationId xmlns:a16="http://schemas.microsoft.com/office/drawing/2014/main" id="{7CFFF14F-96DB-4644-AA12-43F05D7241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9445830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6" name="Picture 2185">
                <a:extLst>
                  <a:ext uri="{FF2B5EF4-FFF2-40B4-BE49-F238E27FC236}">
                    <a16:creationId xmlns:a16="http://schemas.microsoft.com/office/drawing/2014/main" id="{B225F257-B37E-4A54-9241-30EC4C5066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7212741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7" name="Picture 2186">
                <a:extLst>
                  <a:ext uri="{FF2B5EF4-FFF2-40B4-BE49-F238E27FC236}">
                    <a16:creationId xmlns:a16="http://schemas.microsoft.com/office/drawing/2014/main" id="{9EA7574B-26A7-4819-A82E-B6597F132F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2622318" y="0"/>
                <a:ext cx="2180154" cy="885010"/>
              </a:xfrm>
              <a:prstGeom prst="rect">
                <a:avLst/>
              </a:prstGeom>
            </p:spPr>
          </p:pic>
        </p:grpSp>
        <p:sp>
          <p:nvSpPr>
            <p:cNvPr id="2230" name="AutoShape 710">
              <a:extLst>
                <a:ext uri="{FF2B5EF4-FFF2-40B4-BE49-F238E27FC236}">
                  <a16:creationId xmlns:a16="http://schemas.microsoft.com/office/drawing/2014/main" id="{051DF34C-BAAD-4843-859A-031A715CA55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011863" y="2520950"/>
              <a:ext cx="823912" cy="1011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8" name="AutoShape 718">
              <a:extLst>
                <a:ext uri="{FF2B5EF4-FFF2-40B4-BE49-F238E27FC236}">
                  <a16:creationId xmlns:a16="http://schemas.microsoft.com/office/drawing/2014/main" id="{08B46D28-FEA0-492B-BB45-A105042B4F9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364416" y="3045694"/>
              <a:ext cx="1682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427" name="Picture 1426">
              <a:extLst>
                <a:ext uri="{FF2B5EF4-FFF2-40B4-BE49-F238E27FC236}">
                  <a16:creationId xmlns:a16="http://schemas.microsoft.com/office/drawing/2014/main" id="{B69B1157-02FB-49FB-9129-65385EE9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174234" y="2723997"/>
              <a:ext cx="1159587" cy="1155603"/>
            </a:xfrm>
            <a:prstGeom prst="rect">
              <a:avLst/>
            </a:prstGeom>
          </p:spPr>
        </p:pic>
      </p:grpSp>
      <p:pic>
        <p:nvPicPr>
          <p:cNvPr id="2212" name="Signpost 3">
            <a:hlinkClick r:id="" action="ppaction://hlinkshowjump?jump=nextslide">
              <a:snd r:embed="rId10" name="whoosh.wav"/>
            </a:hlinkClick>
            <a:extLst>
              <a:ext uri="{FF2B5EF4-FFF2-40B4-BE49-F238E27FC236}">
                <a16:creationId xmlns:a16="http://schemas.microsoft.com/office/drawing/2014/main" id="{B29075E2-E154-46A1-8116-1FC4567042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70025" y="3413600"/>
            <a:ext cx="841408" cy="1237366"/>
          </a:xfrm>
          <a:prstGeom prst="rect">
            <a:avLst/>
          </a:prstGeom>
        </p:spPr>
      </p:pic>
      <p:sp>
        <p:nvSpPr>
          <p:cNvPr id="10" name="AutoShape 3">
            <a:extLst>
              <a:ext uri="{FF2B5EF4-FFF2-40B4-BE49-F238E27FC236}">
                <a16:creationId xmlns:a16="http://schemas.microsoft.com/office/drawing/2014/main" id="{065DBDC4-ACBC-4FB5-BD8E-04A95DE8D58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762517" y="3796946"/>
            <a:ext cx="4237485" cy="214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18E74D-1F6A-4B91-B2F4-482F87503BD6}"/>
              </a:ext>
            </a:extLst>
          </p:cNvPr>
          <p:cNvGrpSpPr/>
          <p:nvPr/>
        </p:nvGrpSpPr>
        <p:grpSpPr>
          <a:xfrm>
            <a:off x="9460204" y="2456022"/>
            <a:ext cx="614676" cy="761664"/>
            <a:chOff x="2292737" y="2324639"/>
            <a:chExt cx="491741" cy="609331"/>
          </a:xfrm>
        </p:grpSpPr>
        <p:sp>
          <p:nvSpPr>
            <p:cNvPr id="2243" name="Rectangle 724">
              <a:extLst>
                <a:ext uri="{FF2B5EF4-FFF2-40B4-BE49-F238E27FC236}">
                  <a16:creationId xmlns:a16="http://schemas.microsoft.com/office/drawing/2014/main" id="{DADA484D-4000-4D22-8FB9-ECB2CAC3A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671" y="2446505"/>
              <a:ext cx="307873" cy="18279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4" name="Rectangle 725">
              <a:extLst>
                <a:ext uri="{FF2B5EF4-FFF2-40B4-BE49-F238E27FC236}">
                  <a16:creationId xmlns:a16="http://schemas.microsoft.com/office/drawing/2014/main" id="{94456D9D-54D9-4041-97BC-E9A21CC25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671" y="2690238"/>
              <a:ext cx="307873" cy="121866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5" name="Rectangle 726">
              <a:extLst>
                <a:ext uri="{FF2B5EF4-FFF2-40B4-BE49-F238E27FC236}">
                  <a16:creationId xmlns:a16="http://schemas.microsoft.com/office/drawing/2014/main" id="{3E1F393E-C381-4066-A58D-84903A2F1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670" y="2690238"/>
              <a:ext cx="31001" cy="3100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6" name="Rectangle 727">
              <a:extLst>
                <a:ext uri="{FF2B5EF4-FFF2-40B4-BE49-F238E27FC236}">
                  <a16:creationId xmlns:a16="http://schemas.microsoft.com/office/drawing/2014/main" id="{03CFD6EF-18EF-4A48-8AB1-7D4EF79D8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2669" y="2721239"/>
              <a:ext cx="31001" cy="29932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7" name="Rectangle 728">
              <a:extLst>
                <a:ext uri="{FF2B5EF4-FFF2-40B4-BE49-F238E27FC236}">
                  <a16:creationId xmlns:a16="http://schemas.microsoft.com/office/drawing/2014/main" id="{D9DD1E17-B0EA-4A69-BAA6-6BBAEFBC4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737" y="2751171"/>
              <a:ext cx="29932" cy="3100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8" name="Rectangle 729">
              <a:extLst>
                <a:ext uri="{FF2B5EF4-FFF2-40B4-BE49-F238E27FC236}">
                  <a16:creationId xmlns:a16="http://schemas.microsoft.com/office/drawing/2014/main" id="{E9C98864-8A6C-4200-8565-BCE970F7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671" y="2812104"/>
              <a:ext cx="307873" cy="29932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9" name="Rectangle 730">
              <a:extLst>
                <a:ext uri="{FF2B5EF4-FFF2-40B4-BE49-F238E27FC236}">
                  <a16:creationId xmlns:a16="http://schemas.microsoft.com/office/drawing/2014/main" id="{562659B9-0B6F-4487-85D2-4FEEE4491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671" y="2842036"/>
              <a:ext cx="31001" cy="60933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0" name="Rectangle 731">
              <a:extLst>
                <a:ext uri="{FF2B5EF4-FFF2-40B4-BE49-F238E27FC236}">
                  <a16:creationId xmlns:a16="http://schemas.microsoft.com/office/drawing/2014/main" id="{5D04D21D-E215-4BD9-8B93-02024D2ED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543" y="2842036"/>
              <a:ext cx="31001" cy="60933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1" name="Rectangle 732">
              <a:extLst>
                <a:ext uri="{FF2B5EF4-FFF2-40B4-BE49-F238E27FC236}">
                  <a16:creationId xmlns:a16="http://schemas.microsoft.com/office/drawing/2014/main" id="{E03F683C-A803-4E0D-81CA-236E5D120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670" y="2902969"/>
              <a:ext cx="62002" cy="3100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2" name="Rectangle 733">
              <a:extLst>
                <a:ext uri="{FF2B5EF4-FFF2-40B4-BE49-F238E27FC236}">
                  <a16:creationId xmlns:a16="http://schemas.microsoft.com/office/drawing/2014/main" id="{7386D63D-4843-466F-87AE-B63EF40C8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670" y="2902969"/>
              <a:ext cx="62002" cy="31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3" name="Rectangle 734">
              <a:extLst>
                <a:ext uri="{FF2B5EF4-FFF2-40B4-BE49-F238E27FC236}">
                  <a16:creationId xmlns:a16="http://schemas.microsoft.com/office/drawing/2014/main" id="{7612CCE5-A954-4EF4-A5BE-E72C7EEE3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543" y="2902969"/>
              <a:ext cx="62002" cy="3100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4" name="Rectangle 735">
              <a:extLst>
                <a:ext uri="{FF2B5EF4-FFF2-40B4-BE49-F238E27FC236}">
                  <a16:creationId xmlns:a16="http://schemas.microsoft.com/office/drawing/2014/main" id="{C1219E29-089F-4B2D-958A-1AEDB2CBD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543" y="2902969"/>
              <a:ext cx="62002" cy="31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5" name="Rectangle 736">
              <a:extLst>
                <a:ext uri="{FF2B5EF4-FFF2-40B4-BE49-F238E27FC236}">
                  <a16:creationId xmlns:a16="http://schemas.microsoft.com/office/drawing/2014/main" id="{19BEC197-69BB-468C-A4E0-DBF21B67A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737" y="2782172"/>
              <a:ext cx="29932" cy="29932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6" name="Rectangle 737">
              <a:extLst>
                <a:ext uri="{FF2B5EF4-FFF2-40B4-BE49-F238E27FC236}">
                  <a16:creationId xmlns:a16="http://schemas.microsoft.com/office/drawing/2014/main" id="{129BA5CD-B644-4844-94C6-2B9974A65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544" y="2690238"/>
              <a:ext cx="31001" cy="3100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7" name="Rectangle 738">
              <a:extLst>
                <a:ext uri="{FF2B5EF4-FFF2-40B4-BE49-F238E27FC236}">
                  <a16:creationId xmlns:a16="http://schemas.microsoft.com/office/drawing/2014/main" id="{43F1835E-7EC4-423A-8247-31DF881B6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3545" y="2721239"/>
              <a:ext cx="29932" cy="29932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8" name="Rectangle 739">
              <a:extLst>
                <a:ext uri="{FF2B5EF4-FFF2-40B4-BE49-F238E27FC236}">
                  <a16:creationId xmlns:a16="http://schemas.microsoft.com/office/drawing/2014/main" id="{BC99DC67-8720-4CC5-BDA9-A88E70563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477" y="2751171"/>
              <a:ext cx="31001" cy="3100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9" name="Rectangle 740">
              <a:extLst>
                <a:ext uri="{FF2B5EF4-FFF2-40B4-BE49-F238E27FC236}">
                  <a16:creationId xmlns:a16="http://schemas.microsoft.com/office/drawing/2014/main" id="{C3B67643-EE8D-4401-BBBD-B63CBC37B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477" y="2782172"/>
              <a:ext cx="31001" cy="29932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0" name="Rectangle 741">
              <a:extLst>
                <a:ext uri="{FF2B5EF4-FFF2-40B4-BE49-F238E27FC236}">
                  <a16:creationId xmlns:a16="http://schemas.microsoft.com/office/drawing/2014/main" id="{A3688AC4-9592-4F8A-8A8D-CB0A12F85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542" y="2385572"/>
              <a:ext cx="122935" cy="3100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1" name="Rectangle 742">
              <a:extLst>
                <a:ext uri="{FF2B5EF4-FFF2-40B4-BE49-F238E27FC236}">
                  <a16:creationId xmlns:a16="http://schemas.microsoft.com/office/drawing/2014/main" id="{744F4E20-B386-462E-9BCA-3A1B62F99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672" y="2416573"/>
              <a:ext cx="245870" cy="29932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2" name="Rectangle 743">
              <a:extLst>
                <a:ext uri="{FF2B5EF4-FFF2-40B4-BE49-F238E27FC236}">
                  <a16:creationId xmlns:a16="http://schemas.microsoft.com/office/drawing/2014/main" id="{E9C9C038-A134-4971-AE47-E5EC4FDBA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477" y="2324639"/>
              <a:ext cx="31001" cy="60933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3" name="Rectangle 744">
              <a:extLst>
                <a:ext uri="{FF2B5EF4-FFF2-40B4-BE49-F238E27FC236}">
                  <a16:creationId xmlns:a16="http://schemas.microsoft.com/office/drawing/2014/main" id="{FA9E78A7-7C76-45D2-8E52-8E1A5BBB7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544" y="2324639"/>
              <a:ext cx="31001" cy="60933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4" name="Rectangle 745">
              <a:extLst>
                <a:ext uri="{FF2B5EF4-FFF2-40B4-BE49-F238E27FC236}">
                  <a16:creationId xmlns:a16="http://schemas.microsoft.com/office/drawing/2014/main" id="{A8814598-E3EA-4EFE-93B8-3C1882A7E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2669" y="2385572"/>
              <a:ext cx="124004" cy="3100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5" name="Rectangle 746">
              <a:extLst>
                <a:ext uri="{FF2B5EF4-FFF2-40B4-BE49-F238E27FC236}">
                  <a16:creationId xmlns:a16="http://schemas.microsoft.com/office/drawing/2014/main" id="{279668E6-6148-4E3B-A75B-C61B53AF0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737" y="2324639"/>
              <a:ext cx="29932" cy="60933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6" name="Rectangle 747">
              <a:extLst>
                <a:ext uri="{FF2B5EF4-FFF2-40B4-BE49-F238E27FC236}">
                  <a16:creationId xmlns:a16="http://schemas.microsoft.com/office/drawing/2014/main" id="{227EBF2F-FEF0-4ECE-B219-B134D3AAF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670" y="2324639"/>
              <a:ext cx="31001" cy="60933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7" name="Rectangle 748">
              <a:extLst>
                <a:ext uri="{FF2B5EF4-FFF2-40B4-BE49-F238E27FC236}">
                  <a16:creationId xmlns:a16="http://schemas.microsoft.com/office/drawing/2014/main" id="{1C9B830D-B499-4C06-A7D9-34603316A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672" y="2416573"/>
              <a:ext cx="31001" cy="29932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8" name="Rectangle 749">
              <a:extLst>
                <a:ext uri="{FF2B5EF4-FFF2-40B4-BE49-F238E27FC236}">
                  <a16:creationId xmlns:a16="http://schemas.microsoft.com/office/drawing/2014/main" id="{59438C5A-6F50-40C0-8C11-D2E53B9A5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542" y="2416573"/>
              <a:ext cx="31001" cy="29932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9" name="Rectangle 750">
              <a:extLst>
                <a:ext uri="{FF2B5EF4-FFF2-40B4-BE49-F238E27FC236}">
                  <a16:creationId xmlns:a16="http://schemas.microsoft.com/office/drawing/2014/main" id="{05A25EAE-43E7-4980-B0DA-04A9BE268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671" y="2629305"/>
              <a:ext cx="307873" cy="60933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0" name="Rectangle 751">
              <a:extLst>
                <a:ext uri="{FF2B5EF4-FFF2-40B4-BE49-F238E27FC236}">
                  <a16:creationId xmlns:a16="http://schemas.microsoft.com/office/drawing/2014/main" id="{72EB27E2-FD8B-4560-94FF-D45F714E1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672" y="2751171"/>
              <a:ext cx="245870" cy="9086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1" name="Rectangle 752">
              <a:extLst>
                <a:ext uri="{FF2B5EF4-FFF2-40B4-BE49-F238E27FC236}">
                  <a16:creationId xmlns:a16="http://schemas.microsoft.com/office/drawing/2014/main" id="{62AD53CD-F25B-453E-8914-15561CFD0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6673" y="2721239"/>
              <a:ext cx="183868" cy="29932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2" name="Rectangle 753">
              <a:extLst>
                <a:ext uri="{FF2B5EF4-FFF2-40B4-BE49-F238E27FC236}">
                  <a16:creationId xmlns:a16="http://schemas.microsoft.com/office/drawing/2014/main" id="{02E706A1-0687-4D46-A7EC-6D251A609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672" y="2507438"/>
              <a:ext cx="60933" cy="919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3" name="Rectangle 754">
              <a:extLst>
                <a:ext uri="{FF2B5EF4-FFF2-40B4-BE49-F238E27FC236}">
                  <a16:creationId xmlns:a16="http://schemas.microsoft.com/office/drawing/2014/main" id="{EA2B8DCA-D398-47E6-AD9D-F621E34F5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6673" y="2507438"/>
              <a:ext cx="29932" cy="609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4" name="Rectangle 755">
              <a:extLst>
                <a:ext uri="{FF2B5EF4-FFF2-40B4-BE49-F238E27FC236}">
                  <a16:creationId xmlns:a16="http://schemas.microsoft.com/office/drawing/2014/main" id="{60E11DCA-F00D-424F-937D-42379CABA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9541" y="2507438"/>
              <a:ext cx="62002" cy="919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5" name="Rectangle 756">
              <a:extLst>
                <a:ext uri="{FF2B5EF4-FFF2-40B4-BE49-F238E27FC236}">
                  <a16:creationId xmlns:a16="http://schemas.microsoft.com/office/drawing/2014/main" id="{2D91E50E-599F-42FB-B4A8-AD992C627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9541" y="2507438"/>
              <a:ext cx="31001" cy="609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6" name="Rectangle 757">
              <a:extLst>
                <a:ext uri="{FF2B5EF4-FFF2-40B4-BE49-F238E27FC236}">
                  <a16:creationId xmlns:a16="http://schemas.microsoft.com/office/drawing/2014/main" id="{8CBC73E2-FB05-4336-A70F-819A0E0D8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605" y="2568371"/>
              <a:ext cx="122935" cy="60933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7" name="Rectangle 758">
              <a:extLst>
                <a:ext uri="{FF2B5EF4-FFF2-40B4-BE49-F238E27FC236}">
                  <a16:creationId xmlns:a16="http://schemas.microsoft.com/office/drawing/2014/main" id="{79C5B88B-BE4A-4DF6-88A2-D7E66433D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7606" y="2629305"/>
              <a:ext cx="62002" cy="31001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8" name="Rectangle 759">
              <a:extLst>
                <a:ext uri="{FF2B5EF4-FFF2-40B4-BE49-F238E27FC236}">
                  <a16:creationId xmlns:a16="http://schemas.microsoft.com/office/drawing/2014/main" id="{CAE8828C-A5F9-4D47-8BE0-DE3C48497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9609" y="2660306"/>
              <a:ext cx="60933" cy="29932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9" name="Rectangle 760">
              <a:extLst>
                <a:ext uri="{FF2B5EF4-FFF2-40B4-BE49-F238E27FC236}">
                  <a16:creationId xmlns:a16="http://schemas.microsoft.com/office/drawing/2014/main" id="{E34DC7FF-4076-402C-A1CC-AF85CDFAF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542" y="2629305"/>
              <a:ext cx="31001" cy="31001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0" name="Freeform 761">
              <a:extLst>
                <a:ext uri="{FF2B5EF4-FFF2-40B4-BE49-F238E27FC236}">
                  <a16:creationId xmlns:a16="http://schemas.microsoft.com/office/drawing/2014/main" id="{09298134-EF2D-45D3-B8AE-0AAE233BF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2737" y="2902969"/>
              <a:ext cx="491741" cy="31001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1" name="Freeform 762">
              <a:extLst>
                <a:ext uri="{FF2B5EF4-FFF2-40B4-BE49-F238E27FC236}">
                  <a16:creationId xmlns:a16="http://schemas.microsoft.com/office/drawing/2014/main" id="{B8ACCD80-6FFC-43A9-9EBB-1928FBBFB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2737" y="2902969"/>
              <a:ext cx="491741" cy="31001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2" name="Rectangle 763">
              <a:extLst>
                <a:ext uri="{FF2B5EF4-FFF2-40B4-BE49-F238E27FC236}">
                  <a16:creationId xmlns:a16="http://schemas.microsoft.com/office/drawing/2014/main" id="{3A790FDD-8706-47EE-9B2B-625F99FFB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670" y="2902969"/>
              <a:ext cx="62002" cy="31001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3" name="Rectangle 764">
              <a:extLst>
                <a:ext uri="{FF2B5EF4-FFF2-40B4-BE49-F238E27FC236}">
                  <a16:creationId xmlns:a16="http://schemas.microsoft.com/office/drawing/2014/main" id="{707FD57D-A356-47A4-A3F4-2B1B2C4B8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670" y="2902969"/>
              <a:ext cx="62002" cy="31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4" name="Rectangle 765">
              <a:extLst>
                <a:ext uri="{FF2B5EF4-FFF2-40B4-BE49-F238E27FC236}">
                  <a16:creationId xmlns:a16="http://schemas.microsoft.com/office/drawing/2014/main" id="{D15755AF-F4F9-47DE-A8E3-45FA256DE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543" y="2902969"/>
              <a:ext cx="62002" cy="31001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5" name="Rectangle 766">
              <a:extLst>
                <a:ext uri="{FF2B5EF4-FFF2-40B4-BE49-F238E27FC236}">
                  <a16:creationId xmlns:a16="http://schemas.microsoft.com/office/drawing/2014/main" id="{77FEAF2E-23E2-455A-93BE-8714CD2B6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543" y="2902969"/>
              <a:ext cx="62002" cy="31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82" name="Group 769">
            <a:extLst>
              <a:ext uri="{FF2B5EF4-FFF2-40B4-BE49-F238E27FC236}">
                <a16:creationId xmlns:a16="http://schemas.microsoft.com/office/drawing/2014/main" id="{C3ED3740-1206-4D5F-BFA7-9488478FAB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50715" y="4380233"/>
            <a:ext cx="1089025" cy="1222375"/>
            <a:chOff x="1573" y="2847"/>
            <a:chExt cx="686" cy="770"/>
          </a:xfrm>
        </p:grpSpPr>
        <p:sp>
          <p:nvSpPr>
            <p:cNvPr id="1683" name="AutoShape 768">
              <a:extLst>
                <a:ext uri="{FF2B5EF4-FFF2-40B4-BE49-F238E27FC236}">
                  <a16:creationId xmlns:a16="http://schemas.microsoft.com/office/drawing/2014/main" id="{B9E770ED-9AAD-4EE7-80C3-0C809FEC1A4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73" y="2847"/>
              <a:ext cx="686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4" name="Freeform 770">
              <a:extLst>
                <a:ext uri="{FF2B5EF4-FFF2-40B4-BE49-F238E27FC236}">
                  <a16:creationId xmlns:a16="http://schemas.microsoft.com/office/drawing/2014/main" id="{2FF41F41-DF64-46A1-A317-0512B89FA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2961"/>
              <a:ext cx="57" cy="29"/>
            </a:xfrm>
            <a:custGeom>
              <a:avLst/>
              <a:gdLst>
                <a:gd name="T0" fmla="*/ 28 w 57"/>
                <a:gd name="T1" fmla="*/ 0 h 29"/>
                <a:gd name="T2" fmla="*/ 0 w 57"/>
                <a:gd name="T3" fmla="*/ 0 h 29"/>
                <a:gd name="T4" fmla="*/ 0 w 57"/>
                <a:gd name="T5" fmla="*/ 29 h 29"/>
                <a:gd name="T6" fmla="*/ 28 w 57"/>
                <a:gd name="T7" fmla="*/ 29 h 29"/>
                <a:gd name="T8" fmla="*/ 57 w 57"/>
                <a:gd name="T9" fmla="*/ 29 h 29"/>
                <a:gd name="T10" fmla="*/ 57 w 57"/>
                <a:gd name="T11" fmla="*/ 0 h 29"/>
                <a:gd name="T12" fmla="*/ 28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28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5" name="Rectangle 771">
              <a:extLst>
                <a:ext uri="{FF2B5EF4-FFF2-40B4-BE49-F238E27FC236}">
                  <a16:creationId xmlns:a16="http://schemas.microsoft.com/office/drawing/2014/main" id="{B3849220-BD68-4215-B575-229BE9641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2904"/>
              <a:ext cx="29" cy="29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6" name="Freeform 772">
              <a:extLst>
                <a:ext uri="{FF2B5EF4-FFF2-40B4-BE49-F238E27FC236}">
                  <a16:creationId xmlns:a16="http://schemas.microsoft.com/office/drawing/2014/main" id="{9EA7BC72-34B0-429F-9DC9-2A643B7D6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132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8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8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7" name="Freeform 773">
              <a:extLst>
                <a:ext uri="{FF2B5EF4-FFF2-40B4-BE49-F238E27FC236}">
                  <a16:creationId xmlns:a16="http://schemas.microsoft.com/office/drawing/2014/main" id="{365FA288-0EBA-47DD-94FA-74E163BD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075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8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8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8" name="Rectangle 774">
              <a:extLst>
                <a:ext uri="{FF2B5EF4-FFF2-40B4-BE49-F238E27FC236}">
                  <a16:creationId xmlns:a16="http://schemas.microsoft.com/office/drawing/2014/main" id="{1AADBB3B-7938-4333-87A3-826284F09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2904"/>
              <a:ext cx="29" cy="29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9" name="Freeform 775">
              <a:extLst>
                <a:ext uri="{FF2B5EF4-FFF2-40B4-BE49-F238E27FC236}">
                  <a16:creationId xmlns:a16="http://schemas.microsoft.com/office/drawing/2014/main" id="{F7CEDBA1-2FC3-4542-9ADE-B2E5AFED5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3360"/>
              <a:ext cx="57" cy="114"/>
            </a:xfrm>
            <a:custGeom>
              <a:avLst/>
              <a:gdLst>
                <a:gd name="T0" fmla="*/ 29 w 57"/>
                <a:gd name="T1" fmla="*/ 29 h 114"/>
                <a:gd name="T2" fmla="*/ 29 w 57"/>
                <a:gd name="T3" fmla="*/ 0 h 114"/>
                <a:gd name="T4" fmla="*/ 0 w 57"/>
                <a:gd name="T5" fmla="*/ 0 h 114"/>
                <a:gd name="T6" fmla="*/ 0 w 57"/>
                <a:gd name="T7" fmla="*/ 30 h 114"/>
                <a:gd name="T8" fmla="*/ 0 w 57"/>
                <a:gd name="T9" fmla="*/ 58 h 114"/>
                <a:gd name="T10" fmla="*/ 0 w 57"/>
                <a:gd name="T11" fmla="*/ 87 h 114"/>
                <a:gd name="T12" fmla="*/ 0 w 57"/>
                <a:gd name="T13" fmla="*/ 114 h 114"/>
                <a:gd name="T14" fmla="*/ 29 w 57"/>
                <a:gd name="T15" fmla="*/ 114 h 114"/>
                <a:gd name="T16" fmla="*/ 29 w 57"/>
                <a:gd name="T17" fmla="*/ 87 h 114"/>
                <a:gd name="T18" fmla="*/ 29 w 57"/>
                <a:gd name="T19" fmla="*/ 57 h 114"/>
                <a:gd name="T20" fmla="*/ 57 w 57"/>
                <a:gd name="T21" fmla="*/ 57 h 114"/>
                <a:gd name="T22" fmla="*/ 57 w 57"/>
                <a:gd name="T23" fmla="*/ 29 h 114"/>
                <a:gd name="T24" fmla="*/ 29 w 57"/>
                <a:gd name="T25" fmla="*/ 2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114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58"/>
                  </a:lnTo>
                  <a:lnTo>
                    <a:pt x="0" y="87"/>
                  </a:lnTo>
                  <a:lnTo>
                    <a:pt x="0" y="114"/>
                  </a:lnTo>
                  <a:lnTo>
                    <a:pt x="29" y="114"/>
                  </a:lnTo>
                  <a:lnTo>
                    <a:pt x="29" y="87"/>
                  </a:lnTo>
                  <a:lnTo>
                    <a:pt x="29" y="57"/>
                  </a:lnTo>
                  <a:lnTo>
                    <a:pt x="57" y="57"/>
                  </a:lnTo>
                  <a:lnTo>
                    <a:pt x="57" y="29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0" name="Freeform 776">
              <a:extLst>
                <a:ext uri="{FF2B5EF4-FFF2-40B4-BE49-F238E27FC236}">
                  <a16:creationId xmlns:a16="http://schemas.microsoft.com/office/drawing/2014/main" id="{332B6C08-9599-4347-B4CB-6FD6380BE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" y="3104"/>
              <a:ext cx="28" cy="85"/>
            </a:xfrm>
            <a:custGeom>
              <a:avLst/>
              <a:gdLst>
                <a:gd name="T0" fmla="*/ 28 w 28"/>
                <a:gd name="T1" fmla="*/ 57 h 85"/>
                <a:gd name="T2" fmla="*/ 28 w 28"/>
                <a:gd name="T3" fmla="*/ 29 h 85"/>
                <a:gd name="T4" fmla="*/ 28 w 28"/>
                <a:gd name="T5" fmla="*/ 0 h 85"/>
                <a:gd name="T6" fmla="*/ 0 w 28"/>
                <a:gd name="T7" fmla="*/ 0 h 85"/>
                <a:gd name="T8" fmla="*/ 0 w 28"/>
                <a:gd name="T9" fmla="*/ 29 h 85"/>
                <a:gd name="T10" fmla="*/ 0 w 28"/>
                <a:gd name="T11" fmla="*/ 57 h 85"/>
                <a:gd name="T12" fmla="*/ 0 w 28"/>
                <a:gd name="T13" fmla="*/ 85 h 85"/>
                <a:gd name="T14" fmla="*/ 28 w 28"/>
                <a:gd name="T15" fmla="*/ 85 h 85"/>
                <a:gd name="T16" fmla="*/ 28 w 28"/>
                <a:gd name="T17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85">
                  <a:moveTo>
                    <a:pt x="28" y="57"/>
                  </a:moveTo>
                  <a:lnTo>
                    <a:pt x="28" y="29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0" y="85"/>
                  </a:lnTo>
                  <a:lnTo>
                    <a:pt x="28" y="85"/>
                  </a:lnTo>
                  <a:lnTo>
                    <a:pt x="28" y="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1" name="Rectangle 777">
              <a:extLst>
                <a:ext uri="{FF2B5EF4-FFF2-40B4-BE49-F238E27FC236}">
                  <a16:creationId xmlns:a16="http://schemas.microsoft.com/office/drawing/2014/main" id="{39B575D9-E093-4573-B0F3-2F6C7FB33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31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2" name="Rectangle 778">
              <a:extLst>
                <a:ext uri="{FF2B5EF4-FFF2-40B4-BE49-F238E27FC236}">
                  <a16:creationId xmlns:a16="http://schemas.microsoft.com/office/drawing/2014/main" id="{7B8DEE04-E805-48D8-8855-3221AC0FA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189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3" name="Rectangle 779">
              <a:extLst>
                <a:ext uri="{FF2B5EF4-FFF2-40B4-BE49-F238E27FC236}">
                  <a16:creationId xmlns:a16="http://schemas.microsoft.com/office/drawing/2014/main" id="{F1830CC6-5A65-42EA-8911-D71137C82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961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4" name="Rectangle 780">
              <a:extLst>
                <a:ext uri="{FF2B5EF4-FFF2-40B4-BE49-F238E27FC236}">
                  <a16:creationId xmlns:a16="http://schemas.microsoft.com/office/drawing/2014/main" id="{561C6837-7D44-433E-B204-0717CD266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3246"/>
              <a:ext cx="28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5" name="Rectangle 781">
              <a:extLst>
                <a:ext uri="{FF2B5EF4-FFF2-40B4-BE49-F238E27FC236}">
                  <a16:creationId xmlns:a16="http://schemas.microsoft.com/office/drawing/2014/main" id="{88C0FF38-1C9F-49B5-9B61-562C1527B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876"/>
              <a:ext cx="28" cy="2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6" name="Freeform 782">
              <a:extLst>
                <a:ext uri="{FF2B5EF4-FFF2-40B4-BE49-F238E27FC236}">
                  <a16:creationId xmlns:a16="http://schemas.microsoft.com/office/drawing/2014/main" id="{AE48D3AD-D45E-4120-B7E6-E06025E49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2847"/>
              <a:ext cx="58" cy="29"/>
            </a:xfrm>
            <a:custGeom>
              <a:avLst/>
              <a:gdLst>
                <a:gd name="T0" fmla="*/ 58 w 58"/>
                <a:gd name="T1" fmla="*/ 0 h 29"/>
                <a:gd name="T2" fmla="*/ 29 w 58"/>
                <a:gd name="T3" fmla="*/ 0 h 29"/>
                <a:gd name="T4" fmla="*/ 0 w 58"/>
                <a:gd name="T5" fmla="*/ 0 h 29"/>
                <a:gd name="T6" fmla="*/ 0 w 58"/>
                <a:gd name="T7" fmla="*/ 29 h 29"/>
                <a:gd name="T8" fmla="*/ 29 w 58"/>
                <a:gd name="T9" fmla="*/ 29 h 29"/>
                <a:gd name="T10" fmla="*/ 58 w 58"/>
                <a:gd name="T11" fmla="*/ 29 h 29"/>
                <a:gd name="T12" fmla="*/ 58 w 5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58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29" y="29"/>
                  </a:lnTo>
                  <a:lnTo>
                    <a:pt x="58" y="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7" name="Rectangle 783">
              <a:extLst>
                <a:ext uri="{FF2B5EF4-FFF2-40B4-BE49-F238E27FC236}">
                  <a16:creationId xmlns:a16="http://schemas.microsoft.com/office/drawing/2014/main" id="{2DEE3C6F-082E-4654-917E-A8B1755B7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" y="3047"/>
              <a:ext cx="28" cy="2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8" name="Rectangle 784">
              <a:extLst>
                <a:ext uri="{FF2B5EF4-FFF2-40B4-BE49-F238E27FC236}">
                  <a16:creationId xmlns:a16="http://schemas.microsoft.com/office/drawing/2014/main" id="{238E575B-FF88-411B-A5CA-BD9A1CCCA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3588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9" name="Rectangle 785">
              <a:extLst>
                <a:ext uri="{FF2B5EF4-FFF2-40B4-BE49-F238E27FC236}">
                  <a16:creationId xmlns:a16="http://schemas.microsoft.com/office/drawing/2014/main" id="{AEBB4C47-5091-4F60-9F19-3AE238FDC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588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0" name="Freeform 786">
              <a:extLst>
                <a:ext uri="{FF2B5EF4-FFF2-40B4-BE49-F238E27FC236}">
                  <a16:creationId xmlns:a16="http://schemas.microsoft.com/office/drawing/2014/main" id="{80B5D2AC-2A1A-4EAE-92D5-D8BDE8168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1" y="3303"/>
              <a:ext cx="257" cy="285"/>
            </a:xfrm>
            <a:custGeom>
              <a:avLst/>
              <a:gdLst>
                <a:gd name="T0" fmla="*/ 229 w 257"/>
                <a:gd name="T1" fmla="*/ 29 h 285"/>
                <a:gd name="T2" fmla="*/ 200 w 257"/>
                <a:gd name="T3" fmla="*/ 29 h 285"/>
                <a:gd name="T4" fmla="*/ 200 w 257"/>
                <a:gd name="T5" fmla="*/ 0 h 285"/>
                <a:gd name="T6" fmla="*/ 172 w 257"/>
                <a:gd name="T7" fmla="*/ 0 h 285"/>
                <a:gd name="T8" fmla="*/ 143 w 257"/>
                <a:gd name="T9" fmla="*/ 0 h 285"/>
                <a:gd name="T10" fmla="*/ 114 w 257"/>
                <a:gd name="T11" fmla="*/ 0 h 285"/>
                <a:gd name="T12" fmla="*/ 114 w 257"/>
                <a:gd name="T13" fmla="*/ 29 h 285"/>
                <a:gd name="T14" fmla="*/ 143 w 257"/>
                <a:gd name="T15" fmla="*/ 29 h 285"/>
                <a:gd name="T16" fmla="*/ 143 w 257"/>
                <a:gd name="T17" fmla="*/ 57 h 285"/>
                <a:gd name="T18" fmla="*/ 172 w 257"/>
                <a:gd name="T19" fmla="*/ 57 h 285"/>
                <a:gd name="T20" fmla="*/ 172 w 257"/>
                <a:gd name="T21" fmla="*/ 87 h 285"/>
                <a:gd name="T22" fmla="*/ 172 w 257"/>
                <a:gd name="T23" fmla="*/ 115 h 285"/>
                <a:gd name="T24" fmla="*/ 172 w 257"/>
                <a:gd name="T25" fmla="*/ 144 h 285"/>
                <a:gd name="T26" fmla="*/ 172 w 257"/>
                <a:gd name="T27" fmla="*/ 171 h 285"/>
                <a:gd name="T28" fmla="*/ 143 w 257"/>
                <a:gd name="T29" fmla="*/ 171 h 285"/>
                <a:gd name="T30" fmla="*/ 143 w 257"/>
                <a:gd name="T31" fmla="*/ 200 h 285"/>
                <a:gd name="T32" fmla="*/ 114 w 257"/>
                <a:gd name="T33" fmla="*/ 200 h 285"/>
                <a:gd name="T34" fmla="*/ 114 w 257"/>
                <a:gd name="T35" fmla="*/ 228 h 285"/>
                <a:gd name="T36" fmla="*/ 86 w 257"/>
                <a:gd name="T37" fmla="*/ 228 h 285"/>
                <a:gd name="T38" fmla="*/ 57 w 257"/>
                <a:gd name="T39" fmla="*/ 228 h 285"/>
                <a:gd name="T40" fmla="*/ 57 w 257"/>
                <a:gd name="T41" fmla="*/ 257 h 285"/>
                <a:gd name="T42" fmla="*/ 29 w 257"/>
                <a:gd name="T43" fmla="*/ 257 h 285"/>
                <a:gd name="T44" fmla="*/ 0 w 257"/>
                <a:gd name="T45" fmla="*/ 257 h 285"/>
                <a:gd name="T46" fmla="*/ 0 w 257"/>
                <a:gd name="T47" fmla="*/ 285 h 285"/>
                <a:gd name="T48" fmla="*/ 29 w 257"/>
                <a:gd name="T49" fmla="*/ 285 h 285"/>
                <a:gd name="T50" fmla="*/ 57 w 257"/>
                <a:gd name="T51" fmla="*/ 285 h 285"/>
                <a:gd name="T52" fmla="*/ 86 w 257"/>
                <a:gd name="T53" fmla="*/ 285 h 285"/>
                <a:gd name="T54" fmla="*/ 114 w 257"/>
                <a:gd name="T55" fmla="*/ 285 h 285"/>
                <a:gd name="T56" fmla="*/ 143 w 257"/>
                <a:gd name="T57" fmla="*/ 285 h 285"/>
                <a:gd name="T58" fmla="*/ 172 w 257"/>
                <a:gd name="T59" fmla="*/ 285 h 285"/>
                <a:gd name="T60" fmla="*/ 172 w 257"/>
                <a:gd name="T61" fmla="*/ 257 h 285"/>
                <a:gd name="T62" fmla="*/ 200 w 257"/>
                <a:gd name="T63" fmla="*/ 257 h 285"/>
                <a:gd name="T64" fmla="*/ 200 w 257"/>
                <a:gd name="T65" fmla="*/ 228 h 285"/>
                <a:gd name="T66" fmla="*/ 229 w 257"/>
                <a:gd name="T67" fmla="*/ 228 h 285"/>
                <a:gd name="T68" fmla="*/ 229 w 257"/>
                <a:gd name="T69" fmla="*/ 200 h 285"/>
                <a:gd name="T70" fmla="*/ 257 w 257"/>
                <a:gd name="T71" fmla="*/ 200 h 285"/>
                <a:gd name="T72" fmla="*/ 257 w 257"/>
                <a:gd name="T73" fmla="*/ 172 h 285"/>
                <a:gd name="T74" fmla="*/ 257 w 257"/>
                <a:gd name="T75" fmla="*/ 144 h 285"/>
                <a:gd name="T76" fmla="*/ 257 w 257"/>
                <a:gd name="T77" fmla="*/ 115 h 285"/>
                <a:gd name="T78" fmla="*/ 257 w 257"/>
                <a:gd name="T79" fmla="*/ 87 h 285"/>
                <a:gd name="T80" fmla="*/ 257 w 257"/>
                <a:gd name="T81" fmla="*/ 58 h 285"/>
                <a:gd name="T82" fmla="*/ 257 w 257"/>
                <a:gd name="T83" fmla="*/ 29 h 285"/>
                <a:gd name="T84" fmla="*/ 229 w 257"/>
                <a:gd name="T85" fmla="*/ 29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7" h="285">
                  <a:moveTo>
                    <a:pt x="229" y="29"/>
                  </a:moveTo>
                  <a:lnTo>
                    <a:pt x="200" y="29"/>
                  </a:lnTo>
                  <a:lnTo>
                    <a:pt x="200" y="0"/>
                  </a:lnTo>
                  <a:lnTo>
                    <a:pt x="172" y="0"/>
                  </a:lnTo>
                  <a:lnTo>
                    <a:pt x="143" y="0"/>
                  </a:lnTo>
                  <a:lnTo>
                    <a:pt x="114" y="0"/>
                  </a:lnTo>
                  <a:lnTo>
                    <a:pt x="114" y="29"/>
                  </a:lnTo>
                  <a:lnTo>
                    <a:pt x="143" y="29"/>
                  </a:lnTo>
                  <a:lnTo>
                    <a:pt x="143" y="57"/>
                  </a:lnTo>
                  <a:lnTo>
                    <a:pt x="172" y="57"/>
                  </a:lnTo>
                  <a:lnTo>
                    <a:pt x="172" y="87"/>
                  </a:lnTo>
                  <a:lnTo>
                    <a:pt x="172" y="115"/>
                  </a:lnTo>
                  <a:lnTo>
                    <a:pt x="172" y="144"/>
                  </a:lnTo>
                  <a:lnTo>
                    <a:pt x="172" y="171"/>
                  </a:lnTo>
                  <a:lnTo>
                    <a:pt x="143" y="171"/>
                  </a:lnTo>
                  <a:lnTo>
                    <a:pt x="143" y="200"/>
                  </a:lnTo>
                  <a:lnTo>
                    <a:pt x="114" y="200"/>
                  </a:lnTo>
                  <a:lnTo>
                    <a:pt x="114" y="228"/>
                  </a:lnTo>
                  <a:lnTo>
                    <a:pt x="86" y="228"/>
                  </a:lnTo>
                  <a:lnTo>
                    <a:pt x="57" y="228"/>
                  </a:lnTo>
                  <a:lnTo>
                    <a:pt x="57" y="257"/>
                  </a:lnTo>
                  <a:lnTo>
                    <a:pt x="29" y="257"/>
                  </a:lnTo>
                  <a:lnTo>
                    <a:pt x="0" y="257"/>
                  </a:lnTo>
                  <a:lnTo>
                    <a:pt x="0" y="285"/>
                  </a:lnTo>
                  <a:lnTo>
                    <a:pt x="29" y="285"/>
                  </a:lnTo>
                  <a:lnTo>
                    <a:pt x="57" y="285"/>
                  </a:lnTo>
                  <a:lnTo>
                    <a:pt x="86" y="285"/>
                  </a:lnTo>
                  <a:lnTo>
                    <a:pt x="114" y="285"/>
                  </a:lnTo>
                  <a:lnTo>
                    <a:pt x="143" y="285"/>
                  </a:lnTo>
                  <a:lnTo>
                    <a:pt x="172" y="285"/>
                  </a:lnTo>
                  <a:lnTo>
                    <a:pt x="172" y="257"/>
                  </a:lnTo>
                  <a:lnTo>
                    <a:pt x="200" y="257"/>
                  </a:lnTo>
                  <a:lnTo>
                    <a:pt x="200" y="228"/>
                  </a:lnTo>
                  <a:lnTo>
                    <a:pt x="229" y="228"/>
                  </a:lnTo>
                  <a:lnTo>
                    <a:pt x="229" y="200"/>
                  </a:lnTo>
                  <a:lnTo>
                    <a:pt x="257" y="200"/>
                  </a:lnTo>
                  <a:lnTo>
                    <a:pt x="257" y="172"/>
                  </a:lnTo>
                  <a:lnTo>
                    <a:pt x="257" y="144"/>
                  </a:lnTo>
                  <a:lnTo>
                    <a:pt x="257" y="115"/>
                  </a:lnTo>
                  <a:lnTo>
                    <a:pt x="257" y="87"/>
                  </a:lnTo>
                  <a:lnTo>
                    <a:pt x="257" y="58"/>
                  </a:lnTo>
                  <a:lnTo>
                    <a:pt x="257" y="29"/>
                  </a:lnTo>
                  <a:lnTo>
                    <a:pt x="229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1" name="Freeform 787">
              <a:extLst>
                <a:ext uri="{FF2B5EF4-FFF2-40B4-BE49-F238E27FC236}">
                  <a16:creationId xmlns:a16="http://schemas.microsoft.com/office/drawing/2014/main" id="{E3DEF4BA-A87B-4D22-8C33-2E924F0DA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2904"/>
              <a:ext cx="29" cy="57"/>
            </a:xfrm>
            <a:custGeom>
              <a:avLst/>
              <a:gdLst>
                <a:gd name="T0" fmla="*/ 29 w 29"/>
                <a:gd name="T1" fmla="*/ 29 h 57"/>
                <a:gd name="T2" fmla="*/ 29 w 29"/>
                <a:gd name="T3" fmla="*/ 0 h 57"/>
                <a:gd name="T4" fmla="*/ 0 w 29"/>
                <a:gd name="T5" fmla="*/ 0 h 57"/>
                <a:gd name="T6" fmla="*/ 0 w 29"/>
                <a:gd name="T7" fmla="*/ 29 h 57"/>
                <a:gd name="T8" fmla="*/ 0 w 29"/>
                <a:gd name="T9" fmla="*/ 57 h 57"/>
                <a:gd name="T10" fmla="*/ 29 w 29"/>
                <a:gd name="T11" fmla="*/ 57 h 57"/>
                <a:gd name="T12" fmla="*/ 29 w 29"/>
                <a:gd name="T13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7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9" y="57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2" name="Freeform 788">
              <a:extLst>
                <a:ext uri="{FF2B5EF4-FFF2-40B4-BE49-F238E27FC236}">
                  <a16:creationId xmlns:a16="http://schemas.microsoft.com/office/drawing/2014/main" id="{E3A969E9-4B16-4783-B35B-302578BA1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" y="2961"/>
              <a:ext cx="28" cy="57"/>
            </a:xfrm>
            <a:custGeom>
              <a:avLst/>
              <a:gdLst>
                <a:gd name="T0" fmla="*/ 28 w 28"/>
                <a:gd name="T1" fmla="*/ 29 h 57"/>
                <a:gd name="T2" fmla="*/ 28 w 28"/>
                <a:gd name="T3" fmla="*/ 0 h 57"/>
                <a:gd name="T4" fmla="*/ 0 w 28"/>
                <a:gd name="T5" fmla="*/ 0 h 57"/>
                <a:gd name="T6" fmla="*/ 0 w 28"/>
                <a:gd name="T7" fmla="*/ 29 h 57"/>
                <a:gd name="T8" fmla="*/ 0 w 28"/>
                <a:gd name="T9" fmla="*/ 57 h 57"/>
                <a:gd name="T10" fmla="*/ 28 w 28"/>
                <a:gd name="T11" fmla="*/ 57 h 57"/>
                <a:gd name="T12" fmla="*/ 28 w 28"/>
                <a:gd name="T13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7">
                  <a:moveTo>
                    <a:pt x="28" y="29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8" y="57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3" name="Freeform 789">
              <a:extLst>
                <a:ext uri="{FF2B5EF4-FFF2-40B4-BE49-F238E27FC236}">
                  <a16:creationId xmlns:a16="http://schemas.microsoft.com/office/drawing/2014/main" id="{F7C76DB1-D2D8-459B-B9AD-C7321652C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075"/>
              <a:ext cx="115" cy="200"/>
            </a:xfrm>
            <a:custGeom>
              <a:avLst/>
              <a:gdLst>
                <a:gd name="T0" fmla="*/ 58 w 115"/>
                <a:gd name="T1" fmla="*/ 200 h 200"/>
                <a:gd name="T2" fmla="*/ 58 w 115"/>
                <a:gd name="T3" fmla="*/ 171 h 200"/>
                <a:gd name="T4" fmla="*/ 86 w 115"/>
                <a:gd name="T5" fmla="*/ 171 h 200"/>
                <a:gd name="T6" fmla="*/ 86 w 115"/>
                <a:gd name="T7" fmla="*/ 143 h 200"/>
                <a:gd name="T8" fmla="*/ 86 w 115"/>
                <a:gd name="T9" fmla="*/ 114 h 200"/>
                <a:gd name="T10" fmla="*/ 115 w 115"/>
                <a:gd name="T11" fmla="*/ 114 h 200"/>
                <a:gd name="T12" fmla="*/ 115 w 115"/>
                <a:gd name="T13" fmla="*/ 86 h 200"/>
                <a:gd name="T14" fmla="*/ 115 w 115"/>
                <a:gd name="T15" fmla="*/ 58 h 200"/>
                <a:gd name="T16" fmla="*/ 115 w 115"/>
                <a:gd name="T17" fmla="*/ 29 h 200"/>
                <a:gd name="T18" fmla="*/ 115 w 115"/>
                <a:gd name="T19" fmla="*/ 0 h 200"/>
                <a:gd name="T20" fmla="*/ 86 w 115"/>
                <a:gd name="T21" fmla="*/ 0 h 200"/>
                <a:gd name="T22" fmla="*/ 58 w 115"/>
                <a:gd name="T23" fmla="*/ 0 h 200"/>
                <a:gd name="T24" fmla="*/ 29 w 115"/>
                <a:gd name="T25" fmla="*/ 0 h 200"/>
                <a:gd name="T26" fmla="*/ 29 w 115"/>
                <a:gd name="T27" fmla="*/ 29 h 200"/>
                <a:gd name="T28" fmla="*/ 58 w 115"/>
                <a:gd name="T29" fmla="*/ 29 h 200"/>
                <a:gd name="T30" fmla="*/ 58 w 115"/>
                <a:gd name="T31" fmla="*/ 58 h 200"/>
                <a:gd name="T32" fmla="*/ 58 w 115"/>
                <a:gd name="T33" fmla="*/ 86 h 200"/>
                <a:gd name="T34" fmla="*/ 58 w 115"/>
                <a:gd name="T35" fmla="*/ 115 h 200"/>
                <a:gd name="T36" fmla="*/ 58 w 115"/>
                <a:gd name="T37" fmla="*/ 143 h 200"/>
                <a:gd name="T38" fmla="*/ 29 w 115"/>
                <a:gd name="T39" fmla="*/ 143 h 200"/>
                <a:gd name="T40" fmla="*/ 29 w 115"/>
                <a:gd name="T41" fmla="*/ 171 h 200"/>
                <a:gd name="T42" fmla="*/ 0 w 115"/>
                <a:gd name="T43" fmla="*/ 171 h 200"/>
                <a:gd name="T44" fmla="*/ 0 w 115"/>
                <a:gd name="T45" fmla="*/ 200 h 200"/>
                <a:gd name="T46" fmla="*/ 29 w 115"/>
                <a:gd name="T47" fmla="*/ 200 h 200"/>
                <a:gd name="T48" fmla="*/ 58 w 115"/>
                <a:gd name="T4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00">
                  <a:moveTo>
                    <a:pt x="58" y="200"/>
                  </a:moveTo>
                  <a:lnTo>
                    <a:pt x="58" y="171"/>
                  </a:lnTo>
                  <a:lnTo>
                    <a:pt x="86" y="171"/>
                  </a:lnTo>
                  <a:lnTo>
                    <a:pt x="86" y="143"/>
                  </a:lnTo>
                  <a:lnTo>
                    <a:pt x="86" y="114"/>
                  </a:lnTo>
                  <a:lnTo>
                    <a:pt x="115" y="114"/>
                  </a:lnTo>
                  <a:lnTo>
                    <a:pt x="115" y="86"/>
                  </a:lnTo>
                  <a:lnTo>
                    <a:pt x="115" y="58"/>
                  </a:lnTo>
                  <a:lnTo>
                    <a:pt x="115" y="29"/>
                  </a:lnTo>
                  <a:lnTo>
                    <a:pt x="115" y="0"/>
                  </a:lnTo>
                  <a:lnTo>
                    <a:pt x="86" y="0"/>
                  </a:lnTo>
                  <a:lnTo>
                    <a:pt x="58" y="0"/>
                  </a:lnTo>
                  <a:lnTo>
                    <a:pt x="29" y="0"/>
                  </a:lnTo>
                  <a:lnTo>
                    <a:pt x="29" y="29"/>
                  </a:lnTo>
                  <a:lnTo>
                    <a:pt x="58" y="29"/>
                  </a:lnTo>
                  <a:lnTo>
                    <a:pt x="58" y="58"/>
                  </a:lnTo>
                  <a:lnTo>
                    <a:pt x="58" y="86"/>
                  </a:lnTo>
                  <a:lnTo>
                    <a:pt x="58" y="115"/>
                  </a:lnTo>
                  <a:lnTo>
                    <a:pt x="58" y="143"/>
                  </a:lnTo>
                  <a:lnTo>
                    <a:pt x="29" y="143"/>
                  </a:lnTo>
                  <a:lnTo>
                    <a:pt x="29" y="171"/>
                  </a:lnTo>
                  <a:lnTo>
                    <a:pt x="0" y="171"/>
                  </a:lnTo>
                  <a:lnTo>
                    <a:pt x="0" y="200"/>
                  </a:lnTo>
                  <a:lnTo>
                    <a:pt x="29" y="200"/>
                  </a:lnTo>
                  <a:lnTo>
                    <a:pt x="58" y="20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4" name="Rectangle 790">
              <a:extLst>
                <a:ext uri="{FF2B5EF4-FFF2-40B4-BE49-F238E27FC236}">
                  <a16:creationId xmlns:a16="http://schemas.microsoft.com/office/drawing/2014/main" id="{1BF8DBBA-B8C8-414F-8D96-DD20EA29B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5" y="3047"/>
              <a:ext cx="29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5" name="Rectangle 791">
              <a:extLst>
                <a:ext uri="{FF2B5EF4-FFF2-40B4-BE49-F238E27FC236}">
                  <a16:creationId xmlns:a16="http://schemas.microsoft.com/office/drawing/2014/main" id="{1AB71B48-5CE8-48FC-A8E5-97A1AA8BD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246"/>
              <a:ext cx="28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6" name="Rectangle 792">
              <a:extLst>
                <a:ext uri="{FF2B5EF4-FFF2-40B4-BE49-F238E27FC236}">
                  <a16:creationId xmlns:a16="http://schemas.microsoft.com/office/drawing/2014/main" id="{6EFDE730-3C94-4F4B-BB6C-AD0FBA8CE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018"/>
              <a:ext cx="28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7" name="Freeform 793">
              <a:extLst>
                <a:ext uri="{FF2B5EF4-FFF2-40B4-BE49-F238E27FC236}">
                  <a16:creationId xmlns:a16="http://schemas.microsoft.com/office/drawing/2014/main" id="{A8D6A318-D2DF-43FD-9B46-6FCE0E0A4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2" y="3189"/>
              <a:ext cx="58" cy="57"/>
            </a:xfrm>
            <a:custGeom>
              <a:avLst/>
              <a:gdLst>
                <a:gd name="T0" fmla="*/ 58 w 58"/>
                <a:gd name="T1" fmla="*/ 57 h 57"/>
                <a:gd name="T2" fmla="*/ 58 w 58"/>
                <a:gd name="T3" fmla="*/ 29 h 57"/>
                <a:gd name="T4" fmla="*/ 29 w 58"/>
                <a:gd name="T5" fmla="*/ 29 h 57"/>
                <a:gd name="T6" fmla="*/ 29 w 58"/>
                <a:gd name="T7" fmla="*/ 0 h 57"/>
                <a:gd name="T8" fmla="*/ 0 w 58"/>
                <a:gd name="T9" fmla="*/ 0 h 57"/>
                <a:gd name="T10" fmla="*/ 0 w 58"/>
                <a:gd name="T11" fmla="*/ 29 h 57"/>
                <a:gd name="T12" fmla="*/ 0 w 58"/>
                <a:gd name="T13" fmla="*/ 57 h 57"/>
                <a:gd name="T14" fmla="*/ 29 w 58"/>
                <a:gd name="T15" fmla="*/ 57 h 57"/>
                <a:gd name="T16" fmla="*/ 58 w 58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7">
                  <a:moveTo>
                    <a:pt x="58" y="57"/>
                  </a:moveTo>
                  <a:lnTo>
                    <a:pt x="58" y="29"/>
                  </a:lnTo>
                  <a:lnTo>
                    <a:pt x="29" y="29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9" y="57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8" name="Rectangle 794">
              <a:extLst>
                <a:ext uri="{FF2B5EF4-FFF2-40B4-BE49-F238E27FC236}">
                  <a16:creationId xmlns:a16="http://schemas.microsoft.com/office/drawing/2014/main" id="{69E8433D-D95D-4EB0-A67B-8FA8A787D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2990"/>
              <a:ext cx="29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9" name="Rectangle 795">
              <a:extLst>
                <a:ext uri="{FF2B5EF4-FFF2-40B4-BE49-F238E27FC236}">
                  <a16:creationId xmlns:a16="http://schemas.microsoft.com/office/drawing/2014/main" id="{5B6CBC9B-88D0-4A3A-AF80-582939474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3531"/>
              <a:ext cx="29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0" name="Rectangle 796">
              <a:extLst>
                <a:ext uri="{FF2B5EF4-FFF2-40B4-BE49-F238E27FC236}">
                  <a16:creationId xmlns:a16="http://schemas.microsoft.com/office/drawing/2014/main" id="{9CC8157F-52E7-43E4-AC03-67A3F280D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3503"/>
              <a:ext cx="28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1" name="Freeform 797">
              <a:extLst>
                <a:ext uri="{FF2B5EF4-FFF2-40B4-BE49-F238E27FC236}">
                  <a16:creationId xmlns:a16="http://schemas.microsoft.com/office/drawing/2014/main" id="{D59A32DA-4D28-4F8F-8A90-9055430E6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417"/>
              <a:ext cx="228" cy="200"/>
            </a:xfrm>
            <a:custGeom>
              <a:avLst/>
              <a:gdLst>
                <a:gd name="T0" fmla="*/ 200 w 228"/>
                <a:gd name="T1" fmla="*/ 30 h 200"/>
                <a:gd name="T2" fmla="*/ 200 w 228"/>
                <a:gd name="T3" fmla="*/ 57 h 200"/>
                <a:gd name="T4" fmla="*/ 171 w 228"/>
                <a:gd name="T5" fmla="*/ 57 h 200"/>
                <a:gd name="T6" fmla="*/ 171 w 228"/>
                <a:gd name="T7" fmla="*/ 86 h 200"/>
                <a:gd name="T8" fmla="*/ 143 w 228"/>
                <a:gd name="T9" fmla="*/ 86 h 200"/>
                <a:gd name="T10" fmla="*/ 143 w 228"/>
                <a:gd name="T11" fmla="*/ 115 h 200"/>
                <a:gd name="T12" fmla="*/ 143 w 228"/>
                <a:gd name="T13" fmla="*/ 143 h 200"/>
                <a:gd name="T14" fmla="*/ 114 w 228"/>
                <a:gd name="T15" fmla="*/ 143 h 200"/>
                <a:gd name="T16" fmla="*/ 86 w 228"/>
                <a:gd name="T17" fmla="*/ 143 h 200"/>
                <a:gd name="T18" fmla="*/ 86 w 228"/>
                <a:gd name="T19" fmla="*/ 171 h 200"/>
                <a:gd name="T20" fmla="*/ 57 w 228"/>
                <a:gd name="T21" fmla="*/ 171 h 200"/>
                <a:gd name="T22" fmla="*/ 28 w 228"/>
                <a:gd name="T23" fmla="*/ 171 h 200"/>
                <a:gd name="T24" fmla="*/ 0 w 228"/>
                <a:gd name="T25" fmla="*/ 171 h 200"/>
                <a:gd name="T26" fmla="*/ 0 w 228"/>
                <a:gd name="T27" fmla="*/ 200 h 200"/>
                <a:gd name="T28" fmla="*/ 28 w 228"/>
                <a:gd name="T29" fmla="*/ 200 h 200"/>
                <a:gd name="T30" fmla="*/ 57 w 228"/>
                <a:gd name="T31" fmla="*/ 200 h 200"/>
                <a:gd name="T32" fmla="*/ 86 w 228"/>
                <a:gd name="T33" fmla="*/ 200 h 200"/>
                <a:gd name="T34" fmla="*/ 114 w 228"/>
                <a:gd name="T35" fmla="*/ 200 h 200"/>
                <a:gd name="T36" fmla="*/ 143 w 228"/>
                <a:gd name="T37" fmla="*/ 200 h 200"/>
                <a:gd name="T38" fmla="*/ 143 w 228"/>
                <a:gd name="T39" fmla="*/ 171 h 200"/>
                <a:gd name="T40" fmla="*/ 171 w 228"/>
                <a:gd name="T41" fmla="*/ 171 h 200"/>
                <a:gd name="T42" fmla="*/ 171 w 228"/>
                <a:gd name="T43" fmla="*/ 143 h 200"/>
                <a:gd name="T44" fmla="*/ 200 w 228"/>
                <a:gd name="T45" fmla="*/ 143 h 200"/>
                <a:gd name="T46" fmla="*/ 200 w 228"/>
                <a:gd name="T47" fmla="*/ 114 h 200"/>
                <a:gd name="T48" fmla="*/ 228 w 228"/>
                <a:gd name="T49" fmla="*/ 114 h 200"/>
                <a:gd name="T50" fmla="*/ 228 w 228"/>
                <a:gd name="T51" fmla="*/ 87 h 200"/>
                <a:gd name="T52" fmla="*/ 228 w 228"/>
                <a:gd name="T53" fmla="*/ 58 h 200"/>
                <a:gd name="T54" fmla="*/ 228 w 228"/>
                <a:gd name="T55" fmla="*/ 30 h 200"/>
                <a:gd name="T56" fmla="*/ 228 w 228"/>
                <a:gd name="T57" fmla="*/ 0 h 200"/>
                <a:gd name="T58" fmla="*/ 200 w 228"/>
                <a:gd name="T59" fmla="*/ 0 h 200"/>
                <a:gd name="T60" fmla="*/ 200 w 228"/>
                <a:gd name="T61" fmla="*/ 3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8" h="200">
                  <a:moveTo>
                    <a:pt x="200" y="30"/>
                  </a:moveTo>
                  <a:lnTo>
                    <a:pt x="200" y="57"/>
                  </a:lnTo>
                  <a:lnTo>
                    <a:pt x="171" y="57"/>
                  </a:lnTo>
                  <a:lnTo>
                    <a:pt x="171" y="86"/>
                  </a:lnTo>
                  <a:lnTo>
                    <a:pt x="143" y="86"/>
                  </a:lnTo>
                  <a:lnTo>
                    <a:pt x="143" y="115"/>
                  </a:lnTo>
                  <a:lnTo>
                    <a:pt x="143" y="143"/>
                  </a:lnTo>
                  <a:lnTo>
                    <a:pt x="114" y="143"/>
                  </a:lnTo>
                  <a:lnTo>
                    <a:pt x="86" y="143"/>
                  </a:lnTo>
                  <a:lnTo>
                    <a:pt x="86" y="171"/>
                  </a:lnTo>
                  <a:lnTo>
                    <a:pt x="57" y="171"/>
                  </a:lnTo>
                  <a:lnTo>
                    <a:pt x="28" y="171"/>
                  </a:lnTo>
                  <a:lnTo>
                    <a:pt x="0" y="171"/>
                  </a:lnTo>
                  <a:lnTo>
                    <a:pt x="0" y="200"/>
                  </a:lnTo>
                  <a:lnTo>
                    <a:pt x="28" y="200"/>
                  </a:lnTo>
                  <a:lnTo>
                    <a:pt x="57" y="200"/>
                  </a:lnTo>
                  <a:lnTo>
                    <a:pt x="86" y="200"/>
                  </a:lnTo>
                  <a:lnTo>
                    <a:pt x="114" y="200"/>
                  </a:lnTo>
                  <a:lnTo>
                    <a:pt x="143" y="200"/>
                  </a:lnTo>
                  <a:lnTo>
                    <a:pt x="143" y="171"/>
                  </a:lnTo>
                  <a:lnTo>
                    <a:pt x="171" y="171"/>
                  </a:lnTo>
                  <a:lnTo>
                    <a:pt x="171" y="143"/>
                  </a:lnTo>
                  <a:lnTo>
                    <a:pt x="200" y="143"/>
                  </a:lnTo>
                  <a:lnTo>
                    <a:pt x="200" y="114"/>
                  </a:lnTo>
                  <a:lnTo>
                    <a:pt x="228" y="114"/>
                  </a:lnTo>
                  <a:lnTo>
                    <a:pt x="228" y="87"/>
                  </a:lnTo>
                  <a:lnTo>
                    <a:pt x="228" y="58"/>
                  </a:lnTo>
                  <a:lnTo>
                    <a:pt x="228" y="30"/>
                  </a:lnTo>
                  <a:lnTo>
                    <a:pt x="228" y="0"/>
                  </a:lnTo>
                  <a:lnTo>
                    <a:pt x="200" y="0"/>
                  </a:lnTo>
                  <a:lnTo>
                    <a:pt x="200" y="3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2" name="Rectangle 798">
              <a:extLst>
                <a:ext uri="{FF2B5EF4-FFF2-40B4-BE49-F238E27FC236}">
                  <a16:creationId xmlns:a16="http://schemas.microsoft.com/office/drawing/2014/main" id="{90387B18-9D09-4283-97FC-25CB0D37C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7" y="3360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3" name="Rectangle 799">
              <a:extLst>
                <a:ext uri="{FF2B5EF4-FFF2-40B4-BE49-F238E27FC236}">
                  <a16:creationId xmlns:a16="http://schemas.microsoft.com/office/drawing/2014/main" id="{4D9E9BCA-537B-44AD-9B36-0565BE112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8" y="3332"/>
              <a:ext cx="29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4" name="Freeform 800">
              <a:extLst>
                <a:ext uri="{FF2B5EF4-FFF2-40B4-BE49-F238E27FC236}">
                  <a16:creationId xmlns:a16="http://schemas.microsoft.com/office/drawing/2014/main" id="{87DD7685-9EDC-4D74-888E-8E1129C69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303"/>
              <a:ext cx="57" cy="29"/>
            </a:xfrm>
            <a:custGeom>
              <a:avLst/>
              <a:gdLst>
                <a:gd name="T0" fmla="*/ 29 w 57"/>
                <a:gd name="T1" fmla="*/ 0 h 29"/>
                <a:gd name="T2" fmla="*/ 0 w 57"/>
                <a:gd name="T3" fmla="*/ 0 h 29"/>
                <a:gd name="T4" fmla="*/ 0 w 57"/>
                <a:gd name="T5" fmla="*/ 29 h 29"/>
                <a:gd name="T6" fmla="*/ 29 w 57"/>
                <a:gd name="T7" fmla="*/ 29 h 29"/>
                <a:gd name="T8" fmla="*/ 57 w 57"/>
                <a:gd name="T9" fmla="*/ 29 h 29"/>
                <a:gd name="T10" fmla="*/ 57 w 57"/>
                <a:gd name="T11" fmla="*/ 0 h 29"/>
                <a:gd name="T12" fmla="*/ 29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29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29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5" name="Freeform 801">
              <a:extLst>
                <a:ext uri="{FF2B5EF4-FFF2-40B4-BE49-F238E27FC236}">
                  <a16:creationId xmlns:a16="http://schemas.microsoft.com/office/drawing/2014/main" id="{536C2389-2D04-4C77-9DE8-9FBF66F92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189"/>
              <a:ext cx="57" cy="86"/>
            </a:xfrm>
            <a:custGeom>
              <a:avLst/>
              <a:gdLst>
                <a:gd name="T0" fmla="*/ 29 w 57"/>
                <a:gd name="T1" fmla="*/ 57 h 86"/>
                <a:gd name="T2" fmla="*/ 57 w 57"/>
                <a:gd name="T3" fmla="*/ 57 h 86"/>
                <a:gd name="T4" fmla="*/ 57 w 57"/>
                <a:gd name="T5" fmla="*/ 29 h 86"/>
                <a:gd name="T6" fmla="*/ 57 w 57"/>
                <a:gd name="T7" fmla="*/ 0 h 86"/>
                <a:gd name="T8" fmla="*/ 29 w 57"/>
                <a:gd name="T9" fmla="*/ 0 h 86"/>
                <a:gd name="T10" fmla="*/ 29 w 57"/>
                <a:gd name="T11" fmla="*/ 29 h 86"/>
                <a:gd name="T12" fmla="*/ 0 w 57"/>
                <a:gd name="T13" fmla="*/ 29 h 86"/>
                <a:gd name="T14" fmla="*/ 0 w 57"/>
                <a:gd name="T15" fmla="*/ 58 h 86"/>
                <a:gd name="T16" fmla="*/ 0 w 57"/>
                <a:gd name="T17" fmla="*/ 86 h 86"/>
                <a:gd name="T18" fmla="*/ 29 w 57"/>
                <a:gd name="T19" fmla="*/ 86 h 86"/>
                <a:gd name="T20" fmla="*/ 29 w 57"/>
                <a:gd name="T21" fmla="*/ 5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86">
                  <a:moveTo>
                    <a:pt x="29" y="57"/>
                  </a:moveTo>
                  <a:lnTo>
                    <a:pt x="57" y="57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0" y="86"/>
                  </a:lnTo>
                  <a:lnTo>
                    <a:pt x="29" y="86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6" name="Freeform 802">
              <a:extLst>
                <a:ext uri="{FF2B5EF4-FFF2-40B4-BE49-F238E27FC236}">
                  <a16:creationId xmlns:a16="http://schemas.microsoft.com/office/drawing/2014/main" id="{1244C801-58B1-48DF-89BA-ED67E5F6A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275"/>
              <a:ext cx="86" cy="28"/>
            </a:xfrm>
            <a:custGeom>
              <a:avLst/>
              <a:gdLst>
                <a:gd name="T0" fmla="*/ 58 w 86"/>
                <a:gd name="T1" fmla="*/ 0 h 28"/>
                <a:gd name="T2" fmla="*/ 29 w 86"/>
                <a:gd name="T3" fmla="*/ 0 h 28"/>
                <a:gd name="T4" fmla="*/ 0 w 86"/>
                <a:gd name="T5" fmla="*/ 0 h 28"/>
                <a:gd name="T6" fmla="*/ 0 w 86"/>
                <a:gd name="T7" fmla="*/ 28 h 28"/>
                <a:gd name="T8" fmla="*/ 29 w 86"/>
                <a:gd name="T9" fmla="*/ 28 h 28"/>
                <a:gd name="T10" fmla="*/ 58 w 86"/>
                <a:gd name="T11" fmla="*/ 28 h 28"/>
                <a:gd name="T12" fmla="*/ 86 w 86"/>
                <a:gd name="T13" fmla="*/ 28 h 28"/>
                <a:gd name="T14" fmla="*/ 86 w 86"/>
                <a:gd name="T15" fmla="*/ 0 h 28"/>
                <a:gd name="T16" fmla="*/ 58 w 86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28">
                  <a:moveTo>
                    <a:pt x="58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29" y="28"/>
                  </a:lnTo>
                  <a:lnTo>
                    <a:pt x="58" y="28"/>
                  </a:lnTo>
                  <a:lnTo>
                    <a:pt x="86" y="28"/>
                  </a:lnTo>
                  <a:lnTo>
                    <a:pt x="86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7" name="Freeform 803">
              <a:extLst>
                <a:ext uri="{FF2B5EF4-FFF2-40B4-BE49-F238E27FC236}">
                  <a16:creationId xmlns:a16="http://schemas.microsoft.com/office/drawing/2014/main" id="{3C5E3A5E-DC7A-4648-BC04-5CAE308AD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2990"/>
              <a:ext cx="86" cy="85"/>
            </a:xfrm>
            <a:custGeom>
              <a:avLst/>
              <a:gdLst>
                <a:gd name="T0" fmla="*/ 57 w 86"/>
                <a:gd name="T1" fmla="*/ 85 h 85"/>
                <a:gd name="T2" fmla="*/ 57 w 86"/>
                <a:gd name="T3" fmla="*/ 57 h 85"/>
                <a:gd name="T4" fmla="*/ 86 w 86"/>
                <a:gd name="T5" fmla="*/ 57 h 85"/>
                <a:gd name="T6" fmla="*/ 86 w 86"/>
                <a:gd name="T7" fmla="*/ 29 h 85"/>
                <a:gd name="T8" fmla="*/ 86 w 86"/>
                <a:gd name="T9" fmla="*/ 0 h 85"/>
                <a:gd name="T10" fmla="*/ 57 w 86"/>
                <a:gd name="T11" fmla="*/ 0 h 85"/>
                <a:gd name="T12" fmla="*/ 57 w 86"/>
                <a:gd name="T13" fmla="*/ 28 h 85"/>
                <a:gd name="T14" fmla="*/ 29 w 86"/>
                <a:gd name="T15" fmla="*/ 28 h 85"/>
                <a:gd name="T16" fmla="*/ 29 w 86"/>
                <a:gd name="T17" fmla="*/ 57 h 85"/>
                <a:gd name="T18" fmla="*/ 0 w 86"/>
                <a:gd name="T19" fmla="*/ 57 h 85"/>
                <a:gd name="T20" fmla="*/ 0 w 86"/>
                <a:gd name="T21" fmla="*/ 85 h 85"/>
                <a:gd name="T22" fmla="*/ 29 w 86"/>
                <a:gd name="T23" fmla="*/ 85 h 85"/>
                <a:gd name="T24" fmla="*/ 57 w 86"/>
                <a:gd name="T2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85">
                  <a:moveTo>
                    <a:pt x="57" y="85"/>
                  </a:moveTo>
                  <a:lnTo>
                    <a:pt x="57" y="57"/>
                  </a:lnTo>
                  <a:lnTo>
                    <a:pt x="86" y="57"/>
                  </a:lnTo>
                  <a:lnTo>
                    <a:pt x="86" y="29"/>
                  </a:lnTo>
                  <a:lnTo>
                    <a:pt x="86" y="0"/>
                  </a:lnTo>
                  <a:lnTo>
                    <a:pt x="57" y="0"/>
                  </a:lnTo>
                  <a:lnTo>
                    <a:pt x="57" y="28"/>
                  </a:lnTo>
                  <a:lnTo>
                    <a:pt x="29" y="28"/>
                  </a:lnTo>
                  <a:lnTo>
                    <a:pt x="29" y="57"/>
                  </a:lnTo>
                  <a:lnTo>
                    <a:pt x="0" y="57"/>
                  </a:lnTo>
                  <a:lnTo>
                    <a:pt x="0" y="85"/>
                  </a:lnTo>
                  <a:lnTo>
                    <a:pt x="29" y="85"/>
                  </a:lnTo>
                  <a:lnTo>
                    <a:pt x="57" y="85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8" name="Rectangle 804">
              <a:extLst>
                <a:ext uri="{FF2B5EF4-FFF2-40B4-BE49-F238E27FC236}">
                  <a16:creationId xmlns:a16="http://schemas.microsoft.com/office/drawing/2014/main" id="{D7328358-014E-4848-9E6B-5B29954DE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588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9" name="Rectangle 805">
              <a:extLst>
                <a:ext uri="{FF2B5EF4-FFF2-40B4-BE49-F238E27FC236}">
                  <a16:creationId xmlns:a16="http://schemas.microsoft.com/office/drawing/2014/main" id="{76CFD110-A781-4906-8B3E-B12CE3FA6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275"/>
              <a:ext cx="28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0" name="Rectangle 806">
              <a:extLst>
                <a:ext uri="{FF2B5EF4-FFF2-40B4-BE49-F238E27FC236}">
                  <a16:creationId xmlns:a16="http://schemas.microsoft.com/office/drawing/2014/main" id="{AD00E6E3-3EA6-43F3-B791-39B011945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047"/>
              <a:ext cx="28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1" name="Rectangle 807">
              <a:extLst>
                <a:ext uri="{FF2B5EF4-FFF2-40B4-BE49-F238E27FC236}">
                  <a16:creationId xmlns:a16="http://schemas.microsoft.com/office/drawing/2014/main" id="{AB097378-A1D8-4089-8D57-6B754659B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246"/>
              <a:ext cx="29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2" name="Rectangle 808">
              <a:extLst>
                <a:ext uri="{FF2B5EF4-FFF2-40B4-BE49-F238E27FC236}">
                  <a16:creationId xmlns:a16="http://schemas.microsoft.com/office/drawing/2014/main" id="{1A51BE76-7E18-4A9F-A7BB-50807A69B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018"/>
              <a:ext cx="29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3" name="Rectangle 809">
              <a:extLst>
                <a:ext uri="{FF2B5EF4-FFF2-40B4-BE49-F238E27FC236}">
                  <a16:creationId xmlns:a16="http://schemas.microsoft.com/office/drawing/2014/main" id="{64E49768-3EA7-448D-A3F2-B057C2C23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3560"/>
              <a:ext cx="29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4" name="Rectangle 810">
              <a:extLst>
                <a:ext uri="{FF2B5EF4-FFF2-40B4-BE49-F238E27FC236}">
                  <a16:creationId xmlns:a16="http://schemas.microsoft.com/office/drawing/2014/main" id="{9F407415-D17A-41E2-95B3-CDBB1CB3C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3531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5" name="Freeform 811">
              <a:extLst>
                <a:ext uri="{FF2B5EF4-FFF2-40B4-BE49-F238E27FC236}">
                  <a16:creationId xmlns:a16="http://schemas.microsoft.com/office/drawing/2014/main" id="{22DBEFAF-15C0-4E38-AFA7-C825B8129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5" y="3446"/>
              <a:ext cx="29" cy="85"/>
            </a:xfrm>
            <a:custGeom>
              <a:avLst/>
              <a:gdLst>
                <a:gd name="T0" fmla="*/ 29 w 29"/>
                <a:gd name="T1" fmla="*/ 29 h 85"/>
                <a:gd name="T2" fmla="*/ 29 w 29"/>
                <a:gd name="T3" fmla="*/ 0 h 85"/>
                <a:gd name="T4" fmla="*/ 0 w 29"/>
                <a:gd name="T5" fmla="*/ 0 h 85"/>
                <a:gd name="T6" fmla="*/ 0 w 29"/>
                <a:gd name="T7" fmla="*/ 29 h 85"/>
                <a:gd name="T8" fmla="*/ 0 w 29"/>
                <a:gd name="T9" fmla="*/ 58 h 85"/>
                <a:gd name="T10" fmla="*/ 0 w 29"/>
                <a:gd name="T11" fmla="*/ 85 h 85"/>
                <a:gd name="T12" fmla="*/ 29 w 29"/>
                <a:gd name="T13" fmla="*/ 85 h 85"/>
                <a:gd name="T14" fmla="*/ 29 w 29"/>
                <a:gd name="T15" fmla="*/ 58 h 85"/>
                <a:gd name="T16" fmla="*/ 29 w 29"/>
                <a:gd name="T17" fmla="*/ 2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85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0" y="85"/>
                  </a:lnTo>
                  <a:lnTo>
                    <a:pt x="29" y="85"/>
                  </a:lnTo>
                  <a:lnTo>
                    <a:pt x="29" y="58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6" name="Freeform 812">
              <a:extLst>
                <a:ext uri="{FF2B5EF4-FFF2-40B4-BE49-F238E27FC236}">
                  <a16:creationId xmlns:a16="http://schemas.microsoft.com/office/drawing/2014/main" id="{8EB5542D-AD57-4CE3-9A49-4D80BD6C0D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5" y="2847"/>
              <a:ext cx="286" cy="713"/>
            </a:xfrm>
            <a:custGeom>
              <a:avLst/>
              <a:gdLst>
                <a:gd name="T0" fmla="*/ 258 w 286"/>
                <a:gd name="T1" fmla="*/ 86 h 713"/>
                <a:gd name="T2" fmla="*/ 229 w 286"/>
                <a:gd name="T3" fmla="*/ 57 h 713"/>
                <a:gd name="T4" fmla="*/ 258 w 286"/>
                <a:gd name="T5" fmla="*/ 29 h 713"/>
                <a:gd name="T6" fmla="*/ 200 w 286"/>
                <a:gd name="T7" fmla="*/ 29 h 713"/>
                <a:gd name="T8" fmla="*/ 172 w 286"/>
                <a:gd name="T9" fmla="*/ 0 h 713"/>
                <a:gd name="T10" fmla="*/ 143 w 286"/>
                <a:gd name="T11" fmla="*/ 29 h 713"/>
                <a:gd name="T12" fmla="*/ 115 w 286"/>
                <a:gd name="T13" fmla="*/ 57 h 713"/>
                <a:gd name="T14" fmla="*/ 86 w 286"/>
                <a:gd name="T15" fmla="*/ 86 h 713"/>
                <a:gd name="T16" fmla="*/ 86 w 286"/>
                <a:gd name="T17" fmla="*/ 143 h 713"/>
                <a:gd name="T18" fmla="*/ 115 w 286"/>
                <a:gd name="T19" fmla="*/ 171 h 713"/>
                <a:gd name="T20" fmla="*/ 143 w 286"/>
                <a:gd name="T21" fmla="*/ 200 h 713"/>
                <a:gd name="T22" fmla="*/ 115 w 286"/>
                <a:gd name="T23" fmla="*/ 228 h 713"/>
                <a:gd name="T24" fmla="*/ 86 w 286"/>
                <a:gd name="T25" fmla="*/ 257 h 713"/>
                <a:gd name="T26" fmla="*/ 57 w 286"/>
                <a:gd name="T27" fmla="*/ 286 h 713"/>
                <a:gd name="T28" fmla="*/ 57 w 286"/>
                <a:gd name="T29" fmla="*/ 342 h 713"/>
                <a:gd name="T30" fmla="*/ 86 w 286"/>
                <a:gd name="T31" fmla="*/ 371 h 713"/>
                <a:gd name="T32" fmla="*/ 115 w 286"/>
                <a:gd name="T33" fmla="*/ 399 h 713"/>
                <a:gd name="T34" fmla="*/ 143 w 286"/>
                <a:gd name="T35" fmla="*/ 428 h 713"/>
                <a:gd name="T36" fmla="*/ 115 w 286"/>
                <a:gd name="T37" fmla="*/ 456 h 713"/>
                <a:gd name="T38" fmla="*/ 57 w 286"/>
                <a:gd name="T39" fmla="*/ 456 h 713"/>
                <a:gd name="T40" fmla="*/ 29 w 286"/>
                <a:gd name="T41" fmla="*/ 485 h 713"/>
                <a:gd name="T42" fmla="*/ 0 w 286"/>
                <a:gd name="T43" fmla="*/ 513 h 713"/>
                <a:gd name="T44" fmla="*/ 0 w 286"/>
                <a:gd name="T45" fmla="*/ 571 h 713"/>
                <a:gd name="T46" fmla="*/ 29 w 286"/>
                <a:gd name="T47" fmla="*/ 599 h 713"/>
                <a:gd name="T48" fmla="*/ 29 w 286"/>
                <a:gd name="T49" fmla="*/ 656 h 713"/>
                <a:gd name="T50" fmla="*/ 57 w 286"/>
                <a:gd name="T51" fmla="*/ 684 h 713"/>
                <a:gd name="T52" fmla="*/ 86 w 286"/>
                <a:gd name="T53" fmla="*/ 713 h 713"/>
                <a:gd name="T54" fmla="*/ 143 w 286"/>
                <a:gd name="T55" fmla="*/ 713 h 713"/>
                <a:gd name="T56" fmla="*/ 172 w 286"/>
                <a:gd name="T57" fmla="*/ 684 h 713"/>
                <a:gd name="T58" fmla="*/ 200 w 286"/>
                <a:gd name="T59" fmla="*/ 656 h 713"/>
                <a:gd name="T60" fmla="*/ 229 w 286"/>
                <a:gd name="T61" fmla="*/ 627 h 713"/>
                <a:gd name="T62" fmla="*/ 258 w 286"/>
                <a:gd name="T63" fmla="*/ 600 h 713"/>
                <a:gd name="T64" fmla="*/ 258 w 286"/>
                <a:gd name="T65" fmla="*/ 543 h 713"/>
                <a:gd name="T66" fmla="*/ 229 w 286"/>
                <a:gd name="T67" fmla="*/ 513 h 713"/>
                <a:gd name="T68" fmla="*/ 200 w 286"/>
                <a:gd name="T69" fmla="*/ 485 h 713"/>
                <a:gd name="T70" fmla="*/ 200 w 286"/>
                <a:gd name="T71" fmla="*/ 428 h 713"/>
                <a:gd name="T72" fmla="*/ 229 w 286"/>
                <a:gd name="T73" fmla="*/ 399 h 713"/>
                <a:gd name="T74" fmla="*/ 258 w 286"/>
                <a:gd name="T75" fmla="*/ 371 h 713"/>
                <a:gd name="T76" fmla="*/ 258 w 286"/>
                <a:gd name="T77" fmla="*/ 314 h 713"/>
                <a:gd name="T78" fmla="*/ 258 w 286"/>
                <a:gd name="T79" fmla="*/ 257 h 713"/>
                <a:gd name="T80" fmla="*/ 200 w 286"/>
                <a:gd name="T81" fmla="*/ 257 h 713"/>
                <a:gd name="T82" fmla="*/ 172 w 286"/>
                <a:gd name="T83" fmla="*/ 229 h 713"/>
                <a:gd name="T84" fmla="*/ 200 w 286"/>
                <a:gd name="T85" fmla="*/ 200 h 713"/>
                <a:gd name="T86" fmla="*/ 258 w 286"/>
                <a:gd name="T87" fmla="*/ 200 h 713"/>
                <a:gd name="T88" fmla="*/ 258 w 286"/>
                <a:gd name="T89" fmla="*/ 143 h 713"/>
                <a:gd name="T90" fmla="*/ 286 w 286"/>
                <a:gd name="T91" fmla="*/ 114 h 713"/>
                <a:gd name="T92" fmla="*/ 286 w 286"/>
                <a:gd name="T93" fmla="*/ 57 h 713"/>
                <a:gd name="T94" fmla="*/ 200 w 286"/>
                <a:gd name="T95" fmla="*/ 285 h 713"/>
                <a:gd name="T96" fmla="*/ 229 w 286"/>
                <a:gd name="T97" fmla="*/ 314 h 713"/>
                <a:gd name="T98" fmla="*/ 172 w 286"/>
                <a:gd name="T99" fmla="*/ 314 h 713"/>
                <a:gd name="T100" fmla="*/ 200 w 286"/>
                <a:gd name="T101" fmla="*/ 285 h 713"/>
                <a:gd name="T102" fmla="*/ 172 w 286"/>
                <a:gd name="T103" fmla="*/ 86 h 713"/>
                <a:gd name="T104" fmla="*/ 143 w 286"/>
                <a:gd name="T105" fmla="*/ 57 h 713"/>
                <a:gd name="T106" fmla="*/ 229 w 286"/>
                <a:gd name="T107" fmla="*/ 143 h 713"/>
                <a:gd name="T108" fmla="*/ 172 w 286"/>
                <a:gd name="T109" fmla="*/ 143 h 713"/>
                <a:gd name="T110" fmla="*/ 200 w 286"/>
                <a:gd name="T111" fmla="*/ 114 h 713"/>
                <a:gd name="T112" fmla="*/ 229 w 286"/>
                <a:gd name="T113" fmla="*/ 14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6" h="713">
                  <a:moveTo>
                    <a:pt x="258" y="57"/>
                  </a:moveTo>
                  <a:lnTo>
                    <a:pt x="258" y="86"/>
                  </a:lnTo>
                  <a:lnTo>
                    <a:pt x="229" y="86"/>
                  </a:lnTo>
                  <a:lnTo>
                    <a:pt x="229" y="57"/>
                  </a:lnTo>
                  <a:lnTo>
                    <a:pt x="258" y="57"/>
                  </a:lnTo>
                  <a:lnTo>
                    <a:pt x="258" y="29"/>
                  </a:lnTo>
                  <a:lnTo>
                    <a:pt x="229" y="29"/>
                  </a:lnTo>
                  <a:lnTo>
                    <a:pt x="200" y="29"/>
                  </a:lnTo>
                  <a:lnTo>
                    <a:pt x="200" y="0"/>
                  </a:lnTo>
                  <a:lnTo>
                    <a:pt x="172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115" y="29"/>
                  </a:lnTo>
                  <a:lnTo>
                    <a:pt x="115" y="57"/>
                  </a:lnTo>
                  <a:lnTo>
                    <a:pt x="86" y="57"/>
                  </a:lnTo>
                  <a:lnTo>
                    <a:pt x="86" y="86"/>
                  </a:lnTo>
                  <a:lnTo>
                    <a:pt x="86" y="115"/>
                  </a:lnTo>
                  <a:lnTo>
                    <a:pt x="86" y="143"/>
                  </a:lnTo>
                  <a:lnTo>
                    <a:pt x="115" y="143"/>
                  </a:lnTo>
                  <a:lnTo>
                    <a:pt x="115" y="171"/>
                  </a:lnTo>
                  <a:lnTo>
                    <a:pt x="143" y="171"/>
                  </a:lnTo>
                  <a:lnTo>
                    <a:pt x="143" y="200"/>
                  </a:lnTo>
                  <a:lnTo>
                    <a:pt x="143" y="228"/>
                  </a:lnTo>
                  <a:lnTo>
                    <a:pt x="115" y="228"/>
                  </a:lnTo>
                  <a:lnTo>
                    <a:pt x="86" y="228"/>
                  </a:lnTo>
                  <a:lnTo>
                    <a:pt x="86" y="257"/>
                  </a:lnTo>
                  <a:lnTo>
                    <a:pt x="57" y="257"/>
                  </a:lnTo>
                  <a:lnTo>
                    <a:pt x="57" y="286"/>
                  </a:lnTo>
                  <a:lnTo>
                    <a:pt x="57" y="314"/>
                  </a:lnTo>
                  <a:lnTo>
                    <a:pt x="57" y="342"/>
                  </a:lnTo>
                  <a:lnTo>
                    <a:pt x="86" y="342"/>
                  </a:lnTo>
                  <a:lnTo>
                    <a:pt x="86" y="371"/>
                  </a:lnTo>
                  <a:lnTo>
                    <a:pt x="115" y="371"/>
                  </a:lnTo>
                  <a:lnTo>
                    <a:pt x="115" y="399"/>
                  </a:lnTo>
                  <a:lnTo>
                    <a:pt x="143" y="399"/>
                  </a:lnTo>
                  <a:lnTo>
                    <a:pt x="143" y="428"/>
                  </a:lnTo>
                  <a:lnTo>
                    <a:pt x="143" y="456"/>
                  </a:lnTo>
                  <a:lnTo>
                    <a:pt x="115" y="456"/>
                  </a:lnTo>
                  <a:lnTo>
                    <a:pt x="86" y="456"/>
                  </a:lnTo>
                  <a:lnTo>
                    <a:pt x="57" y="456"/>
                  </a:lnTo>
                  <a:lnTo>
                    <a:pt x="57" y="485"/>
                  </a:lnTo>
                  <a:lnTo>
                    <a:pt x="29" y="485"/>
                  </a:lnTo>
                  <a:lnTo>
                    <a:pt x="29" y="513"/>
                  </a:lnTo>
                  <a:lnTo>
                    <a:pt x="0" y="513"/>
                  </a:lnTo>
                  <a:lnTo>
                    <a:pt x="0" y="543"/>
                  </a:lnTo>
                  <a:lnTo>
                    <a:pt x="0" y="571"/>
                  </a:lnTo>
                  <a:lnTo>
                    <a:pt x="0" y="599"/>
                  </a:lnTo>
                  <a:lnTo>
                    <a:pt x="29" y="599"/>
                  </a:lnTo>
                  <a:lnTo>
                    <a:pt x="29" y="628"/>
                  </a:lnTo>
                  <a:lnTo>
                    <a:pt x="29" y="656"/>
                  </a:lnTo>
                  <a:lnTo>
                    <a:pt x="57" y="656"/>
                  </a:lnTo>
                  <a:lnTo>
                    <a:pt x="57" y="684"/>
                  </a:lnTo>
                  <a:lnTo>
                    <a:pt x="86" y="684"/>
                  </a:lnTo>
                  <a:lnTo>
                    <a:pt x="86" y="713"/>
                  </a:lnTo>
                  <a:lnTo>
                    <a:pt x="115" y="713"/>
                  </a:lnTo>
                  <a:lnTo>
                    <a:pt x="143" y="713"/>
                  </a:lnTo>
                  <a:lnTo>
                    <a:pt x="143" y="684"/>
                  </a:lnTo>
                  <a:lnTo>
                    <a:pt x="172" y="684"/>
                  </a:lnTo>
                  <a:lnTo>
                    <a:pt x="200" y="684"/>
                  </a:lnTo>
                  <a:lnTo>
                    <a:pt x="200" y="656"/>
                  </a:lnTo>
                  <a:lnTo>
                    <a:pt x="229" y="656"/>
                  </a:lnTo>
                  <a:lnTo>
                    <a:pt x="229" y="627"/>
                  </a:lnTo>
                  <a:lnTo>
                    <a:pt x="258" y="627"/>
                  </a:lnTo>
                  <a:lnTo>
                    <a:pt x="258" y="600"/>
                  </a:lnTo>
                  <a:lnTo>
                    <a:pt x="258" y="571"/>
                  </a:lnTo>
                  <a:lnTo>
                    <a:pt x="258" y="543"/>
                  </a:lnTo>
                  <a:lnTo>
                    <a:pt x="258" y="513"/>
                  </a:lnTo>
                  <a:lnTo>
                    <a:pt x="229" y="513"/>
                  </a:lnTo>
                  <a:lnTo>
                    <a:pt x="229" y="485"/>
                  </a:lnTo>
                  <a:lnTo>
                    <a:pt x="200" y="485"/>
                  </a:lnTo>
                  <a:lnTo>
                    <a:pt x="200" y="457"/>
                  </a:lnTo>
                  <a:lnTo>
                    <a:pt x="200" y="428"/>
                  </a:lnTo>
                  <a:lnTo>
                    <a:pt x="200" y="399"/>
                  </a:lnTo>
                  <a:lnTo>
                    <a:pt x="229" y="399"/>
                  </a:lnTo>
                  <a:lnTo>
                    <a:pt x="229" y="371"/>
                  </a:lnTo>
                  <a:lnTo>
                    <a:pt x="258" y="371"/>
                  </a:lnTo>
                  <a:lnTo>
                    <a:pt x="258" y="343"/>
                  </a:lnTo>
                  <a:lnTo>
                    <a:pt x="258" y="314"/>
                  </a:lnTo>
                  <a:lnTo>
                    <a:pt x="258" y="286"/>
                  </a:lnTo>
                  <a:lnTo>
                    <a:pt x="258" y="257"/>
                  </a:lnTo>
                  <a:lnTo>
                    <a:pt x="229" y="257"/>
                  </a:lnTo>
                  <a:lnTo>
                    <a:pt x="200" y="257"/>
                  </a:lnTo>
                  <a:lnTo>
                    <a:pt x="172" y="257"/>
                  </a:lnTo>
                  <a:lnTo>
                    <a:pt x="172" y="229"/>
                  </a:lnTo>
                  <a:lnTo>
                    <a:pt x="172" y="200"/>
                  </a:lnTo>
                  <a:lnTo>
                    <a:pt x="200" y="200"/>
                  </a:lnTo>
                  <a:lnTo>
                    <a:pt x="229" y="200"/>
                  </a:lnTo>
                  <a:lnTo>
                    <a:pt x="258" y="200"/>
                  </a:lnTo>
                  <a:lnTo>
                    <a:pt x="258" y="172"/>
                  </a:lnTo>
                  <a:lnTo>
                    <a:pt x="258" y="143"/>
                  </a:lnTo>
                  <a:lnTo>
                    <a:pt x="258" y="114"/>
                  </a:lnTo>
                  <a:lnTo>
                    <a:pt x="286" y="114"/>
                  </a:lnTo>
                  <a:lnTo>
                    <a:pt x="286" y="86"/>
                  </a:lnTo>
                  <a:lnTo>
                    <a:pt x="286" y="57"/>
                  </a:lnTo>
                  <a:lnTo>
                    <a:pt x="258" y="57"/>
                  </a:lnTo>
                  <a:close/>
                  <a:moveTo>
                    <a:pt x="200" y="285"/>
                  </a:moveTo>
                  <a:lnTo>
                    <a:pt x="229" y="285"/>
                  </a:lnTo>
                  <a:lnTo>
                    <a:pt x="229" y="314"/>
                  </a:lnTo>
                  <a:lnTo>
                    <a:pt x="200" y="314"/>
                  </a:lnTo>
                  <a:lnTo>
                    <a:pt x="172" y="314"/>
                  </a:lnTo>
                  <a:lnTo>
                    <a:pt x="172" y="285"/>
                  </a:lnTo>
                  <a:lnTo>
                    <a:pt x="200" y="285"/>
                  </a:lnTo>
                  <a:close/>
                  <a:moveTo>
                    <a:pt x="172" y="57"/>
                  </a:moveTo>
                  <a:lnTo>
                    <a:pt x="172" y="86"/>
                  </a:lnTo>
                  <a:lnTo>
                    <a:pt x="143" y="86"/>
                  </a:lnTo>
                  <a:lnTo>
                    <a:pt x="143" y="57"/>
                  </a:lnTo>
                  <a:lnTo>
                    <a:pt x="172" y="57"/>
                  </a:lnTo>
                  <a:close/>
                  <a:moveTo>
                    <a:pt x="229" y="143"/>
                  </a:moveTo>
                  <a:lnTo>
                    <a:pt x="200" y="143"/>
                  </a:lnTo>
                  <a:lnTo>
                    <a:pt x="172" y="143"/>
                  </a:lnTo>
                  <a:lnTo>
                    <a:pt x="172" y="114"/>
                  </a:lnTo>
                  <a:lnTo>
                    <a:pt x="200" y="114"/>
                  </a:lnTo>
                  <a:lnTo>
                    <a:pt x="229" y="114"/>
                  </a:lnTo>
                  <a:lnTo>
                    <a:pt x="229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7" name="Rectangle 813">
              <a:extLst>
                <a:ext uri="{FF2B5EF4-FFF2-40B4-BE49-F238E27FC236}">
                  <a16:creationId xmlns:a16="http://schemas.microsoft.com/office/drawing/2014/main" id="{FEDACDD8-42BF-4137-80B1-BEECD42FE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3104"/>
              <a:ext cx="29" cy="28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8" name="Rectangle 814">
              <a:extLst>
                <a:ext uri="{FF2B5EF4-FFF2-40B4-BE49-F238E27FC236}">
                  <a16:creationId xmlns:a16="http://schemas.microsoft.com/office/drawing/2014/main" id="{FB6BE494-9F54-47DE-832B-6118D019F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" y="3075"/>
              <a:ext cx="28" cy="29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9" name="Freeform 815">
              <a:extLst>
                <a:ext uri="{FF2B5EF4-FFF2-40B4-BE49-F238E27FC236}">
                  <a16:creationId xmlns:a16="http://schemas.microsoft.com/office/drawing/2014/main" id="{E5DE5351-1334-4195-B153-B6C97804E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3104"/>
              <a:ext cx="115" cy="28"/>
            </a:xfrm>
            <a:custGeom>
              <a:avLst/>
              <a:gdLst>
                <a:gd name="T0" fmla="*/ 57 w 115"/>
                <a:gd name="T1" fmla="*/ 0 h 28"/>
                <a:gd name="T2" fmla="*/ 29 w 115"/>
                <a:gd name="T3" fmla="*/ 0 h 28"/>
                <a:gd name="T4" fmla="*/ 0 w 115"/>
                <a:gd name="T5" fmla="*/ 0 h 28"/>
                <a:gd name="T6" fmla="*/ 0 w 115"/>
                <a:gd name="T7" fmla="*/ 28 h 28"/>
                <a:gd name="T8" fmla="*/ 29 w 115"/>
                <a:gd name="T9" fmla="*/ 28 h 28"/>
                <a:gd name="T10" fmla="*/ 57 w 115"/>
                <a:gd name="T11" fmla="*/ 28 h 28"/>
                <a:gd name="T12" fmla="*/ 86 w 115"/>
                <a:gd name="T13" fmla="*/ 28 h 28"/>
                <a:gd name="T14" fmla="*/ 115 w 115"/>
                <a:gd name="T15" fmla="*/ 28 h 28"/>
                <a:gd name="T16" fmla="*/ 115 w 115"/>
                <a:gd name="T17" fmla="*/ 0 h 28"/>
                <a:gd name="T18" fmla="*/ 86 w 115"/>
                <a:gd name="T19" fmla="*/ 0 h 28"/>
                <a:gd name="T20" fmla="*/ 57 w 11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28">
                  <a:moveTo>
                    <a:pt x="57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29" y="28"/>
                  </a:lnTo>
                  <a:lnTo>
                    <a:pt x="57" y="28"/>
                  </a:lnTo>
                  <a:lnTo>
                    <a:pt x="86" y="28"/>
                  </a:lnTo>
                  <a:lnTo>
                    <a:pt x="115" y="28"/>
                  </a:lnTo>
                  <a:lnTo>
                    <a:pt x="115" y="0"/>
                  </a:lnTo>
                  <a:lnTo>
                    <a:pt x="86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0" name="Freeform 816">
              <a:extLst>
                <a:ext uri="{FF2B5EF4-FFF2-40B4-BE49-F238E27FC236}">
                  <a16:creationId xmlns:a16="http://schemas.microsoft.com/office/drawing/2014/main" id="{463990B1-07B2-4704-9C71-1F21C0351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3104"/>
              <a:ext cx="85" cy="28"/>
            </a:xfrm>
            <a:custGeom>
              <a:avLst/>
              <a:gdLst>
                <a:gd name="T0" fmla="*/ 28 w 85"/>
                <a:gd name="T1" fmla="*/ 0 h 28"/>
                <a:gd name="T2" fmla="*/ 0 w 85"/>
                <a:gd name="T3" fmla="*/ 0 h 28"/>
                <a:gd name="T4" fmla="*/ 0 w 85"/>
                <a:gd name="T5" fmla="*/ 28 h 28"/>
                <a:gd name="T6" fmla="*/ 28 w 85"/>
                <a:gd name="T7" fmla="*/ 28 h 28"/>
                <a:gd name="T8" fmla="*/ 57 w 85"/>
                <a:gd name="T9" fmla="*/ 28 h 28"/>
                <a:gd name="T10" fmla="*/ 85 w 85"/>
                <a:gd name="T11" fmla="*/ 28 h 28"/>
                <a:gd name="T12" fmla="*/ 85 w 85"/>
                <a:gd name="T13" fmla="*/ 0 h 28"/>
                <a:gd name="T14" fmla="*/ 57 w 85"/>
                <a:gd name="T15" fmla="*/ 0 h 28"/>
                <a:gd name="T16" fmla="*/ 28 w 85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8">
                  <a:moveTo>
                    <a:pt x="28" y="0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28" y="28"/>
                  </a:lnTo>
                  <a:lnTo>
                    <a:pt x="57" y="28"/>
                  </a:lnTo>
                  <a:lnTo>
                    <a:pt x="85" y="28"/>
                  </a:lnTo>
                  <a:lnTo>
                    <a:pt x="85" y="0"/>
                  </a:lnTo>
                  <a:lnTo>
                    <a:pt x="57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1" name="Freeform 817">
              <a:extLst>
                <a:ext uri="{FF2B5EF4-FFF2-40B4-BE49-F238E27FC236}">
                  <a16:creationId xmlns:a16="http://schemas.microsoft.com/office/drawing/2014/main" id="{0ED85FA4-F544-45D2-A624-6F0AF24BB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1" y="3075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9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9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9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2" name="Rectangle 818">
              <a:extLst>
                <a:ext uri="{FF2B5EF4-FFF2-40B4-BE49-F238E27FC236}">
                  <a16:creationId xmlns:a16="http://schemas.microsoft.com/office/drawing/2014/main" id="{725E2EAE-467C-49E6-A560-2CF31F61B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3018"/>
              <a:ext cx="29" cy="29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3" name="Rectangle 819">
              <a:extLst>
                <a:ext uri="{FF2B5EF4-FFF2-40B4-BE49-F238E27FC236}">
                  <a16:creationId xmlns:a16="http://schemas.microsoft.com/office/drawing/2014/main" id="{8468938D-80BB-4E81-B3B1-6F027C0A0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" y="3104"/>
              <a:ext cx="28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4" name="Rectangle 820">
              <a:extLst>
                <a:ext uri="{FF2B5EF4-FFF2-40B4-BE49-F238E27FC236}">
                  <a16:creationId xmlns:a16="http://schemas.microsoft.com/office/drawing/2014/main" id="{3F69F4A9-6AC5-4A91-93FB-7389BB0CC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3047"/>
              <a:ext cx="29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5" name="Rectangle 821">
              <a:extLst>
                <a:ext uri="{FF2B5EF4-FFF2-40B4-BE49-F238E27FC236}">
                  <a16:creationId xmlns:a16="http://schemas.microsoft.com/office/drawing/2014/main" id="{DDC17971-38B0-43CB-88D3-62AE856F5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6" name="Rectangle 822">
              <a:extLst>
                <a:ext uri="{FF2B5EF4-FFF2-40B4-BE49-F238E27FC236}">
                  <a16:creationId xmlns:a16="http://schemas.microsoft.com/office/drawing/2014/main" id="{31D9D7AD-F82B-4766-9ACB-3AFFDF9AF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7" name="Rectangle 823">
              <a:extLst>
                <a:ext uri="{FF2B5EF4-FFF2-40B4-BE49-F238E27FC236}">
                  <a16:creationId xmlns:a16="http://schemas.microsoft.com/office/drawing/2014/main" id="{895D4F0D-714C-46FB-B695-5B9C6F646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0" y="3047"/>
              <a:ext cx="28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8" name="Rectangle 824">
              <a:extLst>
                <a:ext uri="{FF2B5EF4-FFF2-40B4-BE49-F238E27FC236}">
                  <a16:creationId xmlns:a16="http://schemas.microsoft.com/office/drawing/2014/main" id="{CDB3B13B-954E-4923-8214-2F791C460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2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39" name="Group 1738">
            <a:extLst>
              <a:ext uri="{FF2B5EF4-FFF2-40B4-BE49-F238E27FC236}">
                <a16:creationId xmlns:a16="http://schemas.microsoft.com/office/drawing/2014/main" id="{767EA125-B5B9-4BE4-A29C-6687A49B18F4}"/>
              </a:ext>
            </a:extLst>
          </p:cNvPr>
          <p:cNvGrpSpPr/>
          <p:nvPr/>
        </p:nvGrpSpPr>
        <p:grpSpPr>
          <a:xfrm>
            <a:off x="2715266" y="523613"/>
            <a:ext cx="6761468" cy="1292795"/>
            <a:chOff x="2454951" y="416605"/>
            <a:chExt cx="7321131" cy="1399803"/>
          </a:xfrm>
        </p:grpSpPr>
        <p:sp>
          <p:nvSpPr>
            <p:cNvPr id="1740" name="Rectangle 1739">
              <a:extLst>
                <a:ext uri="{FF2B5EF4-FFF2-40B4-BE49-F238E27FC236}">
                  <a16:creationId xmlns:a16="http://schemas.microsoft.com/office/drawing/2014/main" id="{6ABF9EBD-5112-4BF7-9819-68E59AD0D4EC}"/>
                </a:ext>
              </a:extLst>
            </p:cNvPr>
            <p:cNvSpPr/>
            <p:nvPr/>
          </p:nvSpPr>
          <p:spPr>
            <a:xfrm>
              <a:off x="2454951" y="416605"/>
              <a:ext cx="7321131" cy="1399803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741" name="Group 1740">
              <a:extLst>
                <a:ext uri="{FF2B5EF4-FFF2-40B4-BE49-F238E27FC236}">
                  <a16:creationId xmlns:a16="http://schemas.microsoft.com/office/drawing/2014/main" id="{18F4B86D-DA02-4948-8168-98D4096935CA}"/>
                </a:ext>
              </a:extLst>
            </p:cNvPr>
            <p:cNvGrpSpPr/>
            <p:nvPr/>
          </p:nvGrpSpPr>
          <p:grpSpPr>
            <a:xfrm>
              <a:off x="2719173" y="679200"/>
              <a:ext cx="6194297" cy="820443"/>
              <a:chOff x="2719173" y="698225"/>
              <a:chExt cx="5011229" cy="663744"/>
            </a:xfrm>
          </p:grpSpPr>
          <p:pic>
            <p:nvPicPr>
              <p:cNvPr id="1742" name="Picture 1741">
                <a:extLst>
                  <a:ext uri="{FF2B5EF4-FFF2-40B4-BE49-F238E27FC236}">
                    <a16:creationId xmlns:a16="http://schemas.microsoft.com/office/drawing/2014/main" id="{75EA44ED-B537-4138-B78F-CE5476B8B2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1089" b="-5192"/>
              <a:stretch/>
            </p:blipFill>
            <p:spPr>
              <a:xfrm>
                <a:off x="2719173" y="698225"/>
                <a:ext cx="3219203" cy="317010"/>
              </a:xfrm>
              <a:prstGeom prst="rect">
                <a:avLst/>
              </a:prstGeom>
            </p:spPr>
          </p:pic>
          <p:pic>
            <p:nvPicPr>
              <p:cNvPr id="1743" name="Picture 1742">
                <a:extLst>
                  <a:ext uri="{FF2B5EF4-FFF2-40B4-BE49-F238E27FC236}">
                    <a16:creationId xmlns:a16="http://schemas.microsoft.com/office/drawing/2014/main" id="{F0DDBC39-5594-482F-B169-C0ADC387E2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58" t="-206"/>
              <a:stretch/>
            </p:blipFill>
            <p:spPr>
              <a:xfrm>
                <a:off x="2746514" y="1059984"/>
                <a:ext cx="4983888" cy="301985"/>
              </a:xfrm>
              <a:prstGeom prst="rect">
                <a:avLst/>
              </a:prstGeom>
            </p:spPr>
          </p:pic>
        </p:grpSp>
      </p:grpSp>
      <p:sp>
        <p:nvSpPr>
          <p:cNvPr id="1753" name="Freeform: Shape 1752">
            <a:extLst>
              <a:ext uri="{FF2B5EF4-FFF2-40B4-BE49-F238E27FC236}">
                <a16:creationId xmlns:a16="http://schemas.microsoft.com/office/drawing/2014/main" id="{81F34158-80B7-4515-BB5D-1B4554199E08}"/>
              </a:ext>
            </a:extLst>
          </p:cNvPr>
          <p:cNvSpPr/>
          <p:nvPr/>
        </p:nvSpPr>
        <p:spPr>
          <a:xfrm>
            <a:off x="2784921" y="2487448"/>
            <a:ext cx="566333" cy="687503"/>
          </a:xfrm>
          <a:custGeom>
            <a:avLst/>
            <a:gdLst>
              <a:gd name="connsiteX0" fmla="*/ 72498 w 566333"/>
              <a:gd name="connsiteY0" fmla="*/ 475387 h 687503"/>
              <a:gd name="connsiteX1" fmla="*/ 72498 w 566333"/>
              <a:gd name="connsiteY1" fmla="*/ 476953 h 687503"/>
              <a:gd name="connsiteX2" fmla="*/ 74064 w 566333"/>
              <a:gd name="connsiteY2" fmla="*/ 476953 h 687503"/>
              <a:gd name="connsiteX3" fmla="*/ 142434 w 566333"/>
              <a:gd name="connsiteY3" fmla="*/ 0 h 687503"/>
              <a:gd name="connsiteX4" fmla="*/ 425033 w 566333"/>
              <a:gd name="connsiteY4" fmla="*/ 0 h 687503"/>
              <a:gd name="connsiteX5" fmla="*/ 425033 w 566333"/>
              <a:gd name="connsiteY5" fmla="*/ 404023 h 687503"/>
              <a:gd name="connsiteX6" fmla="*/ 491677 w 566333"/>
              <a:gd name="connsiteY6" fmla="*/ 404023 h 687503"/>
              <a:gd name="connsiteX7" fmla="*/ 491677 w 566333"/>
              <a:gd name="connsiteY7" fmla="*/ 403161 h 687503"/>
              <a:gd name="connsiteX8" fmla="*/ 564175 w 566333"/>
              <a:gd name="connsiteY8" fmla="*/ 403161 h 687503"/>
              <a:gd name="connsiteX9" fmla="*/ 564175 w 566333"/>
              <a:gd name="connsiteY9" fmla="*/ 404023 h 687503"/>
              <a:gd name="connsiteX10" fmla="*/ 566333 w 566333"/>
              <a:gd name="connsiteY10" fmla="*/ 404023 h 687503"/>
              <a:gd name="connsiteX11" fmla="*/ 564175 w 566333"/>
              <a:gd name="connsiteY11" fmla="*/ 406181 h 687503"/>
              <a:gd name="connsiteX12" fmla="*/ 564175 w 566333"/>
              <a:gd name="connsiteY12" fmla="*/ 475659 h 687503"/>
              <a:gd name="connsiteX13" fmla="*/ 494697 w 566333"/>
              <a:gd name="connsiteY13" fmla="*/ 475659 h 687503"/>
              <a:gd name="connsiteX14" fmla="*/ 491677 w 566333"/>
              <a:gd name="connsiteY14" fmla="*/ 478679 h 687503"/>
              <a:gd name="connsiteX15" fmla="*/ 491677 w 566333"/>
              <a:gd name="connsiteY15" fmla="*/ 547552 h 687503"/>
              <a:gd name="connsiteX16" fmla="*/ 422804 w 566333"/>
              <a:gd name="connsiteY16" fmla="*/ 547552 h 687503"/>
              <a:gd name="connsiteX17" fmla="*/ 422371 w 566333"/>
              <a:gd name="connsiteY17" fmla="*/ 547985 h 687503"/>
              <a:gd name="connsiteX18" fmla="*/ 422371 w 566333"/>
              <a:gd name="connsiteY18" fmla="*/ 620051 h 687503"/>
              <a:gd name="connsiteX19" fmla="*/ 359238 w 566333"/>
              <a:gd name="connsiteY19" fmla="*/ 620051 h 687503"/>
              <a:gd name="connsiteX20" fmla="*/ 359238 w 566333"/>
              <a:gd name="connsiteY20" fmla="*/ 687503 h 687503"/>
              <a:gd name="connsiteX21" fmla="*/ 287565 w 566333"/>
              <a:gd name="connsiteY21" fmla="*/ 687503 h 687503"/>
              <a:gd name="connsiteX22" fmla="*/ 286740 w 566333"/>
              <a:gd name="connsiteY22" fmla="*/ 687503 h 687503"/>
              <a:gd name="connsiteX23" fmla="*/ 215067 w 566333"/>
              <a:gd name="connsiteY23" fmla="*/ 687503 h 687503"/>
              <a:gd name="connsiteX24" fmla="*/ 215067 w 566333"/>
              <a:gd name="connsiteY24" fmla="*/ 618756 h 687503"/>
              <a:gd name="connsiteX25" fmla="*/ 144392 w 566333"/>
              <a:gd name="connsiteY25" fmla="*/ 618756 h 687503"/>
              <a:gd name="connsiteX26" fmla="*/ 144392 w 566333"/>
              <a:gd name="connsiteY26" fmla="*/ 549451 h 687503"/>
              <a:gd name="connsiteX27" fmla="*/ 71894 w 566333"/>
              <a:gd name="connsiteY27" fmla="*/ 549451 h 687503"/>
              <a:gd name="connsiteX28" fmla="*/ 71894 w 566333"/>
              <a:gd name="connsiteY28" fmla="*/ 476953 h 687503"/>
              <a:gd name="connsiteX29" fmla="*/ 0 w 566333"/>
              <a:gd name="connsiteY29" fmla="*/ 476953 h 687503"/>
              <a:gd name="connsiteX30" fmla="*/ 0 w 566333"/>
              <a:gd name="connsiteY30" fmla="*/ 404455 h 687503"/>
              <a:gd name="connsiteX31" fmla="*/ 1566 w 566333"/>
              <a:gd name="connsiteY31" fmla="*/ 404455 h 687503"/>
              <a:gd name="connsiteX32" fmla="*/ 1134 w 566333"/>
              <a:gd name="connsiteY32" fmla="*/ 404023 h 687503"/>
              <a:gd name="connsiteX33" fmla="*/ 142434 w 566333"/>
              <a:gd name="connsiteY33" fmla="*/ 404023 h 68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66333" h="687503">
                <a:moveTo>
                  <a:pt x="72498" y="475387"/>
                </a:moveTo>
                <a:lnTo>
                  <a:pt x="72498" y="476953"/>
                </a:lnTo>
                <a:lnTo>
                  <a:pt x="74064" y="476953"/>
                </a:lnTo>
                <a:close/>
                <a:moveTo>
                  <a:pt x="142434" y="0"/>
                </a:moveTo>
                <a:lnTo>
                  <a:pt x="425033" y="0"/>
                </a:lnTo>
                <a:lnTo>
                  <a:pt x="425033" y="404023"/>
                </a:lnTo>
                <a:lnTo>
                  <a:pt x="491677" y="404023"/>
                </a:lnTo>
                <a:lnTo>
                  <a:pt x="491677" y="403161"/>
                </a:lnTo>
                <a:lnTo>
                  <a:pt x="564175" y="403161"/>
                </a:lnTo>
                <a:lnTo>
                  <a:pt x="564175" y="404023"/>
                </a:lnTo>
                <a:lnTo>
                  <a:pt x="566333" y="404023"/>
                </a:lnTo>
                <a:lnTo>
                  <a:pt x="564175" y="406181"/>
                </a:lnTo>
                <a:lnTo>
                  <a:pt x="564175" y="475659"/>
                </a:lnTo>
                <a:lnTo>
                  <a:pt x="494697" y="475659"/>
                </a:lnTo>
                <a:lnTo>
                  <a:pt x="491677" y="478679"/>
                </a:lnTo>
                <a:lnTo>
                  <a:pt x="491677" y="547552"/>
                </a:lnTo>
                <a:lnTo>
                  <a:pt x="422804" y="547552"/>
                </a:lnTo>
                <a:lnTo>
                  <a:pt x="422371" y="547985"/>
                </a:lnTo>
                <a:lnTo>
                  <a:pt x="422371" y="620051"/>
                </a:lnTo>
                <a:lnTo>
                  <a:pt x="359238" y="620051"/>
                </a:lnTo>
                <a:lnTo>
                  <a:pt x="359238" y="687503"/>
                </a:lnTo>
                <a:lnTo>
                  <a:pt x="287565" y="687503"/>
                </a:lnTo>
                <a:lnTo>
                  <a:pt x="286740" y="687503"/>
                </a:lnTo>
                <a:lnTo>
                  <a:pt x="215067" y="687503"/>
                </a:lnTo>
                <a:lnTo>
                  <a:pt x="215067" y="618756"/>
                </a:lnTo>
                <a:lnTo>
                  <a:pt x="144392" y="618756"/>
                </a:lnTo>
                <a:lnTo>
                  <a:pt x="144392" y="549451"/>
                </a:lnTo>
                <a:lnTo>
                  <a:pt x="71894" y="549451"/>
                </a:lnTo>
                <a:lnTo>
                  <a:pt x="71894" y="476953"/>
                </a:lnTo>
                <a:lnTo>
                  <a:pt x="0" y="476953"/>
                </a:lnTo>
                <a:lnTo>
                  <a:pt x="0" y="404455"/>
                </a:lnTo>
                <a:lnTo>
                  <a:pt x="1566" y="404455"/>
                </a:lnTo>
                <a:lnTo>
                  <a:pt x="1134" y="404023"/>
                </a:lnTo>
                <a:lnTo>
                  <a:pt x="142434" y="4040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2700000" algn="t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84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-0.24557 0.07222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30" y="409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0.24557 0.07222 L -0.24531 0.19143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594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0.24531 0.19143 L -0.49896 0.1909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82" y="-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3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path" presetSubtype="0" repeatCount="indefinite" accel="5000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2.5E-6 0.03519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3" grpId="0" animBg="1"/>
      <p:bldP spid="175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ytimg.com/vi/E1JlUlEc6LI/maxresdefault.jpg">
            <a:extLst>
              <a:ext uri="{FF2B5EF4-FFF2-40B4-BE49-F238E27FC236}">
                <a16:creationId xmlns:a16="http://schemas.microsoft.com/office/drawing/2014/main" id="{99E4BE45-C915-4E88-B07C-23AE61ED9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76" y="0"/>
            <a:ext cx="122071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3">
            <a:extLst>
              <a:ext uri="{FF2B5EF4-FFF2-40B4-BE49-F238E27FC236}">
                <a16:creationId xmlns:a16="http://schemas.microsoft.com/office/drawing/2014/main" id="{065DBDC4-ACBC-4FB5-BD8E-04A95DE8D58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762517" y="3796946"/>
            <a:ext cx="4237485" cy="214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" name="Group 723">
            <a:extLst>
              <a:ext uri="{FF2B5EF4-FFF2-40B4-BE49-F238E27FC236}">
                <a16:creationId xmlns:a16="http://schemas.microsoft.com/office/drawing/2014/main" id="{97FFF3A6-6014-4A6E-97F2-7DBEBBECB8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066800" y="4989285"/>
            <a:ext cx="765423" cy="948459"/>
            <a:chOff x="3440" y="1662"/>
            <a:chExt cx="460" cy="570"/>
          </a:xfrm>
        </p:grpSpPr>
        <p:sp>
          <p:nvSpPr>
            <p:cNvPr id="6" name="Rectangle 724">
              <a:extLst>
                <a:ext uri="{FF2B5EF4-FFF2-40B4-BE49-F238E27FC236}">
                  <a16:creationId xmlns:a16="http://schemas.microsoft.com/office/drawing/2014/main" id="{EE36285C-DD98-4B19-819E-7E54EDD6A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776"/>
              <a:ext cx="288" cy="17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Rectangle 725">
              <a:extLst>
                <a:ext uri="{FF2B5EF4-FFF2-40B4-BE49-F238E27FC236}">
                  <a16:creationId xmlns:a16="http://schemas.microsoft.com/office/drawing/2014/main" id="{3AD86895-45E0-4378-B0C4-63559EE2A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004"/>
              <a:ext cx="288" cy="114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726">
              <a:extLst>
                <a:ext uri="{FF2B5EF4-FFF2-40B4-BE49-F238E27FC236}">
                  <a16:creationId xmlns:a16="http://schemas.microsoft.com/office/drawing/2014/main" id="{E6571E3A-99E5-43A4-AB79-927724CE6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Rectangle 727">
              <a:extLst>
                <a:ext uri="{FF2B5EF4-FFF2-40B4-BE49-F238E27FC236}">
                  <a16:creationId xmlns:a16="http://schemas.microsoft.com/office/drawing/2014/main" id="{3071A52F-2BE9-498E-B2AE-A46341FFC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033"/>
              <a:ext cx="29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728">
              <a:extLst>
                <a:ext uri="{FF2B5EF4-FFF2-40B4-BE49-F238E27FC236}">
                  <a16:creationId xmlns:a16="http://schemas.microsoft.com/office/drawing/2014/main" id="{E22D9BE7-91A7-41A1-BE25-8524BBBEC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61"/>
              <a:ext cx="28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29">
              <a:extLst>
                <a:ext uri="{FF2B5EF4-FFF2-40B4-BE49-F238E27FC236}">
                  <a16:creationId xmlns:a16="http://schemas.microsoft.com/office/drawing/2014/main" id="{22A12A07-6139-45E8-899A-597B1053F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18"/>
              <a:ext cx="28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730">
              <a:extLst>
                <a:ext uri="{FF2B5EF4-FFF2-40B4-BE49-F238E27FC236}">
                  <a16:creationId xmlns:a16="http://schemas.microsoft.com/office/drawing/2014/main" id="{C7BDD2F2-BF66-46F4-8A89-DF0D36383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Rectangle 731">
              <a:extLst>
                <a:ext uri="{FF2B5EF4-FFF2-40B4-BE49-F238E27FC236}">
                  <a16:creationId xmlns:a16="http://schemas.microsoft.com/office/drawing/2014/main" id="{C3982B0A-FC53-4EE5-89D1-202D535F6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732">
              <a:extLst>
                <a:ext uri="{FF2B5EF4-FFF2-40B4-BE49-F238E27FC236}">
                  <a16:creationId xmlns:a16="http://schemas.microsoft.com/office/drawing/2014/main" id="{4CDAFCC6-C59F-4753-8C46-1A7790863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733">
              <a:extLst>
                <a:ext uri="{FF2B5EF4-FFF2-40B4-BE49-F238E27FC236}">
                  <a16:creationId xmlns:a16="http://schemas.microsoft.com/office/drawing/2014/main" id="{6DFFEF19-6F53-441F-A74C-C4B7D3CC7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734">
              <a:extLst>
                <a:ext uri="{FF2B5EF4-FFF2-40B4-BE49-F238E27FC236}">
                  <a16:creationId xmlns:a16="http://schemas.microsoft.com/office/drawing/2014/main" id="{8C5A07F7-ECCD-4292-A41D-7DA409117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Rectangle 735">
              <a:extLst>
                <a:ext uri="{FF2B5EF4-FFF2-40B4-BE49-F238E27FC236}">
                  <a16:creationId xmlns:a16="http://schemas.microsoft.com/office/drawing/2014/main" id="{0F814A12-5043-4D4C-9E3C-A0FFCA5EA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736">
              <a:extLst>
                <a:ext uri="{FF2B5EF4-FFF2-40B4-BE49-F238E27FC236}">
                  <a16:creationId xmlns:a16="http://schemas.microsoft.com/office/drawing/2014/main" id="{453B23D3-EB72-4BCE-B454-5BB87EADC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90"/>
              <a:ext cx="28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Rectangle 737">
              <a:extLst>
                <a:ext uri="{FF2B5EF4-FFF2-40B4-BE49-F238E27FC236}">
                  <a16:creationId xmlns:a16="http://schemas.microsoft.com/office/drawing/2014/main" id="{87C7FC41-8C89-4354-B1FC-2F1ED07A9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738">
              <a:extLst>
                <a:ext uri="{FF2B5EF4-FFF2-40B4-BE49-F238E27FC236}">
                  <a16:creationId xmlns:a16="http://schemas.microsoft.com/office/drawing/2014/main" id="{860679F4-A691-4A3B-9F72-4FA4381C1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33"/>
              <a:ext cx="2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739">
              <a:extLst>
                <a:ext uri="{FF2B5EF4-FFF2-40B4-BE49-F238E27FC236}">
                  <a16:creationId xmlns:a16="http://schemas.microsoft.com/office/drawing/2014/main" id="{D3D770DF-7505-442D-BF56-900EB5A48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61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740">
              <a:extLst>
                <a:ext uri="{FF2B5EF4-FFF2-40B4-BE49-F238E27FC236}">
                  <a16:creationId xmlns:a16="http://schemas.microsoft.com/office/drawing/2014/main" id="{88F00F05-54C8-473B-BB5C-989A6C82A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90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Rectangle 741">
              <a:extLst>
                <a:ext uri="{FF2B5EF4-FFF2-40B4-BE49-F238E27FC236}">
                  <a16:creationId xmlns:a16="http://schemas.microsoft.com/office/drawing/2014/main" id="{C6E98746-1198-4E68-BDC9-DEBE4AFB8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19"/>
              <a:ext cx="115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742">
              <a:extLst>
                <a:ext uri="{FF2B5EF4-FFF2-40B4-BE49-F238E27FC236}">
                  <a16:creationId xmlns:a16="http://schemas.microsoft.com/office/drawing/2014/main" id="{DDEBDDEA-D8A8-4B40-9E10-6BA8E88A5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30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Rectangle 743">
              <a:extLst>
                <a:ext uri="{FF2B5EF4-FFF2-40B4-BE49-F238E27FC236}">
                  <a16:creationId xmlns:a16="http://schemas.microsoft.com/office/drawing/2014/main" id="{FDDFF45E-804B-4888-A314-5982DEC7F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744">
              <a:extLst>
                <a:ext uri="{FF2B5EF4-FFF2-40B4-BE49-F238E27FC236}">
                  <a16:creationId xmlns:a16="http://schemas.microsoft.com/office/drawing/2014/main" id="{EF6563C9-8650-40DF-B0C9-C2ADAE94B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745">
              <a:extLst>
                <a:ext uri="{FF2B5EF4-FFF2-40B4-BE49-F238E27FC236}">
                  <a16:creationId xmlns:a16="http://schemas.microsoft.com/office/drawing/2014/main" id="{DC6D72E3-C6F9-44E8-B0F1-CDC626A9E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1719"/>
              <a:ext cx="116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746">
              <a:extLst>
                <a:ext uri="{FF2B5EF4-FFF2-40B4-BE49-F238E27FC236}">
                  <a16:creationId xmlns:a16="http://schemas.microsoft.com/office/drawing/2014/main" id="{D235E0D5-0451-437A-A007-C27B26241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1662"/>
              <a:ext cx="28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747">
              <a:extLst>
                <a:ext uri="{FF2B5EF4-FFF2-40B4-BE49-F238E27FC236}">
                  <a16:creationId xmlns:a16="http://schemas.microsoft.com/office/drawing/2014/main" id="{675BD631-1CD2-4481-8275-805A8BF2B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748">
              <a:extLst>
                <a:ext uri="{FF2B5EF4-FFF2-40B4-BE49-F238E27FC236}">
                  <a16:creationId xmlns:a16="http://schemas.microsoft.com/office/drawing/2014/main" id="{BCFC30E4-F632-4B00-B633-23247BC19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Rectangle 749">
              <a:extLst>
                <a:ext uri="{FF2B5EF4-FFF2-40B4-BE49-F238E27FC236}">
                  <a16:creationId xmlns:a16="http://schemas.microsoft.com/office/drawing/2014/main" id="{C3D29A3E-A611-4ABE-B6F5-3BE8F4B7D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750">
              <a:extLst>
                <a:ext uri="{FF2B5EF4-FFF2-40B4-BE49-F238E27FC236}">
                  <a16:creationId xmlns:a16="http://schemas.microsoft.com/office/drawing/2014/main" id="{7B8D033C-B146-4C8C-9219-782A14946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947"/>
              <a:ext cx="288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751">
              <a:extLst>
                <a:ext uri="{FF2B5EF4-FFF2-40B4-BE49-F238E27FC236}">
                  <a16:creationId xmlns:a16="http://schemas.microsoft.com/office/drawing/2014/main" id="{D118D9E7-DC4F-40E1-A4F3-2490C5FC3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61"/>
              <a:ext cx="230" cy="8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752">
              <a:extLst>
                <a:ext uri="{FF2B5EF4-FFF2-40B4-BE49-F238E27FC236}">
                  <a16:creationId xmlns:a16="http://schemas.microsoft.com/office/drawing/2014/main" id="{1A77AEC0-0C0E-4AED-A68A-7A67EDAE6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033"/>
              <a:ext cx="172" cy="28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753">
              <a:extLst>
                <a:ext uri="{FF2B5EF4-FFF2-40B4-BE49-F238E27FC236}">
                  <a16:creationId xmlns:a16="http://schemas.microsoft.com/office/drawing/2014/main" id="{C76E1E0C-B121-43D7-9FA9-E4540FC33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833"/>
              <a:ext cx="57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754">
              <a:extLst>
                <a:ext uri="{FF2B5EF4-FFF2-40B4-BE49-F238E27FC236}">
                  <a16:creationId xmlns:a16="http://schemas.microsoft.com/office/drawing/2014/main" id="{2CDCC1F5-1B92-4D1B-A2A5-56CEC8CE2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833"/>
              <a:ext cx="28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755">
              <a:extLst>
                <a:ext uri="{FF2B5EF4-FFF2-40B4-BE49-F238E27FC236}">
                  <a16:creationId xmlns:a16="http://schemas.microsoft.com/office/drawing/2014/main" id="{5ADCDFB2-473D-4BEC-930F-EF1490F36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58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Rectangle 756">
              <a:extLst>
                <a:ext uri="{FF2B5EF4-FFF2-40B4-BE49-F238E27FC236}">
                  <a16:creationId xmlns:a16="http://schemas.microsoft.com/office/drawing/2014/main" id="{6FFCD668-1920-4E0A-8C37-801342E4A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29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757">
              <a:extLst>
                <a:ext uri="{FF2B5EF4-FFF2-40B4-BE49-F238E27FC236}">
                  <a16:creationId xmlns:a16="http://schemas.microsoft.com/office/drawing/2014/main" id="{0EA7E580-88D0-457A-8793-418C06D2A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" y="1890"/>
              <a:ext cx="115" cy="57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758">
              <a:extLst>
                <a:ext uri="{FF2B5EF4-FFF2-40B4-BE49-F238E27FC236}">
                  <a16:creationId xmlns:a16="http://schemas.microsoft.com/office/drawing/2014/main" id="{9FE21132-4AC5-4E88-8BE7-A6709B5CE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1947"/>
              <a:ext cx="58" cy="29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Rectangle 759">
              <a:extLst>
                <a:ext uri="{FF2B5EF4-FFF2-40B4-BE49-F238E27FC236}">
                  <a16:creationId xmlns:a16="http://schemas.microsoft.com/office/drawing/2014/main" id="{787615B1-5B8E-4E4E-B8EB-62799BF9E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" y="1976"/>
              <a:ext cx="57" cy="28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Rectangle 760">
              <a:extLst>
                <a:ext uri="{FF2B5EF4-FFF2-40B4-BE49-F238E27FC236}">
                  <a16:creationId xmlns:a16="http://schemas.microsoft.com/office/drawing/2014/main" id="{15FC3937-1355-4958-B72D-417DE6E57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947"/>
              <a:ext cx="29" cy="29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762">
              <a:extLst>
                <a:ext uri="{FF2B5EF4-FFF2-40B4-BE49-F238E27FC236}">
                  <a16:creationId xmlns:a16="http://schemas.microsoft.com/office/drawing/2014/main" id="{4C1549FE-3541-4B2A-8D5F-4BC9C27CC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Rectangle 763">
              <a:extLst>
                <a:ext uri="{FF2B5EF4-FFF2-40B4-BE49-F238E27FC236}">
                  <a16:creationId xmlns:a16="http://schemas.microsoft.com/office/drawing/2014/main" id="{2A1CE25B-9E72-4D85-AB16-0DC9D92AD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Rectangle 764">
              <a:extLst>
                <a:ext uri="{FF2B5EF4-FFF2-40B4-BE49-F238E27FC236}">
                  <a16:creationId xmlns:a16="http://schemas.microsoft.com/office/drawing/2014/main" id="{66BA3A19-589F-4F6A-A43F-2EB534F5C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765">
              <a:extLst>
                <a:ext uri="{FF2B5EF4-FFF2-40B4-BE49-F238E27FC236}">
                  <a16:creationId xmlns:a16="http://schemas.microsoft.com/office/drawing/2014/main" id="{713F3D11-06B1-4B82-BC91-0FCB3BB7D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766">
              <a:extLst>
                <a:ext uri="{FF2B5EF4-FFF2-40B4-BE49-F238E27FC236}">
                  <a16:creationId xmlns:a16="http://schemas.microsoft.com/office/drawing/2014/main" id="{214D50E8-52C2-412F-9DC4-6298DBD8A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0EC3314-9852-47A6-B1DA-13D4ADA1528F}"/>
              </a:ext>
            </a:extLst>
          </p:cNvPr>
          <p:cNvGrpSpPr/>
          <p:nvPr/>
        </p:nvGrpSpPr>
        <p:grpSpPr>
          <a:xfrm>
            <a:off x="2715266" y="523612"/>
            <a:ext cx="6761468" cy="1292795"/>
            <a:chOff x="2715266" y="-3225427"/>
            <a:chExt cx="6761468" cy="129279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460E770-6152-4EB0-8080-D31A254E7961}"/>
                </a:ext>
              </a:extLst>
            </p:cNvPr>
            <p:cNvSpPr/>
            <p:nvPr/>
          </p:nvSpPr>
          <p:spPr>
            <a:xfrm>
              <a:off x="2715266" y="-3225427"/>
              <a:ext cx="6761468" cy="1292795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85111F0-6037-4741-9F94-60E6AE5F0EE2}"/>
                </a:ext>
              </a:extLst>
            </p:cNvPr>
            <p:cNvGrpSpPr/>
            <p:nvPr/>
          </p:nvGrpSpPr>
          <p:grpSpPr>
            <a:xfrm>
              <a:off x="3123794" y="-3159004"/>
              <a:ext cx="4329735" cy="935362"/>
              <a:chOff x="3123794" y="-3159004"/>
              <a:chExt cx="4329735" cy="935362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9F444FFA-25DB-4A7D-8ABC-80B146FF5C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95" r="48599"/>
              <a:stretch/>
            </p:blipFill>
            <p:spPr>
              <a:xfrm>
                <a:off x="3325039" y="-2912761"/>
                <a:ext cx="4128490" cy="361896"/>
              </a:xfrm>
              <a:prstGeom prst="rect">
                <a:avLst/>
              </a:prstGeom>
            </p:spPr>
          </p:pic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C015BA02-D710-4DC2-87C7-6DC63165F8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401" r="-406"/>
              <a:stretch/>
            </p:blipFill>
            <p:spPr>
              <a:xfrm>
                <a:off x="3187879" y="-2585538"/>
                <a:ext cx="4128491" cy="361896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14158C96-D81B-4DDA-B470-289CEC74F1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558" r="-406"/>
              <a:stretch/>
            </p:blipFill>
            <p:spPr>
              <a:xfrm rot="10800000">
                <a:off x="3123794" y="-3159004"/>
                <a:ext cx="239930" cy="361896"/>
              </a:xfrm>
              <a:prstGeom prst="rect">
                <a:avLst/>
              </a:prstGeom>
            </p:spPr>
          </p:pic>
        </p:grpSp>
      </p:grpSp>
      <p:pic>
        <p:nvPicPr>
          <p:cNvPr id="1028" name="Picture 4" descr="http://orig01.deviantart.net/e7dd/f/2016/238/8/1/sonic_mania_foot_tap_sprites_comparison_by_wiiuhighlights-daf4i5w.png">
            <a:extLst>
              <a:ext uri="{FF2B5EF4-FFF2-40B4-BE49-F238E27FC236}">
                <a16:creationId xmlns:a16="http://schemas.microsoft.com/office/drawing/2014/main" id="{15B8A814-43CC-4E04-8B18-13D2D3E8B0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1" r="51679" b="21938"/>
          <a:stretch/>
        </p:blipFill>
        <p:spPr bwMode="auto">
          <a:xfrm>
            <a:off x="6096000" y="4718164"/>
            <a:ext cx="805665" cy="112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http://orig01.deviantart.net/e7dd/f/2016/238/8/1/sonic_mania_foot_tap_sprites_comparison_by_wiiuhighlights-daf4i5w.png">
            <a:extLst>
              <a:ext uri="{FF2B5EF4-FFF2-40B4-BE49-F238E27FC236}">
                <a16:creationId xmlns:a16="http://schemas.microsoft.com/office/drawing/2014/main" id="{17DBFBF2-8F40-4F14-ADB7-2816A9FD75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1" r="51679" b="21938"/>
          <a:stretch/>
        </p:blipFill>
        <p:spPr bwMode="auto">
          <a:xfrm flipH="1">
            <a:off x="6096000" y="4718164"/>
            <a:ext cx="805665" cy="112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0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26133 0.0206 " pathEditMode="relative" rAng="0" ptsTypes="AA">
                                      <p:cBhvr>
                                        <p:cTn id="6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60" y="10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26133 0.0206 L -6.47811E-18 2.22222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73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118AF72-5541-4CB3-B8B6-354845C5965D}"/>
              </a:ext>
            </a:extLst>
          </p:cNvPr>
          <p:cNvGrpSpPr/>
          <p:nvPr/>
        </p:nvGrpSpPr>
        <p:grpSpPr>
          <a:xfrm>
            <a:off x="-364416" y="0"/>
            <a:ext cx="12564907" cy="6858000"/>
            <a:chOff x="-364416" y="0"/>
            <a:chExt cx="12564907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E3F0C3-3417-404B-9328-6C1CA8F7A5D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171741-C25E-4A34-AA87-0DF62A5FA3E8}"/>
                </a:ext>
              </a:extLst>
            </p:cNvPr>
            <p:cNvSpPr/>
            <p:nvPr/>
          </p:nvSpPr>
          <p:spPr>
            <a:xfrm>
              <a:off x="0" y="2425130"/>
              <a:ext cx="12192000" cy="4432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DEC6B57-66E3-44AA-B7C1-302B1209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41997" y="3252069"/>
              <a:ext cx="4758494" cy="502079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77B5E3A-55A0-4DD3-AF21-F6E55F7FF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4618299" y="5306074"/>
              <a:ext cx="6651224" cy="513560"/>
            </a:xfrm>
            <a:prstGeom prst="rect">
              <a:avLst/>
            </a:prstGeom>
          </p:spPr>
        </p:pic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7427635A-145C-4FB5-80B6-50B05A8C6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8428" y="5849529"/>
              <a:ext cx="184307" cy="88215"/>
            </a:xfrm>
            <a:custGeom>
              <a:avLst/>
              <a:gdLst>
                <a:gd name="T0" fmla="*/ 58 w 117"/>
                <a:gd name="T1" fmla="*/ 0 h 56"/>
                <a:gd name="T2" fmla="*/ 0 w 117"/>
                <a:gd name="T3" fmla="*/ 0 h 56"/>
                <a:gd name="T4" fmla="*/ 0 w 117"/>
                <a:gd name="T5" fmla="*/ 56 h 56"/>
                <a:gd name="T6" fmla="*/ 58 w 117"/>
                <a:gd name="T7" fmla="*/ 56 h 56"/>
                <a:gd name="T8" fmla="*/ 117 w 117"/>
                <a:gd name="T9" fmla="*/ 56 h 56"/>
                <a:gd name="T10" fmla="*/ 117 w 117"/>
                <a:gd name="T11" fmla="*/ 0 h 56"/>
                <a:gd name="T12" fmla="*/ 58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58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5CDD0EA9-8A51-4A6C-BD50-4F953DDF0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8428" y="5673098"/>
              <a:ext cx="272522" cy="264646"/>
            </a:xfrm>
            <a:custGeom>
              <a:avLst/>
              <a:gdLst>
                <a:gd name="T0" fmla="*/ 117 w 173"/>
                <a:gd name="T1" fmla="*/ 56 h 168"/>
                <a:gd name="T2" fmla="*/ 117 w 173"/>
                <a:gd name="T3" fmla="*/ 0 h 168"/>
                <a:gd name="T4" fmla="*/ 61 w 173"/>
                <a:gd name="T5" fmla="*/ 0 h 168"/>
                <a:gd name="T6" fmla="*/ 61 w 173"/>
                <a:gd name="T7" fmla="*/ 56 h 168"/>
                <a:gd name="T8" fmla="*/ 0 w 173"/>
                <a:gd name="T9" fmla="*/ 56 h 168"/>
                <a:gd name="T10" fmla="*/ 0 w 173"/>
                <a:gd name="T11" fmla="*/ 112 h 168"/>
                <a:gd name="T12" fmla="*/ 58 w 173"/>
                <a:gd name="T13" fmla="*/ 112 h 168"/>
                <a:gd name="T14" fmla="*/ 117 w 173"/>
                <a:gd name="T15" fmla="*/ 112 h 168"/>
                <a:gd name="T16" fmla="*/ 117 w 173"/>
                <a:gd name="T17" fmla="*/ 168 h 168"/>
                <a:gd name="T18" fmla="*/ 173 w 173"/>
                <a:gd name="T19" fmla="*/ 168 h 168"/>
                <a:gd name="T20" fmla="*/ 173 w 173"/>
                <a:gd name="T21" fmla="*/ 112 h 168"/>
                <a:gd name="T22" fmla="*/ 173 w 173"/>
                <a:gd name="T23" fmla="*/ 56 h 168"/>
                <a:gd name="T24" fmla="*/ 117 w 173"/>
                <a:gd name="T2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117" y="56"/>
                  </a:moveTo>
                  <a:lnTo>
                    <a:pt x="117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8" y="112"/>
                  </a:lnTo>
                  <a:lnTo>
                    <a:pt x="117" y="112"/>
                  </a:lnTo>
                  <a:lnTo>
                    <a:pt x="117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7">
              <a:extLst>
                <a:ext uri="{FF2B5EF4-FFF2-40B4-BE49-F238E27FC236}">
                  <a16:creationId xmlns:a16="http://schemas.microsoft.com/office/drawing/2014/main" id="{4A49A751-FB71-4315-9B8A-E7B8B54AD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2765" y="5761313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8">
              <a:extLst>
                <a:ext uri="{FF2B5EF4-FFF2-40B4-BE49-F238E27FC236}">
                  <a16:creationId xmlns:a16="http://schemas.microsoft.com/office/drawing/2014/main" id="{1440840A-B2D4-4B92-9F68-EF6CCC1CB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8119" y="567309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id="{E52E90A1-3F3B-4786-A056-3821F5B67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577006"/>
              <a:ext cx="88215" cy="96092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10">
              <a:extLst>
                <a:ext uri="{FF2B5EF4-FFF2-40B4-BE49-F238E27FC236}">
                  <a16:creationId xmlns:a16="http://schemas.microsoft.com/office/drawing/2014/main" id="{D5223BED-1A02-40AD-90EA-DFFD4DBE3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232021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ECC01996-1BE4-4113-AC62-D60DE2301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1688" y="478306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83B78C89-437F-4F20-A431-FBABE006C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782" y="3796946"/>
              <a:ext cx="986121" cy="2052583"/>
            </a:xfrm>
            <a:custGeom>
              <a:avLst/>
              <a:gdLst>
                <a:gd name="T0" fmla="*/ 514 w 626"/>
                <a:gd name="T1" fmla="*/ 1130 h 1303"/>
                <a:gd name="T2" fmla="*/ 626 w 626"/>
                <a:gd name="T3" fmla="*/ 1130 h 1303"/>
                <a:gd name="T4" fmla="*/ 626 w 626"/>
                <a:gd name="T5" fmla="*/ 1023 h 1303"/>
                <a:gd name="T6" fmla="*/ 570 w 626"/>
                <a:gd name="T7" fmla="*/ 967 h 1303"/>
                <a:gd name="T8" fmla="*/ 626 w 626"/>
                <a:gd name="T9" fmla="*/ 911 h 1303"/>
                <a:gd name="T10" fmla="*/ 570 w 626"/>
                <a:gd name="T11" fmla="*/ 855 h 1303"/>
                <a:gd name="T12" fmla="*/ 514 w 626"/>
                <a:gd name="T13" fmla="*/ 794 h 1303"/>
                <a:gd name="T14" fmla="*/ 453 w 626"/>
                <a:gd name="T15" fmla="*/ 855 h 1303"/>
                <a:gd name="T16" fmla="*/ 397 w 626"/>
                <a:gd name="T17" fmla="*/ 794 h 1303"/>
                <a:gd name="T18" fmla="*/ 397 w 626"/>
                <a:gd name="T19" fmla="*/ 682 h 1303"/>
                <a:gd name="T20" fmla="*/ 453 w 626"/>
                <a:gd name="T21" fmla="*/ 625 h 1303"/>
                <a:gd name="T22" fmla="*/ 398 w 626"/>
                <a:gd name="T23" fmla="*/ 570 h 1303"/>
                <a:gd name="T24" fmla="*/ 341 w 626"/>
                <a:gd name="T25" fmla="*/ 625 h 1303"/>
                <a:gd name="T26" fmla="*/ 285 w 626"/>
                <a:gd name="T27" fmla="*/ 682 h 1303"/>
                <a:gd name="T28" fmla="*/ 285 w 626"/>
                <a:gd name="T29" fmla="*/ 570 h 1303"/>
                <a:gd name="T30" fmla="*/ 229 w 626"/>
                <a:gd name="T31" fmla="*/ 509 h 1303"/>
                <a:gd name="T32" fmla="*/ 112 w 626"/>
                <a:gd name="T33" fmla="*/ 509 h 1303"/>
                <a:gd name="T34" fmla="*/ 168 w 626"/>
                <a:gd name="T35" fmla="*/ 453 h 1303"/>
                <a:gd name="T36" fmla="*/ 168 w 626"/>
                <a:gd name="T37" fmla="*/ 340 h 1303"/>
                <a:gd name="T38" fmla="*/ 229 w 626"/>
                <a:gd name="T39" fmla="*/ 285 h 1303"/>
                <a:gd name="T40" fmla="*/ 285 w 626"/>
                <a:gd name="T41" fmla="*/ 341 h 1303"/>
                <a:gd name="T42" fmla="*/ 285 w 626"/>
                <a:gd name="T43" fmla="*/ 225 h 1303"/>
                <a:gd name="T44" fmla="*/ 285 w 626"/>
                <a:gd name="T45" fmla="*/ 112 h 1303"/>
                <a:gd name="T46" fmla="*/ 285 w 626"/>
                <a:gd name="T47" fmla="*/ 0 h 1303"/>
                <a:gd name="T48" fmla="*/ 229 w 626"/>
                <a:gd name="T49" fmla="*/ 55 h 1303"/>
                <a:gd name="T50" fmla="*/ 229 w 626"/>
                <a:gd name="T51" fmla="*/ 168 h 1303"/>
                <a:gd name="T52" fmla="*/ 168 w 626"/>
                <a:gd name="T53" fmla="*/ 112 h 1303"/>
                <a:gd name="T54" fmla="*/ 112 w 626"/>
                <a:gd name="T55" fmla="*/ 169 h 1303"/>
                <a:gd name="T56" fmla="*/ 112 w 626"/>
                <a:gd name="T57" fmla="*/ 283 h 1303"/>
                <a:gd name="T58" fmla="*/ 56 w 626"/>
                <a:gd name="T59" fmla="*/ 341 h 1303"/>
                <a:gd name="T60" fmla="*/ 0 w 626"/>
                <a:gd name="T61" fmla="*/ 397 h 1303"/>
                <a:gd name="T62" fmla="*/ 56 w 626"/>
                <a:gd name="T63" fmla="*/ 453 h 1303"/>
                <a:gd name="T64" fmla="*/ 56 w 626"/>
                <a:gd name="T65" fmla="*/ 570 h 1303"/>
                <a:gd name="T66" fmla="*/ 168 w 626"/>
                <a:gd name="T67" fmla="*/ 570 h 1303"/>
                <a:gd name="T68" fmla="*/ 229 w 626"/>
                <a:gd name="T69" fmla="*/ 626 h 1303"/>
                <a:gd name="T70" fmla="*/ 229 w 626"/>
                <a:gd name="T71" fmla="*/ 738 h 1303"/>
                <a:gd name="T72" fmla="*/ 341 w 626"/>
                <a:gd name="T73" fmla="*/ 738 h 1303"/>
                <a:gd name="T74" fmla="*/ 285 w 626"/>
                <a:gd name="T75" fmla="*/ 794 h 1303"/>
                <a:gd name="T76" fmla="*/ 341 w 626"/>
                <a:gd name="T77" fmla="*/ 855 h 1303"/>
                <a:gd name="T78" fmla="*/ 397 w 626"/>
                <a:gd name="T79" fmla="*/ 910 h 1303"/>
                <a:gd name="T80" fmla="*/ 453 w 626"/>
                <a:gd name="T81" fmla="*/ 967 h 1303"/>
                <a:gd name="T82" fmla="*/ 514 w 626"/>
                <a:gd name="T83" fmla="*/ 911 h 1303"/>
                <a:gd name="T84" fmla="*/ 453 w 626"/>
                <a:gd name="T85" fmla="*/ 967 h 1303"/>
                <a:gd name="T86" fmla="*/ 514 w 626"/>
                <a:gd name="T87" fmla="*/ 1023 h 1303"/>
                <a:gd name="T88" fmla="*/ 455 w 626"/>
                <a:gd name="T89" fmla="*/ 1079 h 1303"/>
                <a:gd name="T90" fmla="*/ 397 w 626"/>
                <a:gd name="T91" fmla="*/ 1023 h 1303"/>
                <a:gd name="T92" fmla="*/ 341 w 626"/>
                <a:gd name="T93" fmla="*/ 967 h 1303"/>
                <a:gd name="T94" fmla="*/ 285 w 626"/>
                <a:gd name="T95" fmla="*/ 911 h 1303"/>
                <a:gd name="T96" fmla="*/ 229 w 626"/>
                <a:gd name="T97" fmla="*/ 855 h 1303"/>
                <a:gd name="T98" fmla="*/ 170 w 626"/>
                <a:gd name="T99" fmla="*/ 794 h 1303"/>
                <a:gd name="T100" fmla="*/ 112 w 626"/>
                <a:gd name="T101" fmla="*/ 852 h 1303"/>
                <a:gd name="T102" fmla="*/ 168 w 626"/>
                <a:gd name="T103" fmla="*/ 911 h 1303"/>
                <a:gd name="T104" fmla="*/ 229 w 626"/>
                <a:gd name="T105" fmla="*/ 967 h 1303"/>
                <a:gd name="T106" fmla="*/ 285 w 626"/>
                <a:gd name="T107" fmla="*/ 1023 h 1303"/>
                <a:gd name="T108" fmla="*/ 341 w 626"/>
                <a:gd name="T109" fmla="*/ 1079 h 1303"/>
                <a:gd name="T110" fmla="*/ 397 w 626"/>
                <a:gd name="T111" fmla="*/ 1130 h 1303"/>
                <a:gd name="T112" fmla="*/ 453 w 626"/>
                <a:gd name="T113" fmla="*/ 1191 h 1303"/>
                <a:gd name="T114" fmla="*/ 453 w 626"/>
                <a:gd name="T115" fmla="*/ 1303 h 1303"/>
                <a:gd name="T116" fmla="*/ 514 w 626"/>
                <a:gd name="T117" fmla="*/ 1247 h 1303"/>
                <a:gd name="T118" fmla="*/ 626 w 626"/>
                <a:gd name="T119" fmla="*/ 1247 h 1303"/>
                <a:gd name="T120" fmla="*/ 569 w 626"/>
                <a:gd name="T121" fmla="*/ 1191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1303">
                  <a:moveTo>
                    <a:pt x="514" y="1191"/>
                  </a:moveTo>
                  <a:lnTo>
                    <a:pt x="514" y="1130"/>
                  </a:lnTo>
                  <a:lnTo>
                    <a:pt x="569" y="1130"/>
                  </a:lnTo>
                  <a:lnTo>
                    <a:pt x="626" y="1130"/>
                  </a:lnTo>
                  <a:lnTo>
                    <a:pt x="626" y="1080"/>
                  </a:lnTo>
                  <a:lnTo>
                    <a:pt x="626" y="1023"/>
                  </a:lnTo>
                  <a:lnTo>
                    <a:pt x="570" y="1023"/>
                  </a:lnTo>
                  <a:lnTo>
                    <a:pt x="570" y="967"/>
                  </a:lnTo>
                  <a:lnTo>
                    <a:pt x="570" y="911"/>
                  </a:lnTo>
                  <a:lnTo>
                    <a:pt x="626" y="911"/>
                  </a:lnTo>
                  <a:lnTo>
                    <a:pt x="626" y="855"/>
                  </a:lnTo>
                  <a:lnTo>
                    <a:pt x="570" y="855"/>
                  </a:lnTo>
                  <a:lnTo>
                    <a:pt x="570" y="794"/>
                  </a:lnTo>
                  <a:lnTo>
                    <a:pt x="514" y="794"/>
                  </a:lnTo>
                  <a:lnTo>
                    <a:pt x="514" y="855"/>
                  </a:lnTo>
                  <a:lnTo>
                    <a:pt x="453" y="855"/>
                  </a:lnTo>
                  <a:lnTo>
                    <a:pt x="453" y="794"/>
                  </a:lnTo>
                  <a:lnTo>
                    <a:pt x="397" y="794"/>
                  </a:lnTo>
                  <a:lnTo>
                    <a:pt x="397" y="739"/>
                  </a:lnTo>
                  <a:lnTo>
                    <a:pt x="397" y="682"/>
                  </a:lnTo>
                  <a:lnTo>
                    <a:pt x="453" y="682"/>
                  </a:lnTo>
                  <a:lnTo>
                    <a:pt x="453" y="625"/>
                  </a:lnTo>
                  <a:lnTo>
                    <a:pt x="453" y="570"/>
                  </a:lnTo>
                  <a:lnTo>
                    <a:pt x="398" y="570"/>
                  </a:lnTo>
                  <a:lnTo>
                    <a:pt x="341" y="570"/>
                  </a:lnTo>
                  <a:lnTo>
                    <a:pt x="341" y="625"/>
                  </a:lnTo>
                  <a:lnTo>
                    <a:pt x="341" y="682"/>
                  </a:lnTo>
                  <a:lnTo>
                    <a:pt x="285" y="682"/>
                  </a:lnTo>
                  <a:lnTo>
                    <a:pt x="285" y="625"/>
                  </a:lnTo>
                  <a:lnTo>
                    <a:pt x="285" y="570"/>
                  </a:lnTo>
                  <a:lnTo>
                    <a:pt x="229" y="570"/>
                  </a:lnTo>
                  <a:lnTo>
                    <a:pt x="229" y="509"/>
                  </a:lnTo>
                  <a:lnTo>
                    <a:pt x="170" y="509"/>
                  </a:lnTo>
                  <a:lnTo>
                    <a:pt x="112" y="509"/>
                  </a:lnTo>
                  <a:lnTo>
                    <a:pt x="112" y="453"/>
                  </a:lnTo>
                  <a:lnTo>
                    <a:pt x="168" y="453"/>
                  </a:lnTo>
                  <a:lnTo>
                    <a:pt x="168" y="397"/>
                  </a:lnTo>
                  <a:lnTo>
                    <a:pt x="168" y="340"/>
                  </a:lnTo>
                  <a:lnTo>
                    <a:pt x="168" y="285"/>
                  </a:lnTo>
                  <a:lnTo>
                    <a:pt x="229" y="285"/>
                  </a:lnTo>
                  <a:lnTo>
                    <a:pt x="229" y="341"/>
                  </a:lnTo>
                  <a:lnTo>
                    <a:pt x="285" y="341"/>
                  </a:lnTo>
                  <a:lnTo>
                    <a:pt x="285" y="283"/>
                  </a:lnTo>
                  <a:lnTo>
                    <a:pt x="285" y="225"/>
                  </a:lnTo>
                  <a:lnTo>
                    <a:pt x="285" y="169"/>
                  </a:lnTo>
                  <a:lnTo>
                    <a:pt x="285" y="112"/>
                  </a:lnTo>
                  <a:lnTo>
                    <a:pt x="285" y="55"/>
                  </a:lnTo>
                  <a:lnTo>
                    <a:pt x="285" y="0"/>
                  </a:lnTo>
                  <a:lnTo>
                    <a:pt x="229" y="0"/>
                  </a:lnTo>
                  <a:lnTo>
                    <a:pt x="229" y="55"/>
                  </a:lnTo>
                  <a:lnTo>
                    <a:pt x="229" y="112"/>
                  </a:lnTo>
                  <a:lnTo>
                    <a:pt x="229" y="168"/>
                  </a:lnTo>
                  <a:lnTo>
                    <a:pt x="168" y="168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169"/>
                  </a:lnTo>
                  <a:lnTo>
                    <a:pt x="112" y="225"/>
                  </a:lnTo>
                  <a:lnTo>
                    <a:pt x="112" y="283"/>
                  </a:lnTo>
                  <a:lnTo>
                    <a:pt x="112" y="341"/>
                  </a:lnTo>
                  <a:lnTo>
                    <a:pt x="56" y="341"/>
                  </a:lnTo>
                  <a:lnTo>
                    <a:pt x="0" y="341"/>
                  </a:lnTo>
                  <a:lnTo>
                    <a:pt x="0" y="397"/>
                  </a:lnTo>
                  <a:lnTo>
                    <a:pt x="0" y="453"/>
                  </a:lnTo>
                  <a:lnTo>
                    <a:pt x="56" y="453"/>
                  </a:lnTo>
                  <a:lnTo>
                    <a:pt x="56" y="510"/>
                  </a:lnTo>
                  <a:lnTo>
                    <a:pt x="56" y="570"/>
                  </a:lnTo>
                  <a:lnTo>
                    <a:pt x="113" y="570"/>
                  </a:lnTo>
                  <a:lnTo>
                    <a:pt x="168" y="570"/>
                  </a:lnTo>
                  <a:lnTo>
                    <a:pt x="168" y="626"/>
                  </a:lnTo>
                  <a:lnTo>
                    <a:pt x="229" y="626"/>
                  </a:lnTo>
                  <a:lnTo>
                    <a:pt x="229" y="682"/>
                  </a:lnTo>
                  <a:lnTo>
                    <a:pt x="229" y="738"/>
                  </a:lnTo>
                  <a:lnTo>
                    <a:pt x="284" y="738"/>
                  </a:lnTo>
                  <a:lnTo>
                    <a:pt x="341" y="738"/>
                  </a:lnTo>
                  <a:lnTo>
                    <a:pt x="341" y="794"/>
                  </a:lnTo>
                  <a:lnTo>
                    <a:pt x="285" y="794"/>
                  </a:lnTo>
                  <a:lnTo>
                    <a:pt x="285" y="855"/>
                  </a:lnTo>
                  <a:lnTo>
                    <a:pt x="341" y="855"/>
                  </a:lnTo>
                  <a:lnTo>
                    <a:pt x="397" y="855"/>
                  </a:lnTo>
                  <a:lnTo>
                    <a:pt x="397" y="910"/>
                  </a:lnTo>
                  <a:lnTo>
                    <a:pt x="397" y="967"/>
                  </a:lnTo>
                  <a:lnTo>
                    <a:pt x="453" y="967"/>
                  </a:lnTo>
                  <a:lnTo>
                    <a:pt x="453" y="911"/>
                  </a:lnTo>
                  <a:lnTo>
                    <a:pt x="514" y="911"/>
                  </a:lnTo>
                  <a:lnTo>
                    <a:pt x="514" y="967"/>
                  </a:lnTo>
                  <a:lnTo>
                    <a:pt x="453" y="967"/>
                  </a:lnTo>
                  <a:lnTo>
                    <a:pt x="453" y="1023"/>
                  </a:lnTo>
                  <a:lnTo>
                    <a:pt x="514" y="1023"/>
                  </a:lnTo>
                  <a:lnTo>
                    <a:pt x="514" y="1079"/>
                  </a:lnTo>
                  <a:lnTo>
                    <a:pt x="455" y="1079"/>
                  </a:lnTo>
                  <a:lnTo>
                    <a:pt x="397" y="1079"/>
                  </a:lnTo>
                  <a:lnTo>
                    <a:pt x="397" y="1023"/>
                  </a:lnTo>
                  <a:lnTo>
                    <a:pt x="341" y="1023"/>
                  </a:lnTo>
                  <a:lnTo>
                    <a:pt x="341" y="967"/>
                  </a:lnTo>
                  <a:lnTo>
                    <a:pt x="341" y="911"/>
                  </a:lnTo>
                  <a:lnTo>
                    <a:pt x="285" y="911"/>
                  </a:lnTo>
                  <a:lnTo>
                    <a:pt x="285" y="855"/>
                  </a:lnTo>
                  <a:lnTo>
                    <a:pt x="229" y="855"/>
                  </a:lnTo>
                  <a:lnTo>
                    <a:pt x="229" y="794"/>
                  </a:lnTo>
                  <a:lnTo>
                    <a:pt x="170" y="794"/>
                  </a:lnTo>
                  <a:lnTo>
                    <a:pt x="112" y="794"/>
                  </a:lnTo>
                  <a:lnTo>
                    <a:pt x="112" y="852"/>
                  </a:lnTo>
                  <a:lnTo>
                    <a:pt x="112" y="911"/>
                  </a:lnTo>
                  <a:lnTo>
                    <a:pt x="168" y="911"/>
                  </a:lnTo>
                  <a:lnTo>
                    <a:pt x="168" y="967"/>
                  </a:lnTo>
                  <a:lnTo>
                    <a:pt x="229" y="967"/>
                  </a:lnTo>
                  <a:lnTo>
                    <a:pt x="229" y="1023"/>
                  </a:lnTo>
                  <a:lnTo>
                    <a:pt x="285" y="1023"/>
                  </a:lnTo>
                  <a:lnTo>
                    <a:pt x="285" y="1079"/>
                  </a:lnTo>
                  <a:lnTo>
                    <a:pt x="341" y="1079"/>
                  </a:lnTo>
                  <a:lnTo>
                    <a:pt x="341" y="1130"/>
                  </a:lnTo>
                  <a:lnTo>
                    <a:pt x="397" y="1130"/>
                  </a:lnTo>
                  <a:lnTo>
                    <a:pt x="397" y="1191"/>
                  </a:lnTo>
                  <a:lnTo>
                    <a:pt x="453" y="1191"/>
                  </a:lnTo>
                  <a:lnTo>
                    <a:pt x="453" y="1246"/>
                  </a:lnTo>
                  <a:lnTo>
                    <a:pt x="453" y="1303"/>
                  </a:lnTo>
                  <a:lnTo>
                    <a:pt x="514" y="1303"/>
                  </a:lnTo>
                  <a:lnTo>
                    <a:pt x="514" y="1247"/>
                  </a:lnTo>
                  <a:lnTo>
                    <a:pt x="569" y="1247"/>
                  </a:lnTo>
                  <a:lnTo>
                    <a:pt x="626" y="1247"/>
                  </a:lnTo>
                  <a:lnTo>
                    <a:pt x="626" y="1191"/>
                  </a:lnTo>
                  <a:lnTo>
                    <a:pt x="569" y="1191"/>
                  </a:lnTo>
                  <a:lnTo>
                    <a:pt x="514" y="119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A0D75821-50B0-4E5B-9A61-527717F98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381" y="4871283"/>
              <a:ext cx="184307" cy="176431"/>
            </a:xfrm>
            <a:custGeom>
              <a:avLst/>
              <a:gdLst>
                <a:gd name="T0" fmla="*/ 0 w 117"/>
                <a:gd name="T1" fmla="*/ 112 h 112"/>
                <a:gd name="T2" fmla="*/ 61 w 117"/>
                <a:gd name="T3" fmla="*/ 112 h 112"/>
                <a:gd name="T4" fmla="*/ 61 w 117"/>
                <a:gd name="T5" fmla="*/ 56 h 112"/>
                <a:gd name="T6" fmla="*/ 117 w 117"/>
                <a:gd name="T7" fmla="*/ 56 h 112"/>
                <a:gd name="T8" fmla="*/ 117 w 117"/>
                <a:gd name="T9" fmla="*/ 0 h 112"/>
                <a:gd name="T10" fmla="*/ 58 w 117"/>
                <a:gd name="T11" fmla="*/ 0 h 112"/>
                <a:gd name="T12" fmla="*/ 0 w 117"/>
                <a:gd name="T13" fmla="*/ 0 h 112"/>
                <a:gd name="T14" fmla="*/ 0 w 117"/>
                <a:gd name="T15" fmla="*/ 57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61" y="112"/>
                  </a:lnTo>
                  <a:lnTo>
                    <a:pt x="61" y="56"/>
                  </a:lnTo>
                  <a:lnTo>
                    <a:pt x="117" y="56"/>
                  </a:lnTo>
                  <a:lnTo>
                    <a:pt x="117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14">
              <a:extLst>
                <a:ext uri="{FF2B5EF4-FFF2-40B4-BE49-F238E27FC236}">
                  <a16:creationId xmlns:a16="http://schemas.microsoft.com/office/drawing/2014/main" id="{EF291B84-C7C6-4BA5-86EB-DA64E87C6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4245899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03A56FB6-9437-4EAD-91B4-0C6F1D122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4520" y="4334115"/>
              <a:ext cx="264646" cy="360738"/>
            </a:xfrm>
            <a:custGeom>
              <a:avLst/>
              <a:gdLst>
                <a:gd name="T0" fmla="*/ 0 w 168"/>
                <a:gd name="T1" fmla="*/ 56 h 229"/>
                <a:gd name="T2" fmla="*/ 0 w 168"/>
                <a:gd name="T3" fmla="*/ 113 h 229"/>
                <a:gd name="T4" fmla="*/ 0 w 168"/>
                <a:gd name="T5" fmla="*/ 168 h 229"/>
                <a:gd name="T6" fmla="*/ 56 w 168"/>
                <a:gd name="T7" fmla="*/ 168 h 229"/>
                <a:gd name="T8" fmla="*/ 56 w 168"/>
                <a:gd name="T9" fmla="*/ 229 h 229"/>
                <a:gd name="T10" fmla="*/ 112 w 168"/>
                <a:gd name="T11" fmla="*/ 229 h 229"/>
                <a:gd name="T12" fmla="*/ 112 w 168"/>
                <a:gd name="T13" fmla="*/ 169 h 229"/>
                <a:gd name="T14" fmla="*/ 112 w 168"/>
                <a:gd name="T15" fmla="*/ 112 h 229"/>
                <a:gd name="T16" fmla="*/ 168 w 168"/>
                <a:gd name="T17" fmla="*/ 112 h 229"/>
                <a:gd name="T18" fmla="*/ 168 w 168"/>
                <a:gd name="T19" fmla="*/ 56 h 229"/>
                <a:gd name="T20" fmla="*/ 112 w 168"/>
                <a:gd name="T21" fmla="*/ 56 h 229"/>
                <a:gd name="T22" fmla="*/ 112 w 168"/>
                <a:gd name="T23" fmla="*/ 0 h 229"/>
                <a:gd name="T24" fmla="*/ 56 w 168"/>
                <a:gd name="T25" fmla="*/ 0 h 229"/>
                <a:gd name="T26" fmla="*/ 56 w 168"/>
                <a:gd name="T27" fmla="*/ 56 h 229"/>
                <a:gd name="T28" fmla="*/ 0 w 168"/>
                <a:gd name="T29" fmla="*/ 5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229">
                  <a:moveTo>
                    <a:pt x="0" y="56"/>
                  </a:moveTo>
                  <a:lnTo>
                    <a:pt x="0" y="113"/>
                  </a:lnTo>
                  <a:lnTo>
                    <a:pt x="0" y="168"/>
                  </a:lnTo>
                  <a:lnTo>
                    <a:pt x="56" y="168"/>
                  </a:lnTo>
                  <a:lnTo>
                    <a:pt x="56" y="229"/>
                  </a:lnTo>
                  <a:lnTo>
                    <a:pt x="112" y="229"/>
                  </a:lnTo>
                  <a:lnTo>
                    <a:pt x="112" y="169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8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16">
              <a:extLst>
                <a:ext uri="{FF2B5EF4-FFF2-40B4-BE49-F238E27FC236}">
                  <a16:creationId xmlns:a16="http://schemas.microsoft.com/office/drawing/2014/main" id="{1CC658B5-3EDE-4F07-938A-DB6EBC017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0213" y="5320236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AE03BCC8-D29C-4B10-BC7D-12A92F418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5408452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389E3C42-D46C-468A-9778-D678C70F3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782" y="5496667"/>
              <a:ext cx="448953" cy="264646"/>
            </a:xfrm>
            <a:custGeom>
              <a:avLst/>
              <a:gdLst>
                <a:gd name="T0" fmla="*/ 0 w 285"/>
                <a:gd name="T1" fmla="*/ 54 h 168"/>
                <a:gd name="T2" fmla="*/ 0 w 285"/>
                <a:gd name="T3" fmla="*/ 112 h 168"/>
                <a:gd name="T4" fmla="*/ 56 w 285"/>
                <a:gd name="T5" fmla="*/ 112 h 168"/>
                <a:gd name="T6" fmla="*/ 113 w 285"/>
                <a:gd name="T7" fmla="*/ 112 h 168"/>
                <a:gd name="T8" fmla="*/ 168 w 285"/>
                <a:gd name="T9" fmla="*/ 112 h 168"/>
                <a:gd name="T10" fmla="*/ 168 w 285"/>
                <a:gd name="T11" fmla="*/ 168 h 168"/>
                <a:gd name="T12" fmla="*/ 229 w 285"/>
                <a:gd name="T13" fmla="*/ 168 h 168"/>
                <a:gd name="T14" fmla="*/ 229 w 285"/>
                <a:gd name="T15" fmla="*/ 112 h 168"/>
                <a:gd name="T16" fmla="*/ 285 w 285"/>
                <a:gd name="T17" fmla="*/ 112 h 168"/>
                <a:gd name="T18" fmla="*/ 285 w 285"/>
                <a:gd name="T19" fmla="*/ 51 h 168"/>
                <a:gd name="T20" fmla="*/ 229 w 285"/>
                <a:gd name="T21" fmla="*/ 51 h 168"/>
                <a:gd name="T22" fmla="*/ 229 w 285"/>
                <a:gd name="T23" fmla="*/ 0 h 168"/>
                <a:gd name="T24" fmla="*/ 168 w 285"/>
                <a:gd name="T25" fmla="*/ 0 h 168"/>
                <a:gd name="T26" fmla="*/ 168 w 285"/>
                <a:gd name="T27" fmla="*/ 51 h 168"/>
                <a:gd name="T28" fmla="*/ 113 w 285"/>
                <a:gd name="T29" fmla="*/ 51 h 168"/>
                <a:gd name="T30" fmla="*/ 56 w 285"/>
                <a:gd name="T31" fmla="*/ 51 h 168"/>
                <a:gd name="T32" fmla="*/ 56 w 285"/>
                <a:gd name="T33" fmla="*/ 0 h 168"/>
                <a:gd name="T34" fmla="*/ 0 w 285"/>
                <a:gd name="T35" fmla="*/ 0 h 168"/>
                <a:gd name="T36" fmla="*/ 0 w 285"/>
                <a:gd name="T37" fmla="*/ 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168">
                  <a:moveTo>
                    <a:pt x="0" y="54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lnTo>
                    <a:pt x="168" y="112"/>
                  </a:lnTo>
                  <a:lnTo>
                    <a:pt x="168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285" y="112"/>
                  </a:lnTo>
                  <a:lnTo>
                    <a:pt x="285" y="51"/>
                  </a:lnTo>
                  <a:lnTo>
                    <a:pt x="229" y="51"/>
                  </a:lnTo>
                  <a:lnTo>
                    <a:pt x="229" y="0"/>
                  </a:lnTo>
                  <a:lnTo>
                    <a:pt x="168" y="0"/>
                  </a:lnTo>
                  <a:lnTo>
                    <a:pt x="168" y="51"/>
                  </a:lnTo>
                  <a:lnTo>
                    <a:pt x="113" y="51"/>
                  </a:lnTo>
                  <a:lnTo>
                    <a:pt x="56" y="51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8AD1520B-F51D-4FFA-9FD6-6A8CC0503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475" y="4783068"/>
              <a:ext cx="360738" cy="625384"/>
            </a:xfrm>
            <a:custGeom>
              <a:avLst/>
              <a:gdLst>
                <a:gd name="T0" fmla="*/ 117 w 229"/>
                <a:gd name="T1" fmla="*/ 56 h 397"/>
                <a:gd name="T2" fmla="*/ 117 w 229"/>
                <a:gd name="T3" fmla="*/ 112 h 397"/>
                <a:gd name="T4" fmla="*/ 59 w 229"/>
                <a:gd name="T5" fmla="*/ 112 h 397"/>
                <a:gd name="T6" fmla="*/ 0 w 229"/>
                <a:gd name="T7" fmla="*/ 112 h 397"/>
                <a:gd name="T8" fmla="*/ 0 w 229"/>
                <a:gd name="T9" fmla="*/ 168 h 397"/>
                <a:gd name="T10" fmla="*/ 59 w 229"/>
                <a:gd name="T11" fmla="*/ 168 h 397"/>
                <a:gd name="T12" fmla="*/ 117 w 229"/>
                <a:gd name="T13" fmla="*/ 168 h 397"/>
                <a:gd name="T14" fmla="*/ 117 w 229"/>
                <a:gd name="T15" fmla="*/ 226 h 397"/>
                <a:gd name="T16" fmla="*/ 117 w 229"/>
                <a:gd name="T17" fmla="*/ 285 h 397"/>
                <a:gd name="T18" fmla="*/ 61 w 229"/>
                <a:gd name="T19" fmla="*/ 285 h 397"/>
                <a:gd name="T20" fmla="*/ 61 w 229"/>
                <a:gd name="T21" fmla="*/ 341 h 397"/>
                <a:gd name="T22" fmla="*/ 61 w 229"/>
                <a:gd name="T23" fmla="*/ 397 h 397"/>
                <a:gd name="T24" fmla="*/ 117 w 229"/>
                <a:gd name="T25" fmla="*/ 397 h 397"/>
                <a:gd name="T26" fmla="*/ 117 w 229"/>
                <a:gd name="T27" fmla="*/ 341 h 397"/>
                <a:gd name="T28" fmla="*/ 173 w 229"/>
                <a:gd name="T29" fmla="*/ 341 h 397"/>
                <a:gd name="T30" fmla="*/ 173 w 229"/>
                <a:gd name="T31" fmla="*/ 284 h 397"/>
                <a:gd name="T32" fmla="*/ 173 w 229"/>
                <a:gd name="T33" fmla="*/ 226 h 397"/>
                <a:gd name="T34" fmla="*/ 173 w 229"/>
                <a:gd name="T35" fmla="*/ 169 h 397"/>
                <a:gd name="T36" fmla="*/ 173 w 229"/>
                <a:gd name="T37" fmla="*/ 112 h 397"/>
                <a:gd name="T38" fmla="*/ 229 w 229"/>
                <a:gd name="T39" fmla="*/ 112 h 397"/>
                <a:gd name="T40" fmla="*/ 229 w 229"/>
                <a:gd name="T41" fmla="*/ 56 h 397"/>
                <a:gd name="T42" fmla="*/ 229 w 229"/>
                <a:gd name="T43" fmla="*/ 0 h 397"/>
                <a:gd name="T44" fmla="*/ 173 w 229"/>
                <a:gd name="T45" fmla="*/ 0 h 397"/>
                <a:gd name="T46" fmla="*/ 173 w 229"/>
                <a:gd name="T47" fmla="*/ 56 h 397"/>
                <a:gd name="T48" fmla="*/ 117 w 229"/>
                <a:gd name="T49" fmla="*/ 5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9" h="397">
                  <a:moveTo>
                    <a:pt x="117" y="56"/>
                  </a:moveTo>
                  <a:lnTo>
                    <a:pt x="117" y="112"/>
                  </a:lnTo>
                  <a:lnTo>
                    <a:pt x="59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9" y="168"/>
                  </a:lnTo>
                  <a:lnTo>
                    <a:pt x="117" y="168"/>
                  </a:lnTo>
                  <a:lnTo>
                    <a:pt x="117" y="226"/>
                  </a:lnTo>
                  <a:lnTo>
                    <a:pt x="117" y="285"/>
                  </a:lnTo>
                  <a:lnTo>
                    <a:pt x="61" y="285"/>
                  </a:lnTo>
                  <a:lnTo>
                    <a:pt x="61" y="341"/>
                  </a:lnTo>
                  <a:lnTo>
                    <a:pt x="61" y="397"/>
                  </a:lnTo>
                  <a:lnTo>
                    <a:pt x="117" y="397"/>
                  </a:lnTo>
                  <a:lnTo>
                    <a:pt x="117" y="341"/>
                  </a:lnTo>
                  <a:lnTo>
                    <a:pt x="173" y="341"/>
                  </a:lnTo>
                  <a:lnTo>
                    <a:pt x="173" y="284"/>
                  </a:lnTo>
                  <a:lnTo>
                    <a:pt x="173" y="226"/>
                  </a:lnTo>
                  <a:lnTo>
                    <a:pt x="173" y="169"/>
                  </a:lnTo>
                  <a:lnTo>
                    <a:pt x="173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229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20">
              <a:extLst>
                <a:ext uri="{FF2B5EF4-FFF2-40B4-BE49-F238E27FC236}">
                  <a16:creationId xmlns:a16="http://schemas.microsoft.com/office/drawing/2014/main" id="{839867A8-666E-49D3-BFD4-B72543AFE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4694852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21">
              <a:extLst>
                <a:ext uri="{FF2B5EF4-FFF2-40B4-BE49-F238E27FC236}">
                  <a16:creationId xmlns:a16="http://schemas.microsoft.com/office/drawing/2014/main" id="{7F0C9045-C308-4966-90CD-73E614393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67309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1FFDAB04-8EFF-4CED-98D3-E7A284202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045" y="5408452"/>
              <a:ext cx="272522" cy="264646"/>
            </a:xfrm>
            <a:custGeom>
              <a:avLst/>
              <a:gdLst>
                <a:gd name="T0" fmla="*/ 56 w 173"/>
                <a:gd name="T1" fmla="*/ 0 h 168"/>
                <a:gd name="T2" fmla="*/ 56 w 173"/>
                <a:gd name="T3" fmla="*/ 57 h 168"/>
                <a:gd name="T4" fmla="*/ 56 w 173"/>
                <a:gd name="T5" fmla="*/ 107 h 168"/>
                <a:gd name="T6" fmla="*/ 0 w 173"/>
                <a:gd name="T7" fmla="*/ 107 h 168"/>
                <a:gd name="T8" fmla="*/ 0 w 173"/>
                <a:gd name="T9" fmla="*/ 168 h 168"/>
                <a:gd name="T10" fmla="*/ 57 w 173"/>
                <a:gd name="T11" fmla="*/ 168 h 168"/>
                <a:gd name="T12" fmla="*/ 112 w 173"/>
                <a:gd name="T13" fmla="*/ 168 h 168"/>
                <a:gd name="T14" fmla="*/ 112 w 173"/>
                <a:gd name="T15" fmla="*/ 110 h 168"/>
                <a:gd name="T16" fmla="*/ 112 w 173"/>
                <a:gd name="T17" fmla="*/ 56 h 168"/>
                <a:gd name="T18" fmla="*/ 173 w 173"/>
                <a:gd name="T19" fmla="*/ 56 h 168"/>
                <a:gd name="T20" fmla="*/ 173 w 173"/>
                <a:gd name="T21" fmla="*/ 0 h 168"/>
                <a:gd name="T22" fmla="*/ 115 w 173"/>
                <a:gd name="T23" fmla="*/ 0 h 168"/>
                <a:gd name="T24" fmla="*/ 56 w 173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8">
                  <a:moveTo>
                    <a:pt x="56" y="0"/>
                  </a:moveTo>
                  <a:lnTo>
                    <a:pt x="56" y="57"/>
                  </a:lnTo>
                  <a:lnTo>
                    <a:pt x="56" y="107"/>
                  </a:lnTo>
                  <a:lnTo>
                    <a:pt x="0" y="107"/>
                  </a:lnTo>
                  <a:lnTo>
                    <a:pt x="0" y="168"/>
                  </a:lnTo>
                  <a:lnTo>
                    <a:pt x="57" y="168"/>
                  </a:lnTo>
                  <a:lnTo>
                    <a:pt x="112" y="168"/>
                  </a:lnTo>
                  <a:lnTo>
                    <a:pt x="112" y="110"/>
                  </a:lnTo>
                  <a:lnTo>
                    <a:pt x="112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5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E6D02EAB-7271-433B-9ADD-DDAEC1460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4830" y="5047714"/>
              <a:ext cx="176431" cy="96092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6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6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6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Rectangle 24">
              <a:extLst>
                <a:ext uri="{FF2B5EF4-FFF2-40B4-BE49-F238E27FC236}">
                  <a16:creationId xmlns:a16="http://schemas.microsoft.com/office/drawing/2014/main" id="{277642C7-BAA2-4864-970A-58E3C7F29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4830" y="5673098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Rectangle 25">
              <a:extLst>
                <a:ext uri="{FF2B5EF4-FFF2-40B4-BE49-F238E27FC236}">
                  <a16:creationId xmlns:a16="http://schemas.microsoft.com/office/drawing/2014/main" id="{DFDCFC42-B3C8-434B-AE25-965E14793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6614" y="5761313"/>
              <a:ext cx="88215" cy="88215"/>
            </a:xfrm>
            <a:prstGeom prst="rect">
              <a:avLst/>
            </a:prstGeom>
            <a:solidFill>
              <a:srgbClr val="5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Rectangle 26">
              <a:extLst>
                <a:ext uri="{FF2B5EF4-FFF2-40B4-BE49-F238E27FC236}">
                  <a16:creationId xmlns:a16="http://schemas.microsoft.com/office/drawing/2014/main" id="{CC34B49C-4DF7-4504-8CC2-D8ABC44C1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6334" y="5673098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Rectangle 27">
              <a:extLst>
                <a:ext uri="{FF2B5EF4-FFF2-40B4-BE49-F238E27FC236}">
                  <a16:creationId xmlns:a16="http://schemas.microsoft.com/office/drawing/2014/main" id="{C09B1CAC-9E20-411B-9CC3-F2D954C4D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510545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28">
              <a:extLst>
                <a:ext uri="{FF2B5EF4-FFF2-40B4-BE49-F238E27FC236}">
                  <a16:creationId xmlns:a16="http://schemas.microsoft.com/office/drawing/2014/main" id="{F93BE379-5697-4CB4-9867-A092D4863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422330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29">
              <a:extLst>
                <a:ext uri="{FF2B5EF4-FFF2-40B4-BE49-F238E27FC236}">
                  <a16:creationId xmlns:a16="http://schemas.microsoft.com/office/drawing/2014/main" id="{07F75B43-215E-4120-8E97-E028256BA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5408452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Rectangle 30">
              <a:extLst>
                <a:ext uri="{FF2B5EF4-FFF2-40B4-BE49-F238E27FC236}">
                  <a16:creationId xmlns:a16="http://schemas.microsoft.com/office/drawing/2014/main" id="{7785A9F3-C4F6-40DA-A964-87E62D8AE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4061592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31">
              <a:extLst>
                <a:ext uri="{FF2B5EF4-FFF2-40B4-BE49-F238E27FC236}">
                  <a16:creationId xmlns:a16="http://schemas.microsoft.com/office/drawing/2014/main" id="{E9106A90-DEC7-4CE3-B644-7BE1A72BE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532023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Rectangle 32">
              <a:extLst>
                <a:ext uri="{FF2B5EF4-FFF2-40B4-BE49-F238E27FC236}">
                  <a16:creationId xmlns:a16="http://schemas.microsoft.com/office/drawing/2014/main" id="{9FFBE3EA-3328-4AB4-8CE9-B69551525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2735" y="514380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Rectangle 33">
              <a:extLst>
                <a:ext uri="{FF2B5EF4-FFF2-40B4-BE49-F238E27FC236}">
                  <a16:creationId xmlns:a16="http://schemas.microsoft.com/office/drawing/2014/main" id="{376F6C26-D790-46B0-8260-532DF664D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4334115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Rectangle 34">
              <a:extLst>
                <a:ext uri="{FF2B5EF4-FFF2-40B4-BE49-F238E27FC236}">
                  <a16:creationId xmlns:a16="http://schemas.microsoft.com/office/drawing/2014/main" id="{AF45698C-2633-44E7-9871-47C4A863C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0213" y="4871283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Rectangle 35">
              <a:extLst>
                <a:ext uri="{FF2B5EF4-FFF2-40B4-BE49-F238E27FC236}">
                  <a16:creationId xmlns:a16="http://schemas.microsoft.com/office/drawing/2014/main" id="{5B922840-F827-446A-B768-882B8FD34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532023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6871699F-2510-4F31-A490-687C0DDBD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149807"/>
              <a:ext cx="88215" cy="9609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Rectangle 37">
              <a:extLst>
                <a:ext uri="{FF2B5EF4-FFF2-40B4-BE49-F238E27FC236}">
                  <a16:creationId xmlns:a16="http://schemas.microsoft.com/office/drawing/2014/main" id="{61A89976-1C7E-4A4C-AF96-35FCDEF41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5408452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Rectangle 38">
              <a:extLst>
                <a:ext uri="{FF2B5EF4-FFF2-40B4-BE49-F238E27FC236}">
                  <a16:creationId xmlns:a16="http://schemas.microsoft.com/office/drawing/2014/main" id="{7712AFBE-3D05-4214-A5ED-2978412F2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496667"/>
              <a:ext cx="88215" cy="8033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Rectangle 39">
              <a:extLst>
                <a:ext uri="{FF2B5EF4-FFF2-40B4-BE49-F238E27FC236}">
                  <a16:creationId xmlns:a16="http://schemas.microsoft.com/office/drawing/2014/main" id="{FCBBD435-0B36-4EBF-8F54-93228A2FE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4422330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Rectangle 40">
              <a:extLst>
                <a:ext uri="{FF2B5EF4-FFF2-40B4-BE49-F238E27FC236}">
                  <a16:creationId xmlns:a16="http://schemas.microsoft.com/office/drawing/2014/main" id="{724D34E6-899E-4DF4-9A5F-40205F7F3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424589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Rectangle 41">
              <a:extLst>
                <a:ext uri="{FF2B5EF4-FFF2-40B4-BE49-F238E27FC236}">
                  <a16:creationId xmlns:a16="http://schemas.microsoft.com/office/drawing/2014/main" id="{05E2365D-E9D6-4838-9E74-B200126C9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5232021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Rectangle 42">
              <a:extLst>
                <a:ext uri="{FF2B5EF4-FFF2-40B4-BE49-F238E27FC236}">
                  <a16:creationId xmlns:a16="http://schemas.microsoft.com/office/drawing/2014/main" id="{5FA35E08-6A33-444B-82AD-B14C37A99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871283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Rectangle 43">
              <a:extLst>
                <a:ext uri="{FF2B5EF4-FFF2-40B4-BE49-F238E27FC236}">
                  <a16:creationId xmlns:a16="http://schemas.microsoft.com/office/drawing/2014/main" id="{79F4E145-23C7-4B56-83F0-47D4301BA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510545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Rectangle 44">
              <a:extLst>
                <a:ext uri="{FF2B5EF4-FFF2-40B4-BE49-F238E27FC236}">
                  <a16:creationId xmlns:a16="http://schemas.microsoft.com/office/drawing/2014/main" id="{5A244123-ACE4-43EF-9A02-A6C448722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4830" y="5320236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Rectangle 45">
              <a:extLst>
                <a:ext uri="{FF2B5EF4-FFF2-40B4-BE49-F238E27FC236}">
                  <a16:creationId xmlns:a16="http://schemas.microsoft.com/office/drawing/2014/main" id="{713ECF6A-9023-4216-BC04-E8124AD78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6614" y="5673098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Rectangle 46">
              <a:extLst>
                <a:ext uri="{FF2B5EF4-FFF2-40B4-BE49-F238E27FC236}">
                  <a16:creationId xmlns:a16="http://schemas.microsoft.com/office/drawing/2014/main" id="{3A75231F-9556-4636-B883-FA8FDE401C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6614" y="4959499"/>
              <a:ext cx="88215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Rectangle 47">
              <a:extLst>
                <a:ext uri="{FF2B5EF4-FFF2-40B4-BE49-F238E27FC236}">
                  <a16:creationId xmlns:a16="http://schemas.microsoft.com/office/drawing/2014/main" id="{40635E75-BFC2-426A-87FC-2E0814416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0523" y="5761313"/>
              <a:ext cx="96092" cy="8821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48">
              <a:extLst>
                <a:ext uri="{FF2B5EF4-FFF2-40B4-BE49-F238E27FC236}">
                  <a16:creationId xmlns:a16="http://schemas.microsoft.com/office/drawing/2014/main" id="{57B2E38F-C6A6-4541-9EE7-94B968FA4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9903" y="5673098"/>
              <a:ext cx="352861" cy="176431"/>
            </a:xfrm>
            <a:custGeom>
              <a:avLst/>
              <a:gdLst>
                <a:gd name="T0" fmla="*/ 170 w 224"/>
                <a:gd name="T1" fmla="*/ 56 h 112"/>
                <a:gd name="T2" fmla="*/ 114 w 224"/>
                <a:gd name="T3" fmla="*/ 56 h 112"/>
                <a:gd name="T4" fmla="*/ 56 w 224"/>
                <a:gd name="T5" fmla="*/ 56 h 112"/>
                <a:gd name="T6" fmla="*/ 56 w 224"/>
                <a:gd name="T7" fmla="*/ 0 h 112"/>
                <a:gd name="T8" fmla="*/ 0 w 224"/>
                <a:gd name="T9" fmla="*/ 0 h 112"/>
                <a:gd name="T10" fmla="*/ 0 w 224"/>
                <a:gd name="T11" fmla="*/ 55 h 112"/>
                <a:gd name="T12" fmla="*/ 0 w 224"/>
                <a:gd name="T13" fmla="*/ 112 h 112"/>
                <a:gd name="T14" fmla="*/ 57 w 224"/>
                <a:gd name="T15" fmla="*/ 112 h 112"/>
                <a:gd name="T16" fmla="*/ 114 w 224"/>
                <a:gd name="T17" fmla="*/ 112 h 112"/>
                <a:gd name="T18" fmla="*/ 170 w 224"/>
                <a:gd name="T19" fmla="*/ 112 h 112"/>
                <a:gd name="T20" fmla="*/ 224 w 224"/>
                <a:gd name="T21" fmla="*/ 112 h 112"/>
                <a:gd name="T22" fmla="*/ 224 w 224"/>
                <a:gd name="T23" fmla="*/ 56 h 112"/>
                <a:gd name="T24" fmla="*/ 170 w 224"/>
                <a:gd name="T2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4" h="112">
                  <a:moveTo>
                    <a:pt x="170" y="56"/>
                  </a:moveTo>
                  <a:lnTo>
                    <a:pt x="114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7" y="112"/>
                  </a:lnTo>
                  <a:lnTo>
                    <a:pt x="114" y="112"/>
                  </a:lnTo>
                  <a:lnTo>
                    <a:pt x="170" y="112"/>
                  </a:lnTo>
                  <a:lnTo>
                    <a:pt x="224" y="112"/>
                  </a:lnTo>
                  <a:lnTo>
                    <a:pt x="224" y="56"/>
                  </a:lnTo>
                  <a:lnTo>
                    <a:pt x="170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49">
              <a:extLst>
                <a:ext uri="{FF2B5EF4-FFF2-40B4-BE49-F238E27FC236}">
                  <a16:creationId xmlns:a16="http://schemas.microsoft.com/office/drawing/2014/main" id="{BC82F489-6591-4024-87A1-D1B8AF013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1688" y="5232021"/>
              <a:ext cx="264646" cy="176431"/>
            </a:xfrm>
            <a:custGeom>
              <a:avLst/>
              <a:gdLst>
                <a:gd name="T0" fmla="*/ 113 w 168"/>
                <a:gd name="T1" fmla="*/ 112 h 112"/>
                <a:gd name="T2" fmla="*/ 168 w 168"/>
                <a:gd name="T3" fmla="*/ 112 h 112"/>
                <a:gd name="T4" fmla="*/ 168 w 168"/>
                <a:gd name="T5" fmla="*/ 56 h 112"/>
                <a:gd name="T6" fmla="*/ 113 w 168"/>
                <a:gd name="T7" fmla="*/ 56 h 112"/>
                <a:gd name="T8" fmla="*/ 56 w 168"/>
                <a:gd name="T9" fmla="*/ 56 h 112"/>
                <a:gd name="T10" fmla="*/ 56 w 168"/>
                <a:gd name="T11" fmla="*/ 0 h 112"/>
                <a:gd name="T12" fmla="*/ 0 w 168"/>
                <a:gd name="T13" fmla="*/ 0 h 112"/>
                <a:gd name="T14" fmla="*/ 0 w 168"/>
                <a:gd name="T15" fmla="*/ 56 h 112"/>
                <a:gd name="T16" fmla="*/ 0 w 168"/>
                <a:gd name="T17" fmla="*/ 112 h 112"/>
                <a:gd name="T18" fmla="*/ 56 w 168"/>
                <a:gd name="T19" fmla="*/ 112 h 112"/>
                <a:gd name="T20" fmla="*/ 113 w 168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112">
                  <a:moveTo>
                    <a:pt x="113" y="112"/>
                  </a:moveTo>
                  <a:lnTo>
                    <a:pt x="168" y="112"/>
                  </a:lnTo>
                  <a:lnTo>
                    <a:pt x="168" y="56"/>
                  </a:lnTo>
                  <a:lnTo>
                    <a:pt x="113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11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50">
              <a:extLst>
                <a:ext uri="{FF2B5EF4-FFF2-40B4-BE49-F238E27FC236}">
                  <a16:creationId xmlns:a16="http://schemas.microsoft.com/office/drawing/2014/main" id="{7AC47E56-0802-4399-9ED9-4F846B590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381" y="4783068"/>
              <a:ext cx="184307" cy="88215"/>
            </a:xfrm>
            <a:custGeom>
              <a:avLst/>
              <a:gdLst>
                <a:gd name="T0" fmla="*/ 117 w 117"/>
                <a:gd name="T1" fmla="*/ 0 h 56"/>
                <a:gd name="T2" fmla="*/ 58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8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Rectangle 51">
              <a:extLst>
                <a:ext uri="{FF2B5EF4-FFF2-40B4-BE49-F238E27FC236}">
                  <a16:creationId xmlns:a16="http://schemas.microsoft.com/office/drawing/2014/main" id="{1EFFECA7-D7B5-4280-8417-5B9429781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5232021"/>
              <a:ext cx="96092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Rectangle 52">
              <a:extLst>
                <a:ext uri="{FF2B5EF4-FFF2-40B4-BE49-F238E27FC236}">
                  <a16:creationId xmlns:a16="http://schemas.microsoft.com/office/drawing/2014/main" id="{3B1D962E-CC78-493B-9EE4-6F38B329C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245899"/>
              <a:ext cx="96092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53">
              <a:extLst>
                <a:ext uri="{FF2B5EF4-FFF2-40B4-BE49-F238E27FC236}">
                  <a16:creationId xmlns:a16="http://schemas.microsoft.com/office/drawing/2014/main" id="{A3353256-137A-49C2-9D94-25C6686A3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320236"/>
              <a:ext cx="625383" cy="529292"/>
            </a:xfrm>
            <a:custGeom>
              <a:avLst/>
              <a:gdLst>
                <a:gd name="T0" fmla="*/ 341 w 397"/>
                <a:gd name="T1" fmla="*/ 163 h 336"/>
                <a:gd name="T2" fmla="*/ 285 w 397"/>
                <a:gd name="T3" fmla="*/ 163 h 336"/>
                <a:gd name="T4" fmla="*/ 285 w 397"/>
                <a:gd name="T5" fmla="*/ 112 h 336"/>
                <a:gd name="T6" fmla="*/ 229 w 397"/>
                <a:gd name="T7" fmla="*/ 112 h 336"/>
                <a:gd name="T8" fmla="*/ 229 w 397"/>
                <a:gd name="T9" fmla="*/ 56 h 336"/>
                <a:gd name="T10" fmla="*/ 173 w 397"/>
                <a:gd name="T11" fmla="*/ 56 h 336"/>
                <a:gd name="T12" fmla="*/ 173 w 397"/>
                <a:gd name="T13" fmla="*/ 0 h 336"/>
                <a:gd name="T14" fmla="*/ 112 w 397"/>
                <a:gd name="T15" fmla="*/ 0 h 336"/>
                <a:gd name="T16" fmla="*/ 112 w 397"/>
                <a:gd name="T17" fmla="*/ 56 h 336"/>
                <a:gd name="T18" fmla="*/ 56 w 397"/>
                <a:gd name="T19" fmla="*/ 56 h 336"/>
                <a:gd name="T20" fmla="*/ 56 w 397"/>
                <a:gd name="T21" fmla="*/ 112 h 336"/>
                <a:gd name="T22" fmla="*/ 0 w 397"/>
                <a:gd name="T23" fmla="*/ 112 h 336"/>
                <a:gd name="T24" fmla="*/ 0 w 397"/>
                <a:gd name="T25" fmla="*/ 163 h 336"/>
                <a:gd name="T26" fmla="*/ 57 w 397"/>
                <a:gd name="T27" fmla="*/ 163 h 336"/>
                <a:gd name="T28" fmla="*/ 112 w 397"/>
                <a:gd name="T29" fmla="*/ 163 h 336"/>
                <a:gd name="T30" fmla="*/ 112 w 397"/>
                <a:gd name="T31" fmla="*/ 112 h 336"/>
                <a:gd name="T32" fmla="*/ 173 w 397"/>
                <a:gd name="T33" fmla="*/ 112 h 336"/>
                <a:gd name="T34" fmla="*/ 173 w 397"/>
                <a:gd name="T35" fmla="*/ 163 h 336"/>
                <a:gd name="T36" fmla="*/ 229 w 397"/>
                <a:gd name="T37" fmla="*/ 163 h 336"/>
                <a:gd name="T38" fmla="*/ 229 w 397"/>
                <a:gd name="T39" fmla="*/ 224 h 336"/>
                <a:gd name="T40" fmla="*/ 285 w 397"/>
                <a:gd name="T41" fmla="*/ 224 h 336"/>
                <a:gd name="T42" fmla="*/ 285 w 397"/>
                <a:gd name="T43" fmla="*/ 280 h 336"/>
                <a:gd name="T44" fmla="*/ 341 w 397"/>
                <a:gd name="T45" fmla="*/ 280 h 336"/>
                <a:gd name="T46" fmla="*/ 341 w 397"/>
                <a:gd name="T47" fmla="*/ 336 h 336"/>
                <a:gd name="T48" fmla="*/ 397 w 397"/>
                <a:gd name="T49" fmla="*/ 336 h 336"/>
                <a:gd name="T50" fmla="*/ 397 w 397"/>
                <a:gd name="T51" fmla="*/ 279 h 336"/>
                <a:gd name="T52" fmla="*/ 397 w 397"/>
                <a:gd name="T53" fmla="*/ 224 h 336"/>
                <a:gd name="T54" fmla="*/ 341 w 397"/>
                <a:gd name="T55" fmla="*/ 224 h 336"/>
                <a:gd name="T56" fmla="*/ 341 w 397"/>
                <a:gd name="T57" fmla="*/ 16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7" h="336">
                  <a:moveTo>
                    <a:pt x="341" y="163"/>
                  </a:moveTo>
                  <a:lnTo>
                    <a:pt x="285" y="163"/>
                  </a:lnTo>
                  <a:lnTo>
                    <a:pt x="285" y="112"/>
                  </a:lnTo>
                  <a:lnTo>
                    <a:pt x="229" y="112"/>
                  </a:lnTo>
                  <a:lnTo>
                    <a:pt x="229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2" y="0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3"/>
                  </a:lnTo>
                  <a:lnTo>
                    <a:pt x="57" y="163"/>
                  </a:lnTo>
                  <a:lnTo>
                    <a:pt x="112" y="163"/>
                  </a:lnTo>
                  <a:lnTo>
                    <a:pt x="112" y="112"/>
                  </a:lnTo>
                  <a:lnTo>
                    <a:pt x="173" y="112"/>
                  </a:lnTo>
                  <a:lnTo>
                    <a:pt x="173" y="163"/>
                  </a:lnTo>
                  <a:lnTo>
                    <a:pt x="229" y="163"/>
                  </a:lnTo>
                  <a:lnTo>
                    <a:pt x="229" y="224"/>
                  </a:lnTo>
                  <a:lnTo>
                    <a:pt x="285" y="224"/>
                  </a:lnTo>
                  <a:lnTo>
                    <a:pt x="285" y="280"/>
                  </a:lnTo>
                  <a:lnTo>
                    <a:pt x="341" y="280"/>
                  </a:lnTo>
                  <a:lnTo>
                    <a:pt x="341" y="336"/>
                  </a:lnTo>
                  <a:lnTo>
                    <a:pt x="397" y="336"/>
                  </a:lnTo>
                  <a:lnTo>
                    <a:pt x="397" y="279"/>
                  </a:lnTo>
                  <a:lnTo>
                    <a:pt x="397" y="224"/>
                  </a:lnTo>
                  <a:lnTo>
                    <a:pt x="341" y="224"/>
                  </a:lnTo>
                  <a:lnTo>
                    <a:pt x="341" y="16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54">
              <a:extLst>
                <a:ext uri="{FF2B5EF4-FFF2-40B4-BE49-F238E27FC236}">
                  <a16:creationId xmlns:a16="http://schemas.microsoft.com/office/drawing/2014/main" id="{2A0FDDF2-EB5F-4A49-B631-6ADFDD6C2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0951" y="4334115"/>
              <a:ext cx="272522" cy="360738"/>
            </a:xfrm>
            <a:custGeom>
              <a:avLst/>
              <a:gdLst>
                <a:gd name="T0" fmla="*/ 0 w 173"/>
                <a:gd name="T1" fmla="*/ 0 h 229"/>
                <a:gd name="T2" fmla="*/ 0 w 173"/>
                <a:gd name="T3" fmla="*/ 56 h 229"/>
                <a:gd name="T4" fmla="*/ 56 w 173"/>
                <a:gd name="T5" fmla="*/ 56 h 229"/>
                <a:gd name="T6" fmla="*/ 56 w 173"/>
                <a:gd name="T7" fmla="*/ 112 h 229"/>
                <a:gd name="T8" fmla="*/ 0 w 173"/>
                <a:gd name="T9" fmla="*/ 112 h 229"/>
                <a:gd name="T10" fmla="*/ 0 w 173"/>
                <a:gd name="T11" fmla="*/ 169 h 229"/>
                <a:gd name="T12" fmla="*/ 0 w 173"/>
                <a:gd name="T13" fmla="*/ 229 h 229"/>
                <a:gd name="T14" fmla="*/ 56 w 173"/>
                <a:gd name="T15" fmla="*/ 229 h 229"/>
                <a:gd name="T16" fmla="*/ 56 w 173"/>
                <a:gd name="T17" fmla="*/ 168 h 229"/>
                <a:gd name="T18" fmla="*/ 114 w 173"/>
                <a:gd name="T19" fmla="*/ 168 h 229"/>
                <a:gd name="T20" fmla="*/ 173 w 173"/>
                <a:gd name="T21" fmla="*/ 168 h 229"/>
                <a:gd name="T22" fmla="*/ 173 w 173"/>
                <a:gd name="T23" fmla="*/ 112 h 229"/>
                <a:gd name="T24" fmla="*/ 112 w 173"/>
                <a:gd name="T25" fmla="*/ 112 h 229"/>
                <a:gd name="T26" fmla="*/ 112 w 173"/>
                <a:gd name="T27" fmla="*/ 56 h 229"/>
                <a:gd name="T28" fmla="*/ 112 w 173"/>
                <a:gd name="T29" fmla="*/ 0 h 229"/>
                <a:gd name="T30" fmla="*/ 57 w 173"/>
                <a:gd name="T31" fmla="*/ 0 h 229"/>
                <a:gd name="T32" fmla="*/ 0 w 173"/>
                <a:gd name="T3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229">
                  <a:moveTo>
                    <a:pt x="0" y="0"/>
                  </a:moveTo>
                  <a:lnTo>
                    <a:pt x="0" y="56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9"/>
                  </a:lnTo>
                  <a:lnTo>
                    <a:pt x="0" y="229"/>
                  </a:lnTo>
                  <a:lnTo>
                    <a:pt x="56" y="229"/>
                  </a:lnTo>
                  <a:lnTo>
                    <a:pt x="56" y="168"/>
                  </a:lnTo>
                  <a:lnTo>
                    <a:pt x="114" y="168"/>
                  </a:lnTo>
                  <a:lnTo>
                    <a:pt x="173" y="168"/>
                  </a:lnTo>
                  <a:lnTo>
                    <a:pt x="173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55">
              <a:extLst>
                <a:ext uri="{FF2B5EF4-FFF2-40B4-BE49-F238E27FC236}">
                  <a16:creationId xmlns:a16="http://schemas.microsoft.com/office/drawing/2014/main" id="{7E7DE108-E511-4971-9E8C-6C0C27C9C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2735" y="3973377"/>
              <a:ext cx="264646" cy="272522"/>
            </a:xfrm>
            <a:custGeom>
              <a:avLst/>
              <a:gdLst>
                <a:gd name="T0" fmla="*/ 56 w 168"/>
                <a:gd name="T1" fmla="*/ 173 h 173"/>
                <a:gd name="T2" fmla="*/ 113 w 168"/>
                <a:gd name="T3" fmla="*/ 173 h 173"/>
                <a:gd name="T4" fmla="*/ 168 w 168"/>
                <a:gd name="T5" fmla="*/ 173 h 173"/>
                <a:gd name="T6" fmla="*/ 168 w 168"/>
                <a:gd name="T7" fmla="*/ 112 h 173"/>
                <a:gd name="T8" fmla="*/ 112 w 168"/>
                <a:gd name="T9" fmla="*/ 112 h 173"/>
                <a:gd name="T10" fmla="*/ 112 w 168"/>
                <a:gd name="T11" fmla="*/ 56 h 173"/>
                <a:gd name="T12" fmla="*/ 56 w 168"/>
                <a:gd name="T13" fmla="*/ 56 h 173"/>
                <a:gd name="T14" fmla="*/ 56 w 168"/>
                <a:gd name="T15" fmla="*/ 0 h 173"/>
                <a:gd name="T16" fmla="*/ 0 w 168"/>
                <a:gd name="T17" fmla="*/ 0 h 173"/>
                <a:gd name="T18" fmla="*/ 0 w 168"/>
                <a:gd name="T19" fmla="*/ 57 h 173"/>
                <a:gd name="T20" fmla="*/ 0 w 168"/>
                <a:gd name="T21" fmla="*/ 112 h 173"/>
                <a:gd name="T22" fmla="*/ 56 w 168"/>
                <a:gd name="T23" fmla="*/ 112 h 173"/>
                <a:gd name="T24" fmla="*/ 56 w 168"/>
                <a:gd name="T2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173">
                  <a:moveTo>
                    <a:pt x="56" y="173"/>
                  </a:moveTo>
                  <a:lnTo>
                    <a:pt x="113" y="173"/>
                  </a:lnTo>
                  <a:lnTo>
                    <a:pt x="168" y="173"/>
                  </a:lnTo>
                  <a:lnTo>
                    <a:pt x="168" y="112"/>
                  </a:lnTo>
                  <a:lnTo>
                    <a:pt x="112" y="112"/>
                  </a:lnTo>
                  <a:lnTo>
                    <a:pt x="112" y="56"/>
                  </a:lnTo>
                  <a:lnTo>
                    <a:pt x="56" y="56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173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56">
              <a:extLst>
                <a:ext uri="{FF2B5EF4-FFF2-40B4-BE49-F238E27FC236}">
                  <a16:creationId xmlns:a16="http://schemas.microsoft.com/office/drawing/2014/main" id="{0C88414C-5211-43AA-8320-3EA5EFF2E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4783068"/>
              <a:ext cx="360738" cy="264646"/>
            </a:xfrm>
            <a:custGeom>
              <a:avLst/>
              <a:gdLst>
                <a:gd name="T0" fmla="*/ 117 w 229"/>
                <a:gd name="T1" fmla="*/ 56 h 168"/>
                <a:gd name="T2" fmla="*/ 117 w 229"/>
                <a:gd name="T3" fmla="*/ 0 h 168"/>
                <a:gd name="T4" fmla="*/ 56 w 229"/>
                <a:gd name="T5" fmla="*/ 0 h 168"/>
                <a:gd name="T6" fmla="*/ 56 w 229"/>
                <a:gd name="T7" fmla="*/ 56 h 168"/>
                <a:gd name="T8" fmla="*/ 56 w 229"/>
                <a:gd name="T9" fmla="*/ 112 h 168"/>
                <a:gd name="T10" fmla="*/ 0 w 229"/>
                <a:gd name="T11" fmla="*/ 112 h 168"/>
                <a:gd name="T12" fmla="*/ 0 w 229"/>
                <a:gd name="T13" fmla="*/ 168 h 168"/>
                <a:gd name="T14" fmla="*/ 58 w 229"/>
                <a:gd name="T15" fmla="*/ 168 h 168"/>
                <a:gd name="T16" fmla="*/ 114 w 229"/>
                <a:gd name="T17" fmla="*/ 168 h 168"/>
                <a:gd name="T18" fmla="*/ 172 w 229"/>
                <a:gd name="T19" fmla="*/ 168 h 168"/>
                <a:gd name="T20" fmla="*/ 229 w 229"/>
                <a:gd name="T21" fmla="*/ 168 h 168"/>
                <a:gd name="T22" fmla="*/ 229 w 229"/>
                <a:gd name="T23" fmla="*/ 112 h 168"/>
                <a:gd name="T24" fmla="*/ 172 w 229"/>
                <a:gd name="T25" fmla="*/ 112 h 168"/>
                <a:gd name="T26" fmla="*/ 117 w 229"/>
                <a:gd name="T27" fmla="*/ 112 h 168"/>
                <a:gd name="T28" fmla="*/ 117 w 229"/>
                <a:gd name="T29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9" h="168">
                  <a:moveTo>
                    <a:pt x="117" y="56"/>
                  </a:move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56" y="112"/>
                  </a:lnTo>
                  <a:lnTo>
                    <a:pt x="0" y="112"/>
                  </a:lnTo>
                  <a:lnTo>
                    <a:pt x="0" y="168"/>
                  </a:lnTo>
                  <a:lnTo>
                    <a:pt x="58" y="168"/>
                  </a:lnTo>
                  <a:lnTo>
                    <a:pt x="114" y="168"/>
                  </a:lnTo>
                  <a:lnTo>
                    <a:pt x="172" y="168"/>
                  </a:lnTo>
                  <a:lnTo>
                    <a:pt x="229" y="168"/>
                  </a:lnTo>
                  <a:lnTo>
                    <a:pt x="229" y="112"/>
                  </a:lnTo>
                  <a:lnTo>
                    <a:pt x="172" y="112"/>
                  </a:lnTo>
                  <a:lnTo>
                    <a:pt x="117" y="112"/>
                  </a:lnTo>
                  <a:lnTo>
                    <a:pt x="117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Rectangle 57">
              <a:extLst>
                <a:ext uri="{FF2B5EF4-FFF2-40B4-BE49-F238E27FC236}">
                  <a16:creationId xmlns:a16="http://schemas.microsoft.com/office/drawing/2014/main" id="{40F6BF97-A0B6-484D-AEF0-B2BA48C12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3973377"/>
              <a:ext cx="96092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58">
              <a:extLst>
                <a:ext uri="{FF2B5EF4-FFF2-40B4-BE49-F238E27FC236}">
                  <a16:creationId xmlns:a16="http://schemas.microsoft.com/office/drawing/2014/main" id="{AE37FB2E-4F95-49B9-96C4-AD186C370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5673098"/>
              <a:ext cx="88215" cy="176431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59">
              <a:extLst>
                <a:ext uri="{FF2B5EF4-FFF2-40B4-BE49-F238E27FC236}">
                  <a16:creationId xmlns:a16="http://schemas.microsoft.com/office/drawing/2014/main" id="{05026E92-34F5-49EC-814F-83BBC9D73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4422330"/>
              <a:ext cx="184307" cy="176431"/>
            </a:xfrm>
            <a:custGeom>
              <a:avLst/>
              <a:gdLst>
                <a:gd name="T0" fmla="*/ 0 w 117"/>
                <a:gd name="T1" fmla="*/ 112 h 112"/>
                <a:gd name="T2" fmla="*/ 58 w 117"/>
                <a:gd name="T3" fmla="*/ 112 h 112"/>
                <a:gd name="T4" fmla="*/ 117 w 117"/>
                <a:gd name="T5" fmla="*/ 112 h 112"/>
                <a:gd name="T6" fmla="*/ 117 w 117"/>
                <a:gd name="T7" fmla="*/ 57 h 112"/>
                <a:gd name="T8" fmla="*/ 117 w 117"/>
                <a:gd name="T9" fmla="*/ 0 h 112"/>
                <a:gd name="T10" fmla="*/ 56 w 117"/>
                <a:gd name="T11" fmla="*/ 0 h 112"/>
                <a:gd name="T12" fmla="*/ 56 w 117"/>
                <a:gd name="T13" fmla="*/ 56 h 112"/>
                <a:gd name="T14" fmla="*/ 0 w 117"/>
                <a:gd name="T15" fmla="*/ 56 h 112"/>
                <a:gd name="T16" fmla="*/ 0 w 117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2">
                  <a:moveTo>
                    <a:pt x="0" y="112"/>
                  </a:moveTo>
                  <a:lnTo>
                    <a:pt x="58" y="112"/>
                  </a:lnTo>
                  <a:lnTo>
                    <a:pt x="117" y="112"/>
                  </a:lnTo>
                  <a:lnTo>
                    <a:pt x="117" y="57"/>
                  </a:lnTo>
                  <a:lnTo>
                    <a:pt x="117" y="0"/>
                  </a:lnTo>
                  <a:lnTo>
                    <a:pt x="56" y="0"/>
                  </a:lnTo>
                  <a:lnTo>
                    <a:pt x="56" y="56"/>
                  </a:lnTo>
                  <a:lnTo>
                    <a:pt x="0" y="56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Rectangle 60">
              <a:extLst>
                <a:ext uri="{FF2B5EF4-FFF2-40B4-BE49-F238E27FC236}">
                  <a16:creationId xmlns:a16="http://schemas.microsoft.com/office/drawing/2014/main" id="{77A6F741-C569-4631-96E0-DBBCE411F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5849529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61">
              <a:extLst>
                <a:ext uri="{FF2B5EF4-FFF2-40B4-BE49-F238E27FC236}">
                  <a16:creationId xmlns:a16="http://schemas.microsoft.com/office/drawing/2014/main" id="{AE789363-75D7-4660-83F5-0C99EFD45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047714"/>
              <a:ext cx="88215" cy="184307"/>
            </a:xfrm>
            <a:custGeom>
              <a:avLst/>
              <a:gdLst>
                <a:gd name="T0" fmla="*/ 0 w 56"/>
                <a:gd name="T1" fmla="*/ 58 h 117"/>
                <a:gd name="T2" fmla="*/ 0 w 56"/>
                <a:gd name="T3" fmla="*/ 117 h 117"/>
                <a:gd name="T4" fmla="*/ 56 w 56"/>
                <a:gd name="T5" fmla="*/ 117 h 117"/>
                <a:gd name="T6" fmla="*/ 56 w 56"/>
                <a:gd name="T7" fmla="*/ 58 h 117"/>
                <a:gd name="T8" fmla="*/ 56 w 56"/>
                <a:gd name="T9" fmla="*/ 0 h 117"/>
                <a:gd name="T10" fmla="*/ 0 w 56"/>
                <a:gd name="T11" fmla="*/ 0 h 117"/>
                <a:gd name="T12" fmla="*/ 0 w 56"/>
                <a:gd name="T13" fmla="*/ 5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0" y="58"/>
                  </a:moveTo>
                  <a:lnTo>
                    <a:pt x="0" y="117"/>
                  </a:lnTo>
                  <a:lnTo>
                    <a:pt x="56" y="117"/>
                  </a:lnTo>
                  <a:lnTo>
                    <a:pt x="56" y="58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Rectangle 62">
              <a:extLst>
                <a:ext uri="{FF2B5EF4-FFF2-40B4-BE49-F238E27FC236}">
                  <a16:creationId xmlns:a16="http://schemas.microsoft.com/office/drawing/2014/main" id="{BB58E318-2381-4E6E-A6C6-0F4229DD9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694852"/>
              <a:ext cx="88215" cy="88215"/>
            </a:xfrm>
            <a:prstGeom prst="rect">
              <a:avLst/>
            </a:pr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63">
              <a:extLst>
                <a:ext uri="{FF2B5EF4-FFF2-40B4-BE49-F238E27FC236}">
                  <a16:creationId xmlns:a16="http://schemas.microsoft.com/office/drawing/2014/main" id="{8CC1A2E3-E02B-4DD9-8094-6F1D2F729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782" y="4245899"/>
              <a:ext cx="176431" cy="88215"/>
            </a:xfrm>
            <a:custGeom>
              <a:avLst/>
              <a:gdLst>
                <a:gd name="T0" fmla="*/ 112 w 112"/>
                <a:gd name="T1" fmla="*/ 56 h 56"/>
                <a:gd name="T2" fmla="*/ 112 w 112"/>
                <a:gd name="T3" fmla="*/ 0 h 56"/>
                <a:gd name="T4" fmla="*/ 56 w 112"/>
                <a:gd name="T5" fmla="*/ 0 h 56"/>
                <a:gd name="T6" fmla="*/ 0 w 112"/>
                <a:gd name="T7" fmla="*/ 0 h 56"/>
                <a:gd name="T8" fmla="*/ 0 w 112"/>
                <a:gd name="T9" fmla="*/ 56 h 56"/>
                <a:gd name="T10" fmla="*/ 56 w 112"/>
                <a:gd name="T11" fmla="*/ 56 h 56"/>
                <a:gd name="T12" fmla="*/ 112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56"/>
                  </a:moveTo>
                  <a:lnTo>
                    <a:pt x="112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64">
              <a:extLst>
                <a:ext uri="{FF2B5EF4-FFF2-40B4-BE49-F238E27FC236}">
                  <a16:creationId xmlns:a16="http://schemas.microsoft.com/office/drawing/2014/main" id="{8727BFF6-95A1-474C-AC87-BBF713B1A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5567" y="4783068"/>
              <a:ext cx="176431" cy="176431"/>
            </a:xfrm>
            <a:custGeom>
              <a:avLst/>
              <a:gdLst>
                <a:gd name="T0" fmla="*/ 112 w 112"/>
                <a:gd name="T1" fmla="*/ 0 h 112"/>
                <a:gd name="T2" fmla="*/ 55 w 112"/>
                <a:gd name="T3" fmla="*/ 0 h 112"/>
                <a:gd name="T4" fmla="*/ 0 w 112"/>
                <a:gd name="T5" fmla="*/ 0 h 112"/>
                <a:gd name="T6" fmla="*/ 0 w 112"/>
                <a:gd name="T7" fmla="*/ 56 h 112"/>
                <a:gd name="T8" fmla="*/ 0 w 112"/>
                <a:gd name="T9" fmla="*/ 112 h 112"/>
                <a:gd name="T10" fmla="*/ 56 w 112"/>
                <a:gd name="T11" fmla="*/ 112 h 112"/>
                <a:gd name="T12" fmla="*/ 56 w 112"/>
                <a:gd name="T13" fmla="*/ 56 h 112"/>
                <a:gd name="T14" fmla="*/ 112 w 112"/>
                <a:gd name="T15" fmla="*/ 56 h 112"/>
                <a:gd name="T16" fmla="*/ 112 w 112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12">
                  <a:moveTo>
                    <a:pt x="112" y="0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65">
              <a:extLst>
                <a:ext uri="{FF2B5EF4-FFF2-40B4-BE49-F238E27FC236}">
                  <a16:creationId xmlns:a16="http://schemas.microsoft.com/office/drawing/2014/main" id="{60F98143-9CD5-4408-BA54-8225BC1D1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475" y="4510545"/>
              <a:ext cx="272522" cy="184307"/>
            </a:xfrm>
            <a:custGeom>
              <a:avLst/>
              <a:gdLst>
                <a:gd name="T0" fmla="*/ 117 w 173"/>
                <a:gd name="T1" fmla="*/ 117 h 117"/>
                <a:gd name="T2" fmla="*/ 117 w 173"/>
                <a:gd name="T3" fmla="*/ 56 h 117"/>
                <a:gd name="T4" fmla="*/ 173 w 173"/>
                <a:gd name="T5" fmla="*/ 56 h 117"/>
                <a:gd name="T6" fmla="*/ 173 w 173"/>
                <a:gd name="T7" fmla="*/ 0 h 117"/>
                <a:gd name="T8" fmla="*/ 116 w 173"/>
                <a:gd name="T9" fmla="*/ 0 h 117"/>
                <a:gd name="T10" fmla="*/ 61 w 173"/>
                <a:gd name="T11" fmla="*/ 0 h 117"/>
                <a:gd name="T12" fmla="*/ 61 w 173"/>
                <a:gd name="T13" fmla="*/ 56 h 117"/>
                <a:gd name="T14" fmla="*/ 0 w 173"/>
                <a:gd name="T15" fmla="*/ 56 h 117"/>
                <a:gd name="T16" fmla="*/ 0 w 173"/>
                <a:gd name="T17" fmla="*/ 117 h 117"/>
                <a:gd name="T18" fmla="*/ 59 w 173"/>
                <a:gd name="T19" fmla="*/ 117 h 117"/>
                <a:gd name="T20" fmla="*/ 117 w 173"/>
                <a:gd name="T2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17">
                  <a:moveTo>
                    <a:pt x="117" y="117"/>
                  </a:moveTo>
                  <a:lnTo>
                    <a:pt x="117" y="56"/>
                  </a:lnTo>
                  <a:lnTo>
                    <a:pt x="173" y="56"/>
                  </a:lnTo>
                  <a:lnTo>
                    <a:pt x="173" y="0"/>
                  </a:lnTo>
                  <a:lnTo>
                    <a:pt x="116" y="0"/>
                  </a:lnTo>
                  <a:lnTo>
                    <a:pt x="61" y="0"/>
                  </a:lnTo>
                  <a:lnTo>
                    <a:pt x="61" y="56"/>
                  </a:lnTo>
                  <a:lnTo>
                    <a:pt x="0" y="56"/>
                  </a:lnTo>
                  <a:lnTo>
                    <a:pt x="0" y="117"/>
                  </a:lnTo>
                  <a:lnTo>
                    <a:pt x="59" y="117"/>
                  </a:lnTo>
                  <a:lnTo>
                    <a:pt x="117" y="117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66">
              <a:extLst>
                <a:ext uri="{FF2B5EF4-FFF2-40B4-BE49-F238E27FC236}">
                  <a16:creationId xmlns:a16="http://schemas.microsoft.com/office/drawing/2014/main" id="{84A5616F-EB26-4819-BD56-044F46571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4830" y="5577006"/>
              <a:ext cx="448953" cy="272522"/>
            </a:xfrm>
            <a:custGeom>
              <a:avLst/>
              <a:gdLst>
                <a:gd name="T0" fmla="*/ 168 w 285"/>
                <a:gd name="T1" fmla="*/ 0 h 173"/>
                <a:gd name="T2" fmla="*/ 168 w 285"/>
                <a:gd name="T3" fmla="*/ 61 h 173"/>
                <a:gd name="T4" fmla="*/ 113 w 285"/>
                <a:gd name="T5" fmla="*/ 61 h 173"/>
                <a:gd name="T6" fmla="*/ 56 w 285"/>
                <a:gd name="T7" fmla="*/ 61 h 173"/>
                <a:gd name="T8" fmla="*/ 56 w 285"/>
                <a:gd name="T9" fmla="*/ 117 h 173"/>
                <a:gd name="T10" fmla="*/ 0 w 285"/>
                <a:gd name="T11" fmla="*/ 117 h 173"/>
                <a:gd name="T12" fmla="*/ 0 w 285"/>
                <a:gd name="T13" fmla="*/ 173 h 173"/>
                <a:gd name="T14" fmla="*/ 56 w 285"/>
                <a:gd name="T15" fmla="*/ 173 h 173"/>
                <a:gd name="T16" fmla="*/ 112 w 285"/>
                <a:gd name="T17" fmla="*/ 173 h 173"/>
                <a:gd name="T18" fmla="*/ 112 w 285"/>
                <a:gd name="T19" fmla="*/ 117 h 173"/>
                <a:gd name="T20" fmla="*/ 171 w 285"/>
                <a:gd name="T21" fmla="*/ 117 h 173"/>
                <a:gd name="T22" fmla="*/ 229 w 285"/>
                <a:gd name="T23" fmla="*/ 117 h 173"/>
                <a:gd name="T24" fmla="*/ 229 w 285"/>
                <a:gd name="T25" fmla="*/ 61 h 173"/>
                <a:gd name="T26" fmla="*/ 285 w 285"/>
                <a:gd name="T27" fmla="*/ 61 h 173"/>
                <a:gd name="T28" fmla="*/ 285 w 285"/>
                <a:gd name="T29" fmla="*/ 0 h 173"/>
                <a:gd name="T30" fmla="*/ 227 w 285"/>
                <a:gd name="T31" fmla="*/ 0 h 173"/>
                <a:gd name="T32" fmla="*/ 168 w 285"/>
                <a:gd name="T3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5" h="173">
                  <a:moveTo>
                    <a:pt x="168" y="0"/>
                  </a:moveTo>
                  <a:lnTo>
                    <a:pt x="168" y="61"/>
                  </a:lnTo>
                  <a:lnTo>
                    <a:pt x="113" y="61"/>
                  </a:lnTo>
                  <a:lnTo>
                    <a:pt x="56" y="61"/>
                  </a:lnTo>
                  <a:lnTo>
                    <a:pt x="56" y="117"/>
                  </a:lnTo>
                  <a:lnTo>
                    <a:pt x="0" y="117"/>
                  </a:lnTo>
                  <a:lnTo>
                    <a:pt x="0" y="173"/>
                  </a:lnTo>
                  <a:lnTo>
                    <a:pt x="56" y="173"/>
                  </a:lnTo>
                  <a:lnTo>
                    <a:pt x="112" y="173"/>
                  </a:lnTo>
                  <a:lnTo>
                    <a:pt x="112" y="117"/>
                  </a:lnTo>
                  <a:lnTo>
                    <a:pt x="171" y="117"/>
                  </a:lnTo>
                  <a:lnTo>
                    <a:pt x="229" y="117"/>
                  </a:lnTo>
                  <a:lnTo>
                    <a:pt x="229" y="61"/>
                  </a:lnTo>
                  <a:lnTo>
                    <a:pt x="285" y="61"/>
                  </a:lnTo>
                  <a:lnTo>
                    <a:pt x="285" y="0"/>
                  </a:lnTo>
                  <a:lnTo>
                    <a:pt x="227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67">
              <a:extLst>
                <a:ext uri="{FF2B5EF4-FFF2-40B4-BE49-F238E27FC236}">
                  <a16:creationId xmlns:a16="http://schemas.microsoft.com/office/drawing/2014/main" id="{65D6B76E-2EEB-4A1A-85A8-0A76CADC5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4830" y="4959499"/>
              <a:ext cx="264646" cy="88215"/>
            </a:xfrm>
            <a:custGeom>
              <a:avLst/>
              <a:gdLst>
                <a:gd name="T0" fmla="*/ 113 w 168"/>
                <a:gd name="T1" fmla="*/ 56 h 56"/>
                <a:gd name="T2" fmla="*/ 168 w 168"/>
                <a:gd name="T3" fmla="*/ 56 h 56"/>
                <a:gd name="T4" fmla="*/ 168 w 168"/>
                <a:gd name="T5" fmla="*/ 0 h 56"/>
                <a:gd name="T6" fmla="*/ 113 w 168"/>
                <a:gd name="T7" fmla="*/ 0 h 56"/>
                <a:gd name="T8" fmla="*/ 56 w 168"/>
                <a:gd name="T9" fmla="*/ 0 h 56"/>
                <a:gd name="T10" fmla="*/ 0 w 168"/>
                <a:gd name="T11" fmla="*/ 0 h 56"/>
                <a:gd name="T12" fmla="*/ 0 w 168"/>
                <a:gd name="T13" fmla="*/ 56 h 56"/>
                <a:gd name="T14" fmla="*/ 56 w 168"/>
                <a:gd name="T15" fmla="*/ 56 h 56"/>
                <a:gd name="T16" fmla="*/ 113 w 168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56">
                  <a:moveTo>
                    <a:pt x="113" y="56"/>
                  </a:moveTo>
                  <a:lnTo>
                    <a:pt x="168" y="56"/>
                  </a:lnTo>
                  <a:lnTo>
                    <a:pt x="168" y="0"/>
                  </a:lnTo>
                  <a:lnTo>
                    <a:pt x="113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6" y="56"/>
                  </a:lnTo>
                  <a:lnTo>
                    <a:pt x="113" y="56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68">
              <a:extLst>
                <a:ext uri="{FF2B5EF4-FFF2-40B4-BE49-F238E27FC236}">
                  <a16:creationId xmlns:a16="http://schemas.microsoft.com/office/drawing/2014/main" id="{3294F238-EE99-4CC9-A2BA-9BF69C19F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0523" y="5320236"/>
              <a:ext cx="545045" cy="176431"/>
            </a:xfrm>
            <a:custGeom>
              <a:avLst/>
              <a:gdLst>
                <a:gd name="T0" fmla="*/ 173 w 346"/>
                <a:gd name="T1" fmla="*/ 112 h 112"/>
                <a:gd name="T2" fmla="*/ 229 w 346"/>
                <a:gd name="T3" fmla="*/ 112 h 112"/>
                <a:gd name="T4" fmla="*/ 229 w 346"/>
                <a:gd name="T5" fmla="*/ 56 h 112"/>
                <a:gd name="T6" fmla="*/ 288 w 346"/>
                <a:gd name="T7" fmla="*/ 56 h 112"/>
                <a:gd name="T8" fmla="*/ 346 w 346"/>
                <a:gd name="T9" fmla="*/ 56 h 112"/>
                <a:gd name="T10" fmla="*/ 346 w 346"/>
                <a:gd name="T11" fmla="*/ 0 h 112"/>
                <a:gd name="T12" fmla="*/ 288 w 346"/>
                <a:gd name="T13" fmla="*/ 0 h 112"/>
                <a:gd name="T14" fmla="*/ 230 w 346"/>
                <a:gd name="T15" fmla="*/ 0 h 112"/>
                <a:gd name="T16" fmla="*/ 173 w 346"/>
                <a:gd name="T17" fmla="*/ 0 h 112"/>
                <a:gd name="T18" fmla="*/ 173 w 346"/>
                <a:gd name="T19" fmla="*/ 56 h 112"/>
                <a:gd name="T20" fmla="*/ 116 w 346"/>
                <a:gd name="T21" fmla="*/ 56 h 112"/>
                <a:gd name="T22" fmla="*/ 59 w 346"/>
                <a:gd name="T23" fmla="*/ 56 h 112"/>
                <a:gd name="T24" fmla="*/ 0 w 346"/>
                <a:gd name="T25" fmla="*/ 56 h 112"/>
                <a:gd name="T26" fmla="*/ 0 w 346"/>
                <a:gd name="T27" fmla="*/ 112 h 112"/>
                <a:gd name="T28" fmla="*/ 59 w 346"/>
                <a:gd name="T29" fmla="*/ 112 h 112"/>
                <a:gd name="T30" fmla="*/ 116 w 346"/>
                <a:gd name="T31" fmla="*/ 112 h 112"/>
                <a:gd name="T32" fmla="*/ 173 w 346"/>
                <a:gd name="T3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112">
                  <a:moveTo>
                    <a:pt x="173" y="112"/>
                  </a:moveTo>
                  <a:lnTo>
                    <a:pt x="229" y="112"/>
                  </a:lnTo>
                  <a:lnTo>
                    <a:pt x="229" y="56"/>
                  </a:lnTo>
                  <a:lnTo>
                    <a:pt x="288" y="56"/>
                  </a:lnTo>
                  <a:lnTo>
                    <a:pt x="346" y="56"/>
                  </a:lnTo>
                  <a:lnTo>
                    <a:pt x="346" y="0"/>
                  </a:lnTo>
                  <a:lnTo>
                    <a:pt x="288" y="0"/>
                  </a:lnTo>
                  <a:lnTo>
                    <a:pt x="230" y="0"/>
                  </a:lnTo>
                  <a:lnTo>
                    <a:pt x="173" y="0"/>
                  </a:lnTo>
                  <a:lnTo>
                    <a:pt x="173" y="56"/>
                  </a:lnTo>
                  <a:lnTo>
                    <a:pt x="116" y="56"/>
                  </a:lnTo>
                  <a:lnTo>
                    <a:pt x="59" y="56"/>
                  </a:lnTo>
                  <a:lnTo>
                    <a:pt x="0" y="56"/>
                  </a:lnTo>
                  <a:lnTo>
                    <a:pt x="0" y="112"/>
                  </a:lnTo>
                  <a:lnTo>
                    <a:pt x="59" y="112"/>
                  </a:lnTo>
                  <a:lnTo>
                    <a:pt x="116" y="112"/>
                  </a:lnTo>
                  <a:lnTo>
                    <a:pt x="173" y="112"/>
                  </a:lnTo>
                  <a:close/>
                </a:path>
              </a:pathLst>
            </a:custGeom>
            <a:solidFill>
              <a:srgbClr val="436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Rectangle 69">
              <a:extLst>
                <a:ext uri="{FF2B5EF4-FFF2-40B4-BE49-F238E27FC236}">
                  <a16:creationId xmlns:a16="http://schemas.microsoft.com/office/drawing/2014/main" id="{BB45D9A7-914B-464D-A792-D93C3B263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0980" y="5761313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70">
              <a:extLst>
                <a:ext uri="{FF2B5EF4-FFF2-40B4-BE49-F238E27FC236}">
                  <a16:creationId xmlns:a16="http://schemas.microsoft.com/office/drawing/2014/main" id="{F710A88B-13A1-4E76-8161-972B88451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2426" y="5673098"/>
              <a:ext cx="168554" cy="88215"/>
            </a:xfrm>
            <a:custGeom>
              <a:avLst/>
              <a:gdLst>
                <a:gd name="T0" fmla="*/ 50 w 107"/>
                <a:gd name="T1" fmla="*/ 0 h 56"/>
                <a:gd name="T2" fmla="*/ 0 w 107"/>
                <a:gd name="T3" fmla="*/ 0 h 56"/>
                <a:gd name="T4" fmla="*/ 0 w 107"/>
                <a:gd name="T5" fmla="*/ 56 h 56"/>
                <a:gd name="T6" fmla="*/ 50 w 107"/>
                <a:gd name="T7" fmla="*/ 56 h 56"/>
                <a:gd name="T8" fmla="*/ 107 w 107"/>
                <a:gd name="T9" fmla="*/ 56 h 56"/>
                <a:gd name="T10" fmla="*/ 107 w 107"/>
                <a:gd name="T11" fmla="*/ 0 h 56"/>
                <a:gd name="T12" fmla="*/ 50 w 10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56">
                  <a:moveTo>
                    <a:pt x="50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0" y="56"/>
                  </a:lnTo>
                  <a:lnTo>
                    <a:pt x="107" y="56"/>
                  </a:lnTo>
                  <a:lnTo>
                    <a:pt x="107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71">
              <a:extLst>
                <a:ext uri="{FF2B5EF4-FFF2-40B4-BE49-F238E27FC236}">
                  <a16:creationId xmlns:a16="http://schemas.microsoft.com/office/drawing/2014/main" id="{B686F42B-ED26-4985-8187-5CA9ED813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6334" y="5320236"/>
              <a:ext cx="176431" cy="88215"/>
            </a:xfrm>
            <a:custGeom>
              <a:avLst/>
              <a:gdLst>
                <a:gd name="T0" fmla="*/ 58 w 112"/>
                <a:gd name="T1" fmla="*/ 56 h 56"/>
                <a:gd name="T2" fmla="*/ 112 w 112"/>
                <a:gd name="T3" fmla="*/ 56 h 56"/>
                <a:gd name="T4" fmla="*/ 112 w 112"/>
                <a:gd name="T5" fmla="*/ 0 h 56"/>
                <a:gd name="T6" fmla="*/ 58 w 112"/>
                <a:gd name="T7" fmla="*/ 0 h 56"/>
                <a:gd name="T8" fmla="*/ 0 w 112"/>
                <a:gd name="T9" fmla="*/ 0 h 56"/>
                <a:gd name="T10" fmla="*/ 0 w 112"/>
                <a:gd name="T11" fmla="*/ 56 h 56"/>
                <a:gd name="T12" fmla="*/ 58 w 11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58" y="56"/>
                  </a:moveTo>
                  <a:lnTo>
                    <a:pt x="112" y="56"/>
                  </a:lnTo>
                  <a:lnTo>
                    <a:pt x="112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Rectangle 72">
              <a:extLst>
                <a:ext uri="{FF2B5EF4-FFF2-40B4-BE49-F238E27FC236}">
                  <a16:creationId xmlns:a16="http://schemas.microsoft.com/office/drawing/2014/main" id="{612C7537-1C45-4C1F-A0D1-DE44DC334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8119" y="5577006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Rectangle 73">
              <a:extLst>
                <a:ext uri="{FF2B5EF4-FFF2-40B4-BE49-F238E27FC236}">
                  <a16:creationId xmlns:a16="http://schemas.microsoft.com/office/drawing/2014/main" id="{E451B520-0C7B-4F7E-8EDD-FB501577E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8119" y="5232021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Rectangle 74">
              <a:extLst>
                <a:ext uri="{FF2B5EF4-FFF2-40B4-BE49-F238E27FC236}">
                  <a16:creationId xmlns:a16="http://schemas.microsoft.com/office/drawing/2014/main" id="{12FA1D8C-52D1-4345-BE45-B27991DFB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496667"/>
              <a:ext cx="88215" cy="803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Rectangle 75">
              <a:extLst>
                <a:ext uri="{FF2B5EF4-FFF2-40B4-BE49-F238E27FC236}">
                  <a16:creationId xmlns:a16="http://schemas.microsoft.com/office/drawing/2014/main" id="{485E4F4B-A9E7-4E17-A63A-26048E8B6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514380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Rectangle 76">
              <a:extLst>
                <a:ext uri="{FF2B5EF4-FFF2-40B4-BE49-F238E27FC236}">
                  <a16:creationId xmlns:a16="http://schemas.microsoft.com/office/drawing/2014/main" id="{AAC53421-2621-4BEB-8F4E-94B16F525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9903" y="4783068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Rectangle 77">
              <a:extLst>
                <a:ext uri="{FF2B5EF4-FFF2-40B4-BE49-F238E27FC236}">
                  <a16:creationId xmlns:a16="http://schemas.microsoft.com/office/drawing/2014/main" id="{4C022CBF-B7FB-495C-8D8F-7A05542D5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1688" y="5047714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Rectangle 78">
              <a:extLst>
                <a:ext uri="{FF2B5EF4-FFF2-40B4-BE49-F238E27FC236}">
                  <a16:creationId xmlns:a16="http://schemas.microsoft.com/office/drawing/2014/main" id="{90754E6D-C98E-4B7B-A8DF-D08AD2FCD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1688" y="4510545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79">
              <a:extLst>
                <a:ext uri="{FF2B5EF4-FFF2-40B4-BE49-F238E27FC236}">
                  <a16:creationId xmlns:a16="http://schemas.microsoft.com/office/drawing/2014/main" id="{EE84AD7E-A1E6-4ADD-A8B4-AADBB1BDA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3473" y="5577006"/>
              <a:ext cx="176431" cy="96092"/>
            </a:xfrm>
            <a:custGeom>
              <a:avLst/>
              <a:gdLst>
                <a:gd name="T0" fmla="*/ 0 w 112"/>
                <a:gd name="T1" fmla="*/ 0 h 61"/>
                <a:gd name="T2" fmla="*/ 0 w 112"/>
                <a:gd name="T3" fmla="*/ 61 h 61"/>
                <a:gd name="T4" fmla="*/ 55 w 112"/>
                <a:gd name="T5" fmla="*/ 61 h 61"/>
                <a:gd name="T6" fmla="*/ 112 w 112"/>
                <a:gd name="T7" fmla="*/ 61 h 61"/>
                <a:gd name="T8" fmla="*/ 112 w 112"/>
                <a:gd name="T9" fmla="*/ 0 h 61"/>
                <a:gd name="T10" fmla="*/ 55 w 112"/>
                <a:gd name="T11" fmla="*/ 0 h 61"/>
                <a:gd name="T12" fmla="*/ 0 w 112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0" y="0"/>
                  </a:moveTo>
                  <a:lnTo>
                    <a:pt x="0" y="61"/>
                  </a:lnTo>
                  <a:lnTo>
                    <a:pt x="55" y="61"/>
                  </a:lnTo>
                  <a:lnTo>
                    <a:pt x="112" y="61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Rectangle 80">
              <a:extLst>
                <a:ext uri="{FF2B5EF4-FFF2-40B4-BE49-F238E27FC236}">
                  <a16:creationId xmlns:a16="http://schemas.microsoft.com/office/drawing/2014/main" id="{FFAD803E-69D4-4912-BE97-38730F583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9594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Rectangle 81">
              <a:extLst>
                <a:ext uri="{FF2B5EF4-FFF2-40B4-BE49-F238E27FC236}">
                  <a16:creationId xmlns:a16="http://schemas.microsoft.com/office/drawing/2014/main" id="{FE4E54E3-88D0-4588-AF16-34ED1660D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422330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Rectangle 82">
              <a:extLst>
                <a:ext uri="{FF2B5EF4-FFF2-40B4-BE49-F238E27FC236}">
                  <a16:creationId xmlns:a16="http://schemas.microsoft.com/office/drawing/2014/main" id="{CB29AFEB-2292-4D65-82E9-59FD64DD2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3473" y="42458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Rectangle 83">
              <a:extLst>
                <a:ext uri="{FF2B5EF4-FFF2-40B4-BE49-F238E27FC236}">
                  <a16:creationId xmlns:a16="http://schemas.microsoft.com/office/drawing/2014/main" id="{484B8F2E-623B-4C91-9B0D-FBC2D088C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5408452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Rectangle 84">
              <a:extLst>
                <a:ext uri="{FF2B5EF4-FFF2-40B4-BE49-F238E27FC236}">
                  <a16:creationId xmlns:a16="http://schemas.microsoft.com/office/drawing/2014/main" id="{E6DDC7AD-4168-435F-82B4-68A2FE49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5047714"/>
              <a:ext cx="96092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Rectangle 85">
              <a:extLst>
                <a:ext uri="{FF2B5EF4-FFF2-40B4-BE49-F238E27FC236}">
                  <a16:creationId xmlns:a16="http://schemas.microsoft.com/office/drawing/2014/main" id="{2095A333-759A-4D04-96FE-46C45E57B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694852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Rectangle 86">
              <a:extLst>
                <a:ext uri="{FF2B5EF4-FFF2-40B4-BE49-F238E27FC236}">
                  <a16:creationId xmlns:a16="http://schemas.microsoft.com/office/drawing/2014/main" id="{469DE9F6-62E7-43D3-954D-CEA8B07A3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334115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Rectangle 87">
              <a:extLst>
                <a:ext uri="{FF2B5EF4-FFF2-40B4-BE49-F238E27FC236}">
                  <a16:creationId xmlns:a16="http://schemas.microsoft.com/office/drawing/2014/main" id="{ED1BA673-A011-4211-8B7F-568345ED8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7381" y="4061592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Rectangle 88">
              <a:extLst>
                <a:ext uri="{FF2B5EF4-FFF2-40B4-BE49-F238E27FC236}">
                  <a16:creationId xmlns:a16="http://schemas.microsoft.com/office/drawing/2014/main" id="{094B9C74-D723-4B42-BE61-4B1874161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584952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Rectangle 89">
              <a:extLst>
                <a:ext uri="{FF2B5EF4-FFF2-40B4-BE49-F238E27FC236}">
                  <a16:creationId xmlns:a16="http://schemas.microsoft.com/office/drawing/2014/main" id="{476A171C-2ED8-4206-8086-1C2EABCE7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532023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90">
              <a:extLst>
                <a:ext uri="{FF2B5EF4-FFF2-40B4-BE49-F238E27FC236}">
                  <a16:creationId xmlns:a16="http://schemas.microsoft.com/office/drawing/2014/main" id="{6FF5CE88-A62F-425A-A429-C26B8B732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9166" y="4871283"/>
              <a:ext cx="88215" cy="176431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7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7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Rectangle 91">
              <a:extLst>
                <a:ext uri="{FF2B5EF4-FFF2-40B4-BE49-F238E27FC236}">
                  <a16:creationId xmlns:a16="http://schemas.microsoft.com/office/drawing/2014/main" id="{A3F726C5-AD3E-40CA-BAAF-3CABB60FF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9166" y="42458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Rectangle 92">
              <a:extLst>
                <a:ext uri="{FF2B5EF4-FFF2-40B4-BE49-F238E27FC236}">
                  <a16:creationId xmlns:a16="http://schemas.microsoft.com/office/drawing/2014/main" id="{0B900E48-2BCA-4C7A-BAA8-40DAB2EB3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5761313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93">
              <a:extLst>
                <a:ext uri="{FF2B5EF4-FFF2-40B4-BE49-F238E27FC236}">
                  <a16:creationId xmlns:a16="http://schemas.microsoft.com/office/drawing/2014/main" id="{C3C64EAD-A4F8-4BD6-A940-BA1F5D48D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0951" y="5143806"/>
              <a:ext cx="88215" cy="176431"/>
            </a:xfrm>
            <a:custGeom>
              <a:avLst/>
              <a:gdLst>
                <a:gd name="T0" fmla="*/ 56 w 56"/>
                <a:gd name="T1" fmla="*/ 0 h 112"/>
                <a:gd name="T2" fmla="*/ 0 w 56"/>
                <a:gd name="T3" fmla="*/ 0 h 112"/>
                <a:gd name="T4" fmla="*/ 0 w 56"/>
                <a:gd name="T5" fmla="*/ 55 h 112"/>
                <a:gd name="T6" fmla="*/ 0 w 56"/>
                <a:gd name="T7" fmla="*/ 112 h 112"/>
                <a:gd name="T8" fmla="*/ 56 w 56"/>
                <a:gd name="T9" fmla="*/ 112 h 112"/>
                <a:gd name="T10" fmla="*/ 56 w 56"/>
                <a:gd name="T11" fmla="*/ 55 h 112"/>
                <a:gd name="T12" fmla="*/ 56 w 56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94">
              <a:extLst>
                <a:ext uri="{FF2B5EF4-FFF2-40B4-BE49-F238E27FC236}">
                  <a16:creationId xmlns:a16="http://schemas.microsoft.com/office/drawing/2014/main" id="{9BB8366F-78DC-4933-90D9-BF274F7C3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0951" y="3973377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Rectangle 95">
              <a:extLst>
                <a:ext uri="{FF2B5EF4-FFF2-40B4-BE49-F238E27FC236}">
                  <a16:creationId xmlns:a16="http://schemas.microsoft.com/office/drawing/2014/main" id="{31599B87-14AB-4013-83E2-BACFB195B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2735" y="5673098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96">
              <a:extLst>
                <a:ext uri="{FF2B5EF4-FFF2-40B4-BE49-F238E27FC236}">
                  <a16:creationId xmlns:a16="http://schemas.microsoft.com/office/drawing/2014/main" id="{51270822-11FD-415F-A8A7-AF2180520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2735" y="4694852"/>
              <a:ext cx="88215" cy="176431"/>
            </a:xfrm>
            <a:custGeom>
              <a:avLst/>
              <a:gdLst>
                <a:gd name="T0" fmla="*/ 0 w 56"/>
                <a:gd name="T1" fmla="*/ 112 h 112"/>
                <a:gd name="T2" fmla="*/ 56 w 56"/>
                <a:gd name="T3" fmla="*/ 112 h 112"/>
                <a:gd name="T4" fmla="*/ 56 w 56"/>
                <a:gd name="T5" fmla="*/ 55 h 112"/>
                <a:gd name="T6" fmla="*/ 56 w 56"/>
                <a:gd name="T7" fmla="*/ 0 h 112"/>
                <a:gd name="T8" fmla="*/ 0 w 56"/>
                <a:gd name="T9" fmla="*/ 0 h 112"/>
                <a:gd name="T10" fmla="*/ 0 w 56"/>
                <a:gd name="T11" fmla="*/ 55 h 112"/>
                <a:gd name="T12" fmla="*/ 0 w 5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112"/>
                  </a:move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97">
              <a:extLst>
                <a:ext uri="{FF2B5EF4-FFF2-40B4-BE49-F238E27FC236}">
                  <a16:creationId xmlns:a16="http://schemas.microsoft.com/office/drawing/2014/main" id="{3B1BA0E7-9BE9-4E8C-8E36-5CC3A7A2F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2735" y="4149807"/>
              <a:ext cx="88215" cy="184307"/>
            </a:xfrm>
            <a:custGeom>
              <a:avLst/>
              <a:gdLst>
                <a:gd name="T0" fmla="*/ 56 w 56"/>
                <a:gd name="T1" fmla="*/ 59 h 117"/>
                <a:gd name="T2" fmla="*/ 56 w 56"/>
                <a:gd name="T3" fmla="*/ 0 h 117"/>
                <a:gd name="T4" fmla="*/ 0 w 56"/>
                <a:gd name="T5" fmla="*/ 0 h 117"/>
                <a:gd name="T6" fmla="*/ 0 w 56"/>
                <a:gd name="T7" fmla="*/ 59 h 117"/>
                <a:gd name="T8" fmla="*/ 0 w 56"/>
                <a:gd name="T9" fmla="*/ 117 h 117"/>
                <a:gd name="T10" fmla="*/ 56 w 56"/>
                <a:gd name="T11" fmla="*/ 117 h 117"/>
                <a:gd name="T12" fmla="*/ 56 w 56"/>
                <a:gd name="T13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7">
                  <a:moveTo>
                    <a:pt x="56" y="59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0" y="117"/>
                  </a:lnTo>
                  <a:lnTo>
                    <a:pt x="56" y="117"/>
                  </a:lnTo>
                  <a:lnTo>
                    <a:pt x="56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Rectangle 98">
              <a:extLst>
                <a:ext uri="{FF2B5EF4-FFF2-40B4-BE49-F238E27FC236}">
                  <a16:creationId xmlns:a16="http://schemas.microsoft.com/office/drawing/2014/main" id="{1B844867-8FCB-4D14-B797-BFB9551A4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2735" y="3885161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Rectangle 99">
              <a:extLst>
                <a:ext uri="{FF2B5EF4-FFF2-40B4-BE49-F238E27FC236}">
                  <a16:creationId xmlns:a16="http://schemas.microsoft.com/office/drawing/2014/main" id="{C2170FFE-0A53-4A3C-BD1E-EBD449882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4520" y="5047714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Rectangle 100">
              <a:extLst>
                <a:ext uri="{FF2B5EF4-FFF2-40B4-BE49-F238E27FC236}">
                  <a16:creationId xmlns:a16="http://schemas.microsoft.com/office/drawing/2014/main" id="{E5933A6B-CAF9-4078-9743-E4F384C12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4520" y="4598761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Rectangle 101">
              <a:extLst>
                <a:ext uri="{FF2B5EF4-FFF2-40B4-BE49-F238E27FC236}">
                  <a16:creationId xmlns:a16="http://schemas.microsoft.com/office/drawing/2014/main" id="{01B2CF01-E6B3-4792-8084-F92916D3D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4520" y="4334115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Rectangle 102">
              <a:extLst>
                <a:ext uri="{FF2B5EF4-FFF2-40B4-BE49-F238E27FC236}">
                  <a16:creationId xmlns:a16="http://schemas.microsoft.com/office/drawing/2014/main" id="{7FFC1148-F767-47B2-AEF4-9F74D5351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4245899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Rectangle 103">
              <a:extLst>
                <a:ext uri="{FF2B5EF4-FFF2-40B4-BE49-F238E27FC236}">
                  <a16:creationId xmlns:a16="http://schemas.microsoft.com/office/drawing/2014/main" id="{F6B4423F-A581-4392-970B-0DD2605ED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8428" y="3885161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04">
              <a:extLst>
                <a:ext uri="{FF2B5EF4-FFF2-40B4-BE49-F238E27FC236}">
                  <a16:creationId xmlns:a16="http://schemas.microsoft.com/office/drawing/2014/main" id="{6DCF1735-534E-4DFB-800B-8A7E2B8BE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0213" y="4694852"/>
              <a:ext cx="88215" cy="176431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105">
              <a:extLst>
                <a:ext uri="{FF2B5EF4-FFF2-40B4-BE49-F238E27FC236}">
                  <a16:creationId xmlns:a16="http://schemas.microsoft.com/office/drawing/2014/main" id="{4D994092-BE81-43C2-B28D-2E6F36BBF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673098"/>
              <a:ext cx="88215" cy="176431"/>
            </a:xfrm>
            <a:custGeom>
              <a:avLst/>
              <a:gdLst>
                <a:gd name="T0" fmla="*/ 0 w 56"/>
                <a:gd name="T1" fmla="*/ 55 h 112"/>
                <a:gd name="T2" fmla="*/ 0 w 56"/>
                <a:gd name="T3" fmla="*/ 112 h 112"/>
                <a:gd name="T4" fmla="*/ 56 w 56"/>
                <a:gd name="T5" fmla="*/ 112 h 112"/>
                <a:gd name="T6" fmla="*/ 56 w 56"/>
                <a:gd name="T7" fmla="*/ 55 h 112"/>
                <a:gd name="T8" fmla="*/ 56 w 56"/>
                <a:gd name="T9" fmla="*/ 0 h 112"/>
                <a:gd name="T10" fmla="*/ 0 w 56"/>
                <a:gd name="T11" fmla="*/ 0 h 112"/>
                <a:gd name="T12" fmla="*/ 0 w 56"/>
                <a:gd name="T13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2">
                  <a:moveTo>
                    <a:pt x="0" y="55"/>
                  </a:moveTo>
                  <a:lnTo>
                    <a:pt x="0" y="112"/>
                  </a:lnTo>
                  <a:lnTo>
                    <a:pt x="56" y="112"/>
                  </a:lnTo>
                  <a:lnTo>
                    <a:pt x="56" y="55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106">
              <a:extLst>
                <a:ext uri="{FF2B5EF4-FFF2-40B4-BE49-F238E27FC236}">
                  <a16:creationId xmlns:a16="http://schemas.microsoft.com/office/drawing/2014/main" id="{EEC8448F-9083-4E66-B716-32B4F2010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1998" y="5232021"/>
              <a:ext cx="176431" cy="88215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Rectangle 107">
              <a:extLst>
                <a:ext uri="{FF2B5EF4-FFF2-40B4-BE49-F238E27FC236}">
                  <a16:creationId xmlns:a16="http://schemas.microsoft.com/office/drawing/2014/main" id="{5B95B1DD-4F6E-4C47-B131-F7CD77F65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95949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Rectangle 108">
              <a:extLst>
                <a:ext uri="{FF2B5EF4-FFF2-40B4-BE49-F238E27FC236}">
                  <a16:creationId xmlns:a16="http://schemas.microsoft.com/office/drawing/2014/main" id="{8C17F185-932A-4A49-AEFC-25D9A5761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998" y="406159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Rectangle 109">
              <a:extLst>
                <a:ext uri="{FF2B5EF4-FFF2-40B4-BE49-F238E27FC236}">
                  <a16:creationId xmlns:a16="http://schemas.microsoft.com/office/drawing/2014/main" id="{13D3786A-8B35-40D9-AEAD-58478A1C4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5849529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Rectangle 110">
              <a:extLst>
                <a:ext uri="{FF2B5EF4-FFF2-40B4-BE49-F238E27FC236}">
                  <a16:creationId xmlns:a16="http://schemas.microsoft.com/office/drawing/2014/main" id="{5DBA9269-A812-47F2-958C-313E37DA1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532023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Rectangle 111">
              <a:extLst>
                <a:ext uri="{FF2B5EF4-FFF2-40B4-BE49-F238E27FC236}">
                  <a16:creationId xmlns:a16="http://schemas.microsoft.com/office/drawing/2014/main" id="{905ADB0F-1F80-441E-8243-5DF828B02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4598761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Rectangle 112">
              <a:extLst>
                <a:ext uri="{FF2B5EF4-FFF2-40B4-BE49-F238E27FC236}">
                  <a16:creationId xmlns:a16="http://schemas.microsoft.com/office/drawing/2014/main" id="{C6FB797F-6A5D-4E62-BBFD-92E520A21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3782" y="4149807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Rectangle 113">
              <a:extLst>
                <a:ext uri="{FF2B5EF4-FFF2-40B4-BE49-F238E27FC236}">
                  <a16:creationId xmlns:a16="http://schemas.microsoft.com/office/drawing/2014/main" id="{3B8624DF-1B68-4C57-A55C-8F5F458CC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40845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Rectangle 114">
              <a:extLst>
                <a:ext uri="{FF2B5EF4-FFF2-40B4-BE49-F238E27FC236}">
                  <a16:creationId xmlns:a16="http://schemas.microsoft.com/office/drawing/2014/main" id="{78026523-EC36-4CE9-A482-00CE2FA11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5143806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Rectangle 115">
              <a:extLst>
                <a:ext uri="{FF2B5EF4-FFF2-40B4-BE49-F238E27FC236}">
                  <a16:creationId xmlns:a16="http://schemas.microsoft.com/office/drawing/2014/main" id="{6E909ADC-4DB8-42A6-8665-12C674E46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567" y="469485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Rectangle 116">
              <a:extLst>
                <a:ext uri="{FF2B5EF4-FFF2-40B4-BE49-F238E27FC236}">
                  <a16:creationId xmlns:a16="http://schemas.microsoft.com/office/drawing/2014/main" id="{E84014F3-9150-4FB2-A70E-25828AE9F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5496667"/>
              <a:ext cx="96092" cy="803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Rectangle 117">
              <a:extLst>
                <a:ext uri="{FF2B5EF4-FFF2-40B4-BE49-F238E27FC236}">
                  <a16:creationId xmlns:a16="http://schemas.microsoft.com/office/drawing/2014/main" id="{93A5C812-84C1-4353-9364-68A37D647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783068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Rectangle 118">
              <a:extLst>
                <a:ext uri="{FF2B5EF4-FFF2-40B4-BE49-F238E27FC236}">
                  <a16:creationId xmlns:a16="http://schemas.microsoft.com/office/drawing/2014/main" id="{5850EBB6-C323-4AD9-8FE5-19819E92D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422330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Rectangle 119">
              <a:extLst>
                <a:ext uri="{FF2B5EF4-FFF2-40B4-BE49-F238E27FC236}">
                  <a16:creationId xmlns:a16="http://schemas.microsoft.com/office/drawing/2014/main" id="{D1E88886-7DAC-479C-9822-9132EEE3E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475" y="4245899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120">
              <a:extLst>
                <a:ext uri="{FF2B5EF4-FFF2-40B4-BE49-F238E27FC236}">
                  <a16:creationId xmlns:a16="http://schemas.microsoft.com/office/drawing/2014/main" id="{F4FA0388-0A95-43EE-B108-C0F0F5DEB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045" y="5232021"/>
              <a:ext cx="176431" cy="88215"/>
            </a:xfrm>
            <a:custGeom>
              <a:avLst/>
              <a:gdLst>
                <a:gd name="T0" fmla="*/ 112 w 112"/>
                <a:gd name="T1" fmla="*/ 0 h 56"/>
                <a:gd name="T2" fmla="*/ 57 w 112"/>
                <a:gd name="T3" fmla="*/ 0 h 56"/>
                <a:gd name="T4" fmla="*/ 0 w 112"/>
                <a:gd name="T5" fmla="*/ 0 h 56"/>
                <a:gd name="T6" fmla="*/ 0 w 112"/>
                <a:gd name="T7" fmla="*/ 56 h 56"/>
                <a:gd name="T8" fmla="*/ 57 w 112"/>
                <a:gd name="T9" fmla="*/ 56 h 56"/>
                <a:gd name="T10" fmla="*/ 112 w 112"/>
                <a:gd name="T11" fmla="*/ 56 h 56"/>
                <a:gd name="T12" fmla="*/ 112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112" y="0"/>
                  </a:moveTo>
                  <a:lnTo>
                    <a:pt x="57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121">
              <a:extLst>
                <a:ext uri="{FF2B5EF4-FFF2-40B4-BE49-F238E27FC236}">
                  <a16:creationId xmlns:a16="http://schemas.microsoft.com/office/drawing/2014/main" id="{FEA268A5-0306-48A5-8196-2DAC4B96F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045" y="4598761"/>
              <a:ext cx="176431" cy="96092"/>
            </a:xfrm>
            <a:custGeom>
              <a:avLst/>
              <a:gdLst>
                <a:gd name="T0" fmla="*/ 112 w 112"/>
                <a:gd name="T1" fmla="*/ 61 h 61"/>
                <a:gd name="T2" fmla="*/ 112 w 112"/>
                <a:gd name="T3" fmla="*/ 0 h 61"/>
                <a:gd name="T4" fmla="*/ 57 w 112"/>
                <a:gd name="T5" fmla="*/ 0 h 61"/>
                <a:gd name="T6" fmla="*/ 0 w 112"/>
                <a:gd name="T7" fmla="*/ 0 h 61"/>
                <a:gd name="T8" fmla="*/ 0 w 112"/>
                <a:gd name="T9" fmla="*/ 61 h 61"/>
                <a:gd name="T10" fmla="*/ 57 w 112"/>
                <a:gd name="T11" fmla="*/ 61 h 61"/>
                <a:gd name="T12" fmla="*/ 112 w 1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1">
                  <a:moveTo>
                    <a:pt x="112" y="61"/>
                  </a:move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7" y="61"/>
                  </a:lnTo>
                  <a:lnTo>
                    <a:pt x="112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Rectangle 122">
              <a:extLst>
                <a:ext uri="{FF2B5EF4-FFF2-40B4-BE49-F238E27FC236}">
                  <a16:creationId xmlns:a16="http://schemas.microsoft.com/office/drawing/2014/main" id="{509DB2A6-2D7A-4669-88F5-090B63CF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4830" y="5577006"/>
              <a:ext cx="88215" cy="96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123">
              <a:extLst>
                <a:ext uri="{FF2B5EF4-FFF2-40B4-BE49-F238E27FC236}">
                  <a16:creationId xmlns:a16="http://schemas.microsoft.com/office/drawing/2014/main" id="{F4299F08-FD52-4EA4-9792-E19A1FD3D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614" y="4871283"/>
              <a:ext cx="352861" cy="88215"/>
            </a:xfrm>
            <a:custGeom>
              <a:avLst/>
              <a:gdLst>
                <a:gd name="T0" fmla="*/ 112 w 224"/>
                <a:gd name="T1" fmla="*/ 56 h 56"/>
                <a:gd name="T2" fmla="*/ 169 w 224"/>
                <a:gd name="T3" fmla="*/ 56 h 56"/>
                <a:gd name="T4" fmla="*/ 224 w 224"/>
                <a:gd name="T5" fmla="*/ 56 h 56"/>
                <a:gd name="T6" fmla="*/ 224 w 224"/>
                <a:gd name="T7" fmla="*/ 0 h 56"/>
                <a:gd name="T8" fmla="*/ 169 w 224"/>
                <a:gd name="T9" fmla="*/ 0 h 56"/>
                <a:gd name="T10" fmla="*/ 112 w 224"/>
                <a:gd name="T11" fmla="*/ 0 h 56"/>
                <a:gd name="T12" fmla="*/ 55 w 224"/>
                <a:gd name="T13" fmla="*/ 0 h 56"/>
                <a:gd name="T14" fmla="*/ 0 w 224"/>
                <a:gd name="T15" fmla="*/ 0 h 56"/>
                <a:gd name="T16" fmla="*/ 0 w 224"/>
                <a:gd name="T17" fmla="*/ 56 h 56"/>
                <a:gd name="T18" fmla="*/ 55 w 224"/>
                <a:gd name="T19" fmla="*/ 56 h 56"/>
                <a:gd name="T20" fmla="*/ 112 w 224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56">
                  <a:moveTo>
                    <a:pt x="112" y="56"/>
                  </a:moveTo>
                  <a:lnTo>
                    <a:pt x="169" y="56"/>
                  </a:lnTo>
                  <a:lnTo>
                    <a:pt x="224" y="56"/>
                  </a:lnTo>
                  <a:lnTo>
                    <a:pt x="224" y="0"/>
                  </a:lnTo>
                  <a:lnTo>
                    <a:pt x="169" y="0"/>
                  </a:lnTo>
                  <a:lnTo>
                    <a:pt x="112" y="0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5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124">
              <a:extLst>
                <a:ext uri="{FF2B5EF4-FFF2-40B4-BE49-F238E27FC236}">
                  <a16:creationId xmlns:a16="http://schemas.microsoft.com/office/drawing/2014/main" id="{52D550D9-19B6-4609-AA40-30C30BDE1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0523" y="5320236"/>
              <a:ext cx="184307" cy="88215"/>
            </a:xfrm>
            <a:custGeom>
              <a:avLst/>
              <a:gdLst>
                <a:gd name="T0" fmla="*/ 117 w 117"/>
                <a:gd name="T1" fmla="*/ 0 h 56"/>
                <a:gd name="T2" fmla="*/ 59 w 117"/>
                <a:gd name="T3" fmla="*/ 0 h 56"/>
                <a:gd name="T4" fmla="*/ 0 w 117"/>
                <a:gd name="T5" fmla="*/ 0 h 56"/>
                <a:gd name="T6" fmla="*/ 0 w 117"/>
                <a:gd name="T7" fmla="*/ 56 h 56"/>
                <a:gd name="T8" fmla="*/ 59 w 117"/>
                <a:gd name="T9" fmla="*/ 56 h 56"/>
                <a:gd name="T10" fmla="*/ 117 w 117"/>
                <a:gd name="T11" fmla="*/ 56 h 56"/>
                <a:gd name="T12" fmla="*/ 117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117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59" y="56"/>
                  </a:lnTo>
                  <a:lnTo>
                    <a:pt x="117" y="5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Rectangle 125">
              <a:extLst>
                <a:ext uri="{FF2B5EF4-FFF2-40B4-BE49-F238E27FC236}">
                  <a16:creationId xmlns:a16="http://schemas.microsoft.com/office/drawing/2014/main" id="{41453641-81AD-40D2-8BAF-94D9C4F00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0523" y="5673098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Rectangle 126">
              <a:extLst>
                <a:ext uri="{FF2B5EF4-FFF2-40B4-BE49-F238E27FC236}">
                  <a16:creationId xmlns:a16="http://schemas.microsoft.com/office/drawing/2014/main" id="{58F69C50-1771-4347-B5B1-97E785DD8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0523" y="4959499"/>
              <a:ext cx="96092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Rectangle 127">
              <a:extLst>
                <a:ext uri="{FF2B5EF4-FFF2-40B4-BE49-F238E27FC236}">
                  <a16:creationId xmlns:a16="http://schemas.microsoft.com/office/drawing/2014/main" id="{FF5AE0EB-9DF0-4CBD-8F1B-0D121FFC2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2307" y="5408452"/>
              <a:ext cx="88215" cy="88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128">
              <a:extLst>
                <a:ext uri="{FF2B5EF4-FFF2-40B4-BE49-F238E27FC236}">
                  <a16:creationId xmlns:a16="http://schemas.microsoft.com/office/drawing/2014/main" id="{BAB91596-C2E5-473A-848A-701CDFFFF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4092" y="5761313"/>
              <a:ext cx="176431" cy="88215"/>
            </a:xfrm>
            <a:custGeom>
              <a:avLst/>
              <a:gdLst>
                <a:gd name="T0" fmla="*/ 0 w 112"/>
                <a:gd name="T1" fmla="*/ 0 h 56"/>
                <a:gd name="T2" fmla="*/ 0 w 112"/>
                <a:gd name="T3" fmla="*/ 56 h 56"/>
                <a:gd name="T4" fmla="*/ 57 w 112"/>
                <a:gd name="T5" fmla="*/ 56 h 56"/>
                <a:gd name="T6" fmla="*/ 112 w 112"/>
                <a:gd name="T7" fmla="*/ 56 h 56"/>
                <a:gd name="T8" fmla="*/ 112 w 112"/>
                <a:gd name="T9" fmla="*/ 0 h 56"/>
                <a:gd name="T10" fmla="*/ 57 w 112"/>
                <a:gd name="T11" fmla="*/ 0 h 56"/>
                <a:gd name="T12" fmla="*/ 0 w 112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6">
                  <a:moveTo>
                    <a:pt x="0" y="0"/>
                  </a:moveTo>
                  <a:lnTo>
                    <a:pt x="0" y="56"/>
                  </a:lnTo>
                  <a:lnTo>
                    <a:pt x="57" y="56"/>
                  </a:lnTo>
                  <a:lnTo>
                    <a:pt x="112" y="56"/>
                  </a:lnTo>
                  <a:lnTo>
                    <a:pt x="112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42" name="Graphic 441">
              <a:extLst>
                <a:ext uri="{FF2B5EF4-FFF2-40B4-BE49-F238E27FC236}">
                  <a16:creationId xmlns:a16="http://schemas.microsoft.com/office/drawing/2014/main" id="{4F067682-F521-40DC-AC55-EBEE666F9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3653848"/>
              <a:ext cx="5460829" cy="460149"/>
            </a:xfrm>
            <a:prstGeom prst="rect">
              <a:avLst/>
            </a:prstGeom>
          </p:spPr>
        </p:pic>
        <p:grpSp>
          <p:nvGrpSpPr>
            <p:cNvPr id="694" name="Group 221">
              <a:extLst>
                <a:ext uri="{FF2B5EF4-FFF2-40B4-BE49-F238E27FC236}">
                  <a16:creationId xmlns:a16="http://schemas.microsoft.com/office/drawing/2014/main" id="{5EC31183-CF77-465D-8022-4B1735C5D5B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-8492" y="1049684"/>
              <a:ext cx="6097486" cy="1371638"/>
              <a:chOff x="93" y="-92"/>
              <a:chExt cx="7919" cy="1830"/>
            </a:xfrm>
          </p:grpSpPr>
          <p:sp>
            <p:nvSpPr>
              <p:cNvPr id="695" name="AutoShape 220">
                <a:extLst>
                  <a:ext uri="{FF2B5EF4-FFF2-40B4-BE49-F238E27FC236}">
                    <a16:creationId xmlns:a16="http://schemas.microsoft.com/office/drawing/2014/main" id="{2BA67097-F9F6-49A5-8139-4118B9E8F12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93" y="-92"/>
                <a:ext cx="7919" cy="1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696" name="Group 422">
                <a:extLst>
                  <a:ext uri="{FF2B5EF4-FFF2-40B4-BE49-F238E27FC236}">
                    <a16:creationId xmlns:a16="http://schemas.microsoft.com/office/drawing/2014/main" id="{7C53C607-5E34-4F21-BCE0-41EA8FA851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" y="168"/>
                <a:ext cx="7923" cy="1572"/>
                <a:chOff x="91" y="168"/>
                <a:chExt cx="7923" cy="1572"/>
              </a:xfrm>
            </p:grpSpPr>
            <p:sp>
              <p:nvSpPr>
                <p:cNvPr id="708" name="Rectangle 222">
                  <a:extLst>
                    <a:ext uri="{FF2B5EF4-FFF2-40B4-BE49-F238E27FC236}">
                      <a16:creationId xmlns:a16="http://schemas.microsoft.com/office/drawing/2014/main" id="{7A59F6E1-5642-4EF2-B0C8-37990F4B0B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7" y="954"/>
                  <a:ext cx="89" cy="89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9" name="Rectangle 223">
                  <a:extLst>
                    <a:ext uri="{FF2B5EF4-FFF2-40B4-BE49-F238E27FC236}">
                      <a16:creationId xmlns:a16="http://schemas.microsoft.com/office/drawing/2014/main" id="{0EF46C9C-EE7B-44D8-B15F-D29C8D05CB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221"/>
                  <a:ext cx="81" cy="81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0" name="Freeform 224">
                  <a:extLst>
                    <a:ext uri="{FF2B5EF4-FFF2-40B4-BE49-F238E27FC236}">
                      <a16:creationId xmlns:a16="http://schemas.microsoft.com/office/drawing/2014/main" id="{4022525C-3286-4E8F-86A6-17CCDB31A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0" y="1391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7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7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7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1" name="Rectangle 225">
                  <a:extLst>
                    <a:ext uri="{FF2B5EF4-FFF2-40B4-BE49-F238E27FC236}">
                      <a16:creationId xmlns:a16="http://schemas.microsoft.com/office/drawing/2014/main" id="{886E6427-F4F0-4DDA-AA42-E24EB1C0A7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95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2" name="Freeform 226">
                  <a:extLst>
                    <a:ext uri="{FF2B5EF4-FFF2-40B4-BE49-F238E27FC236}">
                      <a16:creationId xmlns:a16="http://schemas.microsoft.com/office/drawing/2014/main" id="{A8813739-AFC3-457D-B7C1-4431F267B2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6" y="872"/>
                  <a:ext cx="259" cy="171"/>
                </a:xfrm>
                <a:custGeom>
                  <a:avLst/>
                  <a:gdLst>
                    <a:gd name="T0" fmla="*/ 176 w 259"/>
                    <a:gd name="T1" fmla="*/ 0 h 171"/>
                    <a:gd name="T2" fmla="*/ 87 w 259"/>
                    <a:gd name="T3" fmla="*/ 0 h 171"/>
                    <a:gd name="T4" fmla="*/ 0 w 259"/>
                    <a:gd name="T5" fmla="*/ 0 h 171"/>
                    <a:gd name="T6" fmla="*/ 0 w 259"/>
                    <a:gd name="T7" fmla="*/ 82 h 171"/>
                    <a:gd name="T8" fmla="*/ 89 w 259"/>
                    <a:gd name="T9" fmla="*/ 82 h 171"/>
                    <a:gd name="T10" fmla="*/ 89 w 259"/>
                    <a:gd name="T11" fmla="*/ 171 h 171"/>
                    <a:gd name="T12" fmla="*/ 178 w 259"/>
                    <a:gd name="T13" fmla="*/ 171 h 171"/>
                    <a:gd name="T14" fmla="*/ 178 w 259"/>
                    <a:gd name="T15" fmla="*/ 82 h 171"/>
                    <a:gd name="T16" fmla="*/ 259 w 259"/>
                    <a:gd name="T17" fmla="*/ 82 h 171"/>
                    <a:gd name="T18" fmla="*/ 259 w 259"/>
                    <a:gd name="T19" fmla="*/ 0 h 171"/>
                    <a:gd name="T20" fmla="*/ 176 w 259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1">
                      <a:moveTo>
                        <a:pt x="176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178" y="171"/>
                      </a:lnTo>
                      <a:lnTo>
                        <a:pt x="178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6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3" name="Rectangle 227">
                  <a:extLst>
                    <a:ext uri="{FF2B5EF4-FFF2-40B4-BE49-F238E27FC236}">
                      <a16:creationId xmlns:a16="http://schemas.microsoft.com/office/drawing/2014/main" id="{6954E5FE-AD6E-43E4-A0D4-E1D543EF50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55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4" name="Freeform 228">
                  <a:extLst>
                    <a:ext uri="{FF2B5EF4-FFF2-40B4-BE49-F238E27FC236}">
                      <a16:creationId xmlns:a16="http://schemas.microsoft.com/office/drawing/2014/main" id="{FEB61DA1-7A5C-45C5-B86B-500B184FB3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043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5" name="Freeform 229">
                  <a:extLst>
                    <a:ext uri="{FF2B5EF4-FFF2-40B4-BE49-F238E27FC236}">
                      <a16:creationId xmlns:a16="http://schemas.microsoft.com/office/drawing/2014/main" id="{60336FAB-051E-42E0-AD2F-DDD216BF8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1" y="1132"/>
                  <a:ext cx="518" cy="259"/>
                </a:xfrm>
                <a:custGeom>
                  <a:avLst/>
                  <a:gdLst>
                    <a:gd name="T0" fmla="*/ 348 w 518"/>
                    <a:gd name="T1" fmla="*/ 170 h 259"/>
                    <a:gd name="T2" fmla="*/ 348 w 518"/>
                    <a:gd name="T3" fmla="*/ 89 h 259"/>
                    <a:gd name="T4" fmla="*/ 259 w 518"/>
                    <a:gd name="T5" fmla="*/ 89 h 259"/>
                    <a:gd name="T6" fmla="*/ 170 w 518"/>
                    <a:gd name="T7" fmla="*/ 89 h 259"/>
                    <a:gd name="T8" fmla="*/ 170 w 518"/>
                    <a:gd name="T9" fmla="*/ 0 h 259"/>
                    <a:gd name="T10" fmla="*/ 83 w 518"/>
                    <a:gd name="T11" fmla="*/ 0 h 259"/>
                    <a:gd name="T12" fmla="*/ 0 w 518"/>
                    <a:gd name="T13" fmla="*/ 0 h 259"/>
                    <a:gd name="T14" fmla="*/ 0 w 518"/>
                    <a:gd name="T15" fmla="*/ 89 h 259"/>
                    <a:gd name="T16" fmla="*/ 81 w 518"/>
                    <a:gd name="T17" fmla="*/ 89 h 259"/>
                    <a:gd name="T18" fmla="*/ 81 w 518"/>
                    <a:gd name="T19" fmla="*/ 170 h 259"/>
                    <a:gd name="T20" fmla="*/ 172 w 518"/>
                    <a:gd name="T21" fmla="*/ 170 h 259"/>
                    <a:gd name="T22" fmla="*/ 259 w 518"/>
                    <a:gd name="T23" fmla="*/ 170 h 259"/>
                    <a:gd name="T24" fmla="*/ 259 w 518"/>
                    <a:gd name="T25" fmla="*/ 259 h 259"/>
                    <a:gd name="T26" fmla="*/ 346 w 518"/>
                    <a:gd name="T27" fmla="*/ 259 h 259"/>
                    <a:gd name="T28" fmla="*/ 433 w 518"/>
                    <a:gd name="T29" fmla="*/ 259 h 259"/>
                    <a:gd name="T30" fmla="*/ 518 w 518"/>
                    <a:gd name="T31" fmla="*/ 259 h 259"/>
                    <a:gd name="T32" fmla="*/ 518 w 518"/>
                    <a:gd name="T33" fmla="*/ 170 h 259"/>
                    <a:gd name="T34" fmla="*/ 433 w 518"/>
                    <a:gd name="T35" fmla="*/ 170 h 259"/>
                    <a:gd name="T36" fmla="*/ 348 w 518"/>
                    <a:gd name="T37" fmla="*/ 17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59">
                      <a:moveTo>
                        <a:pt x="348" y="170"/>
                      </a:moveTo>
                      <a:lnTo>
                        <a:pt x="348" y="89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0"/>
                      </a:lnTo>
                      <a:lnTo>
                        <a:pt x="433" y="170"/>
                      </a:lnTo>
                      <a:lnTo>
                        <a:pt x="348" y="17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6" name="Rectangle 230">
                  <a:extLst>
                    <a:ext uri="{FF2B5EF4-FFF2-40B4-BE49-F238E27FC236}">
                      <a16:creationId xmlns:a16="http://schemas.microsoft.com/office/drawing/2014/main" id="{C08C686E-1C2D-49CB-8380-E6893D71FA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9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7" name="Freeform 231">
                  <a:extLst>
                    <a:ext uri="{FF2B5EF4-FFF2-40B4-BE49-F238E27FC236}">
                      <a16:creationId xmlns:a16="http://schemas.microsoft.com/office/drawing/2014/main" id="{14FB9696-7064-427C-918A-567A931E8D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954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8" name="Freeform 232">
                  <a:extLst>
                    <a:ext uri="{FF2B5EF4-FFF2-40B4-BE49-F238E27FC236}">
                      <a16:creationId xmlns:a16="http://schemas.microsoft.com/office/drawing/2014/main" id="{74132A78-800B-409F-BCB9-5FE54E7B18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4" y="872"/>
                  <a:ext cx="178" cy="82"/>
                </a:xfrm>
                <a:custGeom>
                  <a:avLst/>
                  <a:gdLst>
                    <a:gd name="T0" fmla="*/ 89 w 178"/>
                    <a:gd name="T1" fmla="*/ 0 h 82"/>
                    <a:gd name="T2" fmla="*/ 0 w 178"/>
                    <a:gd name="T3" fmla="*/ 0 h 82"/>
                    <a:gd name="T4" fmla="*/ 0 w 178"/>
                    <a:gd name="T5" fmla="*/ 82 h 82"/>
                    <a:gd name="T6" fmla="*/ 89 w 178"/>
                    <a:gd name="T7" fmla="*/ 82 h 82"/>
                    <a:gd name="T8" fmla="*/ 178 w 178"/>
                    <a:gd name="T9" fmla="*/ 82 h 82"/>
                    <a:gd name="T10" fmla="*/ 178 w 178"/>
                    <a:gd name="T11" fmla="*/ 0 h 82"/>
                    <a:gd name="T12" fmla="*/ 89 w 178"/>
                    <a:gd name="T13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2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9" name="Freeform 233">
                  <a:extLst>
                    <a:ext uri="{FF2B5EF4-FFF2-40B4-BE49-F238E27FC236}">
                      <a16:creationId xmlns:a16="http://schemas.microsoft.com/office/drawing/2014/main" id="{5B80DC84-E7B3-4247-A34A-50A9D4229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170" cy="178"/>
                </a:xfrm>
                <a:custGeom>
                  <a:avLst/>
                  <a:gdLst>
                    <a:gd name="T0" fmla="*/ 89 w 170"/>
                    <a:gd name="T1" fmla="*/ 89 h 178"/>
                    <a:gd name="T2" fmla="*/ 0 w 170"/>
                    <a:gd name="T3" fmla="*/ 89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9 w 170"/>
                    <a:gd name="T15" fmla="*/ 0 h 178"/>
                    <a:gd name="T16" fmla="*/ 89 w 170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0" name="Freeform 234">
                  <a:extLst>
                    <a:ext uri="{FF2B5EF4-FFF2-40B4-BE49-F238E27FC236}">
                      <a16:creationId xmlns:a16="http://schemas.microsoft.com/office/drawing/2014/main" id="{1E5F2812-F23A-4D65-AE1E-0415CA08DF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6" y="872"/>
                  <a:ext cx="259" cy="171"/>
                </a:xfrm>
                <a:custGeom>
                  <a:avLst/>
                  <a:gdLst>
                    <a:gd name="T0" fmla="*/ 85 w 259"/>
                    <a:gd name="T1" fmla="*/ 0 h 171"/>
                    <a:gd name="T2" fmla="*/ 0 w 259"/>
                    <a:gd name="T3" fmla="*/ 0 h 171"/>
                    <a:gd name="T4" fmla="*/ 0 w 259"/>
                    <a:gd name="T5" fmla="*/ 84 h 171"/>
                    <a:gd name="T6" fmla="*/ 0 w 259"/>
                    <a:gd name="T7" fmla="*/ 171 h 171"/>
                    <a:gd name="T8" fmla="*/ 81 w 259"/>
                    <a:gd name="T9" fmla="*/ 171 h 171"/>
                    <a:gd name="T10" fmla="*/ 81 w 259"/>
                    <a:gd name="T11" fmla="*/ 82 h 171"/>
                    <a:gd name="T12" fmla="*/ 170 w 259"/>
                    <a:gd name="T13" fmla="*/ 82 h 171"/>
                    <a:gd name="T14" fmla="*/ 170 w 259"/>
                    <a:gd name="T15" fmla="*/ 171 h 171"/>
                    <a:gd name="T16" fmla="*/ 259 w 259"/>
                    <a:gd name="T17" fmla="*/ 171 h 171"/>
                    <a:gd name="T18" fmla="*/ 259 w 259"/>
                    <a:gd name="T19" fmla="*/ 84 h 171"/>
                    <a:gd name="T20" fmla="*/ 259 w 259"/>
                    <a:gd name="T21" fmla="*/ 0 h 171"/>
                    <a:gd name="T22" fmla="*/ 172 w 259"/>
                    <a:gd name="T23" fmla="*/ 0 h 171"/>
                    <a:gd name="T24" fmla="*/ 85 w 259"/>
                    <a:gd name="T2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171">
                      <a:moveTo>
                        <a:pt x="85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1" y="171"/>
                      </a:lnTo>
                      <a:lnTo>
                        <a:pt x="81" y="82"/>
                      </a:lnTo>
                      <a:lnTo>
                        <a:pt x="170" y="82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1" name="Rectangle 235">
                  <a:extLst>
                    <a:ext uri="{FF2B5EF4-FFF2-40B4-BE49-F238E27FC236}">
                      <a16:creationId xmlns:a16="http://schemas.microsoft.com/office/drawing/2014/main" id="{ECA91338-50D4-472A-8DCB-C14FF6FCD5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2" name="Freeform 236">
                  <a:extLst>
                    <a:ext uri="{FF2B5EF4-FFF2-40B4-BE49-F238E27FC236}">
                      <a16:creationId xmlns:a16="http://schemas.microsoft.com/office/drawing/2014/main" id="{C48CCE86-040A-40AF-9455-5B17C756D6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516"/>
                  <a:ext cx="429" cy="267"/>
                </a:xfrm>
                <a:custGeom>
                  <a:avLst/>
                  <a:gdLst>
                    <a:gd name="T0" fmla="*/ 348 w 429"/>
                    <a:gd name="T1" fmla="*/ 0 h 267"/>
                    <a:gd name="T2" fmla="*/ 259 w 429"/>
                    <a:gd name="T3" fmla="*/ 0 h 267"/>
                    <a:gd name="T4" fmla="*/ 259 w 429"/>
                    <a:gd name="T5" fmla="*/ 89 h 267"/>
                    <a:gd name="T6" fmla="*/ 172 w 429"/>
                    <a:gd name="T7" fmla="*/ 89 h 267"/>
                    <a:gd name="T8" fmla="*/ 81 w 429"/>
                    <a:gd name="T9" fmla="*/ 89 h 267"/>
                    <a:gd name="T10" fmla="*/ 81 w 429"/>
                    <a:gd name="T11" fmla="*/ 0 h 267"/>
                    <a:gd name="T12" fmla="*/ 0 w 429"/>
                    <a:gd name="T13" fmla="*/ 0 h 267"/>
                    <a:gd name="T14" fmla="*/ 0 w 429"/>
                    <a:gd name="T15" fmla="*/ 91 h 267"/>
                    <a:gd name="T16" fmla="*/ 0 w 429"/>
                    <a:gd name="T17" fmla="*/ 178 h 267"/>
                    <a:gd name="T18" fmla="*/ 85 w 429"/>
                    <a:gd name="T19" fmla="*/ 178 h 267"/>
                    <a:gd name="T20" fmla="*/ 172 w 429"/>
                    <a:gd name="T21" fmla="*/ 178 h 267"/>
                    <a:gd name="T22" fmla="*/ 259 w 429"/>
                    <a:gd name="T23" fmla="*/ 178 h 267"/>
                    <a:gd name="T24" fmla="*/ 348 w 429"/>
                    <a:gd name="T25" fmla="*/ 178 h 267"/>
                    <a:gd name="T26" fmla="*/ 348 w 429"/>
                    <a:gd name="T27" fmla="*/ 267 h 267"/>
                    <a:gd name="T28" fmla="*/ 429 w 429"/>
                    <a:gd name="T29" fmla="*/ 267 h 267"/>
                    <a:gd name="T30" fmla="*/ 429 w 429"/>
                    <a:gd name="T31" fmla="*/ 178 h 267"/>
                    <a:gd name="T32" fmla="*/ 429 w 429"/>
                    <a:gd name="T33" fmla="*/ 89 h 267"/>
                    <a:gd name="T34" fmla="*/ 348 w 429"/>
                    <a:gd name="T35" fmla="*/ 89 h 267"/>
                    <a:gd name="T36" fmla="*/ 348 w 429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29" h="267">
                      <a:moveTo>
                        <a:pt x="348" y="0"/>
                      </a:move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2" y="89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2" y="178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267"/>
                      </a:lnTo>
                      <a:lnTo>
                        <a:pt x="429" y="267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3" name="Freeform 237">
                  <a:extLst>
                    <a:ext uri="{FF2B5EF4-FFF2-40B4-BE49-F238E27FC236}">
                      <a16:creationId xmlns:a16="http://schemas.microsoft.com/office/drawing/2014/main" id="{CE38E933-919C-4FE0-9093-F6446BB8217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52" y="516"/>
                  <a:ext cx="689" cy="875"/>
                </a:xfrm>
                <a:custGeom>
                  <a:avLst/>
                  <a:gdLst>
                    <a:gd name="T0" fmla="*/ 600 w 689"/>
                    <a:gd name="T1" fmla="*/ 527 h 875"/>
                    <a:gd name="T2" fmla="*/ 511 w 689"/>
                    <a:gd name="T3" fmla="*/ 527 h 875"/>
                    <a:gd name="T4" fmla="*/ 511 w 689"/>
                    <a:gd name="T5" fmla="*/ 440 h 875"/>
                    <a:gd name="T6" fmla="*/ 511 w 689"/>
                    <a:gd name="T7" fmla="*/ 356 h 875"/>
                    <a:gd name="T8" fmla="*/ 422 w 689"/>
                    <a:gd name="T9" fmla="*/ 356 h 875"/>
                    <a:gd name="T10" fmla="*/ 422 w 689"/>
                    <a:gd name="T11" fmla="*/ 267 h 875"/>
                    <a:gd name="T12" fmla="*/ 341 w 689"/>
                    <a:gd name="T13" fmla="*/ 267 h 875"/>
                    <a:gd name="T14" fmla="*/ 341 w 689"/>
                    <a:gd name="T15" fmla="*/ 178 h 875"/>
                    <a:gd name="T16" fmla="*/ 258 w 689"/>
                    <a:gd name="T17" fmla="*/ 178 h 875"/>
                    <a:gd name="T18" fmla="*/ 171 w 689"/>
                    <a:gd name="T19" fmla="*/ 178 h 875"/>
                    <a:gd name="T20" fmla="*/ 171 w 689"/>
                    <a:gd name="T21" fmla="*/ 91 h 875"/>
                    <a:gd name="T22" fmla="*/ 171 w 689"/>
                    <a:gd name="T23" fmla="*/ 0 h 875"/>
                    <a:gd name="T24" fmla="*/ 84 w 689"/>
                    <a:gd name="T25" fmla="*/ 0 h 875"/>
                    <a:gd name="T26" fmla="*/ 0 w 689"/>
                    <a:gd name="T27" fmla="*/ 0 h 875"/>
                    <a:gd name="T28" fmla="*/ 0 w 689"/>
                    <a:gd name="T29" fmla="*/ 91 h 875"/>
                    <a:gd name="T30" fmla="*/ 0 w 689"/>
                    <a:gd name="T31" fmla="*/ 178 h 875"/>
                    <a:gd name="T32" fmla="*/ 0 w 689"/>
                    <a:gd name="T33" fmla="*/ 267 h 875"/>
                    <a:gd name="T34" fmla="*/ 82 w 689"/>
                    <a:gd name="T35" fmla="*/ 267 h 875"/>
                    <a:gd name="T36" fmla="*/ 82 w 689"/>
                    <a:gd name="T37" fmla="*/ 352 h 875"/>
                    <a:gd name="T38" fmla="*/ 82 w 689"/>
                    <a:gd name="T39" fmla="*/ 438 h 875"/>
                    <a:gd name="T40" fmla="*/ 171 w 689"/>
                    <a:gd name="T41" fmla="*/ 438 h 875"/>
                    <a:gd name="T42" fmla="*/ 171 w 689"/>
                    <a:gd name="T43" fmla="*/ 527 h 875"/>
                    <a:gd name="T44" fmla="*/ 260 w 689"/>
                    <a:gd name="T45" fmla="*/ 527 h 875"/>
                    <a:gd name="T46" fmla="*/ 260 w 689"/>
                    <a:gd name="T47" fmla="*/ 616 h 875"/>
                    <a:gd name="T48" fmla="*/ 341 w 689"/>
                    <a:gd name="T49" fmla="*/ 616 h 875"/>
                    <a:gd name="T50" fmla="*/ 341 w 689"/>
                    <a:gd name="T51" fmla="*/ 527 h 875"/>
                    <a:gd name="T52" fmla="*/ 422 w 689"/>
                    <a:gd name="T53" fmla="*/ 527 h 875"/>
                    <a:gd name="T54" fmla="*/ 422 w 689"/>
                    <a:gd name="T55" fmla="*/ 616 h 875"/>
                    <a:gd name="T56" fmla="*/ 511 w 689"/>
                    <a:gd name="T57" fmla="*/ 616 h 875"/>
                    <a:gd name="T58" fmla="*/ 511 w 689"/>
                    <a:gd name="T59" fmla="*/ 705 h 875"/>
                    <a:gd name="T60" fmla="*/ 600 w 689"/>
                    <a:gd name="T61" fmla="*/ 705 h 875"/>
                    <a:gd name="T62" fmla="*/ 600 w 689"/>
                    <a:gd name="T63" fmla="*/ 790 h 875"/>
                    <a:gd name="T64" fmla="*/ 600 w 689"/>
                    <a:gd name="T65" fmla="*/ 875 h 875"/>
                    <a:gd name="T66" fmla="*/ 689 w 689"/>
                    <a:gd name="T67" fmla="*/ 875 h 875"/>
                    <a:gd name="T68" fmla="*/ 689 w 689"/>
                    <a:gd name="T69" fmla="*/ 790 h 875"/>
                    <a:gd name="T70" fmla="*/ 689 w 689"/>
                    <a:gd name="T71" fmla="*/ 703 h 875"/>
                    <a:gd name="T72" fmla="*/ 689 w 689"/>
                    <a:gd name="T73" fmla="*/ 616 h 875"/>
                    <a:gd name="T74" fmla="*/ 600 w 689"/>
                    <a:gd name="T75" fmla="*/ 616 h 875"/>
                    <a:gd name="T76" fmla="*/ 600 w 689"/>
                    <a:gd name="T77" fmla="*/ 527 h 875"/>
                    <a:gd name="T78" fmla="*/ 260 w 689"/>
                    <a:gd name="T79" fmla="*/ 438 h 875"/>
                    <a:gd name="T80" fmla="*/ 260 w 689"/>
                    <a:gd name="T81" fmla="*/ 356 h 875"/>
                    <a:gd name="T82" fmla="*/ 341 w 689"/>
                    <a:gd name="T83" fmla="*/ 356 h 875"/>
                    <a:gd name="T84" fmla="*/ 341 w 689"/>
                    <a:gd name="T85" fmla="*/ 438 h 875"/>
                    <a:gd name="T86" fmla="*/ 260 w 689"/>
                    <a:gd name="T87" fmla="*/ 43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9" h="875">
                      <a:moveTo>
                        <a:pt x="600" y="527"/>
                      </a:moveTo>
                      <a:lnTo>
                        <a:pt x="511" y="527"/>
                      </a:lnTo>
                      <a:lnTo>
                        <a:pt x="511" y="440"/>
                      </a:lnTo>
                      <a:lnTo>
                        <a:pt x="511" y="356"/>
                      </a:lnTo>
                      <a:lnTo>
                        <a:pt x="422" y="356"/>
                      </a:lnTo>
                      <a:lnTo>
                        <a:pt x="422" y="267"/>
                      </a:lnTo>
                      <a:lnTo>
                        <a:pt x="341" y="267"/>
                      </a:lnTo>
                      <a:lnTo>
                        <a:pt x="341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2" y="267"/>
                      </a:lnTo>
                      <a:lnTo>
                        <a:pt x="82" y="352"/>
                      </a:lnTo>
                      <a:lnTo>
                        <a:pt x="82" y="438"/>
                      </a:lnTo>
                      <a:lnTo>
                        <a:pt x="171" y="438"/>
                      </a:lnTo>
                      <a:lnTo>
                        <a:pt x="171" y="527"/>
                      </a:lnTo>
                      <a:lnTo>
                        <a:pt x="260" y="527"/>
                      </a:lnTo>
                      <a:lnTo>
                        <a:pt x="260" y="616"/>
                      </a:lnTo>
                      <a:lnTo>
                        <a:pt x="341" y="616"/>
                      </a:lnTo>
                      <a:lnTo>
                        <a:pt x="341" y="527"/>
                      </a:lnTo>
                      <a:lnTo>
                        <a:pt x="422" y="527"/>
                      </a:lnTo>
                      <a:lnTo>
                        <a:pt x="422" y="616"/>
                      </a:lnTo>
                      <a:lnTo>
                        <a:pt x="511" y="616"/>
                      </a:lnTo>
                      <a:lnTo>
                        <a:pt x="511" y="705"/>
                      </a:lnTo>
                      <a:lnTo>
                        <a:pt x="600" y="705"/>
                      </a:lnTo>
                      <a:lnTo>
                        <a:pt x="600" y="790"/>
                      </a:lnTo>
                      <a:lnTo>
                        <a:pt x="600" y="875"/>
                      </a:lnTo>
                      <a:lnTo>
                        <a:pt x="689" y="875"/>
                      </a:lnTo>
                      <a:lnTo>
                        <a:pt x="689" y="790"/>
                      </a:lnTo>
                      <a:lnTo>
                        <a:pt x="689" y="703"/>
                      </a:lnTo>
                      <a:lnTo>
                        <a:pt x="689" y="616"/>
                      </a:lnTo>
                      <a:lnTo>
                        <a:pt x="600" y="616"/>
                      </a:lnTo>
                      <a:lnTo>
                        <a:pt x="600" y="527"/>
                      </a:lnTo>
                      <a:close/>
                      <a:moveTo>
                        <a:pt x="260" y="438"/>
                      </a:moveTo>
                      <a:lnTo>
                        <a:pt x="260" y="356"/>
                      </a:lnTo>
                      <a:lnTo>
                        <a:pt x="341" y="356"/>
                      </a:lnTo>
                      <a:lnTo>
                        <a:pt x="341" y="438"/>
                      </a:lnTo>
                      <a:lnTo>
                        <a:pt x="260" y="43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4" name="Freeform 238">
                  <a:extLst>
                    <a:ext uri="{FF2B5EF4-FFF2-40B4-BE49-F238E27FC236}">
                      <a16:creationId xmlns:a16="http://schemas.microsoft.com/office/drawing/2014/main" id="{40FB977F-3EA0-4317-9FE0-DF478441B2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8" y="346"/>
                  <a:ext cx="526" cy="875"/>
                </a:xfrm>
                <a:custGeom>
                  <a:avLst/>
                  <a:gdLst>
                    <a:gd name="T0" fmla="*/ 348 w 526"/>
                    <a:gd name="T1" fmla="*/ 608 h 875"/>
                    <a:gd name="T2" fmla="*/ 348 w 526"/>
                    <a:gd name="T3" fmla="*/ 522 h 875"/>
                    <a:gd name="T4" fmla="*/ 348 w 526"/>
                    <a:gd name="T5" fmla="*/ 435 h 875"/>
                    <a:gd name="T6" fmla="*/ 348 w 526"/>
                    <a:gd name="T7" fmla="*/ 348 h 875"/>
                    <a:gd name="T8" fmla="*/ 348 w 526"/>
                    <a:gd name="T9" fmla="*/ 259 h 875"/>
                    <a:gd name="T10" fmla="*/ 259 w 526"/>
                    <a:gd name="T11" fmla="*/ 259 h 875"/>
                    <a:gd name="T12" fmla="*/ 259 w 526"/>
                    <a:gd name="T13" fmla="*/ 174 h 875"/>
                    <a:gd name="T14" fmla="*/ 259 w 526"/>
                    <a:gd name="T15" fmla="*/ 89 h 875"/>
                    <a:gd name="T16" fmla="*/ 348 w 526"/>
                    <a:gd name="T17" fmla="*/ 89 h 875"/>
                    <a:gd name="T18" fmla="*/ 348 w 526"/>
                    <a:gd name="T19" fmla="*/ 0 h 875"/>
                    <a:gd name="T20" fmla="*/ 263 w 526"/>
                    <a:gd name="T21" fmla="*/ 0 h 875"/>
                    <a:gd name="T22" fmla="*/ 178 w 526"/>
                    <a:gd name="T23" fmla="*/ 0 h 875"/>
                    <a:gd name="T24" fmla="*/ 178 w 526"/>
                    <a:gd name="T25" fmla="*/ 89 h 875"/>
                    <a:gd name="T26" fmla="*/ 89 w 526"/>
                    <a:gd name="T27" fmla="*/ 89 h 875"/>
                    <a:gd name="T28" fmla="*/ 0 w 526"/>
                    <a:gd name="T29" fmla="*/ 89 h 875"/>
                    <a:gd name="T30" fmla="*/ 0 w 526"/>
                    <a:gd name="T31" fmla="*/ 174 h 875"/>
                    <a:gd name="T32" fmla="*/ 0 w 526"/>
                    <a:gd name="T33" fmla="*/ 261 h 875"/>
                    <a:gd name="T34" fmla="*/ 0 w 526"/>
                    <a:gd name="T35" fmla="*/ 348 h 875"/>
                    <a:gd name="T36" fmla="*/ 0 w 526"/>
                    <a:gd name="T37" fmla="*/ 437 h 875"/>
                    <a:gd name="T38" fmla="*/ 89 w 526"/>
                    <a:gd name="T39" fmla="*/ 437 h 875"/>
                    <a:gd name="T40" fmla="*/ 176 w 526"/>
                    <a:gd name="T41" fmla="*/ 437 h 875"/>
                    <a:gd name="T42" fmla="*/ 259 w 526"/>
                    <a:gd name="T43" fmla="*/ 437 h 875"/>
                    <a:gd name="T44" fmla="*/ 259 w 526"/>
                    <a:gd name="T45" fmla="*/ 522 h 875"/>
                    <a:gd name="T46" fmla="*/ 259 w 526"/>
                    <a:gd name="T47" fmla="*/ 610 h 875"/>
                    <a:gd name="T48" fmla="*/ 259 w 526"/>
                    <a:gd name="T49" fmla="*/ 697 h 875"/>
                    <a:gd name="T50" fmla="*/ 348 w 526"/>
                    <a:gd name="T51" fmla="*/ 697 h 875"/>
                    <a:gd name="T52" fmla="*/ 348 w 526"/>
                    <a:gd name="T53" fmla="*/ 786 h 875"/>
                    <a:gd name="T54" fmla="*/ 348 w 526"/>
                    <a:gd name="T55" fmla="*/ 875 h 875"/>
                    <a:gd name="T56" fmla="*/ 437 w 526"/>
                    <a:gd name="T57" fmla="*/ 875 h 875"/>
                    <a:gd name="T58" fmla="*/ 437 w 526"/>
                    <a:gd name="T59" fmla="*/ 786 h 875"/>
                    <a:gd name="T60" fmla="*/ 437 w 526"/>
                    <a:gd name="T61" fmla="*/ 697 h 875"/>
                    <a:gd name="T62" fmla="*/ 526 w 526"/>
                    <a:gd name="T63" fmla="*/ 697 h 875"/>
                    <a:gd name="T64" fmla="*/ 526 w 526"/>
                    <a:gd name="T65" fmla="*/ 608 h 875"/>
                    <a:gd name="T66" fmla="*/ 437 w 526"/>
                    <a:gd name="T67" fmla="*/ 608 h 875"/>
                    <a:gd name="T68" fmla="*/ 348 w 526"/>
                    <a:gd name="T69" fmla="*/ 60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26" h="875">
                      <a:moveTo>
                        <a:pt x="348" y="608"/>
                      </a:moveTo>
                      <a:lnTo>
                        <a:pt x="348" y="522"/>
                      </a:lnTo>
                      <a:lnTo>
                        <a:pt x="348" y="435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4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4"/>
                      </a:lnTo>
                      <a:lnTo>
                        <a:pt x="0" y="261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9" y="437"/>
                      </a:lnTo>
                      <a:lnTo>
                        <a:pt x="176" y="437"/>
                      </a:lnTo>
                      <a:lnTo>
                        <a:pt x="259" y="437"/>
                      </a:lnTo>
                      <a:lnTo>
                        <a:pt x="259" y="522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348" y="875"/>
                      </a:lnTo>
                      <a:lnTo>
                        <a:pt x="437" y="875"/>
                      </a:lnTo>
                      <a:lnTo>
                        <a:pt x="437" y="786"/>
                      </a:lnTo>
                      <a:lnTo>
                        <a:pt x="437" y="697"/>
                      </a:lnTo>
                      <a:lnTo>
                        <a:pt x="526" y="697"/>
                      </a:lnTo>
                      <a:lnTo>
                        <a:pt x="526" y="608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5" name="Freeform 239">
                  <a:extLst>
                    <a:ext uri="{FF2B5EF4-FFF2-40B4-BE49-F238E27FC236}">
                      <a16:creationId xmlns:a16="http://schemas.microsoft.com/office/drawing/2014/main" id="{87650742-68A8-42BD-841C-FF7E5E691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2" y="783"/>
                  <a:ext cx="526" cy="608"/>
                </a:xfrm>
                <a:custGeom>
                  <a:avLst/>
                  <a:gdLst>
                    <a:gd name="T0" fmla="*/ 355 w 526"/>
                    <a:gd name="T1" fmla="*/ 0 h 608"/>
                    <a:gd name="T2" fmla="*/ 355 w 526"/>
                    <a:gd name="T3" fmla="*/ 89 h 608"/>
                    <a:gd name="T4" fmla="*/ 267 w 526"/>
                    <a:gd name="T5" fmla="*/ 89 h 608"/>
                    <a:gd name="T6" fmla="*/ 267 w 526"/>
                    <a:gd name="T7" fmla="*/ 171 h 608"/>
                    <a:gd name="T8" fmla="*/ 178 w 526"/>
                    <a:gd name="T9" fmla="*/ 171 h 608"/>
                    <a:gd name="T10" fmla="*/ 178 w 526"/>
                    <a:gd name="T11" fmla="*/ 260 h 608"/>
                    <a:gd name="T12" fmla="*/ 89 w 526"/>
                    <a:gd name="T13" fmla="*/ 260 h 608"/>
                    <a:gd name="T14" fmla="*/ 89 w 526"/>
                    <a:gd name="T15" fmla="*/ 349 h 608"/>
                    <a:gd name="T16" fmla="*/ 0 w 526"/>
                    <a:gd name="T17" fmla="*/ 349 h 608"/>
                    <a:gd name="T18" fmla="*/ 0 w 526"/>
                    <a:gd name="T19" fmla="*/ 438 h 608"/>
                    <a:gd name="T20" fmla="*/ 89 w 526"/>
                    <a:gd name="T21" fmla="*/ 438 h 608"/>
                    <a:gd name="T22" fmla="*/ 89 w 526"/>
                    <a:gd name="T23" fmla="*/ 523 h 608"/>
                    <a:gd name="T24" fmla="*/ 89 w 526"/>
                    <a:gd name="T25" fmla="*/ 608 h 608"/>
                    <a:gd name="T26" fmla="*/ 178 w 526"/>
                    <a:gd name="T27" fmla="*/ 608 h 608"/>
                    <a:gd name="T28" fmla="*/ 178 w 526"/>
                    <a:gd name="T29" fmla="*/ 523 h 608"/>
                    <a:gd name="T30" fmla="*/ 178 w 526"/>
                    <a:gd name="T31" fmla="*/ 438 h 608"/>
                    <a:gd name="T32" fmla="*/ 267 w 526"/>
                    <a:gd name="T33" fmla="*/ 438 h 608"/>
                    <a:gd name="T34" fmla="*/ 267 w 526"/>
                    <a:gd name="T35" fmla="*/ 349 h 608"/>
                    <a:gd name="T36" fmla="*/ 355 w 526"/>
                    <a:gd name="T37" fmla="*/ 349 h 608"/>
                    <a:gd name="T38" fmla="*/ 355 w 526"/>
                    <a:gd name="T39" fmla="*/ 260 h 608"/>
                    <a:gd name="T40" fmla="*/ 437 w 526"/>
                    <a:gd name="T41" fmla="*/ 260 h 608"/>
                    <a:gd name="T42" fmla="*/ 437 w 526"/>
                    <a:gd name="T43" fmla="*/ 171 h 608"/>
                    <a:gd name="T44" fmla="*/ 526 w 526"/>
                    <a:gd name="T45" fmla="*/ 171 h 608"/>
                    <a:gd name="T46" fmla="*/ 526 w 526"/>
                    <a:gd name="T47" fmla="*/ 85 h 608"/>
                    <a:gd name="T48" fmla="*/ 526 w 526"/>
                    <a:gd name="T49" fmla="*/ 0 h 608"/>
                    <a:gd name="T50" fmla="*/ 439 w 526"/>
                    <a:gd name="T51" fmla="*/ 0 h 608"/>
                    <a:gd name="T52" fmla="*/ 355 w 526"/>
                    <a:gd name="T53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26" h="608">
                      <a:moveTo>
                        <a:pt x="355" y="0"/>
                      </a:moveTo>
                      <a:lnTo>
                        <a:pt x="355" y="89"/>
                      </a:lnTo>
                      <a:lnTo>
                        <a:pt x="267" y="89"/>
                      </a:lnTo>
                      <a:lnTo>
                        <a:pt x="267" y="171"/>
                      </a:lnTo>
                      <a:lnTo>
                        <a:pt x="178" y="171"/>
                      </a:lnTo>
                      <a:lnTo>
                        <a:pt x="178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9" y="438"/>
                      </a:lnTo>
                      <a:lnTo>
                        <a:pt x="89" y="523"/>
                      </a:lnTo>
                      <a:lnTo>
                        <a:pt x="89" y="608"/>
                      </a:lnTo>
                      <a:lnTo>
                        <a:pt x="178" y="608"/>
                      </a:lnTo>
                      <a:lnTo>
                        <a:pt x="178" y="523"/>
                      </a:lnTo>
                      <a:lnTo>
                        <a:pt x="178" y="438"/>
                      </a:lnTo>
                      <a:lnTo>
                        <a:pt x="267" y="438"/>
                      </a:lnTo>
                      <a:lnTo>
                        <a:pt x="267" y="349"/>
                      </a:lnTo>
                      <a:lnTo>
                        <a:pt x="355" y="349"/>
                      </a:lnTo>
                      <a:lnTo>
                        <a:pt x="355" y="260"/>
                      </a:lnTo>
                      <a:lnTo>
                        <a:pt x="437" y="260"/>
                      </a:lnTo>
                      <a:lnTo>
                        <a:pt x="437" y="171"/>
                      </a:lnTo>
                      <a:lnTo>
                        <a:pt x="526" y="171"/>
                      </a:lnTo>
                      <a:lnTo>
                        <a:pt x="526" y="85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6" name="Rectangle 240">
                  <a:extLst>
                    <a:ext uri="{FF2B5EF4-FFF2-40B4-BE49-F238E27FC236}">
                      <a16:creationId xmlns:a16="http://schemas.microsoft.com/office/drawing/2014/main" id="{A832A189-3638-4912-BE44-D6DF068E80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7" name="Rectangle 241">
                  <a:extLst>
                    <a:ext uri="{FF2B5EF4-FFF2-40B4-BE49-F238E27FC236}">
                      <a16:creationId xmlns:a16="http://schemas.microsoft.com/office/drawing/2014/main" id="{73E3ECEB-FF10-4A77-BDA9-35A3A21AA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783"/>
                  <a:ext cx="81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8" name="Rectangle 242">
                  <a:extLst>
                    <a:ext uri="{FF2B5EF4-FFF2-40B4-BE49-F238E27FC236}">
                      <a16:creationId xmlns:a16="http://schemas.microsoft.com/office/drawing/2014/main" id="{DADD813B-C3E8-4DBF-9B3D-7795F9E831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9" name="Rectangle 243">
                  <a:extLst>
                    <a:ext uri="{FF2B5EF4-FFF2-40B4-BE49-F238E27FC236}">
                      <a16:creationId xmlns:a16="http://schemas.microsoft.com/office/drawing/2014/main" id="{D545A1FD-47E4-4615-A7B0-6D5D69E1B6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0" name="Rectangle 244">
                  <a:extLst>
                    <a:ext uri="{FF2B5EF4-FFF2-40B4-BE49-F238E27FC236}">
                      <a16:creationId xmlns:a16="http://schemas.microsoft.com/office/drawing/2014/main" id="{13B79450-8A80-47B6-B641-B55266406F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1221"/>
                  <a:ext cx="81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1" name="Rectangle 245">
                  <a:extLst>
                    <a:ext uri="{FF2B5EF4-FFF2-40B4-BE49-F238E27FC236}">
                      <a16:creationId xmlns:a16="http://schemas.microsoft.com/office/drawing/2014/main" id="{99629663-A70E-4EEE-A2AD-517402697E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783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2" name="Rectangle 246">
                  <a:extLst>
                    <a:ext uri="{FF2B5EF4-FFF2-40B4-BE49-F238E27FC236}">
                      <a16:creationId xmlns:a16="http://schemas.microsoft.com/office/drawing/2014/main" id="{BD1C6917-DC61-49C0-8858-8C7D6B3045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3" name="Freeform 247">
                  <a:extLst>
                    <a:ext uri="{FF2B5EF4-FFF2-40B4-BE49-F238E27FC236}">
                      <a16:creationId xmlns:a16="http://schemas.microsoft.com/office/drawing/2014/main" id="{26A2845C-4634-425F-8135-BD5A86E098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1" y="872"/>
                  <a:ext cx="437" cy="430"/>
                </a:xfrm>
                <a:custGeom>
                  <a:avLst/>
                  <a:gdLst>
                    <a:gd name="T0" fmla="*/ 348 w 437"/>
                    <a:gd name="T1" fmla="*/ 82 h 430"/>
                    <a:gd name="T2" fmla="*/ 259 w 437"/>
                    <a:gd name="T3" fmla="*/ 82 h 430"/>
                    <a:gd name="T4" fmla="*/ 172 w 437"/>
                    <a:gd name="T5" fmla="*/ 82 h 430"/>
                    <a:gd name="T6" fmla="*/ 89 w 437"/>
                    <a:gd name="T7" fmla="*/ 82 h 430"/>
                    <a:gd name="T8" fmla="*/ 89 w 437"/>
                    <a:gd name="T9" fmla="*/ 171 h 430"/>
                    <a:gd name="T10" fmla="*/ 0 w 437"/>
                    <a:gd name="T11" fmla="*/ 171 h 430"/>
                    <a:gd name="T12" fmla="*/ 0 w 437"/>
                    <a:gd name="T13" fmla="*/ 260 h 430"/>
                    <a:gd name="T14" fmla="*/ 0 w 437"/>
                    <a:gd name="T15" fmla="*/ 349 h 430"/>
                    <a:gd name="T16" fmla="*/ 85 w 437"/>
                    <a:gd name="T17" fmla="*/ 349 h 430"/>
                    <a:gd name="T18" fmla="*/ 170 w 437"/>
                    <a:gd name="T19" fmla="*/ 349 h 430"/>
                    <a:gd name="T20" fmla="*/ 170 w 437"/>
                    <a:gd name="T21" fmla="*/ 260 h 430"/>
                    <a:gd name="T22" fmla="*/ 170 w 437"/>
                    <a:gd name="T23" fmla="*/ 171 h 430"/>
                    <a:gd name="T24" fmla="*/ 259 w 437"/>
                    <a:gd name="T25" fmla="*/ 171 h 430"/>
                    <a:gd name="T26" fmla="*/ 259 w 437"/>
                    <a:gd name="T27" fmla="*/ 260 h 430"/>
                    <a:gd name="T28" fmla="*/ 259 w 437"/>
                    <a:gd name="T29" fmla="*/ 347 h 430"/>
                    <a:gd name="T30" fmla="*/ 259 w 437"/>
                    <a:gd name="T31" fmla="*/ 430 h 430"/>
                    <a:gd name="T32" fmla="*/ 348 w 437"/>
                    <a:gd name="T33" fmla="*/ 430 h 430"/>
                    <a:gd name="T34" fmla="*/ 348 w 437"/>
                    <a:gd name="T35" fmla="*/ 347 h 430"/>
                    <a:gd name="T36" fmla="*/ 348 w 437"/>
                    <a:gd name="T37" fmla="*/ 260 h 430"/>
                    <a:gd name="T38" fmla="*/ 348 w 437"/>
                    <a:gd name="T39" fmla="*/ 171 h 430"/>
                    <a:gd name="T40" fmla="*/ 437 w 437"/>
                    <a:gd name="T41" fmla="*/ 171 h 430"/>
                    <a:gd name="T42" fmla="*/ 437 w 437"/>
                    <a:gd name="T43" fmla="*/ 84 h 430"/>
                    <a:gd name="T44" fmla="*/ 437 w 437"/>
                    <a:gd name="T45" fmla="*/ 0 h 430"/>
                    <a:gd name="T46" fmla="*/ 348 w 437"/>
                    <a:gd name="T47" fmla="*/ 0 h 430"/>
                    <a:gd name="T48" fmla="*/ 348 w 437"/>
                    <a:gd name="T49" fmla="*/ 82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0">
                      <a:moveTo>
                        <a:pt x="348" y="82"/>
                      </a:moveTo>
                      <a:lnTo>
                        <a:pt x="259" y="82"/>
                      </a:lnTo>
                      <a:lnTo>
                        <a:pt x="172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0" y="349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260"/>
                      </a:lnTo>
                      <a:lnTo>
                        <a:pt x="259" y="347"/>
                      </a:lnTo>
                      <a:lnTo>
                        <a:pt x="259" y="430"/>
                      </a:lnTo>
                      <a:lnTo>
                        <a:pt x="348" y="430"/>
                      </a:lnTo>
                      <a:lnTo>
                        <a:pt x="348" y="347"/>
                      </a:lnTo>
                      <a:lnTo>
                        <a:pt x="348" y="260"/>
                      </a:lnTo>
                      <a:lnTo>
                        <a:pt x="348" y="171"/>
                      </a:lnTo>
                      <a:lnTo>
                        <a:pt x="437" y="171"/>
                      </a:lnTo>
                      <a:lnTo>
                        <a:pt x="437" y="84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2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4" name="Rectangle 248">
                  <a:extLst>
                    <a:ext uri="{FF2B5EF4-FFF2-40B4-BE49-F238E27FC236}">
                      <a16:creationId xmlns:a16="http://schemas.microsoft.com/office/drawing/2014/main" id="{B50967DD-9C61-45CF-9560-8B9BADE963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5" name="Freeform 249">
                  <a:extLst>
                    <a:ext uri="{FF2B5EF4-FFF2-40B4-BE49-F238E27FC236}">
                      <a16:creationId xmlns:a16="http://schemas.microsoft.com/office/drawing/2014/main" id="{935DD74B-ED87-4255-AC65-397006D13F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" y="605"/>
                  <a:ext cx="429" cy="267"/>
                </a:xfrm>
                <a:custGeom>
                  <a:avLst/>
                  <a:gdLst>
                    <a:gd name="T0" fmla="*/ 348 w 429"/>
                    <a:gd name="T1" fmla="*/ 89 h 267"/>
                    <a:gd name="T2" fmla="*/ 259 w 429"/>
                    <a:gd name="T3" fmla="*/ 89 h 267"/>
                    <a:gd name="T4" fmla="*/ 170 w 429"/>
                    <a:gd name="T5" fmla="*/ 89 h 267"/>
                    <a:gd name="T6" fmla="*/ 170 w 429"/>
                    <a:gd name="T7" fmla="*/ 178 h 267"/>
                    <a:gd name="T8" fmla="*/ 85 w 429"/>
                    <a:gd name="T9" fmla="*/ 178 h 267"/>
                    <a:gd name="T10" fmla="*/ 0 w 429"/>
                    <a:gd name="T11" fmla="*/ 178 h 267"/>
                    <a:gd name="T12" fmla="*/ 0 w 429"/>
                    <a:gd name="T13" fmla="*/ 267 h 267"/>
                    <a:gd name="T14" fmla="*/ 85 w 429"/>
                    <a:gd name="T15" fmla="*/ 267 h 267"/>
                    <a:gd name="T16" fmla="*/ 172 w 429"/>
                    <a:gd name="T17" fmla="*/ 267 h 267"/>
                    <a:gd name="T18" fmla="*/ 259 w 429"/>
                    <a:gd name="T19" fmla="*/ 267 h 267"/>
                    <a:gd name="T20" fmla="*/ 348 w 429"/>
                    <a:gd name="T21" fmla="*/ 267 h 267"/>
                    <a:gd name="T22" fmla="*/ 348 w 429"/>
                    <a:gd name="T23" fmla="*/ 178 h 267"/>
                    <a:gd name="T24" fmla="*/ 429 w 429"/>
                    <a:gd name="T25" fmla="*/ 178 h 267"/>
                    <a:gd name="T26" fmla="*/ 429 w 429"/>
                    <a:gd name="T27" fmla="*/ 89 h 267"/>
                    <a:gd name="T28" fmla="*/ 429 w 429"/>
                    <a:gd name="T29" fmla="*/ 0 h 267"/>
                    <a:gd name="T30" fmla="*/ 348 w 429"/>
                    <a:gd name="T31" fmla="*/ 0 h 267"/>
                    <a:gd name="T32" fmla="*/ 348 w 429"/>
                    <a:gd name="T33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29" h="267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85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5" y="267"/>
                      </a:lnTo>
                      <a:lnTo>
                        <a:pt x="172" y="267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429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6" name="Rectangle 250">
                  <a:extLst>
                    <a:ext uri="{FF2B5EF4-FFF2-40B4-BE49-F238E27FC236}">
                      <a16:creationId xmlns:a16="http://schemas.microsoft.com/office/drawing/2014/main" id="{C9B8BB41-16DA-4006-BD2B-23930EEE8A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130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7" name="Rectangle 251">
                  <a:extLst>
                    <a:ext uri="{FF2B5EF4-FFF2-40B4-BE49-F238E27FC236}">
                      <a16:creationId xmlns:a16="http://schemas.microsoft.com/office/drawing/2014/main" id="{37F691A6-1FA3-4195-B14C-0D6051DA65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8" name="Rectangle 252">
                  <a:extLst>
                    <a:ext uri="{FF2B5EF4-FFF2-40B4-BE49-F238E27FC236}">
                      <a16:creationId xmlns:a16="http://schemas.microsoft.com/office/drawing/2014/main" id="{00585557-F389-464B-924B-59150C46F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9" name="Rectangle 253">
                  <a:extLst>
                    <a:ext uri="{FF2B5EF4-FFF2-40B4-BE49-F238E27FC236}">
                      <a16:creationId xmlns:a16="http://schemas.microsoft.com/office/drawing/2014/main" id="{DCF7DEE1-BE74-47FC-905D-715E6B9295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0" name="Freeform 254">
                  <a:extLst>
                    <a:ext uri="{FF2B5EF4-FFF2-40B4-BE49-F238E27FC236}">
                      <a16:creationId xmlns:a16="http://schemas.microsoft.com/office/drawing/2014/main" id="{A9E095EC-A1C9-4AC7-A46F-D9D203A7EF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" y="954"/>
                  <a:ext cx="518" cy="615"/>
                </a:xfrm>
                <a:custGeom>
                  <a:avLst/>
                  <a:gdLst>
                    <a:gd name="T0" fmla="*/ 429 w 518"/>
                    <a:gd name="T1" fmla="*/ 178 h 615"/>
                    <a:gd name="T2" fmla="*/ 429 w 518"/>
                    <a:gd name="T3" fmla="*/ 267 h 615"/>
                    <a:gd name="T4" fmla="*/ 348 w 518"/>
                    <a:gd name="T5" fmla="*/ 267 h 615"/>
                    <a:gd name="T6" fmla="*/ 348 w 518"/>
                    <a:gd name="T7" fmla="*/ 348 h 615"/>
                    <a:gd name="T8" fmla="*/ 429 w 518"/>
                    <a:gd name="T9" fmla="*/ 348 h 615"/>
                    <a:gd name="T10" fmla="*/ 429 w 518"/>
                    <a:gd name="T11" fmla="*/ 437 h 615"/>
                    <a:gd name="T12" fmla="*/ 348 w 518"/>
                    <a:gd name="T13" fmla="*/ 437 h 615"/>
                    <a:gd name="T14" fmla="*/ 348 w 518"/>
                    <a:gd name="T15" fmla="*/ 348 h 615"/>
                    <a:gd name="T16" fmla="*/ 259 w 518"/>
                    <a:gd name="T17" fmla="*/ 348 h 615"/>
                    <a:gd name="T18" fmla="*/ 259 w 518"/>
                    <a:gd name="T19" fmla="*/ 265 h 615"/>
                    <a:gd name="T20" fmla="*/ 259 w 518"/>
                    <a:gd name="T21" fmla="*/ 178 h 615"/>
                    <a:gd name="T22" fmla="*/ 259 w 518"/>
                    <a:gd name="T23" fmla="*/ 91 h 615"/>
                    <a:gd name="T24" fmla="*/ 259 w 518"/>
                    <a:gd name="T25" fmla="*/ 0 h 615"/>
                    <a:gd name="T26" fmla="*/ 170 w 518"/>
                    <a:gd name="T27" fmla="*/ 0 h 615"/>
                    <a:gd name="T28" fmla="*/ 83 w 518"/>
                    <a:gd name="T29" fmla="*/ 0 h 615"/>
                    <a:gd name="T30" fmla="*/ 0 w 518"/>
                    <a:gd name="T31" fmla="*/ 0 h 615"/>
                    <a:gd name="T32" fmla="*/ 0 w 518"/>
                    <a:gd name="T33" fmla="*/ 91 h 615"/>
                    <a:gd name="T34" fmla="*/ 0 w 518"/>
                    <a:gd name="T35" fmla="*/ 178 h 615"/>
                    <a:gd name="T36" fmla="*/ 81 w 518"/>
                    <a:gd name="T37" fmla="*/ 178 h 615"/>
                    <a:gd name="T38" fmla="*/ 81 w 518"/>
                    <a:gd name="T39" fmla="*/ 89 h 615"/>
                    <a:gd name="T40" fmla="*/ 170 w 518"/>
                    <a:gd name="T41" fmla="*/ 89 h 615"/>
                    <a:gd name="T42" fmla="*/ 170 w 518"/>
                    <a:gd name="T43" fmla="*/ 178 h 615"/>
                    <a:gd name="T44" fmla="*/ 170 w 518"/>
                    <a:gd name="T45" fmla="*/ 265 h 615"/>
                    <a:gd name="T46" fmla="*/ 170 w 518"/>
                    <a:gd name="T47" fmla="*/ 352 h 615"/>
                    <a:gd name="T48" fmla="*/ 170 w 518"/>
                    <a:gd name="T49" fmla="*/ 437 h 615"/>
                    <a:gd name="T50" fmla="*/ 259 w 518"/>
                    <a:gd name="T51" fmla="*/ 437 h 615"/>
                    <a:gd name="T52" fmla="*/ 259 w 518"/>
                    <a:gd name="T53" fmla="*/ 526 h 615"/>
                    <a:gd name="T54" fmla="*/ 348 w 518"/>
                    <a:gd name="T55" fmla="*/ 526 h 615"/>
                    <a:gd name="T56" fmla="*/ 348 w 518"/>
                    <a:gd name="T57" fmla="*/ 615 h 615"/>
                    <a:gd name="T58" fmla="*/ 429 w 518"/>
                    <a:gd name="T59" fmla="*/ 615 h 615"/>
                    <a:gd name="T60" fmla="*/ 429 w 518"/>
                    <a:gd name="T61" fmla="*/ 526 h 615"/>
                    <a:gd name="T62" fmla="*/ 518 w 518"/>
                    <a:gd name="T63" fmla="*/ 526 h 615"/>
                    <a:gd name="T64" fmla="*/ 518 w 518"/>
                    <a:gd name="T65" fmla="*/ 439 h 615"/>
                    <a:gd name="T66" fmla="*/ 518 w 518"/>
                    <a:gd name="T67" fmla="*/ 352 h 615"/>
                    <a:gd name="T68" fmla="*/ 518 w 518"/>
                    <a:gd name="T69" fmla="*/ 265 h 615"/>
                    <a:gd name="T70" fmla="*/ 518 w 518"/>
                    <a:gd name="T71" fmla="*/ 178 h 615"/>
                    <a:gd name="T72" fmla="*/ 429 w 518"/>
                    <a:gd name="T73" fmla="*/ 17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18" h="615">
                      <a:moveTo>
                        <a:pt x="429" y="178"/>
                      </a:moveTo>
                      <a:lnTo>
                        <a:pt x="429" y="267"/>
                      </a:lnTo>
                      <a:lnTo>
                        <a:pt x="348" y="267"/>
                      </a:lnTo>
                      <a:lnTo>
                        <a:pt x="348" y="348"/>
                      </a:lnTo>
                      <a:lnTo>
                        <a:pt x="429" y="348"/>
                      </a:lnTo>
                      <a:lnTo>
                        <a:pt x="42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5"/>
                      </a:lnTo>
                      <a:lnTo>
                        <a:pt x="259" y="178"/>
                      </a:lnTo>
                      <a:lnTo>
                        <a:pt x="259" y="91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52"/>
                      </a:lnTo>
                      <a:lnTo>
                        <a:pt x="170" y="437"/>
                      </a:lnTo>
                      <a:lnTo>
                        <a:pt x="259" y="437"/>
                      </a:lnTo>
                      <a:lnTo>
                        <a:pt x="259" y="526"/>
                      </a:lnTo>
                      <a:lnTo>
                        <a:pt x="348" y="526"/>
                      </a:lnTo>
                      <a:lnTo>
                        <a:pt x="348" y="615"/>
                      </a:lnTo>
                      <a:lnTo>
                        <a:pt x="429" y="615"/>
                      </a:lnTo>
                      <a:lnTo>
                        <a:pt x="429" y="526"/>
                      </a:lnTo>
                      <a:lnTo>
                        <a:pt x="518" y="526"/>
                      </a:lnTo>
                      <a:lnTo>
                        <a:pt x="518" y="439"/>
                      </a:lnTo>
                      <a:lnTo>
                        <a:pt x="518" y="352"/>
                      </a:lnTo>
                      <a:lnTo>
                        <a:pt x="518" y="265"/>
                      </a:lnTo>
                      <a:lnTo>
                        <a:pt x="518" y="178"/>
                      </a:lnTo>
                      <a:lnTo>
                        <a:pt x="429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1" name="Rectangle 255">
                  <a:extLst>
                    <a:ext uri="{FF2B5EF4-FFF2-40B4-BE49-F238E27FC236}">
                      <a16:creationId xmlns:a16="http://schemas.microsoft.com/office/drawing/2014/main" id="{6DC9165C-EED4-4C07-9D87-DEFD381A2E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694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2" name="Rectangle 256">
                  <a:extLst>
                    <a:ext uri="{FF2B5EF4-FFF2-40B4-BE49-F238E27FC236}">
                      <a16:creationId xmlns:a16="http://schemas.microsoft.com/office/drawing/2014/main" id="{C2B1F287-CB44-437D-9201-6E5B39B60D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66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3" name="Freeform 257">
                  <a:extLst>
                    <a:ext uri="{FF2B5EF4-FFF2-40B4-BE49-F238E27FC236}">
                      <a16:creationId xmlns:a16="http://schemas.microsoft.com/office/drawing/2014/main" id="{1B512810-8FA7-4207-AB26-E16FB15B51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2" y="954"/>
                  <a:ext cx="704" cy="615"/>
                </a:xfrm>
                <a:custGeom>
                  <a:avLst/>
                  <a:gdLst>
                    <a:gd name="T0" fmla="*/ 615 w 704"/>
                    <a:gd name="T1" fmla="*/ 348 h 615"/>
                    <a:gd name="T2" fmla="*/ 526 w 704"/>
                    <a:gd name="T3" fmla="*/ 348 h 615"/>
                    <a:gd name="T4" fmla="*/ 526 w 704"/>
                    <a:gd name="T5" fmla="*/ 267 h 615"/>
                    <a:gd name="T6" fmla="*/ 439 w 704"/>
                    <a:gd name="T7" fmla="*/ 267 h 615"/>
                    <a:gd name="T8" fmla="*/ 348 w 704"/>
                    <a:gd name="T9" fmla="*/ 267 h 615"/>
                    <a:gd name="T10" fmla="*/ 348 w 704"/>
                    <a:gd name="T11" fmla="*/ 178 h 615"/>
                    <a:gd name="T12" fmla="*/ 348 w 704"/>
                    <a:gd name="T13" fmla="*/ 89 h 615"/>
                    <a:gd name="T14" fmla="*/ 265 w 704"/>
                    <a:gd name="T15" fmla="*/ 89 h 615"/>
                    <a:gd name="T16" fmla="*/ 178 w 704"/>
                    <a:gd name="T17" fmla="*/ 89 h 615"/>
                    <a:gd name="T18" fmla="*/ 178 w 704"/>
                    <a:gd name="T19" fmla="*/ 0 h 615"/>
                    <a:gd name="T20" fmla="*/ 91 w 704"/>
                    <a:gd name="T21" fmla="*/ 0 h 615"/>
                    <a:gd name="T22" fmla="*/ 0 w 704"/>
                    <a:gd name="T23" fmla="*/ 0 h 615"/>
                    <a:gd name="T24" fmla="*/ 0 w 704"/>
                    <a:gd name="T25" fmla="*/ 91 h 615"/>
                    <a:gd name="T26" fmla="*/ 0 w 704"/>
                    <a:gd name="T27" fmla="*/ 178 h 615"/>
                    <a:gd name="T28" fmla="*/ 91 w 704"/>
                    <a:gd name="T29" fmla="*/ 178 h 615"/>
                    <a:gd name="T30" fmla="*/ 178 w 704"/>
                    <a:gd name="T31" fmla="*/ 178 h 615"/>
                    <a:gd name="T32" fmla="*/ 178 w 704"/>
                    <a:gd name="T33" fmla="*/ 267 h 615"/>
                    <a:gd name="T34" fmla="*/ 267 w 704"/>
                    <a:gd name="T35" fmla="*/ 267 h 615"/>
                    <a:gd name="T36" fmla="*/ 267 w 704"/>
                    <a:gd name="T37" fmla="*/ 348 h 615"/>
                    <a:gd name="T38" fmla="*/ 352 w 704"/>
                    <a:gd name="T39" fmla="*/ 348 h 615"/>
                    <a:gd name="T40" fmla="*/ 437 w 704"/>
                    <a:gd name="T41" fmla="*/ 348 h 615"/>
                    <a:gd name="T42" fmla="*/ 437 w 704"/>
                    <a:gd name="T43" fmla="*/ 437 h 615"/>
                    <a:gd name="T44" fmla="*/ 526 w 704"/>
                    <a:gd name="T45" fmla="*/ 437 h 615"/>
                    <a:gd name="T46" fmla="*/ 526 w 704"/>
                    <a:gd name="T47" fmla="*/ 526 h 615"/>
                    <a:gd name="T48" fmla="*/ 615 w 704"/>
                    <a:gd name="T49" fmla="*/ 526 h 615"/>
                    <a:gd name="T50" fmla="*/ 615 w 704"/>
                    <a:gd name="T51" fmla="*/ 615 h 615"/>
                    <a:gd name="T52" fmla="*/ 704 w 704"/>
                    <a:gd name="T53" fmla="*/ 615 h 615"/>
                    <a:gd name="T54" fmla="*/ 704 w 704"/>
                    <a:gd name="T55" fmla="*/ 526 h 615"/>
                    <a:gd name="T56" fmla="*/ 704 w 704"/>
                    <a:gd name="T57" fmla="*/ 437 h 615"/>
                    <a:gd name="T58" fmla="*/ 615 w 704"/>
                    <a:gd name="T59" fmla="*/ 437 h 615"/>
                    <a:gd name="T60" fmla="*/ 615 w 704"/>
                    <a:gd name="T61" fmla="*/ 34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04" h="615">
                      <a:moveTo>
                        <a:pt x="615" y="348"/>
                      </a:moveTo>
                      <a:lnTo>
                        <a:pt x="526" y="348"/>
                      </a:lnTo>
                      <a:lnTo>
                        <a:pt x="526" y="267"/>
                      </a:lnTo>
                      <a:lnTo>
                        <a:pt x="43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5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267"/>
                      </a:lnTo>
                      <a:lnTo>
                        <a:pt x="267" y="267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615"/>
                      </a:lnTo>
                      <a:lnTo>
                        <a:pt x="704" y="615"/>
                      </a:lnTo>
                      <a:lnTo>
                        <a:pt x="704" y="526"/>
                      </a:lnTo>
                      <a:lnTo>
                        <a:pt x="704" y="437"/>
                      </a:lnTo>
                      <a:lnTo>
                        <a:pt x="615" y="437"/>
                      </a:lnTo>
                      <a:lnTo>
                        <a:pt x="615" y="34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4" name="Freeform 258">
                  <a:extLst>
                    <a:ext uri="{FF2B5EF4-FFF2-40B4-BE49-F238E27FC236}">
                      <a16:creationId xmlns:a16="http://schemas.microsoft.com/office/drawing/2014/main" id="{DE648BA7-024A-447D-A33E-A3F0EC5813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1480"/>
                  <a:ext cx="170" cy="178"/>
                </a:xfrm>
                <a:custGeom>
                  <a:avLst/>
                  <a:gdLst>
                    <a:gd name="T0" fmla="*/ 0 w 170"/>
                    <a:gd name="T1" fmla="*/ 0 h 178"/>
                    <a:gd name="T2" fmla="*/ 0 w 170"/>
                    <a:gd name="T3" fmla="*/ 87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7 w 170"/>
                    <a:gd name="T15" fmla="*/ 0 h 178"/>
                    <a:gd name="T16" fmla="*/ 0 w 170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0" y="0"/>
                      </a:move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5" name="Freeform 259">
                  <a:extLst>
                    <a:ext uri="{FF2B5EF4-FFF2-40B4-BE49-F238E27FC236}">
                      <a16:creationId xmlns:a16="http://schemas.microsoft.com/office/drawing/2014/main" id="{85CEE96A-E244-4136-B704-893873214D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6" name="Rectangle 260">
                  <a:extLst>
                    <a:ext uri="{FF2B5EF4-FFF2-40B4-BE49-F238E27FC236}">
                      <a16:creationId xmlns:a16="http://schemas.microsoft.com/office/drawing/2014/main" id="{806460C8-B349-4B48-9A57-E501A7EACF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7" name="Freeform 261">
                  <a:extLst>
                    <a:ext uri="{FF2B5EF4-FFF2-40B4-BE49-F238E27FC236}">
                      <a16:creationId xmlns:a16="http://schemas.microsoft.com/office/drawing/2014/main" id="{8B3E97F4-107F-4589-A8BD-6922B795B8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437" cy="527"/>
                </a:xfrm>
                <a:custGeom>
                  <a:avLst/>
                  <a:gdLst>
                    <a:gd name="T0" fmla="*/ 437 w 437"/>
                    <a:gd name="T1" fmla="*/ 438 h 527"/>
                    <a:gd name="T2" fmla="*/ 437 w 437"/>
                    <a:gd name="T3" fmla="*/ 351 h 527"/>
                    <a:gd name="T4" fmla="*/ 437 w 437"/>
                    <a:gd name="T5" fmla="*/ 260 h 527"/>
                    <a:gd name="T6" fmla="*/ 348 w 437"/>
                    <a:gd name="T7" fmla="*/ 260 h 527"/>
                    <a:gd name="T8" fmla="*/ 259 w 437"/>
                    <a:gd name="T9" fmla="*/ 260 h 527"/>
                    <a:gd name="T10" fmla="*/ 259 w 437"/>
                    <a:gd name="T11" fmla="*/ 178 h 527"/>
                    <a:gd name="T12" fmla="*/ 348 w 437"/>
                    <a:gd name="T13" fmla="*/ 178 h 527"/>
                    <a:gd name="T14" fmla="*/ 348 w 437"/>
                    <a:gd name="T15" fmla="*/ 87 h 527"/>
                    <a:gd name="T16" fmla="*/ 348 w 437"/>
                    <a:gd name="T17" fmla="*/ 0 h 527"/>
                    <a:gd name="T18" fmla="*/ 259 w 437"/>
                    <a:gd name="T19" fmla="*/ 0 h 527"/>
                    <a:gd name="T20" fmla="*/ 259 w 437"/>
                    <a:gd name="T21" fmla="*/ 89 h 527"/>
                    <a:gd name="T22" fmla="*/ 170 w 437"/>
                    <a:gd name="T23" fmla="*/ 89 h 527"/>
                    <a:gd name="T24" fmla="*/ 170 w 437"/>
                    <a:gd name="T25" fmla="*/ 174 h 527"/>
                    <a:gd name="T26" fmla="*/ 170 w 437"/>
                    <a:gd name="T27" fmla="*/ 260 h 527"/>
                    <a:gd name="T28" fmla="*/ 89 w 437"/>
                    <a:gd name="T29" fmla="*/ 260 h 527"/>
                    <a:gd name="T30" fmla="*/ 89 w 437"/>
                    <a:gd name="T31" fmla="*/ 349 h 527"/>
                    <a:gd name="T32" fmla="*/ 170 w 437"/>
                    <a:gd name="T33" fmla="*/ 349 h 527"/>
                    <a:gd name="T34" fmla="*/ 170 w 437"/>
                    <a:gd name="T35" fmla="*/ 438 h 527"/>
                    <a:gd name="T36" fmla="*/ 87 w 437"/>
                    <a:gd name="T37" fmla="*/ 438 h 527"/>
                    <a:gd name="T38" fmla="*/ 0 w 437"/>
                    <a:gd name="T39" fmla="*/ 438 h 527"/>
                    <a:gd name="T40" fmla="*/ 0 w 437"/>
                    <a:gd name="T41" fmla="*/ 527 h 527"/>
                    <a:gd name="T42" fmla="*/ 87 w 437"/>
                    <a:gd name="T43" fmla="*/ 527 h 527"/>
                    <a:gd name="T44" fmla="*/ 174 w 437"/>
                    <a:gd name="T45" fmla="*/ 527 h 527"/>
                    <a:gd name="T46" fmla="*/ 259 w 437"/>
                    <a:gd name="T47" fmla="*/ 527 h 527"/>
                    <a:gd name="T48" fmla="*/ 259 w 437"/>
                    <a:gd name="T49" fmla="*/ 438 h 527"/>
                    <a:gd name="T50" fmla="*/ 259 w 437"/>
                    <a:gd name="T51" fmla="*/ 349 h 527"/>
                    <a:gd name="T52" fmla="*/ 348 w 437"/>
                    <a:gd name="T53" fmla="*/ 349 h 527"/>
                    <a:gd name="T54" fmla="*/ 348 w 437"/>
                    <a:gd name="T55" fmla="*/ 438 h 527"/>
                    <a:gd name="T56" fmla="*/ 437 w 437"/>
                    <a:gd name="T57" fmla="*/ 438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7" h="527">
                      <a:moveTo>
                        <a:pt x="437" y="438"/>
                      </a:moveTo>
                      <a:lnTo>
                        <a:pt x="437" y="351"/>
                      </a:lnTo>
                      <a:lnTo>
                        <a:pt x="437" y="260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7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4"/>
                      </a:lnTo>
                      <a:lnTo>
                        <a:pt x="170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87" y="527"/>
                      </a:lnTo>
                      <a:lnTo>
                        <a:pt x="174" y="527"/>
                      </a:lnTo>
                      <a:lnTo>
                        <a:pt x="259" y="527"/>
                      </a:lnTo>
                      <a:lnTo>
                        <a:pt x="259" y="438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8" name="Freeform 262">
                  <a:extLst>
                    <a:ext uri="{FF2B5EF4-FFF2-40B4-BE49-F238E27FC236}">
                      <a16:creationId xmlns:a16="http://schemas.microsoft.com/office/drawing/2014/main" id="{0902A534-F5FC-498C-8EC0-66E39C5D13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1221"/>
                  <a:ext cx="696" cy="437"/>
                </a:xfrm>
                <a:custGeom>
                  <a:avLst/>
                  <a:gdLst>
                    <a:gd name="T0" fmla="*/ 522 w 696"/>
                    <a:gd name="T1" fmla="*/ 0 h 437"/>
                    <a:gd name="T2" fmla="*/ 437 w 696"/>
                    <a:gd name="T3" fmla="*/ 0 h 437"/>
                    <a:gd name="T4" fmla="*/ 437 w 696"/>
                    <a:gd name="T5" fmla="*/ 81 h 437"/>
                    <a:gd name="T6" fmla="*/ 346 w 696"/>
                    <a:gd name="T7" fmla="*/ 81 h 437"/>
                    <a:gd name="T8" fmla="*/ 259 w 696"/>
                    <a:gd name="T9" fmla="*/ 81 h 437"/>
                    <a:gd name="T10" fmla="*/ 259 w 696"/>
                    <a:gd name="T11" fmla="*/ 170 h 437"/>
                    <a:gd name="T12" fmla="*/ 348 w 696"/>
                    <a:gd name="T13" fmla="*/ 170 h 437"/>
                    <a:gd name="T14" fmla="*/ 348 w 696"/>
                    <a:gd name="T15" fmla="*/ 259 h 437"/>
                    <a:gd name="T16" fmla="*/ 259 w 696"/>
                    <a:gd name="T17" fmla="*/ 259 h 437"/>
                    <a:gd name="T18" fmla="*/ 170 w 696"/>
                    <a:gd name="T19" fmla="*/ 259 h 437"/>
                    <a:gd name="T20" fmla="*/ 170 w 696"/>
                    <a:gd name="T21" fmla="*/ 348 h 437"/>
                    <a:gd name="T22" fmla="*/ 85 w 696"/>
                    <a:gd name="T23" fmla="*/ 348 h 437"/>
                    <a:gd name="T24" fmla="*/ 0 w 696"/>
                    <a:gd name="T25" fmla="*/ 348 h 437"/>
                    <a:gd name="T26" fmla="*/ 0 w 696"/>
                    <a:gd name="T27" fmla="*/ 437 h 437"/>
                    <a:gd name="T28" fmla="*/ 85 w 696"/>
                    <a:gd name="T29" fmla="*/ 437 h 437"/>
                    <a:gd name="T30" fmla="*/ 172 w 696"/>
                    <a:gd name="T31" fmla="*/ 437 h 437"/>
                    <a:gd name="T32" fmla="*/ 259 w 696"/>
                    <a:gd name="T33" fmla="*/ 437 h 437"/>
                    <a:gd name="T34" fmla="*/ 259 w 696"/>
                    <a:gd name="T35" fmla="*/ 348 h 437"/>
                    <a:gd name="T36" fmla="*/ 346 w 696"/>
                    <a:gd name="T37" fmla="*/ 348 h 437"/>
                    <a:gd name="T38" fmla="*/ 437 w 696"/>
                    <a:gd name="T39" fmla="*/ 348 h 437"/>
                    <a:gd name="T40" fmla="*/ 437 w 696"/>
                    <a:gd name="T41" fmla="*/ 259 h 437"/>
                    <a:gd name="T42" fmla="*/ 518 w 696"/>
                    <a:gd name="T43" fmla="*/ 259 h 437"/>
                    <a:gd name="T44" fmla="*/ 518 w 696"/>
                    <a:gd name="T45" fmla="*/ 172 h 437"/>
                    <a:gd name="T46" fmla="*/ 518 w 696"/>
                    <a:gd name="T47" fmla="*/ 81 h 437"/>
                    <a:gd name="T48" fmla="*/ 609 w 696"/>
                    <a:gd name="T49" fmla="*/ 81 h 437"/>
                    <a:gd name="T50" fmla="*/ 696 w 696"/>
                    <a:gd name="T51" fmla="*/ 81 h 437"/>
                    <a:gd name="T52" fmla="*/ 696 w 696"/>
                    <a:gd name="T53" fmla="*/ 0 h 437"/>
                    <a:gd name="T54" fmla="*/ 609 w 696"/>
                    <a:gd name="T55" fmla="*/ 0 h 437"/>
                    <a:gd name="T56" fmla="*/ 522 w 696"/>
                    <a:gd name="T57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96" h="437">
                      <a:moveTo>
                        <a:pt x="522" y="0"/>
                      </a:moveTo>
                      <a:lnTo>
                        <a:pt x="437" y="0"/>
                      </a:lnTo>
                      <a:lnTo>
                        <a:pt x="437" y="81"/>
                      </a:lnTo>
                      <a:lnTo>
                        <a:pt x="346" y="81"/>
                      </a:lnTo>
                      <a:lnTo>
                        <a:pt x="259" y="81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85" y="348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5" y="437"/>
                      </a:lnTo>
                      <a:lnTo>
                        <a:pt x="172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6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18" y="259"/>
                      </a:lnTo>
                      <a:lnTo>
                        <a:pt x="518" y="172"/>
                      </a:lnTo>
                      <a:lnTo>
                        <a:pt x="518" y="81"/>
                      </a:lnTo>
                      <a:lnTo>
                        <a:pt x="609" y="81"/>
                      </a:lnTo>
                      <a:lnTo>
                        <a:pt x="696" y="81"/>
                      </a:lnTo>
                      <a:lnTo>
                        <a:pt x="696" y="0"/>
                      </a:lnTo>
                      <a:lnTo>
                        <a:pt x="609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9" name="Rectangle 263">
                  <a:extLst>
                    <a:ext uri="{FF2B5EF4-FFF2-40B4-BE49-F238E27FC236}">
                      <a16:creationId xmlns:a16="http://schemas.microsoft.com/office/drawing/2014/main" id="{DFFA8EBD-38DE-4649-A7B7-6C2616C40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872"/>
                  <a:ext cx="89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0" name="Rectangle 264">
                  <a:extLst>
                    <a:ext uri="{FF2B5EF4-FFF2-40B4-BE49-F238E27FC236}">
                      <a16:creationId xmlns:a16="http://schemas.microsoft.com/office/drawing/2014/main" id="{332492E1-A4F5-42A5-AB01-6F7302A07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48" y="605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1" name="Freeform 265">
                  <a:extLst>
                    <a:ext uri="{FF2B5EF4-FFF2-40B4-BE49-F238E27FC236}">
                      <a16:creationId xmlns:a16="http://schemas.microsoft.com/office/drawing/2014/main" id="{7245CEAF-DC8A-4BBC-9B52-D1DDC6D1EC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605"/>
                  <a:ext cx="178" cy="178"/>
                </a:xfrm>
                <a:custGeom>
                  <a:avLst/>
                  <a:gdLst>
                    <a:gd name="T0" fmla="*/ 178 w 178"/>
                    <a:gd name="T1" fmla="*/ 178 h 178"/>
                    <a:gd name="T2" fmla="*/ 178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0 h 178"/>
                    <a:gd name="T8" fmla="*/ 0 w 178"/>
                    <a:gd name="T9" fmla="*/ 0 h 178"/>
                    <a:gd name="T10" fmla="*/ 0 w 178"/>
                    <a:gd name="T11" fmla="*/ 89 h 178"/>
                    <a:gd name="T12" fmla="*/ 0 w 178"/>
                    <a:gd name="T13" fmla="*/ 178 h 178"/>
                    <a:gd name="T14" fmla="*/ 91 w 178"/>
                    <a:gd name="T15" fmla="*/ 178 h 178"/>
                    <a:gd name="T16" fmla="*/ 178 w 178"/>
                    <a:gd name="T17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178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2" name="Rectangle 266">
                  <a:extLst>
                    <a:ext uri="{FF2B5EF4-FFF2-40B4-BE49-F238E27FC236}">
                      <a16:creationId xmlns:a16="http://schemas.microsoft.com/office/drawing/2014/main" id="{543D2F13-F899-4862-A923-A7B1F39413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516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3" name="Rectangle 267">
                  <a:extLst>
                    <a:ext uri="{FF2B5EF4-FFF2-40B4-BE49-F238E27FC236}">
                      <a16:creationId xmlns:a16="http://schemas.microsoft.com/office/drawing/2014/main" id="{48B02697-6219-46C1-8B66-634AA7675D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4" name="Freeform 268">
                  <a:extLst>
                    <a:ext uri="{FF2B5EF4-FFF2-40B4-BE49-F238E27FC236}">
                      <a16:creationId xmlns:a16="http://schemas.microsoft.com/office/drawing/2014/main" id="{806AB593-16E3-47D3-A199-3507C25E2B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872"/>
                  <a:ext cx="785" cy="519"/>
                </a:xfrm>
                <a:custGeom>
                  <a:avLst/>
                  <a:gdLst>
                    <a:gd name="T0" fmla="*/ 437 w 785"/>
                    <a:gd name="T1" fmla="*/ 434 h 519"/>
                    <a:gd name="T2" fmla="*/ 437 w 785"/>
                    <a:gd name="T3" fmla="*/ 349 h 519"/>
                    <a:gd name="T4" fmla="*/ 518 w 785"/>
                    <a:gd name="T5" fmla="*/ 349 h 519"/>
                    <a:gd name="T6" fmla="*/ 518 w 785"/>
                    <a:gd name="T7" fmla="*/ 260 h 519"/>
                    <a:gd name="T8" fmla="*/ 609 w 785"/>
                    <a:gd name="T9" fmla="*/ 260 h 519"/>
                    <a:gd name="T10" fmla="*/ 696 w 785"/>
                    <a:gd name="T11" fmla="*/ 260 h 519"/>
                    <a:gd name="T12" fmla="*/ 785 w 785"/>
                    <a:gd name="T13" fmla="*/ 260 h 519"/>
                    <a:gd name="T14" fmla="*/ 785 w 785"/>
                    <a:gd name="T15" fmla="*/ 173 h 519"/>
                    <a:gd name="T16" fmla="*/ 785 w 785"/>
                    <a:gd name="T17" fmla="*/ 82 h 519"/>
                    <a:gd name="T18" fmla="*/ 696 w 785"/>
                    <a:gd name="T19" fmla="*/ 82 h 519"/>
                    <a:gd name="T20" fmla="*/ 696 w 785"/>
                    <a:gd name="T21" fmla="*/ 171 h 519"/>
                    <a:gd name="T22" fmla="*/ 607 w 785"/>
                    <a:gd name="T23" fmla="*/ 171 h 519"/>
                    <a:gd name="T24" fmla="*/ 607 w 785"/>
                    <a:gd name="T25" fmla="*/ 82 h 519"/>
                    <a:gd name="T26" fmla="*/ 518 w 785"/>
                    <a:gd name="T27" fmla="*/ 82 h 519"/>
                    <a:gd name="T28" fmla="*/ 518 w 785"/>
                    <a:gd name="T29" fmla="*/ 171 h 519"/>
                    <a:gd name="T30" fmla="*/ 435 w 785"/>
                    <a:gd name="T31" fmla="*/ 171 h 519"/>
                    <a:gd name="T32" fmla="*/ 348 w 785"/>
                    <a:gd name="T33" fmla="*/ 171 h 519"/>
                    <a:gd name="T34" fmla="*/ 259 w 785"/>
                    <a:gd name="T35" fmla="*/ 171 h 519"/>
                    <a:gd name="T36" fmla="*/ 259 w 785"/>
                    <a:gd name="T37" fmla="*/ 82 h 519"/>
                    <a:gd name="T38" fmla="*/ 174 w 785"/>
                    <a:gd name="T39" fmla="*/ 82 h 519"/>
                    <a:gd name="T40" fmla="*/ 89 w 785"/>
                    <a:gd name="T41" fmla="*/ 82 h 519"/>
                    <a:gd name="T42" fmla="*/ 89 w 785"/>
                    <a:gd name="T43" fmla="*/ 0 h 519"/>
                    <a:gd name="T44" fmla="*/ 0 w 785"/>
                    <a:gd name="T45" fmla="*/ 0 h 519"/>
                    <a:gd name="T46" fmla="*/ 0 w 785"/>
                    <a:gd name="T47" fmla="*/ 84 h 519"/>
                    <a:gd name="T48" fmla="*/ 0 w 785"/>
                    <a:gd name="T49" fmla="*/ 171 h 519"/>
                    <a:gd name="T50" fmla="*/ 87 w 785"/>
                    <a:gd name="T51" fmla="*/ 171 h 519"/>
                    <a:gd name="T52" fmla="*/ 170 w 785"/>
                    <a:gd name="T53" fmla="*/ 171 h 519"/>
                    <a:gd name="T54" fmla="*/ 170 w 785"/>
                    <a:gd name="T55" fmla="*/ 260 h 519"/>
                    <a:gd name="T56" fmla="*/ 259 w 785"/>
                    <a:gd name="T57" fmla="*/ 260 h 519"/>
                    <a:gd name="T58" fmla="*/ 259 w 785"/>
                    <a:gd name="T59" fmla="*/ 349 h 519"/>
                    <a:gd name="T60" fmla="*/ 348 w 785"/>
                    <a:gd name="T61" fmla="*/ 349 h 519"/>
                    <a:gd name="T62" fmla="*/ 348 w 785"/>
                    <a:gd name="T63" fmla="*/ 430 h 519"/>
                    <a:gd name="T64" fmla="*/ 259 w 785"/>
                    <a:gd name="T65" fmla="*/ 430 h 519"/>
                    <a:gd name="T66" fmla="*/ 259 w 785"/>
                    <a:gd name="T67" fmla="*/ 519 h 519"/>
                    <a:gd name="T68" fmla="*/ 348 w 785"/>
                    <a:gd name="T69" fmla="*/ 519 h 519"/>
                    <a:gd name="T70" fmla="*/ 437 w 785"/>
                    <a:gd name="T71" fmla="*/ 519 h 519"/>
                    <a:gd name="T72" fmla="*/ 437 w 785"/>
                    <a:gd name="T73" fmla="*/ 434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85" h="519">
                      <a:moveTo>
                        <a:pt x="437" y="434"/>
                      </a:moveTo>
                      <a:lnTo>
                        <a:pt x="437" y="349"/>
                      </a:lnTo>
                      <a:lnTo>
                        <a:pt x="518" y="349"/>
                      </a:lnTo>
                      <a:lnTo>
                        <a:pt x="518" y="260"/>
                      </a:lnTo>
                      <a:lnTo>
                        <a:pt x="609" y="260"/>
                      </a:lnTo>
                      <a:lnTo>
                        <a:pt x="696" y="260"/>
                      </a:lnTo>
                      <a:lnTo>
                        <a:pt x="785" y="260"/>
                      </a:lnTo>
                      <a:lnTo>
                        <a:pt x="785" y="173"/>
                      </a:lnTo>
                      <a:lnTo>
                        <a:pt x="785" y="82"/>
                      </a:lnTo>
                      <a:lnTo>
                        <a:pt x="696" y="82"/>
                      </a:lnTo>
                      <a:lnTo>
                        <a:pt x="696" y="171"/>
                      </a:lnTo>
                      <a:lnTo>
                        <a:pt x="607" y="171"/>
                      </a:lnTo>
                      <a:lnTo>
                        <a:pt x="607" y="82"/>
                      </a:lnTo>
                      <a:lnTo>
                        <a:pt x="518" y="82"/>
                      </a:lnTo>
                      <a:lnTo>
                        <a:pt x="518" y="171"/>
                      </a:lnTo>
                      <a:lnTo>
                        <a:pt x="435" y="171"/>
                      </a:lnTo>
                      <a:lnTo>
                        <a:pt x="348" y="171"/>
                      </a:lnTo>
                      <a:lnTo>
                        <a:pt x="259" y="171"/>
                      </a:lnTo>
                      <a:lnTo>
                        <a:pt x="259" y="82"/>
                      </a:lnTo>
                      <a:lnTo>
                        <a:pt x="174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7" y="171"/>
                      </a:lnTo>
                      <a:lnTo>
                        <a:pt x="170" y="171"/>
                      </a:lnTo>
                      <a:lnTo>
                        <a:pt x="170" y="260"/>
                      </a:lnTo>
                      <a:lnTo>
                        <a:pt x="259" y="260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0"/>
                      </a:lnTo>
                      <a:lnTo>
                        <a:pt x="259" y="430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4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5" name="Rectangle 269">
                  <a:extLst>
                    <a:ext uri="{FF2B5EF4-FFF2-40B4-BE49-F238E27FC236}">
                      <a16:creationId xmlns:a16="http://schemas.microsoft.com/office/drawing/2014/main" id="{D9F6DDE6-6E1B-4AE3-9BE7-A6D7475E5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6" name="Freeform 270">
                  <a:extLst>
                    <a:ext uri="{FF2B5EF4-FFF2-40B4-BE49-F238E27FC236}">
                      <a16:creationId xmlns:a16="http://schemas.microsoft.com/office/drawing/2014/main" id="{5BEF33D2-526F-419E-A14D-B032626FE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694"/>
                  <a:ext cx="348" cy="178"/>
                </a:xfrm>
                <a:custGeom>
                  <a:avLst/>
                  <a:gdLst>
                    <a:gd name="T0" fmla="*/ 81 w 348"/>
                    <a:gd name="T1" fmla="*/ 178 h 178"/>
                    <a:gd name="T2" fmla="*/ 170 w 348"/>
                    <a:gd name="T3" fmla="*/ 178 h 178"/>
                    <a:gd name="T4" fmla="*/ 170 w 348"/>
                    <a:gd name="T5" fmla="*/ 89 h 178"/>
                    <a:gd name="T6" fmla="*/ 259 w 348"/>
                    <a:gd name="T7" fmla="*/ 89 h 178"/>
                    <a:gd name="T8" fmla="*/ 348 w 348"/>
                    <a:gd name="T9" fmla="*/ 89 h 178"/>
                    <a:gd name="T10" fmla="*/ 348 w 348"/>
                    <a:gd name="T11" fmla="*/ 0 h 178"/>
                    <a:gd name="T12" fmla="*/ 259 w 348"/>
                    <a:gd name="T13" fmla="*/ 0 h 178"/>
                    <a:gd name="T14" fmla="*/ 172 w 348"/>
                    <a:gd name="T15" fmla="*/ 0 h 178"/>
                    <a:gd name="T16" fmla="*/ 85 w 348"/>
                    <a:gd name="T17" fmla="*/ 0 h 178"/>
                    <a:gd name="T18" fmla="*/ 0 w 348"/>
                    <a:gd name="T19" fmla="*/ 0 h 178"/>
                    <a:gd name="T20" fmla="*/ 0 w 348"/>
                    <a:gd name="T21" fmla="*/ 89 h 178"/>
                    <a:gd name="T22" fmla="*/ 81 w 348"/>
                    <a:gd name="T23" fmla="*/ 89 h 178"/>
                    <a:gd name="T24" fmla="*/ 81 w 348"/>
                    <a:gd name="T2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48" h="178">
                      <a:moveTo>
                        <a:pt x="81" y="178"/>
                      </a:move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7" name="Freeform 271">
                  <a:extLst>
                    <a:ext uri="{FF2B5EF4-FFF2-40B4-BE49-F238E27FC236}">
                      <a16:creationId xmlns:a16="http://schemas.microsoft.com/office/drawing/2014/main" id="{1285FA3C-FA26-4685-AD76-786D113447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2" y="1391"/>
                  <a:ext cx="859" cy="349"/>
                </a:xfrm>
                <a:custGeom>
                  <a:avLst/>
                  <a:gdLst>
                    <a:gd name="T0" fmla="*/ 687 w 859"/>
                    <a:gd name="T1" fmla="*/ 0 h 349"/>
                    <a:gd name="T2" fmla="*/ 600 w 859"/>
                    <a:gd name="T3" fmla="*/ 0 h 349"/>
                    <a:gd name="T4" fmla="*/ 511 w 859"/>
                    <a:gd name="T5" fmla="*/ 0 h 349"/>
                    <a:gd name="T6" fmla="*/ 511 w 859"/>
                    <a:gd name="T7" fmla="*/ 89 h 349"/>
                    <a:gd name="T8" fmla="*/ 511 w 859"/>
                    <a:gd name="T9" fmla="*/ 178 h 349"/>
                    <a:gd name="T10" fmla="*/ 424 w 859"/>
                    <a:gd name="T11" fmla="*/ 178 h 349"/>
                    <a:gd name="T12" fmla="*/ 337 w 859"/>
                    <a:gd name="T13" fmla="*/ 178 h 349"/>
                    <a:gd name="T14" fmla="*/ 258 w 859"/>
                    <a:gd name="T15" fmla="*/ 178 h 349"/>
                    <a:gd name="T16" fmla="*/ 171 w 859"/>
                    <a:gd name="T17" fmla="*/ 178 h 349"/>
                    <a:gd name="T18" fmla="*/ 84 w 859"/>
                    <a:gd name="T19" fmla="*/ 178 h 349"/>
                    <a:gd name="T20" fmla="*/ 0 w 859"/>
                    <a:gd name="T21" fmla="*/ 178 h 349"/>
                    <a:gd name="T22" fmla="*/ 0 w 859"/>
                    <a:gd name="T23" fmla="*/ 267 h 349"/>
                    <a:gd name="T24" fmla="*/ 84 w 859"/>
                    <a:gd name="T25" fmla="*/ 267 h 349"/>
                    <a:gd name="T26" fmla="*/ 171 w 859"/>
                    <a:gd name="T27" fmla="*/ 267 h 349"/>
                    <a:gd name="T28" fmla="*/ 260 w 859"/>
                    <a:gd name="T29" fmla="*/ 267 h 349"/>
                    <a:gd name="T30" fmla="*/ 260 w 859"/>
                    <a:gd name="T31" fmla="*/ 349 h 349"/>
                    <a:gd name="T32" fmla="*/ 341 w 859"/>
                    <a:gd name="T33" fmla="*/ 349 h 349"/>
                    <a:gd name="T34" fmla="*/ 341 w 859"/>
                    <a:gd name="T35" fmla="*/ 267 h 349"/>
                    <a:gd name="T36" fmla="*/ 424 w 859"/>
                    <a:gd name="T37" fmla="*/ 267 h 349"/>
                    <a:gd name="T38" fmla="*/ 511 w 859"/>
                    <a:gd name="T39" fmla="*/ 267 h 349"/>
                    <a:gd name="T40" fmla="*/ 600 w 859"/>
                    <a:gd name="T41" fmla="*/ 267 h 349"/>
                    <a:gd name="T42" fmla="*/ 600 w 859"/>
                    <a:gd name="T43" fmla="*/ 178 h 349"/>
                    <a:gd name="T44" fmla="*/ 689 w 859"/>
                    <a:gd name="T45" fmla="*/ 178 h 349"/>
                    <a:gd name="T46" fmla="*/ 689 w 859"/>
                    <a:gd name="T47" fmla="*/ 89 h 349"/>
                    <a:gd name="T48" fmla="*/ 774 w 859"/>
                    <a:gd name="T49" fmla="*/ 89 h 349"/>
                    <a:gd name="T50" fmla="*/ 859 w 859"/>
                    <a:gd name="T51" fmla="*/ 89 h 349"/>
                    <a:gd name="T52" fmla="*/ 859 w 859"/>
                    <a:gd name="T53" fmla="*/ 0 h 349"/>
                    <a:gd name="T54" fmla="*/ 774 w 859"/>
                    <a:gd name="T55" fmla="*/ 0 h 349"/>
                    <a:gd name="T56" fmla="*/ 687 w 859"/>
                    <a:gd name="T5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59" h="349">
                      <a:moveTo>
                        <a:pt x="687" y="0"/>
                      </a:moveTo>
                      <a:lnTo>
                        <a:pt x="600" y="0"/>
                      </a:lnTo>
                      <a:lnTo>
                        <a:pt x="511" y="0"/>
                      </a:lnTo>
                      <a:lnTo>
                        <a:pt x="511" y="89"/>
                      </a:lnTo>
                      <a:lnTo>
                        <a:pt x="511" y="178"/>
                      </a:lnTo>
                      <a:lnTo>
                        <a:pt x="424" y="178"/>
                      </a:lnTo>
                      <a:lnTo>
                        <a:pt x="337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84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4" y="267"/>
                      </a:lnTo>
                      <a:lnTo>
                        <a:pt x="171" y="267"/>
                      </a:lnTo>
                      <a:lnTo>
                        <a:pt x="260" y="267"/>
                      </a:lnTo>
                      <a:lnTo>
                        <a:pt x="260" y="349"/>
                      </a:lnTo>
                      <a:lnTo>
                        <a:pt x="341" y="349"/>
                      </a:lnTo>
                      <a:lnTo>
                        <a:pt x="341" y="267"/>
                      </a:lnTo>
                      <a:lnTo>
                        <a:pt x="424" y="267"/>
                      </a:lnTo>
                      <a:lnTo>
                        <a:pt x="511" y="267"/>
                      </a:lnTo>
                      <a:lnTo>
                        <a:pt x="600" y="267"/>
                      </a:lnTo>
                      <a:lnTo>
                        <a:pt x="600" y="178"/>
                      </a:lnTo>
                      <a:lnTo>
                        <a:pt x="689" y="178"/>
                      </a:lnTo>
                      <a:lnTo>
                        <a:pt x="689" y="89"/>
                      </a:lnTo>
                      <a:lnTo>
                        <a:pt x="774" y="89"/>
                      </a:lnTo>
                      <a:lnTo>
                        <a:pt x="859" y="89"/>
                      </a:lnTo>
                      <a:lnTo>
                        <a:pt x="859" y="0"/>
                      </a:lnTo>
                      <a:lnTo>
                        <a:pt x="774" y="0"/>
                      </a:lnTo>
                      <a:lnTo>
                        <a:pt x="68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8" name="Rectangle 272">
                  <a:extLst>
                    <a:ext uri="{FF2B5EF4-FFF2-40B4-BE49-F238E27FC236}">
                      <a16:creationId xmlns:a16="http://schemas.microsoft.com/office/drawing/2014/main" id="{7C2A7E70-0D8A-417E-864F-2902B14F4B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3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9" name="Freeform 273">
                  <a:extLst>
                    <a:ext uri="{FF2B5EF4-FFF2-40B4-BE49-F238E27FC236}">
                      <a16:creationId xmlns:a16="http://schemas.microsoft.com/office/drawing/2014/main" id="{4F0C769E-C166-4698-9EA1-0CAC247A23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3" y="1043"/>
                  <a:ext cx="170" cy="259"/>
                </a:xfrm>
                <a:custGeom>
                  <a:avLst/>
                  <a:gdLst>
                    <a:gd name="T0" fmla="*/ 170 w 170"/>
                    <a:gd name="T1" fmla="*/ 259 h 259"/>
                    <a:gd name="T2" fmla="*/ 170 w 170"/>
                    <a:gd name="T3" fmla="*/ 178 h 259"/>
                    <a:gd name="T4" fmla="*/ 81 w 170"/>
                    <a:gd name="T5" fmla="*/ 178 h 259"/>
                    <a:gd name="T6" fmla="*/ 81 w 170"/>
                    <a:gd name="T7" fmla="*/ 89 h 259"/>
                    <a:gd name="T8" fmla="*/ 81 w 170"/>
                    <a:gd name="T9" fmla="*/ 0 h 259"/>
                    <a:gd name="T10" fmla="*/ 0 w 170"/>
                    <a:gd name="T11" fmla="*/ 0 h 259"/>
                    <a:gd name="T12" fmla="*/ 0 w 170"/>
                    <a:gd name="T13" fmla="*/ 89 h 259"/>
                    <a:gd name="T14" fmla="*/ 0 w 170"/>
                    <a:gd name="T15" fmla="*/ 176 h 259"/>
                    <a:gd name="T16" fmla="*/ 0 w 170"/>
                    <a:gd name="T17" fmla="*/ 259 h 259"/>
                    <a:gd name="T18" fmla="*/ 83 w 170"/>
                    <a:gd name="T19" fmla="*/ 259 h 259"/>
                    <a:gd name="T20" fmla="*/ 170 w 170"/>
                    <a:gd name="T21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59">
                      <a:moveTo>
                        <a:pt x="170" y="259"/>
                      </a:moveTo>
                      <a:lnTo>
                        <a:pt x="17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3" y="259"/>
                      </a:lnTo>
                      <a:lnTo>
                        <a:pt x="170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0" name="Freeform 274">
                  <a:extLst>
                    <a:ext uri="{FF2B5EF4-FFF2-40B4-BE49-F238E27FC236}">
                      <a16:creationId xmlns:a16="http://schemas.microsoft.com/office/drawing/2014/main" id="{AE329F9C-8DC6-4314-B203-9E90527E36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1043"/>
                  <a:ext cx="259" cy="259"/>
                </a:xfrm>
                <a:custGeom>
                  <a:avLst/>
                  <a:gdLst>
                    <a:gd name="T0" fmla="*/ 259 w 259"/>
                    <a:gd name="T1" fmla="*/ 259 h 259"/>
                    <a:gd name="T2" fmla="*/ 259 w 259"/>
                    <a:gd name="T3" fmla="*/ 178 h 259"/>
                    <a:gd name="T4" fmla="*/ 177 w 259"/>
                    <a:gd name="T5" fmla="*/ 178 h 259"/>
                    <a:gd name="T6" fmla="*/ 177 w 259"/>
                    <a:gd name="T7" fmla="*/ 89 h 259"/>
                    <a:gd name="T8" fmla="*/ 89 w 259"/>
                    <a:gd name="T9" fmla="*/ 89 h 259"/>
                    <a:gd name="T10" fmla="*/ 89 w 259"/>
                    <a:gd name="T11" fmla="*/ 0 h 259"/>
                    <a:gd name="T12" fmla="*/ 0 w 259"/>
                    <a:gd name="T13" fmla="*/ 0 h 259"/>
                    <a:gd name="T14" fmla="*/ 0 w 259"/>
                    <a:gd name="T15" fmla="*/ 89 h 259"/>
                    <a:gd name="T16" fmla="*/ 0 w 259"/>
                    <a:gd name="T17" fmla="*/ 176 h 259"/>
                    <a:gd name="T18" fmla="*/ 0 w 259"/>
                    <a:gd name="T19" fmla="*/ 259 h 259"/>
                    <a:gd name="T20" fmla="*/ 87 w 259"/>
                    <a:gd name="T21" fmla="*/ 259 h 259"/>
                    <a:gd name="T22" fmla="*/ 174 w 259"/>
                    <a:gd name="T23" fmla="*/ 259 h 259"/>
                    <a:gd name="T24" fmla="*/ 259 w 259"/>
                    <a:gd name="T25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59">
                      <a:moveTo>
                        <a:pt x="259" y="259"/>
                      </a:moveTo>
                      <a:lnTo>
                        <a:pt x="259" y="178"/>
                      </a:lnTo>
                      <a:lnTo>
                        <a:pt x="177" y="178"/>
                      </a:lnTo>
                      <a:lnTo>
                        <a:pt x="177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4" y="259"/>
                      </a:lnTo>
                      <a:lnTo>
                        <a:pt x="25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1" name="Freeform 275">
                  <a:extLst>
                    <a:ext uri="{FF2B5EF4-FFF2-40B4-BE49-F238E27FC236}">
                      <a16:creationId xmlns:a16="http://schemas.microsoft.com/office/drawing/2014/main" id="{EE14672E-9DF7-410C-97CA-3FFBB8E39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435"/>
                  <a:ext cx="267" cy="519"/>
                </a:xfrm>
                <a:custGeom>
                  <a:avLst/>
                  <a:gdLst>
                    <a:gd name="T0" fmla="*/ 89 w 267"/>
                    <a:gd name="T1" fmla="*/ 259 h 519"/>
                    <a:gd name="T2" fmla="*/ 89 w 267"/>
                    <a:gd name="T3" fmla="*/ 346 h 519"/>
                    <a:gd name="T4" fmla="*/ 89 w 267"/>
                    <a:gd name="T5" fmla="*/ 433 h 519"/>
                    <a:gd name="T6" fmla="*/ 89 w 267"/>
                    <a:gd name="T7" fmla="*/ 519 h 519"/>
                    <a:gd name="T8" fmla="*/ 178 w 267"/>
                    <a:gd name="T9" fmla="*/ 519 h 519"/>
                    <a:gd name="T10" fmla="*/ 267 w 267"/>
                    <a:gd name="T11" fmla="*/ 519 h 519"/>
                    <a:gd name="T12" fmla="*/ 267 w 267"/>
                    <a:gd name="T13" fmla="*/ 433 h 519"/>
                    <a:gd name="T14" fmla="*/ 267 w 267"/>
                    <a:gd name="T15" fmla="*/ 346 h 519"/>
                    <a:gd name="T16" fmla="*/ 267 w 267"/>
                    <a:gd name="T17" fmla="*/ 259 h 519"/>
                    <a:gd name="T18" fmla="*/ 178 w 267"/>
                    <a:gd name="T19" fmla="*/ 259 h 519"/>
                    <a:gd name="T20" fmla="*/ 178 w 267"/>
                    <a:gd name="T21" fmla="*/ 172 h 519"/>
                    <a:gd name="T22" fmla="*/ 178 w 267"/>
                    <a:gd name="T23" fmla="*/ 81 h 519"/>
                    <a:gd name="T24" fmla="*/ 89 w 267"/>
                    <a:gd name="T25" fmla="*/ 81 h 519"/>
                    <a:gd name="T26" fmla="*/ 89 w 267"/>
                    <a:gd name="T27" fmla="*/ 0 h 519"/>
                    <a:gd name="T28" fmla="*/ 0 w 267"/>
                    <a:gd name="T29" fmla="*/ 0 h 519"/>
                    <a:gd name="T30" fmla="*/ 0 w 267"/>
                    <a:gd name="T31" fmla="*/ 85 h 519"/>
                    <a:gd name="T32" fmla="*/ 0 w 267"/>
                    <a:gd name="T33" fmla="*/ 170 h 519"/>
                    <a:gd name="T34" fmla="*/ 89 w 267"/>
                    <a:gd name="T35" fmla="*/ 170 h 519"/>
                    <a:gd name="T36" fmla="*/ 89 w 267"/>
                    <a:gd name="T37" fmla="*/ 259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7" h="519">
                      <a:moveTo>
                        <a:pt x="89" y="259"/>
                      </a:moveTo>
                      <a:lnTo>
                        <a:pt x="89" y="346"/>
                      </a:lnTo>
                      <a:lnTo>
                        <a:pt x="89" y="433"/>
                      </a:lnTo>
                      <a:lnTo>
                        <a:pt x="89" y="519"/>
                      </a:lnTo>
                      <a:lnTo>
                        <a:pt x="178" y="519"/>
                      </a:lnTo>
                      <a:lnTo>
                        <a:pt x="267" y="519"/>
                      </a:lnTo>
                      <a:lnTo>
                        <a:pt x="267" y="433"/>
                      </a:lnTo>
                      <a:lnTo>
                        <a:pt x="267" y="346"/>
                      </a:lnTo>
                      <a:lnTo>
                        <a:pt x="267" y="259"/>
                      </a:lnTo>
                      <a:lnTo>
                        <a:pt x="178" y="259"/>
                      </a:lnTo>
                      <a:lnTo>
                        <a:pt x="178" y="172"/>
                      </a:lnTo>
                      <a:lnTo>
                        <a:pt x="178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2" name="Freeform 276">
                  <a:extLst>
                    <a:ext uri="{FF2B5EF4-FFF2-40B4-BE49-F238E27FC236}">
                      <a16:creationId xmlns:a16="http://schemas.microsoft.com/office/drawing/2014/main" id="{0DFDDC79-36D0-49D4-9DB6-42B849D9D6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783"/>
                  <a:ext cx="259" cy="786"/>
                </a:xfrm>
                <a:custGeom>
                  <a:avLst/>
                  <a:gdLst>
                    <a:gd name="T0" fmla="*/ 170 w 259"/>
                    <a:gd name="T1" fmla="*/ 610 h 786"/>
                    <a:gd name="T2" fmla="*/ 170 w 259"/>
                    <a:gd name="T3" fmla="*/ 523 h 786"/>
                    <a:gd name="T4" fmla="*/ 170 w 259"/>
                    <a:gd name="T5" fmla="*/ 438 h 786"/>
                    <a:gd name="T6" fmla="*/ 81 w 259"/>
                    <a:gd name="T7" fmla="*/ 438 h 786"/>
                    <a:gd name="T8" fmla="*/ 81 w 259"/>
                    <a:gd name="T9" fmla="*/ 349 h 786"/>
                    <a:gd name="T10" fmla="*/ 81 w 259"/>
                    <a:gd name="T11" fmla="*/ 262 h 786"/>
                    <a:gd name="T12" fmla="*/ 81 w 259"/>
                    <a:gd name="T13" fmla="*/ 173 h 786"/>
                    <a:gd name="T14" fmla="*/ 81 w 259"/>
                    <a:gd name="T15" fmla="*/ 85 h 786"/>
                    <a:gd name="T16" fmla="*/ 81 w 259"/>
                    <a:gd name="T17" fmla="*/ 0 h 786"/>
                    <a:gd name="T18" fmla="*/ 0 w 259"/>
                    <a:gd name="T19" fmla="*/ 0 h 786"/>
                    <a:gd name="T20" fmla="*/ 0 w 259"/>
                    <a:gd name="T21" fmla="*/ 85 h 786"/>
                    <a:gd name="T22" fmla="*/ 0 w 259"/>
                    <a:gd name="T23" fmla="*/ 173 h 786"/>
                    <a:gd name="T24" fmla="*/ 0 w 259"/>
                    <a:gd name="T25" fmla="*/ 262 h 786"/>
                    <a:gd name="T26" fmla="*/ 0 w 259"/>
                    <a:gd name="T27" fmla="*/ 349 h 786"/>
                    <a:gd name="T28" fmla="*/ 0 w 259"/>
                    <a:gd name="T29" fmla="*/ 436 h 786"/>
                    <a:gd name="T30" fmla="*/ 0 w 259"/>
                    <a:gd name="T31" fmla="*/ 523 h 786"/>
                    <a:gd name="T32" fmla="*/ 0 w 259"/>
                    <a:gd name="T33" fmla="*/ 608 h 786"/>
                    <a:gd name="T34" fmla="*/ 81 w 259"/>
                    <a:gd name="T35" fmla="*/ 608 h 786"/>
                    <a:gd name="T36" fmla="*/ 81 w 259"/>
                    <a:gd name="T37" fmla="*/ 697 h 786"/>
                    <a:gd name="T38" fmla="*/ 81 w 259"/>
                    <a:gd name="T39" fmla="*/ 786 h 786"/>
                    <a:gd name="T40" fmla="*/ 172 w 259"/>
                    <a:gd name="T41" fmla="*/ 786 h 786"/>
                    <a:gd name="T42" fmla="*/ 259 w 259"/>
                    <a:gd name="T43" fmla="*/ 786 h 786"/>
                    <a:gd name="T44" fmla="*/ 259 w 259"/>
                    <a:gd name="T45" fmla="*/ 697 h 786"/>
                    <a:gd name="T46" fmla="*/ 170 w 259"/>
                    <a:gd name="T47" fmla="*/ 697 h 786"/>
                    <a:gd name="T48" fmla="*/ 170 w 259"/>
                    <a:gd name="T49" fmla="*/ 610 h 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9" h="786">
                      <a:moveTo>
                        <a:pt x="170" y="610"/>
                      </a:moveTo>
                      <a:lnTo>
                        <a:pt x="170" y="523"/>
                      </a:lnTo>
                      <a:lnTo>
                        <a:pt x="170" y="438"/>
                      </a:lnTo>
                      <a:lnTo>
                        <a:pt x="81" y="438"/>
                      </a:lnTo>
                      <a:lnTo>
                        <a:pt x="81" y="349"/>
                      </a:lnTo>
                      <a:lnTo>
                        <a:pt x="81" y="262"/>
                      </a:lnTo>
                      <a:lnTo>
                        <a:pt x="81" y="173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2"/>
                      </a:lnTo>
                      <a:lnTo>
                        <a:pt x="0" y="349"/>
                      </a:lnTo>
                      <a:lnTo>
                        <a:pt x="0" y="436"/>
                      </a:lnTo>
                      <a:lnTo>
                        <a:pt x="0" y="523"/>
                      </a:lnTo>
                      <a:lnTo>
                        <a:pt x="0" y="608"/>
                      </a:lnTo>
                      <a:lnTo>
                        <a:pt x="81" y="608"/>
                      </a:lnTo>
                      <a:lnTo>
                        <a:pt x="81" y="697"/>
                      </a:lnTo>
                      <a:lnTo>
                        <a:pt x="81" y="786"/>
                      </a:lnTo>
                      <a:lnTo>
                        <a:pt x="172" y="786"/>
                      </a:lnTo>
                      <a:lnTo>
                        <a:pt x="259" y="786"/>
                      </a:lnTo>
                      <a:lnTo>
                        <a:pt x="259" y="697"/>
                      </a:lnTo>
                      <a:lnTo>
                        <a:pt x="170" y="697"/>
                      </a:lnTo>
                      <a:lnTo>
                        <a:pt x="170" y="61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3" name="Rectangle 277">
                  <a:extLst>
                    <a:ext uri="{FF2B5EF4-FFF2-40B4-BE49-F238E27FC236}">
                      <a16:creationId xmlns:a16="http://schemas.microsoft.com/office/drawing/2014/main" id="{7A307D29-AC7A-414A-802C-897D807CB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6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4" name="Rectangle 278">
                  <a:extLst>
                    <a:ext uri="{FF2B5EF4-FFF2-40B4-BE49-F238E27FC236}">
                      <a16:creationId xmlns:a16="http://schemas.microsoft.com/office/drawing/2014/main" id="{A2C033A3-E287-4FCA-8168-A9BA541184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5" name="Freeform 279">
                  <a:extLst>
                    <a:ext uri="{FF2B5EF4-FFF2-40B4-BE49-F238E27FC236}">
                      <a16:creationId xmlns:a16="http://schemas.microsoft.com/office/drawing/2014/main" id="{A564ABB7-A0F1-4F87-B7F6-724EBFAEF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9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6" name="Freeform 280">
                  <a:extLst>
                    <a:ext uri="{FF2B5EF4-FFF2-40B4-BE49-F238E27FC236}">
                      <a16:creationId xmlns:a16="http://schemas.microsoft.com/office/drawing/2014/main" id="{0486DF80-878A-4744-9D1D-A314AEDC5E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0" y="1221"/>
                  <a:ext cx="259" cy="170"/>
                </a:xfrm>
                <a:custGeom>
                  <a:avLst/>
                  <a:gdLst>
                    <a:gd name="T0" fmla="*/ 89 w 259"/>
                    <a:gd name="T1" fmla="*/ 0 h 170"/>
                    <a:gd name="T2" fmla="*/ 89 w 259"/>
                    <a:gd name="T3" fmla="*/ 81 h 170"/>
                    <a:gd name="T4" fmla="*/ 0 w 259"/>
                    <a:gd name="T5" fmla="*/ 81 h 170"/>
                    <a:gd name="T6" fmla="*/ 0 w 259"/>
                    <a:gd name="T7" fmla="*/ 170 h 170"/>
                    <a:gd name="T8" fmla="*/ 87 w 259"/>
                    <a:gd name="T9" fmla="*/ 170 h 170"/>
                    <a:gd name="T10" fmla="*/ 177 w 259"/>
                    <a:gd name="T11" fmla="*/ 170 h 170"/>
                    <a:gd name="T12" fmla="*/ 177 w 259"/>
                    <a:gd name="T13" fmla="*/ 81 h 170"/>
                    <a:gd name="T14" fmla="*/ 259 w 259"/>
                    <a:gd name="T15" fmla="*/ 81 h 170"/>
                    <a:gd name="T16" fmla="*/ 259 w 259"/>
                    <a:gd name="T17" fmla="*/ 0 h 170"/>
                    <a:gd name="T18" fmla="*/ 174 w 259"/>
                    <a:gd name="T19" fmla="*/ 0 h 170"/>
                    <a:gd name="T20" fmla="*/ 8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89" y="0"/>
                      </a:move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0"/>
                      </a:lnTo>
                      <a:lnTo>
                        <a:pt x="87" y="170"/>
                      </a:lnTo>
                      <a:lnTo>
                        <a:pt x="177" y="170"/>
                      </a:lnTo>
                      <a:lnTo>
                        <a:pt x="177" y="81"/>
                      </a:lnTo>
                      <a:lnTo>
                        <a:pt x="259" y="81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7" name="Rectangle 281">
                  <a:extLst>
                    <a:ext uri="{FF2B5EF4-FFF2-40B4-BE49-F238E27FC236}">
                      <a16:creationId xmlns:a16="http://schemas.microsoft.com/office/drawing/2014/main" id="{2CD300D2-73CE-445A-A4AB-58383B59BA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1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8" name="Rectangle 282">
                  <a:extLst>
                    <a:ext uri="{FF2B5EF4-FFF2-40B4-BE49-F238E27FC236}">
                      <a16:creationId xmlns:a16="http://schemas.microsoft.com/office/drawing/2014/main" id="{77F5EEB1-7D56-47EB-BE24-D2D8593FB3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480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9" name="Rectangle 283">
                  <a:extLst>
                    <a:ext uri="{FF2B5EF4-FFF2-40B4-BE49-F238E27FC236}">
                      <a16:creationId xmlns:a16="http://schemas.microsoft.com/office/drawing/2014/main" id="{6538616B-9F51-4260-8A66-D1FF501B8A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0" name="Rectangle 284">
                  <a:extLst>
                    <a:ext uri="{FF2B5EF4-FFF2-40B4-BE49-F238E27FC236}">
                      <a16:creationId xmlns:a16="http://schemas.microsoft.com/office/drawing/2014/main" id="{3E75EDB9-6D59-482C-8A6C-D7829E36E9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1302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1" name="Rectangle 285">
                  <a:extLst>
                    <a:ext uri="{FF2B5EF4-FFF2-40B4-BE49-F238E27FC236}">
                      <a16:creationId xmlns:a16="http://schemas.microsoft.com/office/drawing/2014/main" id="{0333CFC8-62EE-4A21-AE44-52F889B90E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872"/>
                  <a:ext cx="81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2" name="Freeform 286">
                  <a:extLst>
                    <a:ext uri="{FF2B5EF4-FFF2-40B4-BE49-F238E27FC236}">
                      <a16:creationId xmlns:a16="http://schemas.microsoft.com/office/drawing/2014/main" id="{D02F68DA-92F5-4087-91DD-B8954C4E8D0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446" y="1043"/>
                  <a:ext cx="866" cy="697"/>
                </a:xfrm>
                <a:custGeom>
                  <a:avLst/>
                  <a:gdLst>
                    <a:gd name="T0" fmla="*/ 785 w 866"/>
                    <a:gd name="T1" fmla="*/ 524 h 697"/>
                    <a:gd name="T2" fmla="*/ 785 w 866"/>
                    <a:gd name="T3" fmla="*/ 437 h 697"/>
                    <a:gd name="T4" fmla="*/ 696 w 866"/>
                    <a:gd name="T5" fmla="*/ 437 h 697"/>
                    <a:gd name="T6" fmla="*/ 696 w 866"/>
                    <a:gd name="T7" fmla="*/ 348 h 697"/>
                    <a:gd name="T8" fmla="*/ 607 w 866"/>
                    <a:gd name="T9" fmla="*/ 348 h 697"/>
                    <a:gd name="T10" fmla="*/ 607 w 866"/>
                    <a:gd name="T11" fmla="*/ 437 h 697"/>
                    <a:gd name="T12" fmla="*/ 518 w 866"/>
                    <a:gd name="T13" fmla="*/ 437 h 697"/>
                    <a:gd name="T14" fmla="*/ 518 w 866"/>
                    <a:gd name="T15" fmla="*/ 348 h 697"/>
                    <a:gd name="T16" fmla="*/ 435 w 866"/>
                    <a:gd name="T17" fmla="*/ 348 h 697"/>
                    <a:gd name="T18" fmla="*/ 348 w 866"/>
                    <a:gd name="T19" fmla="*/ 348 h 697"/>
                    <a:gd name="T20" fmla="*/ 348 w 866"/>
                    <a:gd name="T21" fmla="*/ 259 h 697"/>
                    <a:gd name="T22" fmla="*/ 259 w 866"/>
                    <a:gd name="T23" fmla="*/ 259 h 697"/>
                    <a:gd name="T24" fmla="*/ 259 w 866"/>
                    <a:gd name="T25" fmla="*/ 176 h 697"/>
                    <a:gd name="T26" fmla="*/ 259 w 866"/>
                    <a:gd name="T27" fmla="*/ 89 h 697"/>
                    <a:gd name="T28" fmla="*/ 259 w 866"/>
                    <a:gd name="T29" fmla="*/ 0 h 697"/>
                    <a:gd name="T30" fmla="*/ 172 w 866"/>
                    <a:gd name="T31" fmla="*/ 0 h 697"/>
                    <a:gd name="T32" fmla="*/ 89 w 866"/>
                    <a:gd name="T33" fmla="*/ 0 h 697"/>
                    <a:gd name="T34" fmla="*/ 89 w 866"/>
                    <a:gd name="T35" fmla="*/ 89 h 697"/>
                    <a:gd name="T36" fmla="*/ 170 w 866"/>
                    <a:gd name="T37" fmla="*/ 89 h 697"/>
                    <a:gd name="T38" fmla="*/ 170 w 866"/>
                    <a:gd name="T39" fmla="*/ 176 h 697"/>
                    <a:gd name="T40" fmla="*/ 170 w 866"/>
                    <a:gd name="T41" fmla="*/ 259 h 697"/>
                    <a:gd name="T42" fmla="*/ 89 w 866"/>
                    <a:gd name="T43" fmla="*/ 259 h 697"/>
                    <a:gd name="T44" fmla="*/ 89 w 866"/>
                    <a:gd name="T45" fmla="*/ 178 h 697"/>
                    <a:gd name="T46" fmla="*/ 0 w 866"/>
                    <a:gd name="T47" fmla="*/ 178 h 697"/>
                    <a:gd name="T48" fmla="*/ 0 w 866"/>
                    <a:gd name="T49" fmla="*/ 263 h 697"/>
                    <a:gd name="T50" fmla="*/ 0 w 866"/>
                    <a:gd name="T51" fmla="*/ 350 h 697"/>
                    <a:gd name="T52" fmla="*/ 0 w 866"/>
                    <a:gd name="T53" fmla="*/ 437 h 697"/>
                    <a:gd name="T54" fmla="*/ 0 w 866"/>
                    <a:gd name="T55" fmla="*/ 526 h 697"/>
                    <a:gd name="T56" fmla="*/ 89 w 866"/>
                    <a:gd name="T57" fmla="*/ 526 h 697"/>
                    <a:gd name="T58" fmla="*/ 89 w 866"/>
                    <a:gd name="T59" fmla="*/ 437 h 697"/>
                    <a:gd name="T60" fmla="*/ 170 w 866"/>
                    <a:gd name="T61" fmla="*/ 437 h 697"/>
                    <a:gd name="T62" fmla="*/ 170 w 866"/>
                    <a:gd name="T63" fmla="*/ 524 h 697"/>
                    <a:gd name="T64" fmla="*/ 170 w 866"/>
                    <a:gd name="T65" fmla="*/ 615 h 697"/>
                    <a:gd name="T66" fmla="*/ 259 w 866"/>
                    <a:gd name="T67" fmla="*/ 615 h 697"/>
                    <a:gd name="T68" fmla="*/ 348 w 866"/>
                    <a:gd name="T69" fmla="*/ 615 h 697"/>
                    <a:gd name="T70" fmla="*/ 348 w 866"/>
                    <a:gd name="T71" fmla="*/ 697 h 697"/>
                    <a:gd name="T72" fmla="*/ 435 w 866"/>
                    <a:gd name="T73" fmla="*/ 697 h 697"/>
                    <a:gd name="T74" fmla="*/ 522 w 866"/>
                    <a:gd name="T75" fmla="*/ 697 h 697"/>
                    <a:gd name="T76" fmla="*/ 609 w 866"/>
                    <a:gd name="T77" fmla="*/ 697 h 697"/>
                    <a:gd name="T78" fmla="*/ 696 w 866"/>
                    <a:gd name="T79" fmla="*/ 697 h 697"/>
                    <a:gd name="T80" fmla="*/ 783 w 866"/>
                    <a:gd name="T81" fmla="*/ 697 h 697"/>
                    <a:gd name="T82" fmla="*/ 866 w 866"/>
                    <a:gd name="T83" fmla="*/ 697 h 697"/>
                    <a:gd name="T84" fmla="*/ 866 w 866"/>
                    <a:gd name="T85" fmla="*/ 615 h 697"/>
                    <a:gd name="T86" fmla="*/ 785 w 866"/>
                    <a:gd name="T87" fmla="*/ 615 h 697"/>
                    <a:gd name="T88" fmla="*/ 785 w 866"/>
                    <a:gd name="T89" fmla="*/ 524 h 697"/>
                    <a:gd name="T90" fmla="*/ 259 w 866"/>
                    <a:gd name="T91" fmla="*/ 526 h 697"/>
                    <a:gd name="T92" fmla="*/ 259 w 866"/>
                    <a:gd name="T93" fmla="*/ 437 h 697"/>
                    <a:gd name="T94" fmla="*/ 348 w 866"/>
                    <a:gd name="T95" fmla="*/ 437 h 697"/>
                    <a:gd name="T96" fmla="*/ 348 w 866"/>
                    <a:gd name="T97" fmla="*/ 526 h 697"/>
                    <a:gd name="T98" fmla="*/ 259 w 866"/>
                    <a:gd name="T99" fmla="*/ 526 h 697"/>
                    <a:gd name="T100" fmla="*/ 437 w 866"/>
                    <a:gd name="T101" fmla="*/ 615 h 697"/>
                    <a:gd name="T102" fmla="*/ 437 w 866"/>
                    <a:gd name="T103" fmla="*/ 526 h 697"/>
                    <a:gd name="T104" fmla="*/ 518 w 866"/>
                    <a:gd name="T105" fmla="*/ 526 h 697"/>
                    <a:gd name="T106" fmla="*/ 518 w 866"/>
                    <a:gd name="T107" fmla="*/ 615 h 697"/>
                    <a:gd name="T108" fmla="*/ 437 w 866"/>
                    <a:gd name="T109" fmla="*/ 615 h 697"/>
                    <a:gd name="T110" fmla="*/ 607 w 866"/>
                    <a:gd name="T111" fmla="*/ 615 h 697"/>
                    <a:gd name="T112" fmla="*/ 607 w 866"/>
                    <a:gd name="T113" fmla="*/ 526 h 697"/>
                    <a:gd name="T114" fmla="*/ 696 w 866"/>
                    <a:gd name="T115" fmla="*/ 526 h 697"/>
                    <a:gd name="T116" fmla="*/ 696 w 866"/>
                    <a:gd name="T117" fmla="*/ 615 h 697"/>
                    <a:gd name="T118" fmla="*/ 607 w 866"/>
                    <a:gd name="T119" fmla="*/ 615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66" h="697">
                      <a:moveTo>
                        <a:pt x="785" y="524"/>
                      </a:moveTo>
                      <a:lnTo>
                        <a:pt x="78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437"/>
                      </a:lnTo>
                      <a:lnTo>
                        <a:pt x="518" y="437"/>
                      </a:lnTo>
                      <a:lnTo>
                        <a:pt x="518" y="348"/>
                      </a:lnTo>
                      <a:lnTo>
                        <a:pt x="435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6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0" y="89"/>
                      </a:lnTo>
                      <a:lnTo>
                        <a:pt x="170" y="176"/>
                      </a:lnTo>
                      <a:lnTo>
                        <a:pt x="170" y="259"/>
                      </a:lnTo>
                      <a:lnTo>
                        <a:pt x="89" y="25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0" y="437"/>
                      </a:lnTo>
                      <a:lnTo>
                        <a:pt x="170" y="524"/>
                      </a:lnTo>
                      <a:lnTo>
                        <a:pt x="170" y="615"/>
                      </a:lnTo>
                      <a:lnTo>
                        <a:pt x="259" y="615"/>
                      </a:lnTo>
                      <a:lnTo>
                        <a:pt x="348" y="615"/>
                      </a:lnTo>
                      <a:lnTo>
                        <a:pt x="348" y="697"/>
                      </a:lnTo>
                      <a:lnTo>
                        <a:pt x="435" y="697"/>
                      </a:lnTo>
                      <a:lnTo>
                        <a:pt x="522" y="697"/>
                      </a:lnTo>
                      <a:lnTo>
                        <a:pt x="609" y="697"/>
                      </a:lnTo>
                      <a:lnTo>
                        <a:pt x="696" y="697"/>
                      </a:lnTo>
                      <a:lnTo>
                        <a:pt x="783" y="697"/>
                      </a:lnTo>
                      <a:lnTo>
                        <a:pt x="866" y="697"/>
                      </a:lnTo>
                      <a:lnTo>
                        <a:pt x="866" y="615"/>
                      </a:lnTo>
                      <a:lnTo>
                        <a:pt x="785" y="615"/>
                      </a:lnTo>
                      <a:lnTo>
                        <a:pt x="785" y="524"/>
                      </a:lnTo>
                      <a:close/>
                      <a:moveTo>
                        <a:pt x="259" y="526"/>
                      </a:move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526"/>
                      </a:lnTo>
                      <a:lnTo>
                        <a:pt x="259" y="526"/>
                      </a:lnTo>
                      <a:close/>
                      <a:moveTo>
                        <a:pt x="437" y="615"/>
                      </a:moveTo>
                      <a:lnTo>
                        <a:pt x="437" y="526"/>
                      </a:lnTo>
                      <a:lnTo>
                        <a:pt x="518" y="526"/>
                      </a:lnTo>
                      <a:lnTo>
                        <a:pt x="518" y="615"/>
                      </a:lnTo>
                      <a:lnTo>
                        <a:pt x="437" y="615"/>
                      </a:lnTo>
                      <a:close/>
                      <a:moveTo>
                        <a:pt x="607" y="615"/>
                      </a:moveTo>
                      <a:lnTo>
                        <a:pt x="607" y="526"/>
                      </a:lnTo>
                      <a:lnTo>
                        <a:pt x="696" y="526"/>
                      </a:lnTo>
                      <a:lnTo>
                        <a:pt x="696" y="615"/>
                      </a:lnTo>
                      <a:lnTo>
                        <a:pt x="607" y="615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3" name="Freeform 287">
                  <a:extLst>
                    <a:ext uri="{FF2B5EF4-FFF2-40B4-BE49-F238E27FC236}">
                      <a16:creationId xmlns:a16="http://schemas.microsoft.com/office/drawing/2014/main" id="{6C227C0B-CF47-41FD-BC66-E0FD7929F2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4" y="783"/>
                  <a:ext cx="267" cy="171"/>
                </a:xfrm>
                <a:custGeom>
                  <a:avLst/>
                  <a:gdLst>
                    <a:gd name="T0" fmla="*/ 178 w 267"/>
                    <a:gd name="T1" fmla="*/ 0 h 171"/>
                    <a:gd name="T2" fmla="*/ 89 w 267"/>
                    <a:gd name="T3" fmla="*/ 0 h 171"/>
                    <a:gd name="T4" fmla="*/ 89 w 267"/>
                    <a:gd name="T5" fmla="*/ 89 h 171"/>
                    <a:gd name="T6" fmla="*/ 0 w 267"/>
                    <a:gd name="T7" fmla="*/ 89 h 171"/>
                    <a:gd name="T8" fmla="*/ 0 w 267"/>
                    <a:gd name="T9" fmla="*/ 171 h 171"/>
                    <a:gd name="T10" fmla="*/ 91 w 267"/>
                    <a:gd name="T11" fmla="*/ 171 h 171"/>
                    <a:gd name="T12" fmla="*/ 178 w 267"/>
                    <a:gd name="T13" fmla="*/ 171 h 171"/>
                    <a:gd name="T14" fmla="*/ 178 w 267"/>
                    <a:gd name="T15" fmla="*/ 89 h 171"/>
                    <a:gd name="T16" fmla="*/ 267 w 267"/>
                    <a:gd name="T17" fmla="*/ 89 h 171"/>
                    <a:gd name="T18" fmla="*/ 267 w 267"/>
                    <a:gd name="T19" fmla="*/ 0 h 171"/>
                    <a:gd name="T20" fmla="*/ 178 w 267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1"/>
                      </a:lnTo>
                      <a:lnTo>
                        <a:pt x="91" y="171"/>
                      </a:lnTo>
                      <a:lnTo>
                        <a:pt x="178" y="171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4" name="Rectangle 288">
                  <a:extLst>
                    <a:ext uri="{FF2B5EF4-FFF2-40B4-BE49-F238E27FC236}">
                      <a16:creationId xmlns:a16="http://schemas.microsoft.com/office/drawing/2014/main" id="{B4C678BF-ED93-4ACF-915E-D7FD258D1C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4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5" name="Rectangle 289">
                  <a:extLst>
                    <a:ext uri="{FF2B5EF4-FFF2-40B4-BE49-F238E27FC236}">
                      <a16:creationId xmlns:a16="http://schemas.microsoft.com/office/drawing/2014/main" id="{FD57A62C-6980-408E-9E7B-FDB12F4628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6" name="Freeform 290">
                  <a:extLst>
                    <a:ext uri="{FF2B5EF4-FFF2-40B4-BE49-F238E27FC236}">
                      <a16:creationId xmlns:a16="http://schemas.microsoft.com/office/drawing/2014/main" id="{FEED6404-BD22-4EC9-B7A1-7E93D787FA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569"/>
                  <a:ext cx="437" cy="171"/>
                </a:xfrm>
                <a:custGeom>
                  <a:avLst/>
                  <a:gdLst>
                    <a:gd name="T0" fmla="*/ 259 w 437"/>
                    <a:gd name="T1" fmla="*/ 89 h 171"/>
                    <a:gd name="T2" fmla="*/ 259 w 437"/>
                    <a:gd name="T3" fmla="*/ 0 h 171"/>
                    <a:gd name="T4" fmla="*/ 172 w 437"/>
                    <a:gd name="T5" fmla="*/ 0 h 171"/>
                    <a:gd name="T6" fmla="*/ 85 w 437"/>
                    <a:gd name="T7" fmla="*/ 0 h 171"/>
                    <a:gd name="T8" fmla="*/ 0 w 437"/>
                    <a:gd name="T9" fmla="*/ 0 h 171"/>
                    <a:gd name="T10" fmla="*/ 0 w 437"/>
                    <a:gd name="T11" fmla="*/ 89 h 171"/>
                    <a:gd name="T12" fmla="*/ 81 w 437"/>
                    <a:gd name="T13" fmla="*/ 89 h 171"/>
                    <a:gd name="T14" fmla="*/ 81 w 437"/>
                    <a:gd name="T15" fmla="*/ 171 h 171"/>
                    <a:gd name="T16" fmla="*/ 172 w 437"/>
                    <a:gd name="T17" fmla="*/ 171 h 171"/>
                    <a:gd name="T18" fmla="*/ 259 w 437"/>
                    <a:gd name="T19" fmla="*/ 171 h 171"/>
                    <a:gd name="T20" fmla="*/ 346 w 437"/>
                    <a:gd name="T21" fmla="*/ 171 h 171"/>
                    <a:gd name="T22" fmla="*/ 437 w 437"/>
                    <a:gd name="T23" fmla="*/ 171 h 171"/>
                    <a:gd name="T24" fmla="*/ 437 w 437"/>
                    <a:gd name="T25" fmla="*/ 89 h 171"/>
                    <a:gd name="T26" fmla="*/ 346 w 437"/>
                    <a:gd name="T27" fmla="*/ 89 h 171"/>
                    <a:gd name="T28" fmla="*/ 259 w 437"/>
                    <a:gd name="T29" fmla="*/ 8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37" h="171">
                      <a:moveTo>
                        <a:pt x="259" y="89"/>
                      </a:move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1"/>
                      </a:lnTo>
                      <a:lnTo>
                        <a:pt x="172" y="171"/>
                      </a:lnTo>
                      <a:lnTo>
                        <a:pt x="259" y="171"/>
                      </a:lnTo>
                      <a:lnTo>
                        <a:pt x="346" y="171"/>
                      </a:lnTo>
                      <a:lnTo>
                        <a:pt x="437" y="171"/>
                      </a:lnTo>
                      <a:lnTo>
                        <a:pt x="437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7" name="Freeform 291">
                  <a:extLst>
                    <a:ext uri="{FF2B5EF4-FFF2-40B4-BE49-F238E27FC236}">
                      <a16:creationId xmlns:a16="http://schemas.microsoft.com/office/drawing/2014/main" id="{66D46D6E-3B9F-46B3-B5DF-92A209211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043"/>
                  <a:ext cx="267" cy="437"/>
                </a:xfrm>
                <a:custGeom>
                  <a:avLst/>
                  <a:gdLst>
                    <a:gd name="T0" fmla="*/ 267 w 267"/>
                    <a:gd name="T1" fmla="*/ 0 h 437"/>
                    <a:gd name="T2" fmla="*/ 178 w 267"/>
                    <a:gd name="T3" fmla="*/ 0 h 437"/>
                    <a:gd name="T4" fmla="*/ 91 w 267"/>
                    <a:gd name="T5" fmla="*/ 0 h 437"/>
                    <a:gd name="T6" fmla="*/ 0 w 267"/>
                    <a:gd name="T7" fmla="*/ 0 h 437"/>
                    <a:gd name="T8" fmla="*/ 0 w 267"/>
                    <a:gd name="T9" fmla="*/ 89 h 437"/>
                    <a:gd name="T10" fmla="*/ 0 w 267"/>
                    <a:gd name="T11" fmla="*/ 176 h 437"/>
                    <a:gd name="T12" fmla="*/ 0 w 267"/>
                    <a:gd name="T13" fmla="*/ 263 h 437"/>
                    <a:gd name="T14" fmla="*/ 0 w 267"/>
                    <a:gd name="T15" fmla="*/ 350 h 437"/>
                    <a:gd name="T16" fmla="*/ 0 w 267"/>
                    <a:gd name="T17" fmla="*/ 437 h 437"/>
                    <a:gd name="T18" fmla="*/ 91 w 267"/>
                    <a:gd name="T19" fmla="*/ 437 h 437"/>
                    <a:gd name="T20" fmla="*/ 178 w 267"/>
                    <a:gd name="T21" fmla="*/ 437 h 437"/>
                    <a:gd name="T22" fmla="*/ 178 w 267"/>
                    <a:gd name="T23" fmla="*/ 348 h 437"/>
                    <a:gd name="T24" fmla="*/ 89 w 267"/>
                    <a:gd name="T25" fmla="*/ 348 h 437"/>
                    <a:gd name="T26" fmla="*/ 89 w 267"/>
                    <a:gd name="T27" fmla="*/ 263 h 437"/>
                    <a:gd name="T28" fmla="*/ 89 w 267"/>
                    <a:gd name="T29" fmla="*/ 176 h 437"/>
                    <a:gd name="T30" fmla="*/ 89 w 267"/>
                    <a:gd name="T31" fmla="*/ 89 h 437"/>
                    <a:gd name="T32" fmla="*/ 178 w 267"/>
                    <a:gd name="T33" fmla="*/ 89 h 437"/>
                    <a:gd name="T34" fmla="*/ 178 w 267"/>
                    <a:gd name="T35" fmla="*/ 178 h 437"/>
                    <a:gd name="T36" fmla="*/ 267 w 267"/>
                    <a:gd name="T37" fmla="*/ 178 h 437"/>
                    <a:gd name="T38" fmla="*/ 267 w 267"/>
                    <a:gd name="T39" fmla="*/ 89 h 437"/>
                    <a:gd name="T40" fmla="*/ 267 w 267"/>
                    <a:gd name="T41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7" h="437">
                      <a:moveTo>
                        <a:pt x="267" y="0"/>
                      </a:move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91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89" y="348"/>
                      </a:lnTo>
                      <a:lnTo>
                        <a:pt x="89" y="263"/>
                      </a:lnTo>
                      <a:lnTo>
                        <a:pt x="89" y="176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8" name="Freeform 292">
                  <a:extLst>
                    <a:ext uri="{FF2B5EF4-FFF2-40B4-BE49-F238E27FC236}">
                      <a16:creationId xmlns:a16="http://schemas.microsoft.com/office/drawing/2014/main" id="{2C7A02F9-81E4-4E83-8EB4-E38A99CB6E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68" y="783"/>
                  <a:ext cx="267" cy="171"/>
                </a:xfrm>
                <a:custGeom>
                  <a:avLst/>
                  <a:gdLst>
                    <a:gd name="T0" fmla="*/ 176 w 267"/>
                    <a:gd name="T1" fmla="*/ 171 h 171"/>
                    <a:gd name="T2" fmla="*/ 267 w 267"/>
                    <a:gd name="T3" fmla="*/ 171 h 171"/>
                    <a:gd name="T4" fmla="*/ 267 w 267"/>
                    <a:gd name="T5" fmla="*/ 89 h 171"/>
                    <a:gd name="T6" fmla="*/ 176 w 267"/>
                    <a:gd name="T7" fmla="*/ 89 h 171"/>
                    <a:gd name="T8" fmla="*/ 89 w 267"/>
                    <a:gd name="T9" fmla="*/ 89 h 171"/>
                    <a:gd name="T10" fmla="*/ 89 w 267"/>
                    <a:gd name="T11" fmla="*/ 0 h 171"/>
                    <a:gd name="T12" fmla="*/ 0 w 267"/>
                    <a:gd name="T13" fmla="*/ 0 h 171"/>
                    <a:gd name="T14" fmla="*/ 0 w 267"/>
                    <a:gd name="T15" fmla="*/ 85 h 171"/>
                    <a:gd name="T16" fmla="*/ 0 w 267"/>
                    <a:gd name="T17" fmla="*/ 171 h 171"/>
                    <a:gd name="T18" fmla="*/ 89 w 267"/>
                    <a:gd name="T19" fmla="*/ 171 h 171"/>
                    <a:gd name="T20" fmla="*/ 176 w 267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6" y="171"/>
                      </a:moveTo>
                      <a:lnTo>
                        <a:pt x="267" y="171"/>
                      </a:lnTo>
                      <a:lnTo>
                        <a:pt x="267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176" y="171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9" name="Freeform 293">
                  <a:extLst>
                    <a:ext uri="{FF2B5EF4-FFF2-40B4-BE49-F238E27FC236}">
                      <a16:creationId xmlns:a16="http://schemas.microsoft.com/office/drawing/2014/main" id="{F946C2D9-5930-4B70-A2A9-38EDCFFB10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1391"/>
                  <a:ext cx="696" cy="349"/>
                </a:xfrm>
                <a:custGeom>
                  <a:avLst/>
                  <a:gdLst>
                    <a:gd name="T0" fmla="*/ 526 w 696"/>
                    <a:gd name="T1" fmla="*/ 0 h 349"/>
                    <a:gd name="T2" fmla="*/ 526 w 696"/>
                    <a:gd name="T3" fmla="*/ 89 h 349"/>
                    <a:gd name="T4" fmla="*/ 437 w 696"/>
                    <a:gd name="T5" fmla="*/ 89 h 349"/>
                    <a:gd name="T6" fmla="*/ 348 w 696"/>
                    <a:gd name="T7" fmla="*/ 89 h 349"/>
                    <a:gd name="T8" fmla="*/ 348 w 696"/>
                    <a:gd name="T9" fmla="*/ 178 h 349"/>
                    <a:gd name="T10" fmla="*/ 259 w 696"/>
                    <a:gd name="T11" fmla="*/ 178 h 349"/>
                    <a:gd name="T12" fmla="*/ 259 w 696"/>
                    <a:gd name="T13" fmla="*/ 89 h 349"/>
                    <a:gd name="T14" fmla="*/ 176 w 696"/>
                    <a:gd name="T15" fmla="*/ 89 h 349"/>
                    <a:gd name="T16" fmla="*/ 89 w 696"/>
                    <a:gd name="T17" fmla="*/ 89 h 349"/>
                    <a:gd name="T18" fmla="*/ 89 w 696"/>
                    <a:gd name="T19" fmla="*/ 178 h 349"/>
                    <a:gd name="T20" fmla="*/ 0 w 696"/>
                    <a:gd name="T21" fmla="*/ 178 h 349"/>
                    <a:gd name="T22" fmla="*/ 0 w 696"/>
                    <a:gd name="T23" fmla="*/ 264 h 349"/>
                    <a:gd name="T24" fmla="*/ 0 w 696"/>
                    <a:gd name="T25" fmla="*/ 349 h 349"/>
                    <a:gd name="T26" fmla="*/ 89 w 696"/>
                    <a:gd name="T27" fmla="*/ 349 h 349"/>
                    <a:gd name="T28" fmla="*/ 178 w 696"/>
                    <a:gd name="T29" fmla="*/ 349 h 349"/>
                    <a:gd name="T30" fmla="*/ 178 w 696"/>
                    <a:gd name="T31" fmla="*/ 267 h 349"/>
                    <a:gd name="T32" fmla="*/ 263 w 696"/>
                    <a:gd name="T33" fmla="*/ 267 h 349"/>
                    <a:gd name="T34" fmla="*/ 350 w 696"/>
                    <a:gd name="T35" fmla="*/ 267 h 349"/>
                    <a:gd name="T36" fmla="*/ 437 w 696"/>
                    <a:gd name="T37" fmla="*/ 267 h 349"/>
                    <a:gd name="T38" fmla="*/ 524 w 696"/>
                    <a:gd name="T39" fmla="*/ 267 h 349"/>
                    <a:gd name="T40" fmla="*/ 615 w 696"/>
                    <a:gd name="T41" fmla="*/ 267 h 349"/>
                    <a:gd name="T42" fmla="*/ 615 w 696"/>
                    <a:gd name="T43" fmla="*/ 178 h 349"/>
                    <a:gd name="T44" fmla="*/ 696 w 696"/>
                    <a:gd name="T45" fmla="*/ 178 h 349"/>
                    <a:gd name="T46" fmla="*/ 696 w 696"/>
                    <a:gd name="T47" fmla="*/ 89 h 349"/>
                    <a:gd name="T48" fmla="*/ 696 w 696"/>
                    <a:gd name="T49" fmla="*/ 0 h 349"/>
                    <a:gd name="T50" fmla="*/ 611 w 696"/>
                    <a:gd name="T51" fmla="*/ 0 h 349"/>
                    <a:gd name="T52" fmla="*/ 526 w 696"/>
                    <a:gd name="T5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6" h="349">
                      <a:moveTo>
                        <a:pt x="526" y="0"/>
                      </a:move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267"/>
                      </a:lnTo>
                      <a:lnTo>
                        <a:pt x="263" y="267"/>
                      </a:lnTo>
                      <a:lnTo>
                        <a:pt x="350" y="267"/>
                      </a:lnTo>
                      <a:lnTo>
                        <a:pt x="437" y="267"/>
                      </a:lnTo>
                      <a:lnTo>
                        <a:pt x="524" y="267"/>
                      </a:lnTo>
                      <a:lnTo>
                        <a:pt x="615" y="267"/>
                      </a:lnTo>
                      <a:lnTo>
                        <a:pt x="615" y="178"/>
                      </a:lnTo>
                      <a:lnTo>
                        <a:pt x="696" y="178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11" y="0"/>
                      </a:lnTo>
                      <a:lnTo>
                        <a:pt x="526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0" name="Rectangle 294">
                  <a:extLst>
                    <a:ext uri="{FF2B5EF4-FFF2-40B4-BE49-F238E27FC236}">
                      <a16:creationId xmlns:a16="http://schemas.microsoft.com/office/drawing/2014/main" id="{700B0BDA-5AEB-4A0A-B041-E98081533D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1" name="Rectangle 295">
                  <a:extLst>
                    <a:ext uri="{FF2B5EF4-FFF2-40B4-BE49-F238E27FC236}">
                      <a16:creationId xmlns:a16="http://schemas.microsoft.com/office/drawing/2014/main" id="{2782B6CD-BA02-40E7-B0FE-7BAC3023EC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1302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2" name="Freeform 296">
                  <a:extLst>
                    <a:ext uri="{FF2B5EF4-FFF2-40B4-BE49-F238E27FC236}">
                      <a16:creationId xmlns:a16="http://schemas.microsoft.com/office/drawing/2014/main" id="{779DBE74-71AB-46E8-B6F9-95D08EAF64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516"/>
                  <a:ext cx="615" cy="875"/>
                </a:xfrm>
                <a:custGeom>
                  <a:avLst/>
                  <a:gdLst>
                    <a:gd name="T0" fmla="*/ 89 w 615"/>
                    <a:gd name="T1" fmla="*/ 790 h 875"/>
                    <a:gd name="T2" fmla="*/ 89 w 615"/>
                    <a:gd name="T3" fmla="*/ 875 h 875"/>
                    <a:gd name="T4" fmla="*/ 178 w 615"/>
                    <a:gd name="T5" fmla="*/ 875 h 875"/>
                    <a:gd name="T6" fmla="*/ 178 w 615"/>
                    <a:gd name="T7" fmla="*/ 790 h 875"/>
                    <a:gd name="T8" fmla="*/ 178 w 615"/>
                    <a:gd name="T9" fmla="*/ 705 h 875"/>
                    <a:gd name="T10" fmla="*/ 259 w 615"/>
                    <a:gd name="T11" fmla="*/ 705 h 875"/>
                    <a:gd name="T12" fmla="*/ 259 w 615"/>
                    <a:gd name="T13" fmla="*/ 616 h 875"/>
                    <a:gd name="T14" fmla="*/ 259 w 615"/>
                    <a:gd name="T15" fmla="*/ 527 h 875"/>
                    <a:gd name="T16" fmla="*/ 348 w 615"/>
                    <a:gd name="T17" fmla="*/ 527 h 875"/>
                    <a:gd name="T18" fmla="*/ 348 w 615"/>
                    <a:gd name="T19" fmla="*/ 438 h 875"/>
                    <a:gd name="T20" fmla="*/ 437 w 615"/>
                    <a:gd name="T21" fmla="*/ 438 h 875"/>
                    <a:gd name="T22" fmla="*/ 437 w 615"/>
                    <a:gd name="T23" fmla="*/ 352 h 875"/>
                    <a:gd name="T24" fmla="*/ 437 w 615"/>
                    <a:gd name="T25" fmla="*/ 267 h 875"/>
                    <a:gd name="T26" fmla="*/ 526 w 615"/>
                    <a:gd name="T27" fmla="*/ 267 h 875"/>
                    <a:gd name="T28" fmla="*/ 526 w 615"/>
                    <a:gd name="T29" fmla="*/ 178 h 875"/>
                    <a:gd name="T30" fmla="*/ 615 w 615"/>
                    <a:gd name="T31" fmla="*/ 178 h 875"/>
                    <a:gd name="T32" fmla="*/ 615 w 615"/>
                    <a:gd name="T33" fmla="*/ 91 h 875"/>
                    <a:gd name="T34" fmla="*/ 615 w 615"/>
                    <a:gd name="T35" fmla="*/ 0 h 875"/>
                    <a:gd name="T36" fmla="*/ 526 w 615"/>
                    <a:gd name="T37" fmla="*/ 0 h 875"/>
                    <a:gd name="T38" fmla="*/ 526 w 615"/>
                    <a:gd name="T39" fmla="*/ 89 h 875"/>
                    <a:gd name="T40" fmla="*/ 437 w 615"/>
                    <a:gd name="T41" fmla="*/ 89 h 875"/>
                    <a:gd name="T42" fmla="*/ 437 w 615"/>
                    <a:gd name="T43" fmla="*/ 178 h 875"/>
                    <a:gd name="T44" fmla="*/ 348 w 615"/>
                    <a:gd name="T45" fmla="*/ 178 h 875"/>
                    <a:gd name="T46" fmla="*/ 348 w 615"/>
                    <a:gd name="T47" fmla="*/ 265 h 875"/>
                    <a:gd name="T48" fmla="*/ 348 w 615"/>
                    <a:gd name="T49" fmla="*/ 356 h 875"/>
                    <a:gd name="T50" fmla="*/ 259 w 615"/>
                    <a:gd name="T51" fmla="*/ 356 h 875"/>
                    <a:gd name="T52" fmla="*/ 259 w 615"/>
                    <a:gd name="T53" fmla="*/ 438 h 875"/>
                    <a:gd name="T54" fmla="*/ 178 w 615"/>
                    <a:gd name="T55" fmla="*/ 438 h 875"/>
                    <a:gd name="T56" fmla="*/ 178 w 615"/>
                    <a:gd name="T57" fmla="*/ 529 h 875"/>
                    <a:gd name="T58" fmla="*/ 178 w 615"/>
                    <a:gd name="T59" fmla="*/ 616 h 875"/>
                    <a:gd name="T60" fmla="*/ 89 w 615"/>
                    <a:gd name="T61" fmla="*/ 616 h 875"/>
                    <a:gd name="T62" fmla="*/ 89 w 615"/>
                    <a:gd name="T63" fmla="*/ 527 h 875"/>
                    <a:gd name="T64" fmla="*/ 0 w 615"/>
                    <a:gd name="T65" fmla="*/ 527 h 875"/>
                    <a:gd name="T66" fmla="*/ 0 w 615"/>
                    <a:gd name="T67" fmla="*/ 616 h 875"/>
                    <a:gd name="T68" fmla="*/ 0 w 615"/>
                    <a:gd name="T69" fmla="*/ 705 h 875"/>
                    <a:gd name="T70" fmla="*/ 89 w 615"/>
                    <a:gd name="T71" fmla="*/ 705 h 875"/>
                    <a:gd name="T72" fmla="*/ 89 w 615"/>
                    <a:gd name="T73" fmla="*/ 79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15" h="875">
                      <a:moveTo>
                        <a:pt x="89" y="790"/>
                      </a:moveTo>
                      <a:lnTo>
                        <a:pt x="89" y="875"/>
                      </a:lnTo>
                      <a:lnTo>
                        <a:pt x="178" y="875"/>
                      </a:lnTo>
                      <a:lnTo>
                        <a:pt x="178" y="790"/>
                      </a:lnTo>
                      <a:lnTo>
                        <a:pt x="178" y="705"/>
                      </a:lnTo>
                      <a:lnTo>
                        <a:pt x="259" y="705"/>
                      </a:lnTo>
                      <a:lnTo>
                        <a:pt x="259" y="616"/>
                      </a:lnTo>
                      <a:lnTo>
                        <a:pt x="259" y="527"/>
                      </a:lnTo>
                      <a:lnTo>
                        <a:pt x="348" y="527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lnTo>
                        <a:pt x="437" y="352"/>
                      </a:lnTo>
                      <a:lnTo>
                        <a:pt x="437" y="267"/>
                      </a:lnTo>
                      <a:lnTo>
                        <a:pt x="526" y="267"/>
                      </a:lnTo>
                      <a:lnTo>
                        <a:pt x="526" y="178"/>
                      </a:lnTo>
                      <a:lnTo>
                        <a:pt x="615" y="178"/>
                      </a:lnTo>
                      <a:lnTo>
                        <a:pt x="615" y="91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265"/>
                      </a:lnTo>
                      <a:lnTo>
                        <a:pt x="348" y="356"/>
                      </a:lnTo>
                      <a:lnTo>
                        <a:pt x="259" y="356"/>
                      </a:lnTo>
                      <a:lnTo>
                        <a:pt x="259" y="438"/>
                      </a:lnTo>
                      <a:lnTo>
                        <a:pt x="178" y="438"/>
                      </a:lnTo>
                      <a:lnTo>
                        <a:pt x="178" y="529"/>
                      </a:lnTo>
                      <a:lnTo>
                        <a:pt x="178" y="616"/>
                      </a:lnTo>
                      <a:lnTo>
                        <a:pt x="89" y="616"/>
                      </a:lnTo>
                      <a:lnTo>
                        <a:pt x="89" y="527"/>
                      </a:lnTo>
                      <a:lnTo>
                        <a:pt x="0" y="527"/>
                      </a:lnTo>
                      <a:lnTo>
                        <a:pt x="0" y="616"/>
                      </a:lnTo>
                      <a:lnTo>
                        <a:pt x="0" y="705"/>
                      </a:lnTo>
                      <a:lnTo>
                        <a:pt x="89" y="705"/>
                      </a:lnTo>
                      <a:lnTo>
                        <a:pt x="89" y="79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3" name="Freeform 297">
                  <a:extLst>
                    <a:ext uri="{FF2B5EF4-FFF2-40B4-BE49-F238E27FC236}">
                      <a16:creationId xmlns:a16="http://schemas.microsoft.com/office/drawing/2014/main" id="{9F79088C-AFDD-4E17-BF68-430FC1CC4F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1391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4" name="Rectangle 298">
                  <a:extLst>
                    <a:ext uri="{FF2B5EF4-FFF2-40B4-BE49-F238E27FC236}">
                      <a16:creationId xmlns:a16="http://schemas.microsoft.com/office/drawing/2014/main" id="{F8DEFFAD-FDF2-40D1-9150-E2B41B77D2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5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5" name="Freeform 299">
                  <a:extLst>
                    <a:ext uri="{FF2B5EF4-FFF2-40B4-BE49-F238E27FC236}">
                      <a16:creationId xmlns:a16="http://schemas.microsoft.com/office/drawing/2014/main" id="{FE0928E1-ADF9-4094-AFDD-1B987FB764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569"/>
                  <a:ext cx="89" cy="171"/>
                </a:xfrm>
                <a:custGeom>
                  <a:avLst/>
                  <a:gdLst>
                    <a:gd name="T0" fmla="*/ 0 w 89"/>
                    <a:gd name="T1" fmla="*/ 86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6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6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6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6" name="Freeform 300">
                  <a:extLst>
                    <a:ext uri="{FF2B5EF4-FFF2-40B4-BE49-F238E27FC236}">
                      <a16:creationId xmlns:a16="http://schemas.microsoft.com/office/drawing/2014/main" id="{6912E186-9032-4C1C-978C-5E4B10BD8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" y="1302"/>
                  <a:ext cx="267" cy="178"/>
                </a:xfrm>
                <a:custGeom>
                  <a:avLst/>
                  <a:gdLst>
                    <a:gd name="T0" fmla="*/ 178 w 267"/>
                    <a:gd name="T1" fmla="*/ 0 h 178"/>
                    <a:gd name="T2" fmla="*/ 91 w 267"/>
                    <a:gd name="T3" fmla="*/ 0 h 178"/>
                    <a:gd name="T4" fmla="*/ 0 w 267"/>
                    <a:gd name="T5" fmla="*/ 0 h 178"/>
                    <a:gd name="T6" fmla="*/ 0 w 267"/>
                    <a:gd name="T7" fmla="*/ 89 h 178"/>
                    <a:gd name="T8" fmla="*/ 89 w 267"/>
                    <a:gd name="T9" fmla="*/ 89 h 178"/>
                    <a:gd name="T10" fmla="*/ 89 w 267"/>
                    <a:gd name="T11" fmla="*/ 178 h 178"/>
                    <a:gd name="T12" fmla="*/ 178 w 267"/>
                    <a:gd name="T13" fmla="*/ 178 h 178"/>
                    <a:gd name="T14" fmla="*/ 267 w 267"/>
                    <a:gd name="T15" fmla="*/ 178 h 178"/>
                    <a:gd name="T16" fmla="*/ 267 w 267"/>
                    <a:gd name="T17" fmla="*/ 89 h 178"/>
                    <a:gd name="T18" fmla="*/ 178 w 267"/>
                    <a:gd name="T19" fmla="*/ 89 h 178"/>
                    <a:gd name="T20" fmla="*/ 178 w 267"/>
                    <a:gd name="T21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8">
                      <a:moveTo>
                        <a:pt x="178" y="0"/>
                      </a:move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7" name="Freeform 301">
                  <a:extLst>
                    <a:ext uri="{FF2B5EF4-FFF2-40B4-BE49-F238E27FC236}">
                      <a16:creationId xmlns:a16="http://schemas.microsoft.com/office/drawing/2014/main" id="{4D2194DA-51A6-4CD0-B783-9D74E41A2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221"/>
                  <a:ext cx="437" cy="519"/>
                </a:xfrm>
                <a:custGeom>
                  <a:avLst/>
                  <a:gdLst>
                    <a:gd name="T0" fmla="*/ 348 w 437"/>
                    <a:gd name="T1" fmla="*/ 346 h 519"/>
                    <a:gd name="T2" fmla="*/ 348 w 437"/>
                    <a:gd name="T3" fmla="*/ 259 h 519"/>
                    <a:gd name="T4" fmla="*/ 259 w 437"/>
                    <a:gd name="T5" fmla="*/ 259 h 519"/>
                    <a:gd name="T6" fmla="*/ 259 w 437"/>
                    <a:gd name="T7" fmla="*/ 170 h 519"/>
                    <a:gd name="T8" fmla="*/ 170 w 437"/>
                    <a:gd name="T9" fmla="*/ 170 h 519"/>
                    <a:gd name="T10" fmla="*/ 170 w 437"/>
                    <a:gd name="T11" fmla="*/ 81 h 519"/>
                    <a:gd name="T12" fmla="*/ 89 w 437"/>
                    <a:gd name="T13" fmla="*/ 81 h 519"/>
                    <a:gd name="T14" fmla="*/ 89 w 437"/>
                    <a:gd name="T15" fmla="*/ 0 h 519"/>
                    <a:gd name="T16" fmla="*/ 4 w 437"/>
                    <a:gd name="T17" fmla="*/ 0 h 519"/>
                    <a:gd name="T18" fmla="*/ 0 w 437"/>
                    <a:gd name="T19" fmla="*/ 0 h 519"/>
                    <a:gd name="T20" fmla="*/ 0 w 437"/>
                    <a:gd name="T21" fmla="*/ 85 h 519"/>
                    <a:gd name="T22" fmla="*/ 0 w 437"/>
                    <a:gd name="T23" fmla="*/ 170 h 519"/>
                    <a:gd name="T24" fmla="*/ 4 w 437"/>
                    <a:gd name="T25" fmla="*/ 170 h 519"/>
                    <a:gd name="T26" fmla="*/ 89 w 437"/>
                    <a:gd name="T27" fmla="*/ 170 h 519"/>
                    <a:gd name="T28" fmla="*/ 89 w 437"/>
                    <a:gd name="T29" fmla="*/ 259 h 519"/>
                    <a:gd name="T30" fmla="*/ 170 w 437"/>
                    <a:gd name="T31" fmla="*/ 259 h 519"/>
                    <a:gd name="T32" fmla="*/ 170 w 437"/>
                    <a:gd name="T33" fmla="*/ 348 h 519"/>
                    <a:gd name="T34" fmla="*/ 259 w 437"/>
                    <a:gd name="T35" fmla="*/ 348 h 519"/>
                    <a:gd name="T36" fmla="*/ 259 w 437"/>
                    <a:gd name="T37" fmla="*/ 434 h 519"/>
                    <a:gd name="T38" fmla="*/ 259 w 437"/>
                    <a:gd name="T39" fmla="*/ 519 h 519"/>
                    <a:gd name="T40" fmla="*/ 348 w 437"/>
                    <a:gd name="T41" fmla="*/ 519 h 519"/>
                    <a:gd name="T42" fmla="*/ 437 w 437"/>
                    <a:gd name="T43" fmla="*/ 519 h 519"/>
                    <a:gd name="T44" fmla="*/ 437 w 437"/>
                    <a:gd name="T45" fmla="*/ 437 h 519"/>
                    <a:gd name="T46" fmla="*/ 348 w 437"/>
                    <a:gd name="T47" fmla="*/ 437 h 519"/>
                    <a:gd name="T48" fmla="*/ 348 w 437"/>
                    <a:gd name="T49" fmla="*/ 346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519">
                      <a:moveTo>
                        <a:pt x="348" y="346"/>
                      </a:move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4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259" y="434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7"/>
                      </a:lnTo>
                      <a:lnTo>
                        <a:pt x="348" y="437"/>
                      </a:lnTo>
                      <a:lnTo>
                        <a:pt x="348" y="34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8" name="Freeform 302">
                  <a:extLst>
                    <a:ext uri="{FF2B5EF4-FFF2-40B4-BE49-F238E27FC236}">
                      <a16:creationId xmlns:a16="http://schemas.microsoft.com/office/drawing/2014/main" id="{658BEFEC-549E-4B3A-9F06-795E8A4C0A1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3" y="872"/>
                  <a:ext cx="3221" cy="868"/>
                </a:xfrm>
                <a:custGeom>
                  <a:avLst/>
                  <a:gdLst>
                    <a:gd name="T0" fmla="*/ 3051 w 3221"/>
                    <a:gd name="T1" fmla="*/ 608 h 868"/>
                    <a:gd name="T2" fmla="*/ 2873 w 3221"/>
                    <a:gd name="T3" fmla="*/ 697 h 868"/>
                    <a:gd name="T4" fmla="*/ 2873 w 3221"/>
                    <a:gd name="T5" fmla="*/ 608 h 868"/>
                    <a:gd name="T6" fmla="*/ 2784 w 3221"/>
                    <a:gd name="T7" fmla="*/ 430 h 868"/>
                    <a:gd name="T8" fmla="*/ 2614 w 3221"/>
                    <a:gd name="T9" fmla="*/ 349 h 868"/>
                    <a:gd name="T10" fmla="*/ 2525 w 3221"/>
                    <a:gd name="T11" fmla="*/ 173 h 868"/>
                    <a:gd name="T12" fmla="*/ 2436 w 3221"/>
                    <a:gd name="T13" fmla="*/ 0 h 868"/>
                    <a:gd name="T14" fmla="*/ 2347 w 3221"/>
                    <a:gd name="T15" fmla="*/ 171 h 868"/>
                    <a:gd name="T16" fmla="*/ 2436 w 3221"/>
                    <a:gd name="T17" fmla="*/ 349 h 868"/>
                    <a:gd name="T18" fmla="*/ 2614 w 3221"/>
                    <a:gd name="T19" fmla="*/ 430 h 868"/>
                    <a:gd name="T20" fmla="*/ 2703 w 3221"/>
                    <a:gd name="T21" fmla="*/ 608 h 868"/>
                    <a:gd name="T22" fmla="*/ 2614 w 3221"/>
                    <a:gd name="T23" fmla="*/ 608 h 868"/>
                    <a:gd name="T24" fmla="*/ 2436 w 3221"/>
                    <a:gd name="T25" fmla="*/ 519 h 868"/>
                    <a:gd name="T26" fmla="*/ 2347 w 3221"/>
                    <a:gd name="T27" fmla="*/ 695 h 868"/>
                    <a:gd name="T28" fmla="*/ 2177 w 3221"/>
                    <a:gd name="T29" fmla="*/ 786 h 868"/>
                    <a:gd name="T30" fmla="*/ 2264 w 3221"/>
                    <a:gd name="T31" fmla="*/ 608 h 868"/>
                    <a:gd name="T32" fmla="*/ 2264 w 3221"/>
                    <a:gd name="T33" fmla="*/ 519 h 868"/>
                    <a:gd name="T34" fmla="*/ 2090 w 3221"/>
                    <a:gd name="T35" fmla="*/ 430 h 868"/>
                    <a:gd name="T36" fmla="*/ 1918 w 3221"/>
                    <a:gd name="T37" fmla="*/ 349 h 868"/>
                    <a:gd name="T38" fmla="*/ 1829 w 3221"/>
                    <a:gd name="T39" fmla="*/ 349 h 868"/>
                    <a:gd name="T40" fmla="*/ 1827 w 3221"/>
                    <a:gd name="T41" fmla="*/ 260 h 868"/>
                    <a:gd name="T42" fmla="*/ 1651 w 3221"/>
                    <a:gd name="T43" fmla="*/ 171 h 868"/>
                    <a:gd name="T44" fmla="*/ 1566 w 3221"/>
                    <a:gd name="T45" fmla="*/ 349 h 868"/>
                    <a:gd name="T46" fmla="*/ 1392 w 3221"/>
                    <a:gd name="T47" fmla="*/ 430 h 868"/>
                    <a:gd name="T48" fmla="*/ 1214 w 3221"/>
                    <a:gd name="T49" fmla="*/ 521 h 868"/>
                    <a:gd name="T50" fmla="*/ 1133 w 3221"/>
                    <a:gd name="T51" fmla="*/ 697 h 868"/>
                    <a:gd name="T52" fmla="*/ 955 w 3221"/>
                    <a:gd name="T53" fmla="*/ 786 h 868"/>
                    <a:gd name="T54" fmla="*/ 696 w 3221"/>
                    <a:gd name="T55" fmla="*/ 786 h 868"/>
                    <a:gd name="T56" fmla="*/ 866 w 3221"/>
                    <a:gd name="T57" fmla="*/ 697 h 868"/>
                    <a:gd name="T58" fmla="*/ 955 w 3221"/>
                    <a:gd name="T59" fmla="*/ 519 h 868"/>
                    <a:gd name="T60" fmla="*/ 1044 w 3221"/>
                    <a:gd name="T61" fmla="*/ 349 h 868"/>
                    <a:gd name="T62" fmla="*/ 1214 w 3221"/>
                    <a:gd name="T63" fmla="*/ 260 h 868"/>
                    <a:gd name="T64" fmla="*/ 1133 w 3221"/>
                    <a:gd name="T65" fmla="*/ 260 h 868"/>
                    <a:gd name="T66" fmla="*/ 955 w 3221"/>
                    <a:gd name="T67" fmla="*/ 349 h 868"/>
                    <a:gd name="T68" fmla="*/ 777 w 3221"/>
                    <a:gd name="T69" fmla="*/ 430 h 868"/>
                    <a:gd name="T70" fmla="*/ 694 w 3221"/>
                    <a:gd name="T71" fmla="*/ 608 h 868"/>
                    <a:gd name="T72" fmla="*/ 433 w 3221"/>
                    <a:gd name="T73" fmla="*/ 608 h 868"/>
                    <a:gd name="T74" fmla="*/ 259 w 3221"/>
                    <a:gd name="T75" fmla="*/ 697 h 868"/>
                    <a:gd name="T76" fmla="*/ 83 w 3221"/>
                    <a:gd name="T77" fmla="*/ 786 h 868"/>
                    <a:gd name="T78" fmla="*/ 83 w 3221"/>
                    <a:gd name="T79" fmla="*/ 868 h 868"/>
                    <a:gd name="T80" fmla="*/ 346 w 3221"/>
                    <a:gd name="T81" fmla="*/ 868 h 868"/>
                    <a:gd name="T82" fmla="*/ 607 w 3221"/>
                    <a:gd name="T83" fmla="*/ 868 h 868"/>
                    <a:gd name="T84" fmla="*/ 868 w 3221"/>
                    <a:gd name="T85" fmla="*/ 868 h 868"/>
                    <a:gd name="T86" fmla="*/ 1131 w 3221"/>
                    <a:gd name="T87" fmla="*/ 868 h 868"/>
                    <a:gd name="T88" fmla="*/ 1392 w 3221"/>
                    <a:gd name="T89" fmla="*/ 868 h 868"/>
                    <a:gd name="T90" fmla="*/ 1653 w 3221"/>
                    <a:gd name="T91" fmla="*/ 868 h 868"/>
                    <a:gd name="T92" fmla="*/ 1914 w 3221"/>
                    <a:gd name="T93" fmla="*/ 868 h 868"/>
                    <a:gd name="T94" fmla="*/ 2177 w 3221"/>
                    <a:gd name="T95" fmla="*/ 868 h 868"/>
                    <a:gd name="T96" fmla="*/ 2438 w 3221"/>
                    <a:gd name="T97" fmla="*/ 868 h 868"/>
                    <a:gd name="T98" fmla="*/ 2699 w 3221"/>
                    <a:gd name="T99" fmla="*/ 868 h 868"/>
                    <a:gd name="T100" fmla="*/ 2960 w 3221"/>
                    <a:gd name="T101" fmla="*/ 868 h 868"/>
                    <a:gd name="T102" fmla="*/ 3221 w 3221"/>
                    <a:gd name="T103" fmla="*/ 868 h 868"/>
                    <a:gd name="T104" fmla="*/ 3221 w 3221"/>
                    <a:gd name="T105" fmla="*/ 608 h 868"/>
                    <a:gd name="T106" fmla="*/ 1914 w 3221"/>
                    <a:gd name="T107" fmla="*/ 786 h 868"/>
                    <a:gd name="T108" fmla="*/ 1914 w 3221"/>
                    <a:gd name="T109" fmla="*/ 697 h 868"/>
                    <a:gd name="T110" fmla="*/ 1914 w 3221"/>
                    <a:gd name="T111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21" h="868">
                      <a:moveTo>
                        <a:pt x="3132" y="697"/>
                      </a:moveTo>
                      <a:lnTo>
                        <a:pt x="3051" y="697"/>
                      </a:lnTo>
                      <a:lnTo>
                        <a:pt x="3051" y="608"/>
                      </a:lnTo>
                      <a:lnTo>
                        <a:pt x="2962" y="608"/>
                      </a:lnTo>
                      <a:lnTo>
                        <a:pt x="2962" y="697"/>
                      </a:lnTo>
                      <a:lnTo>
                        <a:pt x="2873" y="697"/>
                      </a:lnTo>
                      <a:lnTo>
                        <a:pt x="2784" y="697"/>
                      </a:lnTo>
                      <a:lnTo>
                        <a:pt x="2784" y="608"/>
                      </a:lnTo>
                      <a:lnTo>
                        <a:pt x="2873" y="608"/>
                      </a:lnTo>
                      <a:lnTo>
                        <a:pt x="2873" y="519"/>
                      </a:lnTo>
                      <a:lnTo>
                        <a:pt x="2784" y="519"/>
                      </a:lnTo>
                      <a:lnTo>
                        <a:pt x="2784" y="430"/>
                      </a:lnTo>
                      <a:lnTo>
                        <a:pt x="2703" y="430"/>
                      </a:lnTo>
                      <a:lnTo>
                        <a:pt x="2703" y="349"/>
                      </a:lnTo>
                      <a:lnTo>
                        <a:pt x="2614" y="349"/>
                      </a:lnTo>
                      <a:lnTo>
                        <a:pt x="2614" y="260"/>
                      </a:lnTo>
                      <a:lnTo>
                        <a:pt x="2525" y="260"/>
                      </a:lnTo>
                      <a:lnTo>
                        <a:pt x="2525" y="173"/>
                      </a:lnTo>
                      <a:lnTo>
                        <a:pt x="2525" y="84"/>
                      </a:lnTo>
                      <a:lnTo>
                        <a:pt x="2525" y="0"/>
                      </a:lnTo>
                      <a:lnTo>
                        <a:pt x="2436" y="0"/>
                      </a:lnTo>
                      <a:lnTo>
                        <a:pt x="2436" y="82"/>
                      </a:lnTo>
                      <a:lnTo>
                        <a:pt x="2347" y="82"/>
                      </a:lnTo>
                      <a:lnTo>
                        <a:pt x="2347" y="171"/>
                      </a:lnTo>
                      <a:lnTo>
                        <a:pt x="2436" y="171"/>
                      </a:lnTo>
                      <a:lnTo>
                        <a:pt x="2436" y="260"/>
                      </a:lnTo>
                      <a:lnTo>
                        <a:pt x="2436" y="349"/>
                      </a:lnTo>
                      <a:lnTo>
                        <a:pt x="2525" y="349"/>
                      </a:lnTo>
                      <a:lnTo>
                        <a:pt x="2525" y="430"/>
                      </a:lnTo>
                      <a:lnTo>
                        <a:pt x="2614" y="430"/>
                      </a:lnTo>
                      <a:lnTo>
                        <a:pt x="2614" y="519"/>
                      </a:lnTo>
                      <a:lnTo>
                        <a:pt x="2703" y="519"/>
                      </a:lnTo>
                      <a:lnTo>
                        <a:pt x="2703" y="608"/>
                      </a:lnTo>
                      <a:lnTo>
                        <a:pt x="2703" y="697"/>
                      </a:lnTo>
                      <a:lnTo>
                        <a:pt x="2614" y="697"/>
                      </a:lnTo>
                      <a:lnTo>
                        <a:pt x="2614" y="608"/>
                      </a:lnTo>
                      <a:lnTo>
                        <a:pt x="2525" y="608"/>
                      </a:lnTo>
                      <a:lnTo>
                        <a:pt x="2525" y="519"/>
                      </a:lnTo>
                      <a:lnTo>
                        <a:pt x="2436" y="519"/>
                      </a:lnTo>
                      <a:lnTo>
                        <a:pt x="2436" y="608"/>
                      </a:lnTo>
                      <a:lnTo>
                        <a:pt x="2347" y="608"/>
                      </a:lnTo>
                      <a:lnTo>
                        <a:pt x="2347" y="695"/>
                      </a:lnTo>
                      <a:lnTo>
                        <a:pt x="2347" y="786"/>
                      </a:lnTo>
                      <a:lnTo>
                        <a:pt x="2264" y="786"/>
                      </a:lnTo>
                      <a:lnTo>
                        <a:pt x="2177" y="786"/>
                      </a:lnTo>
                      <a:lnTo>
                        <a:pt x="2177" y="695"/>
                      </a:lnTo>
                      <a:lnTo>
                        <a:pt x="2177" y="608"/>
                      </a:lnTo>
                      <a:lnTo>
                        <a:pt x="2264" y="608"/>
                      </a:lnTo>
                      <a:lnTo>
                        <a:pt x="2347" y="608"/>
                      </a:lnTo>
                      <a:lnTo>
                        <a:pt x="2347" y="519"/>
                      </a:lnTo>
                      <a:lnTo>
                        <a:pt x="2264" y="519"/>
                      </a:lnTo>
                      <a:lnTo>
                        <a:pt x="2177" y="519"/>
                      </a:lnTo>
                      <a:lnTo>
                        <a:pt x="2177" y="430"/>
                      </a:lnTo>
                      <a:lnTo>
                        <a:pt x="2090" y="430"/>
                      </a:lnTo>
                      <a:lnTo>
                        <a:pt x="1999" y="430"/>
                      </a:lnTo>
                      <a:lnTo>
                        <a:pt x="1999" y="349"/>
                      </a:lnTo>
                      <a:lnTo>
                        <a:pt x="1918" y="349"/>
                      </a:lnTo>
                      <a:lnTo>
                        <a:pt x="1918" y="430"/>
                      </a:lnTo>
                      <a:lnTo>
                        <a:pt x="1829" y="430"/>
                      </a:lnTo>
                      <a:lnTo>
                        <a:pt x="1829" y="349"/>
                      </a:lnTo>
                      <a:lnTo>
                        <a:pt x="1918" y="349"/>
                      </a:lnTo>
                      <a:lnTo>
                        <a:pt x="1918" y="260"/>
                      </a:lnTo>
                      <a:lnTo>
                        <a:pt x="1827" y="260"/>
                      </a:lnTo>
                      <a:lnTo>
                        <a:pt x="1740" y="260"/>
                      </a:lnTo>
                      <a:lnTo>
                        <a:pt x="1740" y="171"/>
                      </a:lnTo>
                      <a:lnTo>
                        <a:pt x="1651" y="171"/>
                      </a:lnTo>
                      <a:lnTo>
                        <a:pt x="1651" y="260"/>
                      </a:lnTo>
                      <a:lnTo>
                        <a:pt x="1651" y="349"/>
                      </a:lnTo>
                      <a:lnTo>
                        <a:pt x="1566" y="349"/>
                      </a:lnTo>
                      <a:lnTo>
                        <a:pt x="1479" y="349"/>
                      </a:lnTo>
                      <a:lnTo>
                        <a:pt x="1392" y="349"/>
                      </a:lnTo>
                      <a:lnTo>
                        <a:pt x="1392" y="430"/>
                      </a:lnTo>
                      <a:lnTo>
                        <a:pt x="1305" y="430"/>
                      </a:lnTo>
                      <a:lnTo>
                        <a:pt x="1214" y="430"/>
                      </a:lnTo>
                      <a:lnTo>
                        <a:pt x="1214" y="521"/>
                      </a:lnTo>
                      <a:lnTo>
                        <a:pt x="1214" y="608"/>
                      </a:lnTo>
                      <a:lnTo>
                        <a:pt x="1133" y="608"/>
                      </a:lnTo>
                      <a:lnTo>
                        <a:pt x="1133" y="697"/>
                      </a:lnTo>
                      <a:lnTo>
                        <a:pt x="1042" y="697"/>
                      </a:lnTo>
                      <a:lnTo>
                        <a:pt x="955" y="697"/>
                      </a:lnTo>
                      <a:lnTo>
                        <a:pt x="955" y="786"/>
                      </a:lnTo>
                      <a:lnTo>
                        <a:pt x="868" y="786"/>
                      </a:lnTo>
                      <a:lnTo>
                        <a:pt x="781" y="786"/>
                      </a:lnTo>
                      <a:lnTo>
                        <a:pt x="696" y="786"/>
                      </a:lnTo>
                      <a:lnTo>
                        <a:pt x="696" y="697"/>
                      </a:lnTo>
                      <a:lnTo>
                        <a:pt x="781" y="697"/>
                      </a:lnTo>
                      <a:lnTo>
                        <a:pt x="866" y="697"/>
                      </a:lnTo>
                      <a:lnTo>
                        <a:pt x="866" y="608"/>
                      </a:lnTo>
                      <a:lnTo>
                        <a:pt x="866" y="519"/>
                      </a:lnTo>
                      <a:lnTo>
                        <a:pt x="955" y="519"/>
                      </a:lnTo>
                      <a:lnTo>
                        <a:pt x="955" y="430"/>
                      </a:lnTo>
                      <a:lnTo>
                        <a:pt x="1044" y="430"/>
                      </a:lnTo>
                      <a:lnTo>
                        <a:pt x="1044" y="349"/>
                      </a:lnTo>
                      <a:lnTo>
                        <a:pt x="1131" y="349"/>
                      </a:lnTo>
                      <a:lnTo>
                        <a:pt x="1214" y="349"/>
                      </a:lnTo>
                      <a:lnTo>
                        <a:pt x="1214" y="260"/>
                      </a:lnTo>
                      <a:lnTo>
                        <a:pt x="1214" y="171"/>
                      </a:lnTo>
                      <a:lnTo>
                        <a:pt x="1133" y="171"/>
                      </a:lnTo>
                      <a:lnTo>
                        <a:pt x="1133" y="260"/>
                      </a:lnTo>
                      <a:lnTo>
                        <a:pt x="1042" y="260"/>
                      </a:lnTo>
                      <a:lnTo>
                        <a:pt x="955" y="260"/>
                      </a:lnTo>
                      <a:lnTo>
                        <a:pt x="955" y="349"/>
                      </a:lnTo>
                      <a:lnTo>
                        <a:pt x="866" y="349"/>
                      </a:lnTo>
                      <a:lnTo>
                        <a:pt x="866" y="430"/>
                      </a:lnTo>
                      <a:lnTo>
                        <a:pt x="777" y="430"/>
                      </a:lnTo>
                      <a:lnTo>
                        <a:pt x="777" y="521"/>
                      </a:lnTo>
                      <a:lnTo>
                        <a:pt x="777" y="608"/>
                      </a:lnTo>
                      <a:lnTo>
                        <a:pt x="694" y="608"/>
                      </a:lnTo>
                      <a:lnTo>
                        <a:pt x="607" y="608"/>
                      </a:lnTo>
                      <a:lnTo>
                        <a:pt x="520" y="608"/>
                      </a:lnTo>
                      <a:lnTo>
                        <a:pt x="433" y="608"/>
                      </a:lnTo>
                      <a:lnTo>
                        <a:pt x="348" y="608"/>
                      </a:lnTo>
                      <a:lnTo>
                        <a:pt x="348" y="697"/>
                      </a:lnTo>
                      <a:lnTo>
                        <a:pt x="259" y="697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83" y="786"/>
                      </a:lnTo>
                      <a:lnTo>
                        <a:pt x="0" y="786"/>
                      </a:lnTo>
                      <a:lnTo>
                        <a:pt x="0" y="868"/>
                      </a:lnTo>
                      <a:lnTo>
                        <a:pt x="83" y="868"/>
                      </a:lnTo>
                      <a:lnTo>
                        <a:pt x="170" y="868"/>
                      </a:lnTo>
                      <a:lnTo>
                        <a:pt x="259" y="868"/>
                      </a:lnTo>
                      <a:lnTo>
                        <a:pt x="346" y="868"/>
                      </a:lnTo>
                      <a:lnTo>
                        <a:pt x="433" y="868"/>
                      </a:lnTo>
                      <a:lnTo>
                        <a:pt x="520" y="868"/>
                      </a:lnTo>
                      <a:lnTo>
                        <a:pt x="607" y="868"/>
                      </a:lnTo>
                      <a:lnTo>
                        <a:pt x="694" y="868"/>
                      </a:lnTo>
                      <a:lnTo>
                        <a:pt x="781" y="868"/>
                      </a:lnTo>
                      <a:lnTo>
                        <a:pt x="868" y="868"/>
                      </a:lnTo>
                      <a:lnTo>
                        <a:pt x="955" y="868"/>
                      </a:lnTo>
                      <a:lnTo>
                        <a:pt x="1042" y="868"/>
                      </a:lnTo>
                      <a:lnTo>
                        <a:pt x="1131" y="868"/>
                      </a:lnTo>
                      <a:lnTo>
                        <a:pt x="1218" y="868"/>
                      </a:lnTo>
                      <a:lnTo>
                        <a:pt x="1305" y="868"/>
                      </a:lnTo>
                      <a:lnTo>
                        <a:pt x="1392" y="868"/>
                      </a:lnTo>
                      <a:lnTo>
                        <a:pt x="1479" y="868"/>
                      </a:lnTo>
                      <a:lnTo>
                        <a:pt x="1566" y="868"/>
                      </a:lnTo>
                      <a:lnTo>
                        <a:pt x="1653" y="868"/>
                      </a:lnTo>
                      <a:lnTo>
                        <a:pt x="1740" y="868"/>
                      </a:lnTo>
                      <a:lnTo>
                        <a:pt x="1827" y="868"/>
                      </a:lnTo>
                      <a:lnTo>
                        <a:pt x="1914" y="868"/>
                      </a:lnTo>
                      <a:lnTo>
                        <a:pt x="2001" y="868"/>
                      </a:lnTo>
                      <a:lnTo>
                        <a:pt x="2090" y="868"/>
                      </a:lnTo>
                      <a:lnTo>
                        <a:pt x="2177" y="868"/>
                      </a:lnTo>
                      <a:lnTo>
                        <a:pt x="2264" y="868"/>
                      </a:lnTo>
                      <a:lnTo>
                        <a:pt x="2351" y="868"/>
                      </a:lnTo>
                      <a:lnTo>
                        <a:pt x="2438" y="868"/>
                      </a:lnTo>
                      <a:lnTo>
                        <a:pt x="2525" y="868"/>
                      </a:lnTo>
                      <a:lnTo>
                        <a:pt x="2612" y="868"/>
                      </a:lnTo>
                      <a:lnTo>
                        <a:pt x="2699" y="868"/>
                      </a:lnTo>
                      <a:lnTo>
                        <a:pt x="2786" y="868"/>
                      </a:lnTo>
                      <a:lnTo>
                        <a:pt x="2873" y="868"/>
                      </a:lnTo>
                      <a:lnTo>
                        <a:pt x="2960" y="868"/>
                      </a:lnTo>
                      <a:lnTo>
                        <a:pt x="3049" y="868"/>
                      </a:lnTo>
                      <a:lnTo>
                        <a:pt x="3136" y="868"/>
                      </a:lnTo>
                      <a:lnTo>
                        <a:pt x="3221" y="868"/>
                      </a:lnTo>
                      <a:lnTo>
                        <a:pt x="3221" y="783"/>
                      </a:lnTo>
                      <a:lnTo>
                        <a:pt x="3221" y="695"/>
                      </a:lnTo>
                      <a:lnTo>
                        <a:pt x="3221" y="608"/>
                      </a:lnTo>
                      <a:lnTo>
                        <a:pt x="3132" y="608"/>
                      </a:lnTo>
                      <a:lnTo>
                        <a:pt x="3132" y="697"/>
                      </a:lnTo>
                      <a:close/>
                      <a:moveTo>
                        <a:pt x="1914" y="786"/>
                      </a:moveTo>
                      <a:lnTo>
                        <a:pt x="1829" y="786"/>
                      </a:lnTo>
                      <a:lnTo>
                        <a:pt x="1829" y="697"/>
                      </a:lnTo>
                      <a:lnTo>
                        <a:pt x="1914" y="697"/>
                      </a:lnTo>
                      <a:lnTo>
                        <a:pt x="1999" y="697"/>
                      </a:lnTo>
                      <a:lnTo>
                        <a:pt x="1999" y="786"/>
                      </a:lnTo>
                      <a:lnTo>
                        <a:pt x="1914" y="786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9" name="Rectangle 303">
                  <a:extLst>
                    <a:ext uri="{FF2B5EF4-FFF2-40B4-BE49-F238E27FC236}">
                      <a16:creationId xmlns:a16="http://schemas.microsoft.com/office/drawing/2014/main" id="{62A7CA2C-A6E6-4D4B-8FFE-35C1298BED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104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0" name="Rectangle 304">
                  <a:extLst>
                    <a:ext uri="{FF2B5EF4-FFF2-40B4-BE49-F238E27FC236}">
                      <a16:creationId xmlns:a16="http://schemas.microsoft.com/office/drawing/2014/main" id="{6C957E3F-30B4-4426-9EBB-2157E70D2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132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1" name="Rectangle 305">
                  <a:extLst>
                    <a:ext uri="{FF2B5EF4-FFF2-40B4-BE49-F238E27FC236}">
                      <a16:creationId xmlns:a16="http://schemas.microsoft.com/office/drawing/2014/main" id="{5DFE55D5-302D-4ADF-BA29-0ADF81180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77" y="872"/>
                  <a:ext cx="89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2" name="Rectangle 306">
                  <a:extLst>
                    <a:ext uri="{FF2B5EF4-FFF2-40B4-BE49-F238E27FC236}">
                      <a16:creationId xmlns:a16="http://schemas.microsoft.com/office/drawing/2014/main" id="{955D533C-0D50-4260-B234-722DD94F05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1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3" name="Rectangle 307">
                  <a:extLst>
                    <a:ext uri="{FF2B5EF4-FFF2-40B4-BE49-F238E27FC236}">
                      <a16:creationId xmlns:a16="http://schemas.microsoft.com/office/drawing/2014/main" id="{A5AEF628-7E15-49EB-88FD-EECF8B4996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11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4" name="Rectangle 308">
                  <a:extLst>
                    <a:ext uri="{FF2B5EF4-FFF2-40B4-BE49-F238E27FC236}">
                      <a16:creationId xmlns:a16="http://schemas.microsoft.com/office/drawing/2014/main" id="{C6C9B58E-81A4-4034-B0AE-062F49A586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5" name="Rectangle 309">
                  <a:extLst>
                    <a:ext uri="{FF2B5EF4-FFF2-40B4-BE49-F238E27FC236}">
                      <a16:creationId xmlns:a16="http://schemas.microsoft.com/office/drawing/2014/main" id="{43198681-D6B7-45D6-B9B0-908C8481E2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6" name="Rectangle 310">
                  <a:extLst>
                    <a:ext uri="{FF2B5EF4-FFF2-40B4-BE49-F238E27FC236}">
                      <a16:creationId xmlns:a16="http://schemas.microsoft.com/office/drawing/2014/main" id="{8127A95A-D194-4000-B13D-65275BFFB1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7" y="954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7" name="Rectangle 311">
                  <a:extLst>
                    <a:ext uri="{FF2B5EF4-FFF2-40B4-BE49-F238E27FC236}">
                      <a16:creationId xmlns:a16="http://schemas.microsoft.com/office/drawing/2014/main" id="{3E24350B-D4B1-46C2-BAF1-E96030A25F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8" name="Freeform 312">
                  <a:extLst>
                    <a:ext uri="{FF2B5EF4-FFF2-40B4-BE49-F238E27FC236}">
                      <a16:creationId xmlns:a16="http://schemas.microsoft.com/office/drawing/2014/main" id="{933F00E3-EA69-4A69-8700-A3E2BD6948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043"/>
                  <a:ext cx="259" cy="348"/>
                </a:xfrm>
                <a:custGeom>
                  <a:avLst/>
                  <a:gdLst>
                    <a:gd name="T0" fmla="*/ 89 w 259"/>
                    <a:gd name="T1" fmla="*/ 89 h 348"/>
                    <a:gd name="T2" fmla="*/ 89 w 259"/>
                    <a:gd name="T3" fmla="*/ 176 h 348"/>
                    <a:gd name="T4" fmla="*/ 89 w 259"/>
                    <a:gd name="T5" fmla="*/ 263 h 348"/>
                    <a:gd name="T6" fmla="*/ 89 w 259"/>
                    <a:gd name="T7" fmla="*/ 348 h 348"/>
                    <a:gd name="T8" fmla="*/ 174 w 259"/>
                    <a:gd name="T9" fmla="*/ 348 h 348"/>
                    <a:gd name="T10" fmla="*/ 259 w 259"/>
                    <a:gd name="T11" fmla="*/ 348 h 348"/>
                    <a:gd name="T12" fmla="*/ 259 w 259"/>
                    <a:gd name="T13" fmla="*/ 259 h 348"/>
                    <a:gd name="T14" fmla="*/ 170 w 259"/>
                    <a:gd name="T15" fmla="*/ 259 h 348"/>
                    <a:gd name="T16" fmla="*/ 170 w 259"/>
                    <a:gd name="T17" fmla="*/ 176 h 348"/>
                    <a:gd name="T18" fmla="*/ 170 w 259"/>
                    <a:gd name="T19" fmla="*/ 89 h 348"/>
                    <a:gd name="T20" fmla="*/ 170 w 259"/>
                    <a:gd name="T21" fmla="*/ 0 h 348"/>
                    <a:gd name="T22" fmla="*/ 87 w 259"/>
                    <a:gd name="T23" fmla="*/ 0 h 348"/>
                    <a:gd name="T24" fmla="*/ 0 w 259"/>
                    <a:gd name="T25" fmla="*/ 0 h 348"/>
                    <a:gd name="T26" fmla="*/ 0 w 259"/>
                    <a:gd name="T27" fmla="*/ 89 h 348"/>
                    <a:gd name="T28" fmla="*/ 89 w 259"/>
                    <a:gd name="T29" fmla="*/ 8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9" h="348">
                      <a:moveTo>
                        <a:pt x="89" y="89"/>
                      </a:moveTo>
                      <a:lnTo>
                        <a:pt x="89" y="176"/>
                      </a:lnTo>
                      <a:lnTo>
                        <a:pt x="89" y="263"/>
                      </a:lnTo>
                      <a:lnTo>
                        <a:pt x="89" y="348"/>
                      </a:lnTo>
                      <a:lnTo>
                        <a:pt x="174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176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9" name="Freeform 313">
                  <a:extLst>
                    <a:ext uri="{FF2B5EF4-FFF2-40B4-BE49-F238E27FC236}">
                      <a16:creationId xmlns:a16="http://schemas.microsoft.com/office/drawing/2014/main" id="{4AC91580-CC68-42E2-992C-B5604CBDAF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3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0" name="Freeform 314">
                  <a:extLst>
                    <a:ext uri="{FF2B5EF4-FFF2-40B4-BE49-F238E27FC236}">
                      <a16:creationId xmlns:a16="http://schemas.microsoft.com/office/drawing/2014/main" id="{C28FFBA2-BC10-4696-A89C-3A12E15782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516"/>
                  <a:ext cx="1052" cy="527"/>
                </a:xfrm>
                <a:custGeom>
                  <a:avLst/>
                  <a:gdLst>
                    <a:gd name="T0" fmla="*/ 89 w 1052"/>
                    <a:gd name="T1" fmla="*/ 267 h 527"/>
                    <a:gd name="T2" fmla="*/ 178 w 1052"/>
                    <a:gd name="T3" fmla="*/ 267 h 527"/>
                    <a:gd name="T4" fmla="*/ 178 w 1052"/>
                    <a:gd name="T5" fmla="*/ 356 h 527"/>
                    <a:gd name="T6" fmla="*/ 267 w 1052"/>
                    <a:gd name="T7" fmla="*/ 356 h 527"/>
                    <a:gd name="T8" fmla="*/ 267 w 1052"/>
                    <a:gd name="T9" fmla="*/ 438 h 527"/>
                    <a:gd name="T10" fmla="*/ 352 w 1052"/>
                    <a:gd name="T11" fmla="*/ 438 h 527"/>
                    <a:gd name="T12" fmla="*/ 437 w 1052"/>
                    <a:gd name="T13" fmla="*/ 438 h 527"/>
                    <a:gd name="T14" fmla="*/ 437 w 1052"/>
                    <a:gd name="T15" fmla="*/ 527 h 527"/>
                    <a:gd name="T16" fmla="*/ 526 w 1052"/>
                    <a:gd name="T17" fmla="*/ 527 h 527"/>
                    <a:gd name="T18" fmla="*/ 615 w 1052"/>
                    <a:gd name="T19" fmla="*/ 527 h 527"/>
                    <a:gd name="T20" fmla="*/ 615 w 1052"/>
                    <a:gd name="T21" fmla="*/ 438 h 527"/>
                    <a:gd name="T22" fmla="*/ 700 w 1052"/>
                    <a:gd name="T23" fmla="*/ 438 h 527"/>
                    <a:gd name="T24" fmla="*/ 787 w 1052"/>
                    <a:gd name="T25" fmla="*/ 438 h 527"/>
                    <a:gd name="T26" fmla="*/ 874 w 1052"/>
                    <a:gd name="T27" fmla="*/ 438 h 527"/>
                    <a:gd name="T28" fmla="*/ 963 w 1052"/>
                    <a:gd name="T29" fmla="*/ 438 h 527"/>
                    <a:gd name="T30" fmla="*/ 963 w 1052"/>
                    <a:gd name="T31" fmla="*/ 352 h 527"/>
                    <a:gd name="T32" fmla="*/ 963 w 1052"/>
                    <a:gd name="T33" fmla="*/ 267 h 527"/>
                    <a:gd name="T34" fmla="*/ 1052 w 1052"/>
                    <a:gd name="T35" fmla="*/ 267 h 527"/>
                    <a:gd name="T36" fmla="*/ 1052 w 1052"/>
                    <a:gd name="T37" fmla="*/ 178 h 527"/>
                    <a:gd name="T38" fmla="*/ 1052 w 1052"/>
                    <a:gd name="T39" fmla="*/ 89 h 527"/>
                    <a:gd name="T40" fmla="*/ 963 w 1052"/>
                    <a:gd name="T41" fmla="*/ 89 h 527"/>
                    <a:gd name="T42" fmla="*/ 963 w 1052"/>
                    <a:gd name="T43" fmla="*/ 178 h 527"/>
                    <a:gd name="T44" fmla="*/ 874 w 1052"/>
                    <a:gd name="T45" fmla="*/ 178 h 527"/>
                    <a:gd name="T46" fmla="*/ 874 w 1052"/>
                    <a:gd name="T47" fmla="*/ 267 h 527"/>
                    <a:gd name="T48" fmla="*/ 787 w 1052"/>
                    <a:gd name="T49" fmla="*/ 267 h 527"/>
                    <a:gd name="T50" fmla="*/ 696 w 1052"/>
                    <a:gd name="T51" fmla="*/ 267 h 527"/>
                    <a:gd name="T52" fmla="*/ 696 w 1052"/>
                    <a:gd name="T53" fmla="*/ 356 h 527"/>
                    <a:gd name="T54" fmla="*/ 615 w 1052"/>
                    <a:gd name="T55" fmla="*/ 356 h 527"/>
                    <a:gd name="T56" fmla="*/ 615 w 1052"/>
                    <a:gd name="T57" fmla="*/ 267 h 527"/>
                    <a:gd name="T58" fmla="*/ 526 w 1052"/>
                    <a:gd name="T59" fmla="*/ 267 h 527"/>
                    <a:gd name="T60" fmla="*/ 437 w 1052"/>
                    <a:gd name="T61" fmla="*/ 267 h 527"/>
                    <a:gd name="T62" fmla="*/ 437 w 1052"/>
                    <a:gd name="T63" fmla="*/ 356 h 527"/>
                    <a:gd name="T64" fmla="*/ 348 w 1052"/>
                    <a:gd name="T65" fmla="*/ 356 h 527"/>
                    <a:gd name="T66" fmla="*/ 348 w 1052"/>
                    <a:gd name="T67" fmla="*/ 267 h 527"/>
                    <a:gd name="T68" fmla="*/ 267 w 1052"/>
                    <a:gd name="T69" fmla="*/ 267 h 527"/>
                    <a:gd name="T70" fmla="*/ 267 w 1052"/>
                    <a:gd name="T71" fmla="*/ 178 h 527"/>
                    <a:gd name="T72" fmla="*/ 267 w 1052"/>
                    <a:gd name="T73" fmla="*/ 89 h 527"/>
                    <a:gd name="T74" fmla="*/ 178 w 1052"/>
                    <a:gd name="T75" fmla="*/ 89 h 527"/>
                    <a:gd name="T76" fmla="*/ 89 w 1052"/>
                    <a:gd name="T77" fmla="*/ 89 h 527"/>
                    <a:gd name="T78" fmla="*/ 89 w 1052"/>
                    <a:gd name="T79" fmla="*/ 0 h 527"/>
                    <a:gd name="T80" fmla="*/ 0 w 1052"/>
                    <a:gd name="T81" fmla="*/ 0 h 527"/>
                    <a:gd name="T82" fmla="*/ 0 w 1052"/>
                    <a:gd name="T83" fmla="*/ 91 h 527"/>
                    <a:gd name="T84" fmla="*/ 0 w 1052"/>
                    <a:gd name="T85" fmla="*/ 178 h 527"/>
                    <a:gd name="T86" fmla="*/ 89 w 1052"/>
                    <a:gd name="T87" fmla="*/ 178 h 527"/>
                    <a:gd name="T88" fmla="*/ 89 w 1052"/>
                    <a:gd name="T89" fmla="*/ 267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52" h="527">
                      <a:moveTo>
                        <a:pt x="89" y="267"/>
                      </a:moveTo>
                      <a:lnTo>
                        <a:pt x="178" y="267"/>
                      </a:lnTo>
                      <a:lnTo>
                        <a:pt x="178" y="356"/>
                      </a:lnTo>
                      <a:lnTo>
                        <a:pt x="267" y="356"/>
                      </a:lnTo>
                      <a:lnTo>
                        <a:pt x="267" y="438"/>
                      </a:lnTo>
                      <a:lnTo>
                        <a:pt x="352" y="438"/>
                      </a:lnTo>
                      <a:lnTo>
                        <a:pt x="437" y="438"/>
                      </a:lnTo>
                      <a:lnTo>
                        <a:pt x="437" y="527"/>
                      </a:lnTo>
                      <a:lnTo>
                        <a:pt x="526" y="527"/>
                      </a:lnTo>
                      <a:lnTo>
                        <a:pt x="615" y="527"/>
                      </a:lnTo>
                      <a:lnTo>
                        <a:pt x="615" y="438"/>
                      </a:lnTo>
                      <a:lnTo>
                        <a:pt x="700" y="438"/>
                      </a:lnTo>
                      <a:lnTo>
                        <a:pt x="787" y="438"/>
                      </a:lnTo>
                      <a:lnTo>
                        <a:pt x="874" y="438"/>
                      </a:lnTo>
                      <a:lnTo>
                        <a:pt x="963" y="438"/>
                      </a:lnTo>
                      <a:lnTo>
                        <a:pt x="963" y="352"/>
                      </a:lnTo>
                      <a:lnTo>
                        <a:pt x="963" y="267"/>
                      </a:lnTo>
                      <a:lnTo>
                        <a:pt x="1052" y="267"/>
                      </a:lnTo>
                      <a:lnTo>
                        <a:pt x="1052" y="178"/>
                      </a:lnTo>
                      <a:lnTo>
                        <a:pt x="1052" y="89"/>
                      </a:lnTo>
                      <a:lnTo>
                        <a:pt x="963" y="89"/>
                      </a:lnTo>
                      <a:lnTo>
                        <a:pt x="963" y="178"/>
                      </a:lnTo>
                      <a:lnTo>
                        <a:pt x="874" y="178"/>
                      </a:lnTo>
                      <a:lnTo>
                        <a:pt x="874" y="267"/>
                      </a:lnTo>
                      <a:lnTo>
                        <a:pt x="787" y="267"/>
                      </a:lnTo>
                      <a:lnTo>
                        <a:pt x="696" y="267"/>
                      </a:lnTo>
                      <a:lnTo>
                        <a:pt x="696" y="356"/>
                      </a:lnTo>
                      <a:lnTo>
                        <a:pt x="615" y="356"/>
                      </a:lnTo>
                      <a:lnTo>
                        <a:pt x="615" y="267"/>
                      </a:lnTo>
                      <a:lnTo>
                        <a:pt x="526" y="267"/>
                      </a:lnTo>
                      <a:lnTo>
                        <a:pt x="437" y="267"/>
                      </a:lnTo>
                      <a:lnTo>
                        <a:pt x="437" y="356"/>
                      </a:lnTo>
                      <a:lnTo>
                        <a:pt x="348" y="356"/>
                      </a:lnTo>
                      <a:lnTo>
                        <a:pt x="348" y="267"/>
                      </a:lnTo>
                      <a:lnTo>
                        <a:pt x="267" y="267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1" name="Rectangle 315">
                  <a:extLst>
                    <a:ext uri="{FF2B5EF4-FFF2-40B4-BE49-F238E27FC236}">
                      <a16:creationId xmlns:a16="http://schemas.microsoft.com/office/drawing/2014/main" id="{848FEAC5-2250-480B-ADBC-BBA02B65A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4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2" name="Rectangle 316">
                  <a:extLst>
                    <a:ext uri="{FF2B5EF4-FFF2-40B4-BE49-F238E27FC236}">
                      <a16:creationId xmlns:a16="http://schemas.microsoft.com/office/drawing/2014/main" id="{D561D535-4B22-409F-955C-BA32EC5C87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2" y="872"/>
                  <a:ext cx="81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3" name="Freeform 317">
                  <a:extLst>
                    <a:ext uri="{FF2B5EF4-FFF2-40B4-BE49-F238E27FC236}">
                      <a16:creationId xmlns:a16="http://schemas.microsoft.com/office/drawing/2014/main" id="{019C8766-3473-4A4D-B563-464FFDCC2F1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31" y="694"/>
                  <a:ext cx="1821" cy="1046"/>
                </a:xfrm>
                <a:custGeom>
                  <a:avLst/>
                  <a:gdLst>
                    <a:gd name="T0" fmla="*/ 1392 w 1821"/>
                    <a:gd name="T1" fmla="*/ 875 h 1046"/>
                    <a:gd name="T2" fmla="*/ 1558 w 1821"/>
                    <a:gd name="T3" fmla="*/ 875 h 1046"/>
                    <a:gd name="T4" fmla="*/ 1732 w 1821"/>
                    <a:gd name="T5" fmla="*/ 875 h 1046"/>
                    <a:gd name="T6" fmla="*/ 1732 w 1821"/>
                    <a:gd name="T7" fmla="*/ 697 h 1046"/>
                    <a:gd name="T8" fmla="*/ 1821 w 1821"/>
                    <a:gd name="T9" fmla="*/ 612 h 1046"/>
                    <a:gd name="T10" fmla="*/ 1732 w 1821"/>
                    <a:gd name="T11" fmla="*/ 527 h 1046"/>
                    <a:gd name="T12" fmla="*/ 1645 w 1821"/>
                    <a:gd name="T13" fmla="*/ 608 h 1046"/>
                    <a:gd name="T14" fmla="*/ 1562 w 1821"/>
                    <a:gd name="T15" fmla="*/ 525 h 1046"/>
                    <a:gd name="T16" fmla="*/ 1481 w 1821"/>
                    <a:gd name="T17" fmla="*/ 438 h 1046"/>
                    <a:gd name="T18" fmla="*/ 1392 w 1821"/>
                    <a:gd name="T19" fmla="*/ 349 h 1046"/>
                    <a:gd name="T20" fmla="*/ 1303 w 1821"/>
                    <a:gd name="T21" fmla="*/ 260 h 1046"/>
                    <a:gd name="T22" fmla="*/ 1303 w 1821"/>
                    <a:gd name="T23" fmla="*/ 89 h 1046"/>
                    <a:gd name="T24" fmla="*/ 1221 w 1821"/>
                    <a:gd name="T25" fmla="*/ 0 h 1046"/>
                    <a:gd name="T26" fmla="*/ 1133 w 1821"/>
                    <a:gd name="T27" fmla="*/ 87 h 1046"/>
                    <a:gd name="T28" fmla="*/ 1133 w 1821"/>
                    <a:gd name="T29" fmla="*/ 262 h 1046"/>
                    <a:gd name="T30" fmla="*/ 1133 w 1821"/>
                    <a:gd name="T31" fmla="*/ 438 h 1046"/>
                    <a:gd name="T32" fmla="*/ 1221 w 1821"/>
                    <a:gd name="T33" fmla="*/ 527 h 1046"/>
                    <a:gd name="T34" fmla="*/ 1303 w 1821"/>
                    <a:gd name="T35" fmla="*/ 608 h 1046"/>
                    <a:gd name="T36" fmla="*/ 1131 w 1821"/>
                    <a:gd name="T37" fmla="*/ 608 h 1046"/>
                    <a:gd name="T38" fmla="*/ 1044 w 1821"/>
                    <a:gd name="T39" fmla="*/ 527 h 1046"/>
                    <a:gd name="T40" fmla="*/ 955 w 1821"/>
                    <a:gd name="T41" fmla="*/ 612 h 1046"/>
                    <a:gd name="T42" fmla="*/ 955 w 1821"/>
                    <a:gd name="T43" fmla="*/ 786 h 1046"/>
                    <a:gd name="T44" fmla="*/ 1044 w 1821"/>
                    <a:gd name="T45" fmla="*/ 875 h 1046"/>
                    <a:gd name="T46" fmla="*/ 866 w 1821"/>
                    <a:gd name="T47" fmla="*/ 875 h 1046"/>
                    <a:gd name="T48" fmla="*/ 785 w 1821"/>
                    <a:gd name="T49" fmla="*/ 964 h 1046"/>
                    <a:gd name="T50" fmla="*/ 866 w 1821"/>
                    <a:gd name="T51" fmla="*/ 875 h 1046"/>
                    <a:gd name="T52" fmla="*/ 866 w 1821"/>
                    <a:gd name="T53" fmla="*/ 697 h 1046"/>
                    <a:gd name="T54" fmla="*/ 785 w 1821"/>
                    <a:gd name="T55" fmla="*/ 612 h 1046"/>
                    <a:gd name="T56" fmla="*/ 785 w 1821"/>
                    <a:gd name="T57" fmla="*/ 438 h 1046"/>
                    <a:gd name="T58" fmla="*/ 785 w 1821"/>
                    <a:gd name="T59" fmla="*/ 262 h 1046"/>
                    <a:gd name="T60" fmla="*/ 785 w 1821"/>
                    <a:gd name="T61" fmla="*/ 89 h 1046"/>
                    <a:gd name="T62" fmla="*/ 696 w 1821"/>
                    <a:gd name="T63" fmla="*/ 178 h 1046"/>
                    <a:gd name="T64" fmla="*/ 607 w 1821"/>
                    <a:gd name="T65" fmla="*/ 262 h 1046"/>
                    <a:gd name="T66" fmla="*/ 607 w 1821"/>
                    <a:gd name="T67" fmla="*/ 438 h 1046"/>
                    <a:gd name="T68" fmla="*/ 433 w 1821"/>
                    <a:gd name="T69" fmla="*/ 438 h 1046"/>
                    <a:gd name="T70" fmla="*/ 348 w 1821"/>
                    <a:gd name="T71" fmla="*/ 527 h 1046"/>
                    <a:gd name="T72" fmla="*/ 518 w 1821"/>
                    <a:gd name="T73" fmla="*/ 527 h 1046"/>
                    <a:gd name="T74" fmla="*/ 436 w 1821"/>
                    <a:gd name="T75" fmla="*/ 608 h 1046"/>
                    <a:gd name="T76" fmla="*/ 348 w 1821"/>
                    <a:gd name="T77" fmla="*/ 697 h 1046"/>
                    <a:gd name="T78" fmla="*/ 259 w 1821"/>
                    <a:gd name="T79" fmla="*/ 786 h 1046"/>
                    <a:gd name="T80" fmla="*/ 170 w 1821"/>
                    <a:gd name="T81" fmla="*/ 875 h 1046"/>
                    <a:gd name="T82" fmla="*/ 81 w 1821"/>
                    <a:gd name="T83" fmla="*/ 786 h 1046"/>
                    <a:gd name="T84" fmla="*/ 0 w 1821"/>
                    <a:gd name="T85" fmla="*/ 697 h 1046"/>
                    <a:gd name="T86" fmla="*/ 0 w 1821"/>
                    <a:gd name="T87" fmla="*/ 873 h 1046"/>
                    <a:gd name="T88" fmla="*/ 81 w 1821"/>
                    <a:gd name="T89" fmla="*/ 964 h 1046"/>
                    <a:gd name="T90" fmla="*/ 172 w 1821"/>
                    <a:gd name="T91" fmla="*/ 1046 h 1046"/>
                    <a:gd name="T92" fmla="*/ 346 w 1821"/>
                    <a:gd name="T93" fmla="*/ 1046 h 1046"/>
                    <a:gd name="T94" fmla="*/ 520 w 1821"/>
                    <a:gd name="T95" fmla="*/ 1046 h 1046"/>
                    <a:gd name="T96" fmla="*/ 696 w 1821"/>
                    <a:gd name="T97" fmla="*/ 1046 h 1046"/>
                    <a:gd name="T98" fmla="*/ 870 w 1821"/>
                    <a:gd name="T99" fmla="*/ 1046 h 1046"/>
                    <a:gd name="T100" fmla="*/ 1044 w 1821"/>
                    <a:gd name="T101" fmla="*/ 1046 h 1046"/>
                    <a:gd name="T102" fmla="*/ 1218 w 1821"/>
                    <a:gd name="T103" fmla="*/ 1046 h 1046"/>
                    <a:gd name="T104" fmla="*/ 1392 w 1821"/>
                    <a:gd name="T105" fmla="*/ 1046 h 1046"/>
                    <a:gd name="T106" fmla="*/ 1481 w 1821"/>
                    <a:gd name="T107" fmla="*/ 964 h 1046"/>
                    <a:gd name="T108" fmla="*/ 1305 w 1821"/>
                    <a:gd name="T109" fmla="*/ 964 h 1046"/>
                    <a:gd name="T110" fmla="*/ 1221 w 1821"/>
                    <a:gd name="T111" fmla="*/ 875 h 1046"/>
                    <a:gd name="T112" fmla="*/ 607 w 1821"/>
                    <a:gd name="T113" fmla="*/ 527 h 1046"/>
                    <a:gd name="T114" fmla="*/ 696 w 1821"/>
                    <a:gd name="T115" fmla="*/ 608 h 1046"/>
                    <a:gd name="T116" fmla="*/ 607 w 1821"/>
                    <a:gd name="T117" fmla="*/ 527 h 1046"/>
                    <a:gd name="T118" fmla="*/ 348 w 1821"/>
                    <a:gd name="T119" fmla="*/ 964 h 1046"/>
                    <a:gd name="T120" fmla="*/ 433 w 1821"/>
                    <a:gd name="T121" fmla="*/ 875 h 1046"/>
                    <a:gd name="T122" fmla="*/ 518 w 1821"/>
                    <a:gd name="T123" fmla="*/ 964 h 10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821" h="1046">
                      <a:moveTo>
                        <a:pt x="1305" y="875"/>
                      </a:moveTo>
                      <a:lnTo>
                        <a:pt x="1392" y="875"/>
                      </a:lnTo>
                      <a:lnTo>
                        <a:pt x="1479" y="875"/>
                      </a:lnTo>
                      <a:lnTo>
                        <a:pt x="1558" y="875"/>
                      </a:lnTo>
                      <a:lnTo>
                        <a:pt x="1645" y="875"/>
                      </a:lnTo>
                      <a:lnTo>
                        <a:pt x="1732" y="875"/>
                      </a:lnTo>
                      <a:lnTo>
                        <a:pt x="1732" y="786"/>
                      </a:lnTo>
                      <a:lnTo>
                        <a:pt x="1732" y="697"/>
                      </a:lnTo>
                      <a:lnTo>
                        <a:pt x="1821" y="697"/>
                      </a:lnTo>
                      <a:lnTo>
                        <a:pt x="1821" y="612"/>
                      </a:lnTo>
                      <a:lnTo>
                        <a:pt x="1821" y="527"/>
                      </a:lnTo>
                      <a:lnTo>
                        <a:pt x="1732" y="527"/>
                      </a:lnTo>
                      <a:lnTo>
                        <a:pt x="1732" y="608"/>
                      </a:lnTo>
                      <a:lnTo>
                        <a:pt x="1645" y="608"/>
                      </a:lnTo>
                      <a:lnTo>
                        <a:pt x="1562" y="608"/>
                      </a:lnTo>
                      <a:lnTo>
                        <a:pt x="1562" y="525"/>
                      </a:lnTo>
                      <a:lnTo>
                        <a:pt x="1562" y="438"/>
                      </a:lnTo>
                      <a:lnTo>
                        <a:pt x="1481" y="438"/>
                      </a:lnTo>
                      <a:lnTo>
                        <a:pt x="1481" y="349"/>
                      </a:lnTo>
                      <a:lnTo>
                        <a:pt x="1392" y="349"/>
                      </a:lnTo>
                      <a:lnTo>
                        <a:pt x="1392" y="260"/>
                      </a:lnTo>
                      <a:lnTo>
                        <a:pt x="1303" y="260"/>
                      </a:lnTo>
                      <a:lnTo>
                        <a:pt x="1303" y="174"/>
                      </a:lnTo>
                      <a:lnTo>
                        <a:pt x="1303" y="89"/>
                      </a:lnTo>
                      <a:lnTo>
                        <a:pt x="1221" y="89"/>
                      </a:lnTo>
                      <a:lnTo>
                        <a:pt x="1221" y="0"/>
                      </a:lnTo>
                      <a:lnTo>
                        <a:pt x="1133" y="0"/>
                      </a:lnTo>
                      <a:lnTo>
                        <a:pt x="1133" y="87"/>
                      </a:lnTo>
                      <a:lnTo>
                        <a:pt x="1133" y="174"/>
                      </a:lnTo>
                      <a:lnTo>
                        <a:pt x="1133" y="262"/>
                      </a:lnTo>
                      <a:lnTo>
                        <a:pt x="1133" y="351"/>
                      </a:lnTo>
                      <a:lnTo>
                        <a:pt x="1133" y="438"/>
                      </a:lnTo>
                      <a:lnTo>
                        <a:pt x="1221" y="438"/>
                      </a:lnTo>
                      <a:lnTo>
                        <a:pt x="1221" y="527"/>
                      </a:lnTo>
                      <a:lnTo>
                        <a:pt x="1303" y="527"/>
                      </a:lnTo>
                      <a:lnTo>
                        <a:pt x="1303" y="608"/>
                      </a:lnTo>
                      <a:lnTo>
                        <a:pt x="1218" y="608"/>
                      </a:lnTo>
                      <a:lnTo>
                        <a:pt x="1131" y="608"/>
                      </a:lnTo>
                      <a:lnTo>
                        <a:pt x="1044" y="608"/>
                      </a:lnTo>
                      <a:lnTo>
                        <a:pt x="1044" y="527"/>
                      </a:lnTo>
                      <a:lnTo>
                        <a:pt x="955" y="527"/>
                      </a:lnTo>
                      <a:lnTo>
                        <a:pt x="955" y="612"/>
                      </a:lnTo>
                      <a:lnTo>
                        <a:pt x="955" y="699"/>
                      </a:lnTo>
                      <a:lnTo>
                        <a:pt x="955" y="786"/>
                      </a:lnTo>
                      <a:lnTo>
                        <a:pt x="1044" y="786"/>
                      </a:lnTo>
                      <a:lnTo>
                        <a:pt x="1044" y="875"/>
                      </a:lnTo>
                      <a:lnTo>
                        <a:pt x="957" y="875"/>
                      </a:lnTo>
                      <a:lnTo>
                        <a:pt x="866" y="875"/>
                      </a:lnTo>
                      <a:lnTo>
                        <a:pt x="866" y="964"/>
                      </a:lnTo>
                      <a:lnTo>
                        <a:pt x="785" y="964"/>
                      </a:lnTo>
                      <a:lnTo>
                        <a:pt x="785" y="875"/>
                      </a:lnTo>
                      <a:lnTo>
                        <a:pt x="866" y="875"/>
                      </a:lnTo>
                      <a:lnTo>
                        <a:pt x="866" y="786"/>
                      </a:lnTo>
                      <a:lnTo>
                        <a:pt x="866" y="697"/>
                      </a:lnTo>
                      <a:lnTo>
                        <a:pt x="785" y="697"/>
                      </a:lnTo>
                      <a:lnTo>
                        <a:pt x="785" y="612"/>
                      </a:lnTo>
                      <a:lnTo>
                        <a:pt x="785" y="525"/>
                      </a:lnTo>
                      <a:lnTo>
                        <a:pt x="785" y="438"/>
                      </a:lnTo>
                      <a:lnTo>
                        <a:pt x="785" y="351"/>
                      </a:lnTo>
                      <a:lnTo>
                        <a:pt x="785" y="262"/>
                      </a:lnTo>
                      <a:lnTo>
                        <a:pt x="785" y="174"/>
                      </a:lnTo>
                      <a:lnTo>
                        <a:pt x="785" y="89"/>
                      </a:lnTo>
                      <a:lnTo>
                        <a:pt x="696" y="89"/>
                      </a:lnTo>
                      <a:lnTo>
                        <a:pt x="696" y="178"/>
                      </a:lnTo>
                      <a:lnTo>
                        <a:pt x="607" y="178"/>
                      </a:lnTo>
                      <a:lnTo>
                        <a:pt x="607" y="262"/>
                      </a:lnTo>
                      <a:lnTo>
                        <a:pt x="607" y="351"/>
                      </a:lnTo>
                      <a:lnTo>
                        <a:pt x="607" y="438"/>
                      </a:lnTo>
                      <a:lnTo>
                        <a:pt x="520" y="438"/>
                      </a:lnTo>
                      <a:lnTo>
                        <a:pt x="433" y="438"/>
                      </a:lnTo>
                      <a:lnTo>
                        <a:pt x="348" y="438"/>
                      </a:lnTo>
                      <a:lnTo>
                        <a:pt x="348" y="527"/>
                      </a:lnTo>
                      <a:lnTo>
                        <a:pt x="433" y="527"/>
                      </a:lnTo>
                      <a:lnTo>
                        <a:pt x="518" y="527"/>
                      </a:lnTo>
                      <a:lnTo>
                        <a:pt x="518" y="608"/>
                      </a:lnTo>
                      <a:lnTo>
                        <a:pt x="436" y="608"/>
                      </a:lnTo>
                      <a:lnTo>
                        <a:pt x="436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170" y="875"/>
                      </a:lnTo>
                      <a:lnTo>
                        <a:pt x="81" y="875"/>
                      </a:lnTo>
                      <a:lnTo>
                        <a:pt x="81" y="786"/>
                      </a:lnTo>
                      <a:lnTo>
                        <a:pt x="81" y="697"/>
                      </a:lnTo>
                      <a:lnTo>
                        <a:pt x="0" y="697"/>
                      </a:lnTo>
                      <a:lnTo>
                        <a:pt x="0" y="786"/>
                      </a:lnTo>
                      <a:lnTo>
                        <a:pt x="0" y="873"/>
                      </a:lnTo>
                      <a:lnTo>
                        <a:pt x="0" y="964"/>
                      </a:lnTo>
                      <a:lnTo>
                        <a:pt x="81" y="964"/>
                      </a:lnTo>
                      <a:lnTo>
                        <a:pt x="81" y="1046"/>
                      </a:lnTo>
                      <a:lnTo>
                        <a:pt x="172" y="1046"/>
                      </a:lnTo>
                      <a:lnTo>
                        <a:pt x="259" y="1046"/>
                      </a:lnTo>
                      <a:lnTo>
                        <a:pt x="346" y="1046"/>
                      </a:lnTo>
                      <a:lnTo>
                        <a:pt x="433" y="1046"/>
                      </a:lnTo>
                      <a:lnTo>
                        <a:pt x="520" y="1046"/>
                      </a:lnTo>
                      <a:lnTo>
                        <a:pt x="609" y="1046"/>
                      </a:lnTo>
                      <a:lnTo>
                        <a:pt x="696" y="1046"/>
                      </a:lnTo>
                      <a:lnTo>
                        <a:pt x="783" y="1046"/>
                      </a:lnTo>
                      <a:lnTo>
                        <a:pt x="870" y="1046"/>
                      </a:lnTo>
                      <a:lnTo>
                        <a:pt x="957" y="1046"/>
                      </a:lnTo>
                      <a:lnTo>
                        <a:pt x="1044" y="1046"/>
                      </a:lnTo>
                      <a:lnTo>
                        <a:pt x="1131" y="1046"/>
                      </a:lnTo>
                      <a:lnTo>
                        <a:pt x="1218" y="1046"/>
                      </a:lnTo>
                      <a:lnTo>
                        <a:pt x="1305" y="1046"/>
                      </a:lnTo>
                      <a:lnTo>
                        <a:pt x="1392" y="1046"/>
                      </a:lnTo>
                      <a:lnTo>
                        <a:pt x="1481" y="1046"/>
                      </a:lnTo>
                      <a:lnTo>
                        <a:pt x="1481" y="964"/>
                      </a:lnTo>
                      <a:lnTo>
                        <a:pt x="1392" y="964"/>
                      </a:lnTo>
                      <a:lnTo>
                        <a:pt x="1305" y="964"/>
                      </a:lnTo>
                      <a:lnTo>
                        <a:pt x="1221" y="964"/>
                      </a:lnTo>
                      <a:lnTo>
                        <a:pt x="1221" y="875"/>
                      </a:lnTo>
                      <a:lnTo>
                        <a:pt x="1305" y="875"/>
                      </a:lnTo>
                      <a:close/>
                      <a:moveTo>
                        <a:pt x="607" y="527"/>
                      </a:moveTo>
                      <a:lnTo>
                        <a:pt x="696" y="527"/>
                      </a:lnTo>
                      <a:lnTo>
                        <a:pt x="696" y="608"/>
                      </a:lnTo>
                      <a:lnTo>
                        <a:pt x="607" y="608"/>
                      </a:lnTo>
                      <a:lnTo>
                        <a:pt x="607" y="527"/>
                      </a:lnTo>
                      <a:close/>
                      <a:moveTo>
                        <a:pt x="433" y="964"/>
                      </a:moveTo>
                      <a:lnTo>
                        <a:pt x="348" y="964"/>
                      </a:lnTo>
                      <a:lnTo>
                        <a:pt x="348" y="875"/>
                      </a:lnTo>
                      <a:lnTo>
                        <a:pt x="433" y="875"/>
                      </a:lnTo>
                      <a:lnTo>
                        <a:pt x="518" y="875"/>
                      </a:lnTo>
                      <a:lnTo>
                        <a:pt x="518" y="964"/>
                      </a:lnTo>
                      <a:lnTo>
                        <a:pt x="433" y="96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4" name="Freeform 318">
                  <a:extLst>
                    <a:ext uri="{FF2B5EF4-FFF2-40B4-BE49-F238E27FC236}">
                      <a16:creationId xmlns:a16="http://schemas.microsoft.com/office/drawing/2014/main" id="{66F2BC93-8DDC-4FFC-B87B-8CDA87FA10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516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5" name="Freeform 319">
                  <a:extLst>
                    <a:ext uri="{FF2B5EF4-FFF2-40B4-BE49-F238E27FC236}">
                      <a16:creationId xmlns:a16="http://schemas.microsoft.com/office/drawing/2014/main" id="{0BF3FAE4-0C54-444F-B792-2531F7CDB2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1043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6" name="Rectangle 320">
                  <a:extLst>
                    <a:ext uri="{FF2B5EF4-FFF2-40B4-BE49-F238E27FC236}">
                      <a16:creationId xmlns:a16="http://schemas.microsoft.com/office/drawing/2014/main" id="{1B4123AC-54D6-4082-8D67-E1210DFF14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0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7" name="Freeform 321">
                  <a:extLst>
                    <a:ext uri="{FF2B5EF4-FFF2-40B4-BE49-F238E27FC236}">
                      <a16:creationId xmlns:a16="http://schemas.microsoft.com/office/drawing/2014/main" id="{CA7A4FC3-D4D9-4BFA-B7DB-9FD9E7BAF6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605"/>
                  <a:ext cx="348" cy="267"/>
                </a:xfrm>
                <a:custGeom>
                  <a:avLst/>
                  <a:gdLst>
                    <a:gd name="T0" fmla="*/ 178 w 348"/>
                    <a:gd name="T1" fmla="*/ 267 h 267"/>
                    <a:gd name="T2" fmla="*/ 178 w 348"/>
                    <a:gd name="T3" fmla="*/ 176 h 267"/>
                    <a:gd name="T4" fmla="*/ 178 w 348"/>
                    <a:gd name="T5" fmla="*/ 89 h 267"/>
                    <a:gd name="T6" fmla="*/ 263 w 348"/>
                    <a:gd name="T7" fmla="*/ 89 h 267"/>
                    <a:gd name="T8" fmla="*/ 348 w 348"/>
                    <a:gd name="T9" fmla="*/ 89 h 267"/>
                    <a:gd name="T10" fmla="*/ 348 w 348"/>
                    <a:gd name="T11" fmla="*/ 0 h 267"/>
                    <a:gd name="T12" fmla="*/ 263 w 348"/>
                    <a:gd name="T13" fmla="*/ 0 h 267"/>
                    <a:gd name="T14" fmla="*/ 176 w 348"/>
                    <a:gd name="T15" fmla="*/ 0 h 267"/>
                    <a:gd name="T16" fmla="*/ 89 w 348"/>
                    <a:gd name="T17" fmla="*/ 0 h 267"/>
                    <a:gd name="T18" fmla="*/ 89 w 348"/>
                    <a:gd name="T19" fmla="*/ 89 h 267"/>
                    <a:gd name="T20" fmla="*/ 89 w 348"/>
                    <a:gd name="T21" fmla="*/ 178 h 267"/>
                    <a:gd name="T22" fmla="*/ 0 w 348"/>
                    <a:gd name="T23" fmla="*/ 178 h 267"/>
                    <a:gd name="T24" fmla="*/ 0 w 348"/>
                    <a:gd name="T25" fmla="*/ 267 h 267"/>
                    <a:gd name="T26" fmla="*/ 89 w 348"/>
                    <a:gd name="T27" fmla="*/ 267 h 267"/>
                    <a:gd name="T28" fmla="*/ 178 w 348"/>
                    <a:gd name="T29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48" h="267">
                      <a:moveTo>
                        <a:pt x="178" y="267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263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8" name="Freeform 322">
                  <a:extLst>
                    <a:ext uri="{FF2B5EF4-FFF2-40B4-BE49-F238E27FC236}">
                      <a16:creationId xmlns:a16="http://schemas.microsoft.com/office/drawing/2014/main" id="{A5CC5DAD-C55F-4F8D-B9E1-CD7620B49A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05" y="872"/>
                  <a:ext cx="696" cy="519"/>
                </a:xfrm>
                <a:custGeom>
                  <a:avLst/>
                  <a:gdLst>
                    <a:gd name="T0" fmla="*/ 526 w 696"/>
                    <a:gd name="T1" fmla="*/ 349 h 519"/>
                    <a:gd name="T2" fmla="*/ 437 w 696"/>
                    <a:gd name="T3" fmla="*/ 349 h 519"/>
                    <a:gd name="T4" fmla="*/ 437 w 696"/>
                    <a:gd name="T5" fmla="*/ 260 h 519"/>
                    <a:gd name="T6" fmla="*/ 526 w 696"/>
                    <a:gd name="T7" fmla="*/ 260 h 519"/>
                    <a:gd name="T8" fmla="*/ 526 w 696"/>
                    <a:gd name="T9" fmla="*/ 171 h 519"/>
                    <a:gd name="T10" fmla="*/ 611 w 696"/>
                    <a:gd name="T11" fmla="*/ 171 h 519"/>
                    <a:gd name="T12" fmla="*/ 696 w 696"/>
                    <a:gd name="T13" fmla="*/ 171 h 519"/>
                    <a:gd name="T14" fmla="*/ 696 w 696"/>
                    <a:gd name="T15" fmla="*/ 84 h 519"/>
                    <a:gd name="T16" fmla="*/ 696 w 696"/>
                    <a:gd name="T17" fmla="*/ 0 h 519"/>
                    <a:gd name="T18" fmla="*/ 607 w 696"/>
                    <a:gd name="T19" fmla="*/ 0 h 519"/>
                    <a:gd name="T20" fmla="*/ 607 w 696"/>
                    <a:gd name="T21" fmla="*/ 82 h 519"/>
                    <a:gd name="T22" fmla="*/ 524 w 696"/>
                    <a:gd name="T23" fmla="*/ 82 h 519"/>
                    <a:gd name="T24" fmla="*/ 437 w 696"/>
                    <a:gd name="T25" fmla="*/ 82 h 519"/>
                    <a:gd name="T26" fmla="*/ 350 w 696"/>
                    <a:gd name="T27" fmla="*/ 82 h 519"/>
                    <a:gd name="T28" fmla="*/ 259 w 696"/>
                    <a:gd name="T29" fmla="*/ 82 h 519"/>
                    <a:gd name="T30" fmla="*/ 259 w 696"/>
                    <a:gd name="T31" fmla="*/ 0 h 519"/>
                    <a:gd name="T32" fmla="*/ 178 w 696"/>
                    <a:gd name="T33" fmla="*/ 0 h 519"/>
                    <a:gd name="T34" fmla="*/ 178 w 696"/>
                    <a:gd name="T35" fmla="*/ 82 h 519"/>
                    <a:gd name="T36" fmla="*/ 89 w 696"/>
                    <a:gd name="T37" fmla="*/ 82 h 519"/>
                    <a:gd name="T38" fmla="*/ 89 w 696"/>
                    <a:gd name="T39" fmla="*/ 0 h 519"/>
                    <a:gd name="T40" fmla="*/ 0 w 696"/>
                    <a:gd name="T41" fmla="*/ 0 h 519"/>
                    <a:gd name="T42" fmla="*/ 0 w 696"/>
                    <a:gd name="T43" fmla="*/ 84 h 519"/>
                    <a:gd name="T44" fmla="*/ 0 w 696"/>
                    <a:gd name="T45" fmla="*/ 171 h 519"/>
                    <a:gd name="T46" fmla="*/ 89 w 696"/>
                    <a:gd name="T47" fmla="*/ 171 h 519"/>
                    <a:gd name="T48" fmla="*/ 89 w 696"/>
                    <a:gd name="T49" fmla="*/ 260 h 519"/>
                    <a:gd name="T50" fmla="*/ 178 w 696"/>
                    <a:gd name="T51" fmla="*/ 260 h 519"/>
                    <a:gd name="T52" fmla="*/ 178 w 696"/>
                    <a:gd name="T53" fmla="*/ 349 h 519"/>
                    <a:gd name="T54" fmla="*/ 259 w 696"/>
                    <a:gd name="T55" fmla="*/ 349 h 519"/>
                    <a:gd name="T56" fmla="*/ 259 w 696"/>
                    <a:gd name="T57" fmla="*/ 430 h 519"/>
                    <a:gd name="T58" fmla="*/ 350 w 696"/>
                    <a:gd name="T59" fmla="*/ 430 h 519"/>
                    <a:gd name="T60" fmla="*/ 437 w 696"/>
                    <a:gd name="T61" fmla="*/ 430 h 519"/>
                    <a:gd name="T62" fmla="*/ 437 w 696"/>
                    <a:gd name="T63" fmla="*/ 519 h 519"/>
                    <a:gd name="T64" fmla="*/ 526 w 696"/>
                    <a:gd name="T65" fmla="*/ 519 h 519"/>
                    <a:gd name="T66" fmla="*/ 526 w 696"/>
                    <a:gd name="T67" fmla="*/ 434 h 519"/>
                    <a:gd name="T68" fmla="*/ 526 w 696"/>
                    <a:gd name="T69" fmla="*/ 349 h 519"/>
                    <a:gd name="T70" fmla="*/ 259 w 696"/>
                    <a:gd name="T71" fmla="*/ 171 h 519"/>
                    <a:gd name="T72" fmla="*/ 348 w 696"/>
                    <a:gd name="T73" fmla="*/ 171 h 519"/>
                    <a:gd name="T74" fmla="*/ 348 w 696"/>
                    <a:gd name="T75" fmla="*/ 260 h 519"/>
                    <a:gd name="T76" fmla="*/ 259 w 696"/>
                    <a:gd name="T77" fmla="*/ 260 h 519"/>
                    <a:gd name="T78" fmla="*/ 259 w 696"/>
                    <a:gd name="T79" fmla="*/ 171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96" h="519">
                      <a:moveTo>
                        <a:pt x="526" y="349"/>
                      </a:moveTo>
                      <a:lnTo>
                        <a:pt x="437" y="349"/>
                      </a:lnTo>
                      <a:lnTo>
                        <a:pt x="437" y="260"/>
                      </a:lnTo>
                      <a:lnTo>
                        <a:pt x="526" y="260"/>
                      </a:lnTo>
                      <a:lnTo>
                        <a:pt x="526" y="171"/>
                      </a:lnTo>
                      <a:lnTo>
                        <a:pt x="611" y="171"/>
                      </a:lnTo>
                      <a:lnTo>
                        <a:pt x="696" y="171"/>
                      </a:lnTo>
                      <a:lnTo>
                        <a:pt x="696" y="84"/>
                      </a:lnTo>
                      <a:lnTo>
                        <a:pt x="696" y="0"/>
                      </a:lnTo>
                      <a:lnTo>
                        <a:pt x="607" y="0"/>
                      </a:lnTo>
                      <a:lnTo>
                        <a:pt x="607" y="82"/>
                      </a:lnTo>
                      <a:lnTo>
                        <a:pt x="524" y="82"/>
                      </a:lnTo>
                      <a:lnTo>
                        <a:pt x="437" y="82"/>
                      </a:lnTo>
                      <a:lnTo>
                        <a:pt x="350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178" y="260"/>
                      </a:lnTo>
                      <a:lnTo>
                        <a:pt x="178" y="349"/>
                      </a:lnTo>
                      <a:lnTo>
                        <a:pt x="259" y="349"/>
                      </a:lnTo>
                      <a:lnTo>
                        <a:pt x="259" y="430"/>
                      </a:lnTo>
                      <a:lnTo>
                        <a:pt x="350" y="430"/>
                      </a:lnTo>
                      <a:lnTo>
                        <a:pt x="437" y="430"/>
                      </a:lnTo>
                      <a:lnTo>
                        <a:pt x="437" y="519"/>
                      </a:lnTo>
                      <a:lnTo>
                        <a:pt x="526" y="519"/>
                      </a:lnTo>
                      <a:lnTo>
                        <a:pt x="526" y="434"/>
                      </a:lnTo>
                      <a:lnTo>
                        <a:pt x="526" y="349"/>
                      </a:lnTo>
                      <a:close/>
                      <a:moveTo>
                        <a:pt x="259" y="171"/>
                      </a:moveTo>
                      <a:lnTo>
                        <a:pt x="348" y="171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1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9" name="Rectangle 323">
                  <a:extLst>
                    <a:ext uri="{FF2B5EF4-FFF2-40B4-BE49-F238E27FC236}">
                      <a16:creationId xmlns:a16="http://schemas.microsoft.com/office/drawing/2014/main" id="{B8D721B3-78AE-4724-BF17-DA0A8FEB6B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53" y="1569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0" name="Rectangle 324">
                  <a:extLst>
                    <a:ext uri="{FF2B5EF4-FFF2-40B4-BE49-F238E27FC236}">
                      <a16:creationId xmlns:a16="http://schemas.microsoft.com/office/drawing/2014/main" id="{5EB1ED67-9B59-4084-B198-EF03E9145B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3" y="1569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1" name="Rectangle 325">
                  <a:extLst>
                    <a:ext uri="{FF2B5EF4-FFF2-40B4-BE49-F238E27FC236}">
                      <a16:creationId xmlns:a16="http://schemas.microsoft.com/office/drawing/2014/main" id="{08D8B7F1-819D-4203-89E1-3EF25B3BE5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" y="130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2" name="Rectangle 326">
                  <a:extLst>
                    <a:ext uri="{FF2B5EF4-FFF2-40B4-BE49-F238E27FC236}">
                      <a16:creationId xmlns:a16="http://schemas.microsoft.com/office/drawing/2014/main" id="{698F434B-9FE3-4979-8EFF-39765FF09B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5" y="1480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3" name="Freeform 327">
                  <a:extLst>
                    <a:ext uri="{FF2B5EF4-FFF2-40B4-BE49-F238E27FC236}">
                      <a16:creationId xmlns:a16="http://schemas.microsoft.com/office/drawing/2014/main" id="{46B58CFF-890C-4847-B91B-2029C7F895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221"/>
                  <a:ext cx="615" cy="519"/>
                </a:xfrm>
                <a:custGeom>
                  <a:avLst/>
                  <a:gdLst>
                    <a:gd name="T0" fmla="*/ 437 w 615"/>
                    <a:gd name="T1" fmla="*/ 437 h 519"/>
                    <a:gd name="T2" fmla="*/ 437 w 615"/>
                    <a:gd name="T3" fmla="*/ 346 h 519"/>
                    <a:gd name="T4" fmla="*/ 437 w 615"/>
                    <a:gd name="T5" fmla="*/ 259 h 519"/>
                    <a:gd name="T6" fmla="*/ 356 w 615"/>
                    <a:gd name="T7" fmla="*/ 259 h 519"/>
                    <a:gd name="T8" fmla="*/ 356 w 615"/>
                    <a:gd name="T9" fmla="*/ 348 h 519"/>
                    <a:gd name="T10" fmla="*/ 267 w 615"/>
                    <a:gd name="T11" fmla="*/ 348 h 519"/>
                    <a:gd name="T12" fmla="*/ 267 w 615"/>
                    <a:gd name="T13" fmla="*/ 259 h 519"/>
                    <a:gd name="T14" fmla="*/ 267 w 615"/>
                    <a:gd name="T15" fmla="*/ 172 h 519"/>
                    <a:gd name="T16" fmla="*/ 267 w 615"/>
                    <a:gd name="T17" fmla="*/ 85 h 519"/>
                    <a:gd name="T18" fmla="*/ 267 w 615"/>
                    <a:gd name="T19" fmla="*/ 0 h 519"/>
                    <a:gd name="T20" fmla="*/ 178 w 615"/>
                    <a:gd name="T21" fmla="*/ 0 h 519"/>
                    <a:gd name="T22" fmla="*/ 89 w 615"/>
                    <a:gd name="T23" fmla="*/ 0 h 519"/>
                    <a:gd name="T24" fmla="*/ 89 w 615"/>
                    <a:gd name="T25" fmla="*/ 81 h 519"/>
                    <a:gd name="T26" fmla="*/ 178 w 615"/>
                    <a:gd name="T27" fmla="*/ 81 h 519"/>
                    <a:gd name="T28" fmla="*/ 178 w 615"/>
                    <a:gd name="T29" fmla="*/ 172 h 519"/>
                    <a:gd name="T30" fmla="*/ 178 w 615"/>
                    <a:gd name="T31" fmla="*/ 259 h 519"/>
                    <a:gd name="T32" fmla="*/ 91 w 615"/>
                    <a:gd name="T33" fmla="*/ 259 h 519"/>
                    <a:gd name="T34" fmla="*/ 0 w 615"/>
                    <a:gd name="T35" fmla="*/ 259 h 519"/>
                    <a:gd name="T36" fmla="*/ 0 w 615"/>
                    <a:gd name="T37" fmla="*/ 348 h 519"/>
                    <a:gd name="T38" fmla="*/ 91 w 615"/>
                    <a:gd name="T39" fmla="*/ 348 h 519"/>
                    <a:gd name="T40" fmla="*/ 178 w 615"/>
                    <a:gd name="T41" fmla="*/ 348 h 519"/>
                    <a:gd name="T42" fmla="*/ 178 w 615"/>
                    <a:gd name="T43" fmla="*/ 437 h 519"/>
                    <a:gd name="T44" fmla="*/ 265 w 615"/>
                    <a:gd name="T45" fmla="*/ 437 h 519"/>
                    <a:gd name="T46" fmla="*/ 356 w 615"/>
                    <a:gd name="T47" fmla="*/ 437 h 519"/>
                    <a:gd name="T48" fmla="*/ 356 w 615"/>
                    <a:gd name="T49" fmla="*/ 519 h 519"/>
                    <a:gd name="T50" fmla="*/ 439 w 615"/>
                    <a:gd name="T51" fmla="*/ 519 h 519"/>
                    <a:gd name="T52" fmla="*/ 526 w 615"/>
                    <a:gd name="T53" fmla="*/ 519 h 519"/>
                    <a:gd name="T54" fmla="*/ 615 w 615"/>
                    <a:gd name="T55" fmla="*/ 519 h 519"/>
                    <a:gd name="T56" fmla="*/ 615 w 615"/>
                    <a:gd name="T57" fmla="*/ 437 h 519"/>
                    <a:gd name="T58" fmla="*/ 526 w 615"/>
                    <a:gd name="T59" fmla="*/ 437 h 519"/>
                    <a:gd name="T60" fmla="*/ 437 w 615"/>
                    <a:gd name="T61" fmla="*/ 437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15" h="519">
                      <a:moveTo>
                        <a:pt x="437" y="437"/>
                      </a:moveTo>
                      <a:lnTo>
                        <a:pt x="437" y="346"/>
                      </a:lnTo>
                      <a:lnTo>
                        <a:pt x="437" y="259"/>
                      </a:lnTo>
                      <a:lnTo>
                        <a:pt x="356" y="259"/>
                      </a:lnTo>
                      <a:lnTo>
                        <a:pt x="356" y="348"/>
                      </a:lnTo>
                      <a:lnTo>
                        <a:pt x="267" y="348"/>
                      </a:lnTo>
                      <a:lnTo>
                        <a:pt x="267" y="259"/>
                      </a:lnTo>
                      <a:lnTo>
                        <a:pt x="267" y="172"/>
                      </a:lnTo>
                      <a:lnTo>
                        <a:pt x="267" y="85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178" y="81"/>
                      </a:lnTo>
                      <a:lnTo>
                        <a:pt x="178" y="172"/>
                      </a:lnTo>
                      <a:lnTo>
                        <a:pt x="178" y="259"/>
                      </a:lnTo>
                      <a:lnTo>
                        <a:pt x="9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9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265" y="437"/>
                      </a:lnTo>
                      <a:lnTo>
                        <a:pt x="356" y="437"/>
                      </a:lnTo>
                      <a:lnTo>
                        <a:pt x="356" y="519"/>
                      </a:lnTo>
                      <a:lnTo>
                        <a:pt x="439" y="519"/>
                      </a:lnTo>
                      <a:lnTo>
                        <a:pt x="526" y="519"/>
                      </a:lnTo>
                      <a:lnTo>
                        <a:pt x="615" y="519"/>
                      </a:lnTo>
                      <a:lnTo>
                        <a:pt x="615" y="437"/>
                      </a:lnTo>
                      <a:lnTo>
                        <a:pt x="526" y="437"/>
                      </a:lnTo>
                      <a:lnTo>
                        <a:pt x="437" y="43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4" name="Rectangle 328">
                  <a:extLst>
                    <a:ext uri="{FF2B5EF4-FFF2-40B4-BE49-F238E27FC236}">
                      <a16:creationId xmlns:a16="http://schemas.microsoft.com/office/drawing/2014/main" id="{BD6108E4-5353-46ED-9E65-A4F7029E6A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5" name="Freeform 329">
                  <a:extLst>
                    <a:ext uri="{FF2B5EF4-FFF2-40B4-BE49-F238E27FC236}">
                      <a16:creationId xmlns:a16="http://schemas.microsoft.com/office/drawing/2014/main" id="{9A68481F-4821-4CDF-8736-885AF89F77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872"/>
                  <a:ext cx="1044" cy="868"/>
                </a:xfrm>
                <a:custGeom>
                  <a:avLst/>
                  <a:gdLst>
                    <a:gd name="T0" fmla="*/ 963 w 1044"/>
                    <a:gd name="T1" fmla="*/ 608 h 868"/>
                    <a:gd name="T2" fmla="*/ 963 w 1044"/>
                    <a:gd name="T3" fmla="*/ 434 h 868"/>
                    <a:gd name="T4" fmla="*/ 1044 w 1044"/>
                    <a:gd name="T5" fmla="*/ 349 h 868"/>
                    <a:gd name="T6" fmla="*/ 1044 w 1044"/>
                    <a:gd name="T7" fmla="*/ 173 h 868"/>
                    <a:gd name="T8" fmla="*/ 1044 w 1044"/>
                    <a:gd name="T9" fmla="*/ 0 h 868"/>
                    <a:gd name="T10" fmla="*/ 963 w 1044"/>
                    <a:gd name="T11" fmla="*/ 84 h 868"/>
                    <a:gd name="T12" fmla="*/ 874 w 1044"/>
                    <a:gd name="T13" fmla="*/ 171 h 868"/>
                    <a:gd name="T14" fmla="*/ 874 w 1044"/>
                    <a:gd name="T15" fmla="*/ 347 h 868"/>
                    <a:gd name="T16" fmla="*/ 785 w 1044"/>
                    <a:gd name="T17" fmla="*/ 430 h 868"/>
                    <a:gd name="T18" fmla="*/ 785 w 1044"/>
                    <a:gd name="T19" fmla="*/ 260 h 868"/>
                    <a:gd name="T20" fmla="*/ 696 w 1044"/>
                    <a:gd name="T21" fmla="*/ 171 h 868"/>
                    <a:gd name="T22" fmla="*/ 696 w 1044"/>
                    <a:gd name="T23" fmla="*/ 349 h 868"/>
                    <a:gd name="T24" fmla="*/ 524 w 1044"/>
                    <a:gd name="T25" fmla="*/ 349 h 868"/>
                    <a:gd name="T26" fmla="*/ 437 w 1044"/>
                    <a:gd name="T27" fmla="*/ 430 h 868"/>
                    <a:gd name="T28" fmla="*/ 348 w 1044"/>
                    <a:gd name="T29" fmla="*/ 519 h 868"/>
                    <a:gd name="T30" fmla="*/ 176 w 1044"/>
                    <a:gd name="T31" fmla="*/ 519 h 868"/>
                    <a:gd name="T32" fmla="*/ 0 w 1044"/>
                    <a:gd name="T33" fmla="*/ 519 h 868"/>
                    <a:gd name="T34" fmla="*/ 0 w 1044"/>
                    <a:gd name="T35" fmla="*/ 697 h 868"/>
                    <a:gd name="T36" fmla="*/ 89 w 1044"/>
                    <a:gd name="T37" fmla="*/ 608 h 868"/>
                    <a:gd name="T38" fmla="*/ 259 w 1044"/>
                    <a:gd name="T39" fmla="*/ 608 h 868"/>
                    <a:gd name="T40" fmla="*/ 348 w 1044"/>
                    <a:gd name="T41" fmla="*/ 697 h 868"/>
                    <a:gd name="T42" fmla="*/ 437 w 1044"/>
                    <a:gd name="T43" fmla="*/ 608 h 868"/>
                    <a:gd name="T44" fmla="*/ 524 w 1044"/>
                    <a:gd name="T45" fmla="*/ 519 h 868"/>
                    <a:gd name="T46" fmla="*/ 696 w 1044"/>
                    <a:gd name="T47" fmla="*/ 519 h 868"/>
                    <a:gd name="T48" fmla="*/ 696 w 1044"/>
                    <a:gd name="T49" fmla="*/ 697 h 868"/>
                    <a:gd name="T50" fmla="*/ 615 w 1044"/>
                    <a:gd name="T51" fmla="*/ 786 h 868"/>
                    <a:gd name="T52" fmla="*/ 437 w 1044"/>
                    <a:gd name="T53" fmla="*/ 786 h 868"/>
                    <a:gd name="T54" fmla="*/ 263 w 1044"/>
                    <a:gd name="T55" fmla="*/ 786 h 868"/>
                    <a:gd name="T56" fmla="*/ 178 w 1044"/>
                    <a:gd name="T57" fmla="*/ 868 h 868"/>
                    <a:gd name="T58" fmla="*/ 350 w 1044"/>
                    <a:gd name="T59" fmla="*/ 868 h 868"/>
                    <a:gd name="T60" fmla="*/ 524 w 1044"/>
                    <a:gd name="T61" fmla="*/ 868 h 868"/>
                    <a:gd name="T62" fmla="*/ 698 w 1044"/>
                    <a:gd name="T63" fmla="*/ 868 h 868"/>
                    <a:gd name="T64" fmla="*/ 874 w 1044"/>
                    <a:gd name="T65" fmla="*/ 868 h 868"/>
                    <a:gd name="T66" fmla="*/ 1044 w 1044"/>
                    <a:gd name="T67" fmla="*/ 868 h 868"/>
                    <a:gd name="T68" fmla="*/ 963 w 1044"/>
                    <a:gd name="T69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44" h="868">
                      <a:moveTo>
                        <a:pt x="963" y="695"/>
                      </a:moveTo>
                      <a:lnTo>
                        <a:pt x="963" y="608"/>
                      </a:lnTo>
                      <a:lnTo>
                        <a:pt x="963" y="521"/>
                      </a:lnTo>
                      <a:lnTo>
                        <a:pt x="963" y="434"/>
                      </a:lnTo>
                      <a:lnTo>
                        <a:pt x="963" y="349"/>
                      </a:lnTo>
                      <a:lnTo>
                        <a:pt x="1044" y="349"/>
                      </a:lnTo>
                      <a:lnTo>
                        <a:pt x="1044" y="260"/>
                      </a:lnTo>
                      <a:lnTo>
                        <a:pt x="1044" y="173"/>
                      </a:lnTo>
                      <a:lnTo>
                        <a:pt x="1044" y="84"/>
                      </a:lnTo>
                      <a:lnTo>
                        <a:pt x="1044" y="0"/>
                      </a:lnTo>
                      <a:lnTo>
                        <a:pt x="963" y="0"/>
                      </a:lnTo>
                      <a:lnTo>
                        <a:pt x="963" y="84"/>
                      </a:lnTo>
                      <a:lnTo>
                        <a:pt x="963" y="171"/>
                      </a:lnTo>
                      <a:lnTo>
                        <a:pt x="874" y="171"/>
                      </a:lnTo>
                      <a:lnTo>
                        <a:pt x="874" y="260"/>
                      </a:lnTo>
                      <a:lnTo>
                        <a:pt x="874" y="347"/>
                      </a:lnTo>
                      <a:lnTo>
                        <a:pt x="874" y="430"/>
                      </a:lnTo>
                      <a:lnTo>
                        <a:pt x="785" y="430"/>
                      </a:lnTo>
                      <a:lnTo>
                        <a:pt x="785" y="347"/>
                      </a:lnTo>
                      <a:lnTo>
                        <a:pt x="785" y="260"/>
                      </a:lnTo>
                      <a:lnTo>
                        <a:pt x="785" y="171"/>
                      </a:lnTo>
                      <a:lnTo>
                        <a:pt x="696" y="171"/>
                      </a:lnTo>
                      <a:lnTo>
                        <a:pt x="696" y="260"/>
                      </a:lnTo>
                      <a:lnTo>
                        <a:pt x="696" y="349"/>
                      </a:lnTo>
                      <a:lnTo>
                        <a:pt x="611" y="349"/>
                      </a:lnTo>
                      <a:lnTo>
                        <a:pt x="524" y="349"/>
                      </a:lnTo>
                      <a:lnTo>
                        <a:pt x="437" y="349"/>
                      </a:lnTo>
                      <a:lnTo>
                        <a:pt x="437" y="430"/>
                      </a:lnTo>
                      <a:lnTo>
                        <a:pt x="348" y="430"/>
                      </a:lnTo>
                      <a:lnTo>
                        <a:pt x="348" y="519"/>
                      </a:lnTo>
                      <a:lnTo>
                        <a:pt x="263" y="519"/>
                      </a:lnTo>
                      <a:lnTo>
                        <a:pt x="176" y="519"/>
                      </a:lnTo>
                      <a:lnTo>
                        <a:pt x="89" y="519"/>
                      </a:lnTo>
                      <a:lnTo>
                        <a:pt x="0" y="519"/>
                      </a:lnTo>
                      <a:lnTo>
                        <a:pt x="0" y="608"/>
                      </a:lnTo>
                      <a:lnTo>
                        <a:pt x="0" y="697"/>
                      </a:lnTo>
                      <a:lnTo>
                        <a:pt x="89" y="697"/>
                      </a:lnTo>
                      <a:lnTo>
                        <a:pt x="89" y="608"/>
                      </a:lnTo>
                      <a:lnTo>
                        <a:pt x="176" y="608"/>
                      </a:lnTo>
                      <a:lnTo>
                        <a:pt x="259" y="608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608"/>
                      </a:lnTo>
                      <a:lnTo>
                        <a:pt x="437" y="608"/>
                      </a:lnTo>
                      <a:lnTo>
                        <a:pt x="437" y="519"/>
                      </a:lnTo>
                      <a:lnTo>
                        <a:pt x="524" y="519"/>
                      </a:lnTo>
                      <a:lnTo>
                        <a:pt x="611" y="519"/>
                      </a:lnTo>
                      <a:lnTo>
                        <a:pt x="696" y="519"/>
                      </a:lnTo>
                      <a:lnTo>
                        <a:pt x="696" y="608"/>
                      </a:lnTo>
                      <a:lnTo>
                        <a:pt x="696" y="697"/>
                      </a:lnTo>
                      <a:lnTo>
                        <a:pt x="615" y="697"/>
                      </a:lnTo>
                      <a:lnTo>
                        <a:pt x="615" y="786"/>
                      </a:lnTo>
                      <a:lnTo>
                        <a:pt x="524" y="786"/>
                      </a:lnTo>
                      <a:lnTo>
                        <a:pt x="437" y="786"/>
                      </a:lnTo>
                      <a:lnTo>
                        <a:pt x="350" y="786"/>
                      </a:lnTo>
                      <a:lnTo>
                        <a:pt x="263" y="786"/>
                      </a:lnTo>
                      <a:lnTo>
                        <a:pt x="178" y="786"/>
                      </a:lnTo>
                      <a:lnTo>
                        <a:pt x="178" y="868"/>
                      </a:lnTo>
                      <a:lnTo>
                        <a:pt x="263" y="868"/>
                      </a:lnTo>
                      <a:lnTo>
                        <a:pt x="350" y="868"/>
                      </a:lnTo>
                      <a:lnTo>
                        <a:pt x="437" y="868"/>
                      </a:lnTo>
                      <a:lnTo>
                        <a:pt x="524" y="868"/>
                      </a:lnTo>
                      <a:lnTo>
                        <a:pt x="611" y="868"/>
                      </a:lnTo>
                      <a:lnTo>
                        <a:pt x="698" y="868"/>
                      </a:lnTo>
                      <a:lnTo>
                        <a:pt x="785" y="868"/>
                      </a:lnTo>
                      <a:lnTo>
                        <a:pt x="874" y="868"/>
                      </a:lnTo>
                      <a:lnTo>
                        <a:pt x="961" y="868"/>
                      </a:lnTo>
                      <a:lnTo>
                        <a:pt x="1044" y="868"/>
                      </a:lnTo>
                      <a:lnTo>
                        <a:pt x="1044" y="786"/>
                      </a:lnTo>
                      <a:lnTo>
                        <a:pt x="963" y="786"/>
                      </a:lnTo>
                      <a:lnTo>
                        <a:pt x="963" y="695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6" name="Freeform 330">
                  <a:extLst>
                    <a:ext uri="{FF2B5EF4-FFF2-40B4-BE49-F238E27FC236}">
                      <a16:creationId xmlns:a16="http://schemas.microsoft.com/office/drawing/2014/main" id="{BEC27A95-EEA8-44C8-870C-710D83D499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526" cy="438"/>
                </a:xfrm>
                <a:custGeom>
                  <a:avLst/>
                  <a:gdLst>
                    <a:gd name="T0" fmla="*/ 178 w 526"/>
                    <a:gd name="T1" fmla="*/ 438 h 438"/>
                    <a:gd name="T2" fmla="*/ 178 w 526"/>
                    <a:gd name="T3" fmla="*/ 349 h 438"/>
                    <a:gd name="T4" fmla="*/ 261 w 526"/>
                    <a:gd name="T5" fmla="*/ 349 h 438"/>
                    <a:gd name="T6" fmla="*/ 348 w 526"/>
                    <a:gd name="T7" fmla="*/ 349 h 438"/>
                    <a:gd name="T8" fmla="*/ 348 w 526"/>
                    <a:gd name="T9" fmla="*/ 267 h 438"/>
                    <a:gd name="T10" fmla="*/ 437 w 526"/>
                    <a:gd name="T11" fmla="*/ 267 h 438"/>
                    <a:gd name="T12" fmla="*/ 437 w 526"/>
                    <a:gd name="T13" fmla="*/ 176 h 438"/>
                    <a:gd name="T14" fmla="*/ 437 w 526"/>
                    <a:gd name="T15" fmla="*/ 89 h 438"/>
                    <a:gd name="T16" fmla="*/ 526 w 526"/>
                    <a:gd name="T17" fmla="*/ 89 h 438"/>
                    <a:gd name="T18" fmla="*/ 526 w 526"/>
                    <a:gd name="T19" fmla="*/ 0 h 438"/>
                    <a:gd name="T20" fmla="*/ 437 w 526"/>
                    <a:gd name="T21" fmla="*/ 0 h 438"/>
                    <a:gd name="T22" fmla="*/ 348 w 526"/>
                    <a:gd name="T23" fmla="*/ 0 h 438"/>
                    <a:gd name="T24" fmla="*/ 348 w 526"/>
                    <a:gd name="T25" fmla="*/ 89 h 438"/>
                    <a:gd name="T26" fmla="*/ 348 w 526"/>
                    <a:gd name="T27" fmla="*/ 178 h 438"/>
                    <a:gd name="T28" fmla="*/ 259 w 526"/>
                    <a:gd name="T29" fmla="*/ 178 h 438"/>
                    <a:gd name="T30" fmla="*/ 259 w 526"/>
                    <a:gd name="T31" fmla="*/ 267 h 438"/>
                    <a:gd name="T32" fmla="*/ 174 w 526"/>
                    <a:gd name="T33" fmla="*/ 267 h 438"/>
                    <a:gd name="T34" fmla="*/ 89 w 526"/>
                    <a:gd name="T35" fmla="*/ 267 h 438"/>
                    <a:gd name="T36" fmla="*/ 89 w 526"/>
                    <a:gd name="T37" fmla="*/ 349 h 438"/>
                    <a:gd name="T38" fmla="*/ 0 w 526"/>
                    <a:gd name="T39" fmla="*/ 349 h 438"/>
                    <a:gd name="T40" fmla="*/ 0 w 526"/>
                    <a:gd name="T41" fmla="*/ 438 h 438"/>
                    <a:gd name="T42" fmla="*/ 87 w 526"/>
                    <a:gd name="T43" fmla="*/ 438 h 438"/>
                    <a:gd name="T44" fmla="*/ 178 w 526"/>
                    <a:gd name="T45" fmla="*/ 438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6" h="438">
                      <a:moveTo>
                        <a:pt x="178" y="438"/>
                      </a:moveTo>
                      <a:lnTo>
                        <a:pt x="178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7"/>
                      </a:lnTo>
                      <a:lnTo>
                        <a:pt x="437" y="267"/>
                      </a:lnTo>
                      <a:lnTo>
                        <a:pt x="437" y="176"/>
                      </a:lnTo>
                      <a:lnTo>
                        <a:pt x="437" y="89"/>
                      </a:lnTo>
                      <a:lnTo>
                        <a:pt x="526" y="89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267"/>
                      </a:lnTo>
                      <a:lnTo>
                        <a:pt x="174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7" y="438"/>
                      </a:lnTo>
                      <a:lnTo>
                        <a:pt x="178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7" name="Freeform 331">
                  <a:extLst>
                    <a:ext uri="{FF2B5EF4-FFF2-40B4-BE49-F238E27FC236}">
                      <a16:creationId xmlns:a16="http://schemas.microsoft.com/office/drawing/2014/main" id="{C2A50FF9-81CF-46FC-83C6-32FC383E66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1132"/>
                  <a:ext cx="178" cy="89"/>
                </a:xfrm>
                <a:custGeom>
                  <a:avLst/>
                  <a:gdLst>
                    <a:gd name="T0" fmla="*/ 91 w 178"/>
                    <a:gd name="T1" fmla="*/ 0 h 89"/>
                    <a:gd name="T2" fmla="*/ 0 w 178"/>
                    <a:gd name="T3" fmla="*/ 0 h 89"/>
                    <a:gd name="T4" fmla="*/ 0 w 178"/>
                    <a:gd name="T5" fmla="*/ 89 h 89"/>
                    <a:gd name="T6" fmla="*/ 91 w 178"/>
                    <a:gd name="T7" fmla="*/ 89 h 89"/>
                    <a:gd name="T8" fmla="*/ 178 w 178"/>
                    <a:gd name="T9" fmla="*/ 89 h 89"/>
                    <a:gd name="T10" fmla="*/ 178 w 178"/>
                    <a:gd name="T11" fmla="*/ 0 h 89"/>
                    <a:gd name="T12" fmla="*/ 91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91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91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8" name="Freeform 332">
                  <a:extLst>
                    <a:ext uri="{FF2B5EF4-FFF2-40B4-BE49-F238E27FC236}">
                      <a16:creationId xmlns:a16="http://schemas.microsoft.com/office/drawing/2014/main" id="{393D694E-79C5-43C5-A653-322EB33DEB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1391"/>
                  <a:ext cx="259" cy="349"/>
                </a:xfrm>
                <a:custGeom>
                  <a:avLst/>
                  <a:gdLst>
                    <a:gd name="T0" fmla="*/ 170 w 259"/>
                    <a:gd name="T1" fmla="*/ 267 h 349"/>
                    <a:gd name="T2" fmla="*/ 89 w 259"/>
                    <a:gd name="T3" fmla="*/ 267 h 349"/>
                    <a:gd name="T4" fmla="*/ 89 w 259"/>
                    <a:gd name="T5" fmla="*/ 178 h 349"/>
                    <a:gd name="T6" fmla="*/ 170 w 259"/>
                    <a:gd name="T7" fmla="*/ 178 h 349"/>
                    <a:gd name="T8" fmla="*/ 170 w 259"/>
                    <a:gd name="T9" fmla="*/ 89 h 349"/>
                    <a:gd name="T10" fmla="*/ 170 w 259"/>
                    <a:gd name="T11" fmla="*/ 0 h 349"/>
                    <a:gd name="T12" fmla="*/ 85 w 259"/>
                    <a:gd name="T13" fmla="*/ 0 h 349"/>
                    <a:gd name="T14" fmla="*/ 0 w 259"/>
                    <a:gd name="T15" fmla="*/ 0 h 349"/>
                    <a:gd name="T16" fmla="*/ 0 w 259"/>
                    <a:gd name="T17" fmla="*/ 89 h 349"/>
                    <a:gd name="T18" fmla="*/ 0 w 259"/>
                    <a:gd name="T19" fmla="*/ 176 h 349"/>
                    <a:gd name="T20" fmla="*/ 0 w 259"/>
                    <a:gd name="T21" fmla="*/ 264 h 349"/>
                    <a:gd name="T22" fmla="*/ 0 w 259"/>
                    <a:gd name="T23" fmla="*/ 349 h 349"/>
                    <a:gd name="T24" fmla="*/ 85 w 259"/>
                    <a:gd name="T25" fmla="*/ 349 h 349"/>
                    <a:gd name="T26" fmla="*/ 174 w 259"/>
                    <a:gd name="T27" fmla="*/ 349 h 349"/>
                    <a:gd name="T28" fmla="*/ 259 w 259"/>
                    <a:gd name="T29" fmla="*/ 349 h 349"/>
                    <a:gd name="T30" fmla="*/ 259 w 259"/>
                    <a:gd name="T31" fmla="*/ 264 h 349"/>
                    <a:gd name="T32" fmla="*/ 259 w 259"/>
                    <a:gd name="T33" fmla="*/ 178 h 349"/>
                    <a:gd name="T34" fmla="*/ 170 w 259"/>
                    <a:gd name="T35" fmla="*/ 178 h 349"/>
                    <a:gd name="T36" fmla="*/ 170 w 259"/>
                    <a:gd name="T37" fmla="*/ 267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59" h="349">
                      <a:moveTo>
                        <a:pt x="170" y="267"/>
                      </a:move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9" name="Freeform 333">
                  <a:extLst>
                    <a:ext uri="{FF2B5EF4-FFF2-40B4-BE49-F238E27FC236}">
                      <a16:creationId xmlns:a16="http://schemas.microsoft.com/office/drawing/2014/main" id="{16E14183-3AB8-4B6B-A490-A293DC997A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05"/>
                  <a:ext cx="1392" cy="697"/>
                </a:xfrm>
                <a:custGeom>
                  <a:avLst/>
                  <a:gdLst>
                    <a:gd name="T0" fmla="*/ 874 w 1392"/>
                    <a:gd name="T1" fmla="*/ 438 h 697"/>
                    <a:gd name="T2" fmla="*/ 874 w 1392"/>
                    <a:gd name="T3" fmla="*/ 614 h 697"/>
                    <a:gd name="T4" fmla="*/ 959 w 1392"/>
                    <a:gd name="T5" fmla="*/ 697 h 697"/>
                    <a:gd name="T6" fmla="*/ 1133 w 1392"/>
                    <a:gd name="T7" fmla="*/ 697 h 697"/>
                    <a:gd name="T8" fmla="*/ 1044 w 1392"/>
                    <a:gd name="T9" fmla="*/ 616 h 697"/>
                    <a:gd name="T10" fmla="*/ 1044 w 1392"/>
                    <a:gd name="T11" fmla="*/ 438 h 697"/>
                    <a:gd name="T12" fmla="*/ 1133 w 1392"/>
                    <a:gd name="T13" fmla="*/ 527 h 697"/>
                    <a:gd name="T14" fmla="*/ 1222 w 1392"/>
                    <a:gd name="T15" fmla="*/ 440 h 697"/>
                    <a:gd name="T16" fmla="*/ 1303 w 1392"/>
                    <a:gd name="T17" fmla="*/ 349 h 697"/>
                    <a:gd name="T18" fmla="*/ 1392 w 1392"/>
                    <a:gd name="T19" fmla="*/ 267 h 697"/>
                    <a:gd name="T20" fmla="*/ 1392 w 1392"/>
                    <a:gd name="T21" fmla="*/ 89 h 697"/>
                    <a:gd name="T22" fmla="*/ 1303 w 1392"/>
                    <a:gd name="T23" fmla="*/ 0 h 697"/>
                    <a:gd name="T24" fmla="*/ 1303 w 1392"/>
                    <a:gd name="T25" fmla="*/ 178 h 697"/>
                    <a:gd name="T26" fmla="*/ 1222 w 1392"/>
                    <a:gd name="T27" fmla="*/ 267 h 697"/>
                    <a:gd name="T28" fmla="*/ 1044 w 1392"/>
                    <a:gd name="T29" fmla="*/ 267 h 697"/>
                    <a:gd name="T30" fmla="*/ 955 w 1392"/>
                    <a:gd name="T31" fmla="*/ 349 h 697"/>
                    <a:gd name="T32" fmla="*/ 870 w 1392"/>
                    <a:gd name="T33" fmla="*/ 267 h 697"/>
                    <a:gd name="T34" fmla="*/ 696 w 1392"/>
                    <a:gd name="T35" fmla="*/ 267 h 697"/>
                    <a:gd name="T36" fmla="*/ 518 w 1392"/>
                    <a:gd name="T37" fmla="*/ 267 h 697"/>
                    <a:gd name="T38" fmla="*/ 518 w 1392"/>
                    <a:gd name="T39" fmla="*/ 438 h 697"/>
                    <a:gd name="T40" fmla="*/ 348 w 1392"/>
                    <a:gd name="T41" fmla="*/ 438 h 697"/>
                    <a:gd name="T42" fmla="*/ 261 w 1392"/>
                    <a:gd name="T43" fmla="*/ 349 h 697"/>
                    <a:gd name="T44" fmla="*/ 170 w 1392"/>
                    <a:gd name="T45" fmla="*/ 438 h 697"/>
                    <a:gd name="T46" fmla="*/ 4 w 1392"/>
                    <a:gd name="T47" fmla="*/ 438 h 697"/>
                    <a:gd name="T48" fmla="*/ 0 w 1392"/>
                    <a:gd name="T49" fmla="*/ 527 h 697"/>
                    <a:gd name="T50" fmla="*/ 89 w 1392"/>
                    <a:gd name="T51" fmla="*/ 527 h 697"/>
                    <a:gd name="T52" fmla="*/ 170 w 1392"/>
                    <a:gd name="T53" fmla="*/ 616 h 697"/>
                    <a:gd name="T54" fmla="*/ 261 w 1392"/>
                    <a:gd name="T55" fmla="*/ 527 h 697"/>
                    <a:gd name="T56" fmla="*/ 348 w 1392"/>
                    <a:gd name="T57" fmla="*/ 614 h 697"/>
                    <a:gd name="T58" fmla="*/ 437 w 1392"/>
                    <a:gd name="T59" fmla="*/ 697 h 697"/>
                    <a:gd name="T60" fmla="*/ 522 w 1392"/>
                    <a:gd name="T61" fmla="*/ 616 h 697"/>
                    <a:gd name="T62" fmla="*/ 696 w 1392"/>
                    <a:gd name="T63" fmla="*/ 616 h 697"/>
                    <a:gd name="T64" fmla="*/ 696 w 1392"/>
                    <a:gd name="T65" fmla="*/ 440 h 697"/>
                    <a:gd name="T66" fmla="*/ 785 w 1392"/>
                    <a:gd name="T67" fmla="*/ 349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2" h="697">
                      <a:moveTo>
                        <a:pt x="785" y="438"/>
                      </a:moveTo>
                      <a:lnTo>
                        <a:pt x="874" y="438"/>
                      </a:lnTo>
                      <a:lnTo>
                        <a:pt x="874" y="527"/>
                      </a:lnTo>
                      <a:lnTo>
                        <a:pt x="874" y="614"/>
                      </a:lnTo>
                      <a:lnTo>
                        <a:pt x="874" y="697"/>
                      </a:lnTo>
                      <a:lnTo>
                        <a:pt x="959" y="697"/>
                      </a:lnTo>
                      <a:lnTo>
                        <a:pt x="1046" y="697"/>
                      </a:lnTo>
                      <a:lnTo>
                        <a:pt x="1133" y="697"/>
                      </a:lnTo>
                      <a:lnTo>
                        <a:pt x="1133" y="616"/>
                      </a:lnTo>
                      <a:lnTo>
                        <a:pt x="1044" y="616"/>
                      </a:lnTo>
                      <a:lnTo>
                        <a:pt x="1044" y="527"/>
                      </a:lnTo>
                      <a:lnTo>
                        <a:pt x="1044" y="438"/>
                      </a:lnTo>
                      <a:lnTo>
                        <a:pt x="1133" y="438"/>
                      </a:lnTo>
                      <a:lnTo>
                        <a:pt x="1133" y="527"/>
                      </a:lnTo>
                      <a:lnTo>
                        <a:pt x="1222" y="527"/>
                      </a:lnTo>
                      <a:lnTo>
                        <a:pt x="1222" y="440"/>
                      </a:lnTo>
                      <a:lnTo>
                        <a:pt x="1222" y="349"/>
                      </a:lnTo>
                      <a:lnTo>
                        <a:pt x="1303" y="349"/>
                      </a:lnTo>
                      <a:lnTo>
                        <a:pt x="1303" y="267"/>
                      </a:lnTo>
                      <a:lnTo>
                        <a:pt x="1392" y="267"/>
                      </a:lnTo>
                      <a:lnTo>
                        <a:pt x="1392" y="176"/>
                      </a:lnTo>
                      <a:lnTo>
                        <a:pt x="1392" y="89"/>
                      </a:lnTo>
                      <a:lnTo>
                        <a:pt x="1392" y="0"/>
                      </a:lnTo>
                      <a:lnTo>
                        <a:pt x="1303" y="0"/>
                      </a:lnTo>
                      <a:lnTo>
                        <a:pt x="1303" y="89"/>
                      </a:lnTo>
                      <a:lnTo>
                        <a:pt x="1303" y="178"/>
                      </a:lnTo>
                      <a:lnTo>
                        <a:pt x="1222" y="178"/>
                      </a:lnTo>
                      <a:lnTo>
                        <a:pt x="1222" y="267"/>
                      </a:lnTo>
                      <a:lnTo>
                        <a:pt x="1133" y="267"/>
                      </a:lnTo>
                      <a:lnTo>
                        <a:pt x="1044" y="267"/>
                      </a:lnTo>
                      <a:lnTo>
                        <a:pt x="1044" y="349"/>
                      </a:lnTo>
                      <a:lnTo>
                        <a:pt x="955" y="349"/>
                      </a:lnTo>
                      <a:lnTo>
                        <a:pt x="955" y="267"/>
                      </a:lnTo>
                      <a:lnTo>
                        <a:pt x="870" y="267"/>
                      </a:lnTo>
                      <a:lnTo>
                        <a:pt x="783" y="267"/>
                      </a:lnTo>
                      <a:lnTo>
                        <a:pt x="696" y="267"/>
                      </a:lnTo>
                      <a:lnTo>
                        <a:pt x="609" y="267"/>
                      </a:lnTo>
                      <a:lnTo>
                        <a:pt x="518" y="267"/>
                      </a:lnTo>
                      <a:lnTo>
                        <a:pt x="518" y="351"/>
                      </a:lnTo>
                      <a:lnTo>
                        <a:pt x="518" y="438"/>
                      </a:lnTo>
                      <a:lnTo>
                        <a:pt x="435" y="438"/>
                      </a:lnTo>
                      <a:lnTo>
                        <a:pt x="348" y="438"/>
                      </a:lnTo>
                      <a:lnTo>
                        <a:pt x="348" y="349"/>
                      </a:lnTo>
                      <a:lnTo>
                        <a:pt x="261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4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4" y="527"/>
                      </a:lnTo>
                      <a:lnTo>
                        <a:pt x="89" y="527"/>
                      </a:lnTo>
                      <a:lnTo>
                        <a:pt x="89" y="616"/>
                      </a:lnTo>
                      <a:lnTo>
                        <a:pt x="170" y="616"/>
                      </a:lnTo>
                      <a:lnTo>
                        <a:pt x="170" y="527"/>
                      </a:lnTo>
                      <a:lnTo>
                        <a:pt x="261" y="527"/>
                      </a:lnTo>
                      <a:lnTo>
                        <a:pt x="348" y="527"/>
                      </a:lnTo>
                      <a:lnTo>
                        <a:pt x="348" y="614"/>
                      </a:lnTo>
                      <a:lnTo>
                        <a:pt x="348" y="697"/>
                      </a:lnTo>
                      <a:lnTo>
                        <a:pt x="437" y="697"/>
                      </a:lnTo>
                      <a:lnTo>
                        <a:pt x="437" y="616"/>
                      </a:lnTo>
                      <a:lnTo>
                        <a:pt x="522" y="616"/>
                      </a:lnTo>
                      <a:lnTo>
                        <a:pt x="609" y="616"/>
                      </a:lnTo>
                      <a:lnTo>
                        <a:pt x="696" y="616"/>
                      </a:lnTo>
                      <a:lnTo>
                        <a:pt x="696" y="527"/>
                      </a:lnTo>
                      <a:lnTo>
                        <a:pt x="696" y="440"/>
                      </a:lnTo>
                      <a:lnTo>
                        <a:pt x="696" y="349"/>
                      </a:lnTo>
                      <a:lnTo>
                        <a:pt x="785" y="349"/>
                      </a:lnTo>
                      <a:lnTo>
                        <a:pt x="785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0" name="Freeform 334">
                  <a:extLst>
                    <a:ext uri="{FF2B5EF4-FFF2-40B4-BE49-F238E27FC236}">
                      <a16:creationId xmlns:a16="http://schemas.microsoft.com/office/drawing/2014/main" id="{739E0CAE-42CB-4871-885D-19AC833379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391"/>
                  <a:ext cx="348" cy="349"/>
                </a:xfrm>
                <a:custGeom>
                  <a:avLst/>
                  <a:gdLst>
                    <a:gd name="T0" fmla="*/ 259 w 348"/>
                    <a:gd name="T1" fmla="*/ 89 h 349"/>
                    <a:gd name="T2" fmla="*/ 170 w 348"/>
                    <a:gd name="T3" fmla="*/ 89 h 349"/>
                    <a:gd name="T4" fmla="*/ 170 w 348"/>
                    <a:gd name="T5" fmla="*/ 0 h 349"/>
                    <a:gd name="T6" fmla="*/ 89 w 348"/>
                    <a:gd name="T7" fmla="*/ 0 h 349"/>
                    <a:gd name="T8" fmla="*/ 89 w 348"/>
                    <a:gd name="T9" fmla="*/ 89 h 349"/>
                    <a:gd name="T10" fmla="*/ 89 w 348"/>
                    <a:gd name="T11" fmla="*/ 178 h 349"/>
                    <a:gd name="T12" fmla="*/ 0 w 348"/>
                    <a:gd name="T13" fmla="*/ 178 h 349"/>
                    <a:gd name="T14" fmla="*/ 0 w 348"/>
                    <a:gd name="T15" fmla="*/ 267 h 349"/>
                    <a:gd name="T16" fmla="*/ 89 w 348"/>
                    <a:gd name="T17" fmla="*/ 267 h 349"/>
                    <a:gd name="T18" fmla="*/ 89 w 348"/>
                    <a:gd name="T19" fmla="*/ 349 h 349"/>
                    <a:gd name="T20" fmla="*/ 174 w 348"/>
                    <a:gd name="T21" fmla="*/ 349 h 349"/>
                    <a:gd name="T22" fmla="*/ 261 w 348"/>
                    <a:gd name="T23" fmla="*/ 349 h 349"/>
                    <a:gd name="T24" fmla="*/ 348 w 348"/>
                    <a:gd name="T25" fmla="*/ 349 h 349"/>
                    <a:gd name="T26" fmla="*/ 348 w 348"/>
                    <a:gd name="T27" fmla="*/ 264 h 349"/>
                    <a:gd name="T28" fmla="*/ 348 w 348"/>
                    <a:gd name="T29" fmla="*/ 178 h 349"/>
                    <a:gd name="T30" fmla="*/ 259 w 348"/>
                    <a:gd name="T31" fmla="*/ 178 h 349"/>
                    <a:gd name="T32" fmla="*/ 259 w 348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259" y="89"/>
                      </a:move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4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1" name="Freeform 335">
                  <a:extLst>
                    <a:ext uri="{FF2B5EF4-FFF2-40B4-BE49-F238E27FC236}">
                      <a16:creationId xmlns:a16="http://schemas.microsoft.com/office/drawing/2014/main" id="{0C978C88-09E0-4BB0-99FD-2559A26D82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1302"/>
                  <a:ext cx="178" cy="178"/>
                </a:xfrm>
                <a:custGeom>
                  <a:avLst/>
                  <a:gdLst>
                    <a:gd name="T0" fmla="*/ 0 w 178"/>
                    <a:gd name="T1" fmla="*/ 0 h 178"/>
                    <a:gd name="T2" fmla="*/ 0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91 h 178"/>
                    <a:gd name="T12" fmla="*/ 178 w 178"/>
                    <a:gd name="T13" fmla="*/ 0 h 178"/>
                    <a:gd name="T14" fmla="*/ 91 w 178"/>
                    <a:gd name="T15" fmla="*/ 0 h 178"/>
                    <a:gd name="T16" fmla="*/ 0 w 178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2" name="Freeform 336">
                  <a:extLst>
                    <a:ext uri="{FF2B5EF4-FFF2-40B4-BE49-F238E27FC236}">
                      <a16:creationId xmlns:a16="http://schemas.microsoft.com/office/drawing/2014/main" id="{D40DF3C3-E769-468F-BF57-F67E3478DD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391"/>
                  <a:ext cx="259" cy="349"/>
                </a:xfrm>
                <a:custGeom>
                  <a:avLst/>
                  <a:gdLst>
                    <a:gd name="T0" fmla="*/ 170 w 259"/>
                    <a:gd name="T1" fmla="*/ 89 h 349"/>
                    <a:gd name="T2" fmla="*/ 89 w 259"/>
                    <a:gd name="T3" fmla="*/ 89 h 349"/>
                    <a:gd name="T4" fmla="*/ 89 w 259"/>
                    <a:gd name="T5" fmla="*/ 0 h 349"/>
                    <a:gd name="T6" fmla="*/ 4 w 259"/>
                    <a:gd name="T7" fmla="*/ 0 h 349"/>
                    <a:gd name="T8" fmla="*/ 0 w 259"/>
                    <a:gd name="T9" fmla="*/ 0 h 349"/>
                    <a:gd name="T10" fmla="*/ 0 w 259"/>
                    <a:gd name="T11" fmla="*/ 89 h 349"/>
                    <a:gd name="T12" fmla="*/ 0 w 259"/>
                    <a:gd name="T13" fmla="*/ 176 h 349"/>
                    <a:gd name="T14" fmla="*/ 0 w 259"/>
                    <a:gd name="T15" fmla="*/ 264 h 349"/>
                    <a:gd name="T16" fmla="*/ 0 w 259"/>
                    <a:gd name="T17" fmla="*/ 349 h 349"/>
                    <a:gd name="T18" fmla="*/ 4 w 259"/>
                    <a:gd name="T19" fmla="*/ 349 h 349"/>
                    <a:gd name="T20" fmla="*/ 87 w 259"/>
                    <a:gd name="T21" fmla="*/ 349 h 349"/>
                    <a:gd name="T22" fmla="*/ 174 w 259"/>
                    <a:gd name="T23" fmla="*/ 349 h 349"/>
                    <a:gd name="T24" fmla="*/ 259 w 259"/>
                    <a:gd name="T25" fmla="*/ 349 h 349"/>
                    <a:gd name="T26" fmla="*/ 259 w 259"/>
                    <a:gd name="T27" fmla="*/ 264 h 349"/>
                    <a:gd name="T28" fmla="*/ 259 w 259"/>
                    <a:gd name="T29" fmla="*/ 178 h 349"/>
                    <a:gd name="T30" fmla="*/ 170 w 259"/>
                    <a:gd name="T31" fmla="*/ 178 h 349"/>
                    <a:gd name="T32" fmla="*/ 170 w 259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0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4" y="349"/>
                      </a:lnTo>
                      <a:lnTo>
                        <a:pt x="87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3" name="Rectangle 337">
                  <a:extLst>
                    <a:ext uri="{FF2B5EF4-FFF2-40B4-BE49-F238E27FC236}">
                      <a16:creationId xmlns:a16="http://schemas.microsoft.com/office/drawing/2014/main" id="{CB714B2C-0435-4441-9E84-74E27BDCE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4" name="Rectangle 338">
                  <a:extLst>
                    <a:ext uri="{FF2B5EF4-FFF2-40B4-BE49-F238E27FC236}">
                      <a16:creationId xmlns:a16="http://schemas.microsoft.com/office/drawing/2014/main" id="{321B6BAC-90F2-4581-88BE-908AD33061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5" name="Freeform 339">
                  <a:extLst>
                    <a:ext uri="{FF2B5EF4-FFF2-40B4-BE49-F238E27FC236}">
                      <a16:creationId xmlns:a16="http://schemas.microsoft.com/office/drawing/2014/main" id="{4626ADA5-5BDB-430E-9D37-60DF502983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5" y="954"/>
                  <a:ext cx="170" cy="267"/>
                </a:xfrm>
                <a:custGeom>
                  <a:avLst/>
                  <a:gdLst>
                    <a:gd name="T0" fmla="*/ 89 w 170"/>
                    <a:gd name="T1" fmla="*/ 89 h 267"/>
                    <a:gd name="T2" fmla="*/ 0 w 170"/>
                    <a:gd name="T3" fmla="*/ 89 h 267"/>
                    <a:gd name="T4" fmla="*/ 0 w 170"/>
                    <a:gd name="T5" fmla="*/ 178 h 267"/>
                    <a:gd name="T6" fmla="*/ 0 w 170"/>
                    <a:gd name="T7" fmla="*/ 267 h 267"/>
                    <a:gd name="T8" fmla="*/ 89 w 170"/>
                    <a:gd name="T9" fmla="*/ 267 h 267"/>
                    <a:gd name="T10" fmla="*/ 89 w 170"/>
                    <a:gd name="T11" fmla="*/ 178 h 267"/>
                    <a:gd name="T12" fmla="*/ 170 w 170"/>
                    <a:gd name="T13" fmla="*/ 178 h 267"/>
                    <a:gd name="T14" fmla="*/ 170 w 170"/>
                    <a:gd name="T15" fmla="*/ 91 h 267"/>
                    <a:gd name="T16" fmla="*/ 170 w 170"/>
                    <a:gd name="T17" fmla="*/ 0 h 267"/>
                    <a:gd name="T18" fmla="*/ 89 w 170"/>
                    <a:gd name="T19" fmla="*/ 0 h 267"/>
                    <a:gd name="T20" fmla="*/ 89 w 170"/>
                    <a:gd name="T21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67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91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6" name="Freeform 340">
                  <a:extLst>
                    <a:ext uri="{FF2B5EF4-FFF2-40B4-BE49-F238E27FC236}">
                      <a16:creationId xmlns:a16="http://schemas.microsoft.com/office/drawing/2014/main" id="{9CF810AC-AAB5-42B6-B82E-E3D8830E59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391"/>
                  <a:ext cx="178" cy="178"/>
                </a:xfrm>
                <a:custGeom>
                  <a:avLst/>
                  <a:gdLst>
                    <a:gd name="T0" fmla="*/ 89 w 178"/>
                    <a:gd name="T1" fmla="*/ 89 h 178"/>
                    <a:gd name="T2" fmla="*/ 0 w 178"/>
                    <a:gd name="T3" fmla="*/ 89 h 178"/>
                    <a:gd name="T4" fmla="*/ 0 w 178"/>
                    <a:gd name="T5" fmla="*/ 178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89 h 178"/>
                    <a:gd name="T12" fmla="*/ 178 w 178"/>
                    <a:gd name="T13" fmla="*/ 0 h 178"/>
                    <a:gd name="T14" fmla="*/ 89 w 178"/>
                    <a:gd name="T15" fmla="*/ 0 h 178"/>
                    <a:gd name="T16" fmla="*/ 89 w 178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7" name="Freeform 341">
                  <a:extLst>
                    <a:ext uri="{FF2B5EF4-FFF2-40B4-BE49-F238E27FC236}">
                      <a16:creationId xmlns:a16="http://schemas.microsoft.com/office/drawing/2014/main" id="{F7C33A39-6C55-449C-AD65-D4F02CDB89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954"/>
                  <a:ext cx="348" cy="437"/>
                </a:xfrm>
                <a:custGeom>
                  <a:avLst/>
                  <a:gdLst>
                    <a:gd name="T0" fmla="*/ 348 w 348"/>
                    <a:gd name="T1" fmla="*/ 267 h 437"/>
                    <a:gd name="T2" fmla="*/ 259 w 348"/>
                    <a:gd name="T3" fmla="*/ 267 h 437"/>
                    <a:gd name="T4" fmla="*/ 259 w 348"/>
                    <a:gd name="T5" fmla="*/ 178 h 437"/>
                    <a:gd name="T6" fmla="*/ 178 w 348"/>
                    <a:gd name="T7" fmla="*/ 178 h 437"/>
                    <a:gd name="T8" fmla="*/ 178 w 348"/>
                    <a:gd name="T9" fmla="*/ 89 h 437"/>
                    <a:gd name="T10" fmla="*/ 89 w 348"/>
                    <a:gd name="T11" fmla="*/ 89 h 437"/>
                    <a:gd name="T12" fmla="*/ 89 w 348"/>
                    <a:gd name="T13" fmla="*/ 0 h 437"/>
                    <a:gd name="T14" fmla="*/ 0 w 348"/>
                    <a:gd name="T15" fmla="*/ 0 h 437"/>
                    <a:gd name="T16" fmla="*/ 0 w 348"/>
                    <a:gd name="T17" fmla="*/ 91 h 437"/>
                    <a:gd name="T18" fmla="*/ 0 w 348"/>
                    <a:gd name="T19" fmla="*/ 178 h 437"/>
                    <a:gd name="T20" fmla="*/ 89 w 348"/>
                    <a:gd name="T21" fmla="*/ 178 h 437"/>
                    <a:gd name="T22" fmla="*/ 89 w 348"/>
                    <a:gd name="T23" fmla="*/ 267 h 437"/>
                    <a:gd name="T24" fmla="*/ 178 w 348"/>
                    <a:gd name="T25" fmla="*/ 267 h 437"/>
                    <a:gd name="T26" fmla="*/ 178 w 348"/>
                    <a:gd name="T27" fmla="*/ 348 h 437"/>
                    <a:gd name="T28" fmla="*/ 259 w 348"/>
                    <a:gd name="T29" fmla="*/ 348 h 437"/>
                    <a:gd name="T30" fmla="*/ 259 w 348"/>
                    <a:gd name="T31" fmla="*/ 437 h 437"/>
                    <a:gd name="T32" fmla="*/ 348 w 348"/>
                    <a:gd name="T33" fmla="*/ 437 h 437"/>
                    <a:gd name="T34" fmla="*/ 348 w 348"/>
                    <a:gd name="T35" fmla="*/ 352 h 437"/>
                    <a:gd name="T36" fmla="*/ 348 w 348"/>
                    <a:gd name="T37" fmla="*/ 26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437">
                      <a:moveTo>
                        <a:pt x="348" y="267"/>
                      </a:move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52"/>
                      </a:lnTo>
                      <a:lnTo>
                        <a:pt x="34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8" name="Rectangle 342">
                  <a:extLst>
                    <a:ext uri="{FF2B5EF4-FFF2-40B4-BE49-F238E27FC236}">
                      <a16:creationId xmlns:a16="http://schemas.microsoft.com/office/drawing/2014/main" id="{ADB0A001-DEA1-440A-98B3-7563B832E5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40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9" name="Freeform 343">
                  <a:extLst>
                    <a:ext uri="{FF2B5EF4-FFF2-40B4-BE49-F238E27FC236}">
                      <a16:creationId xmlns:a16="http://schemas.microsoft.com/office/drawing/2014/main" id="{19BC9F75-E500-4AAA-8146-9033797A20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0" y="1043"/>
                  <a:ext cx="89" cy="178"/>
                </a:xfrm>
                <a:custGeom>
                  <a:avLst/>
                  <a:gdLst>
                    <a:gd name="T0" fmla="*/ 0 w 89"/>
                    <a:gd name="T1" fmla="*/ 178 h 178"/>
                    <a:gd name="T2" fmla="*/ 89 w 89"/>
                    <a:gd name="T3" fmla="*/ 178 h 178"/>
                    <a:gd name="T4" fmla="*/ 89 w 89"/>
                    <a:gd name="T5" fmla="*/ 89 h 178"/>
                    <a:gd name="T6" fmla="*/ 89 w 89"/>
                    <a:gd name="T7" fmla="*/ 0 h 178"/>
                    <a:gd name="T8" fmla="*/ 0 w 89"/>
                    <a:gd name="T9" fmla="*/ 0 h 178"/>
                    <a:gd name="T10" fmla="*/ 0 w 89"/>
                    <a:gd name="T11" fmla="*/ 89 h 178"/>
                    <a:gd name="T12" fmla="*/ 0 w 89"/>
                    <a:gd name="T13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178"/>
                      </a:move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0" name="Freeform 344">
                  <a:extLst>
                    <a:ext uri="{FF2B5EF4-FFF2-40B4-BE49-F238E27FC236}">
                      <a16:creationId xmlns:a16="http://schemas.microsoft.com/office/drawing/2014/main" id="{405260E9-8598-487D-B9A3-4C69A10DD1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783"/>
                  <a:ext cx="259" cy="260"/>
                </a:xfrm>
                <a:custGeom>
                  <a:avLst/>
                  <a:gdLst>
                    <a:gd name="T0" fmla="*/ 170 w 259"/>
                    <a:gd name="T1" fmla="*/ 0 h 260"/>
                    <a:gd name="T2" fmla="*/ 87 w 259"/>
                    <a:gd name="T3" fmla="*/ 0 h 260"/>
                    <a:gd name="T4" fmla="*/ 0 w 259"/>
                    <a:gd name="T5" fmla="*/ 0 h 260"/>
                    <a:gd name="T6" fmla="*/ 0 w 259"/>
                    <a:gd name="T7" fmla="*/ 85 h 260"/>
                    <a:gd name="T8" fmla="*/ 0 w 259"/>
                    <a:gd name="T9" fmla="*/ 173 h 260"/>
                    <a:gd name="T10" fmla="*/ 0 w 259"/>
                    <a:gd name="T11" fmla="*/ 260 h 260"/>
                    <a:gd name="T12" fmla="*/ 87 w 259"/>
                    <a:gd name="T13" fmla="*/ 260 h 260"/>
                    <a:gd name="T14" fmla="*/ 170 w 259"/>
                    <a:gd name="T15" fmla="*/ 260 h 260"/>
                    <a:gd name="T16" fmla="*/ 170 w 259"/>
                    <a:gd name="T17" fmla="*/ 171 h 260"/>
                    <a:gd name="T18" fmla="*/ 259 w 259"/>
                    <a:gd name="T19" fmla="*/ 171 h 260"/>
                    <a:gd name="T20" fmla="*/ 259 w 259"/>
                    <a:gd name="T21" fmla="*/ 89 h 260"/>
                    <a:gd name="T22" fmla="*/ 170 w 259"/>
                    <a:gd name="T23" fmla="*/ 89 h 260"/>
                    <a:gd name="T24" fmla="*/ 170 w 259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0">
                      <a:moveTo>
                        <a:pt x="170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0"/>
                      </a:lnTo>
                      <a:lnTo>
                        <a:pt x="87" y="260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1" name="Freeform 345">
                  <a:extLst>
                    <a:ext uri="{FF2B5EF4-FFF2-40B4-BE49-F238E27FC236}">
                      <a16:creationId xmlns:a16="http://schemas.microsoft.com/office/drawing/2014/main" id="{275FFAB9-4EF7-4BA8-949B-D4CAC7E3C9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872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4 h 349"/>
                    <a:gd name="T4" fmla="*/ 178 w 348"/>
                    <a:gd name="T5" fmla="*/ 171 h 349"/>
                    <a:gd name="T6" fmla="*/ 91 w 348"/>
                    <a:gd name="T7" fmla="*/ 171 h 349"/>
                    <a:gd name="T8" fmla="*/ 0 w 348"/>
                    <a:gd name="T9" fmla="*/ 171 h 349"/>
                    <a:gd name="T10" fmla="*/ 0 w 348"/>
                    <a:gd name="T11" fmla="*/ 260 h 349"/>
                    <a:gd name="T12" fmla="*/ 0 w 348"/>
                    <a:gd name="T13" fmla="*/ 349 h 349"/>
                    <a:gd name="T14" fmla="*/ 91 w 348"/>
                    <a:gd name="T15" fmla="*/ 349 h 349"/>
                    <a:gd name="T16" fmla="*/ 178 w 348"/>
                    <a:gd name="T17" fmla="*/ 349 h 349"/>
                    <a:gd name="T18" fmla="*/ 178 w 348"/>
                    <a:gd name="T19" fmla="*/ 260 h 349"/>
                    <a:gd name="T20" fmla="*/ 267 w 348"/>
                    <a:gd name="T21" fmla="*/ 260 h 349"/>
                    <a:gd name="T22" fmla="*/ 267 w 348"/>
                    <a:gd name="T23" fmla="*/ 173 h 349"/>
                    <a:gd name="T24" fmla="*/ 267 w 348"/>
                    <a:gd name="T25" fmla="*/ 82 h 349"/>
                    <a:gd name="T26" fmla="*/ 348 w 348"/>
                    <a:gd name="T27" fmla="*/ 82 h 349"/>
                    <a:gd name="T28" fmla="*/ 348 w 348"/>
                    <a:gd name="T29" fmla="*/ 0 h 349"/>
                    <a:gd name="T30" fmla="*/ 265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4"/>
                      </a:lnTo>
                      <a:lnTo>
                        <a:pt x="178" y="171"/>
                      </a:lnTo>
                      <a:lnTo>
                        <a:pt x="91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91" y="349"/>
                      </a:lnTo>
                      <a:lnTo>
                        <a:pt x="178" y="349"/>
                      </a:lnTo>
                      <a:lnTo>
                        <a:pt x="178" y="260"/>
                      </a:lnTo>
                      <a:lnTo>
                        <a:pt x="267" y="260"/>
                      </a:lnTo>
                      <a:lnTo>
                        <a:pt x="267" y="173"/>
                      </a:lnTo>
                      <a:lnTo>
                        <a:pt x="267" y="82"/>
                      </a:lnTo>
                      <a:lnTo>
                        <a:pt x="348" y="82"/>
                      </a:lnTo>
                      <a:lnTo>
                        <a:pt x="348" y="0"/>
                      </a:lnTo>
                      <a:lnTo>
                        <a:pt x="265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2" name="Freeform 346">
                  <a:extLst>
                    <a:ext uri="{FF2B5EF4-FFF2-40B4-BE49-F238E27FC236}">
                      <a16:creationId xmlns:a16="http://schemas.microsoft.com/office/drawing/2014/main" id="{5A403289-E01D-4C00-888A-5C183EA51B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694"/>
                  <a:ext cx="170" cy="178"/>
                </a:xfrm>
                <a:custGeom>
                  <a:avLst/>
                  <a:gdLst>
                    <a:gd name="T0" fmla="*/ 170 w 170"/>
                    <a:gd name="T1" fmla="*/ 87 h 178"/>
                    <a:gd name="T2" fmla="*/ 170 w 170"/>
                    <a:gd name="T3" fmla="*/ 0 h 178"/>
                    <a:gd name="T4" fmla="*/ 89 w 170"/>
                    <a:gd name="T5" fmla="*/ 0 h 178"/>
                    <a:gd name="T6" fmla="*/ 89 w 170"/>
                    <a:gd name="T7" fmla="*/ 89 h 178"/>
                    <a:gd name="T8" fmla="*/ 0 w 170"/>
                    <a:gd name="T9" fmla="*/ 89 h 178"/>
                    <a:gd name="T10" fmla="*/ 0 w 170"/>
                    <a:gd name="T11" fmla="*/ 178 h 178"/>
                    <a:gd name="T12" fmla="*/ 87 w 170"/>
                    <a:gd name="T13" fmla="*/ 178 h 178"/>
                    <a:gd name="T14" fmla="*/ 170 w 170"/>
                    <a:gd name="T15" fmla="*/ 178 h 178"/>
                    <a:gd name="T16" fmla="*/ 170 w 170"/>
                    <a:gd name="T17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170" y="87"/>
                      </a:move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3" name="Rectangle 347">
                  <a:extLst>
                    <a:ext uri="{FF2B5EF4-FFF2-40B4-BE49-F238E27FC236}">
                      <a16:creationId xmlns:a16="http://schemas.microsoft.com/office/drawing/2014/main" id="{8A323A33-B019-4196-BB66-4FB88B52AF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1221"/>
                  <a:ext cx="89" cy="81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4" name="Freeform 348">
                  <a:extLst>
                    <a:ext uri="{FF2B5EF4-FFF2-40B4-BE49-F238E27FC236}">
                      <a16:creationId xmlns:a16="http://schemas.microsoft.com/office/drawing/2014/main" id="{DBFFEAB2-8490-4DEE-82F9-E88C511B1D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954"/>
                  <a:ext cx="89" cy="178"/>
                </a:xfrm>
                <a:custGeom>
                  <a:avLst/>
                  <a:gdLst>
                    <a:gd name="T0" fmla="*/ 0 w 89"/>
                    <a:gd name="T1" fmla="*/ 91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91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91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5" name="Freeform 349">
                  <a:extLst>
                    <a:ext uri="{FF2B5EF4-FFF2-40B4-BE49-F238E27FC236}">
                      <a16:creationId xmlns:a16="http://schemas.microsoft.com/office/drawing/2014/main" id="{FBE5349A-D4EC-4318-ADBD-A50632E351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9" y="1391"/>
                  <a:ext cx="178" cy="89"/>
                </a:xfrm>
                <a:custGeom>
                  <a:avLst/>
                  <a:gdLst>
                    <a:gd name="T0" fmla="*/ 0 w 178"/>
                    <a:gd name="T1" fmla="*/ 0 h 89"/>
                    <a:gd name="T2" fmla="*/ 0 w 178"/>
                    <a:gd name="T3" fmla="*/ 89 h 89"/>
                    <a:gd name="T4" fmla="*/ 89 w 178"/>
                    <a:gd name="T5" fmla="*/ 89 h 89"/>
                    <a:gd name="T6" fmla="*/ 178 w 178"/>
                    <a:gd name="T7" fmla="*/ 89 h 89"/>
                    <a:gd name="T8" fmla="*/ 178 w 178"/>
                    <a:gd name="T9" fmla="*/ 0 h 89"/>
                    <a:gd name="T10" fmla="*/ 89 w 178"/>
                    <a:gd name="T11" fmla="*/ 0 h 89"/>
                    <a:gd name="T12" fmla="*/ 0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6" name="Rectangle 350">
                  <a:extLst>
                    <a:ext uri="{FF2B5EF4-FFF2-40B4-BE49-F238E27FC236}">
                      <a16:creationId xmlns:a16="http://schemas.microsoft.com/office/drawing/2014/main" id="{E3067C74-5A6F-46A7-AF42-9B74CF7DE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95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7" name="Freeform 351">
                  <a:extLst>
                    <a:ext uri="{FF2B5EF4-FFF2-40B4-BE49-F238E27FC236}">
                      <a16:creationId xmlns:a16="http://schemas.microsoft.com/office/drawing/2014/main" id="{EA2A415C-38FA-48F8-8DFB-F831193635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1132"/>
                  <a:ext cx="178" cy="170"/>
                </a:xfrm>
                <a:custGeom>
                  <a:avLst/>
                  <a:gdLst>
                    <a:gd name="T0" fmla="*/ 89 w 178"/>
                    <a:gd name="T1" fmla="*/ 89 h 170"/>
                    <a:gd name="T2" fmla="*/ 178 w 178"/>
                    <a:gd name="T3" fmla="*/ 89 h 170"/>
                    <a:gd name="T4" fmla="*/ 178 w 178"/>
                    <a:gd name="T5" fmla="*/ 0 h 170"/>
                    <a:gd name="T6" fmla="*/ 91 w 178"/>
                    <a:gd name="T7" fmla="*/ 0 h 170"/>
                    <a:gd name="T8" fmla="*/ 0 w 178"/>
                    <a:gd name="T9" fmla="*/ 0 h 170"/>
                    <a:gd name="T10" fmla="*/ 0 w 178"/>
                    <a:gd name="T11" fmla="*/ 87 h 170"/>
                    <a:gd name="T12" fmla="*/ 0 w 178"/>
                    <a:gd name="T13" fmla="*/ 170 h 170"/>
                    <a:gd name="T14" fmla="*/ 89 w 178"/>
                    <a:gd name="T15" fmla="*/ 170 h 170"/>
                    <a:gd name="T16" fmla="*/ 89 w 178"/>
                    <a:gd name="T17" fmla="*/ 89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0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8" name="Rectangle 352">
                  <a:extLst>
                    <a:ext uri="{FF2B5EF4-FFF2-40B4-BE49-F238E27FC236}">
                      <a16:creationId xmlns:a16="http://schemas.microsoft.com/office/drawing/2014/main" id="{277C49C3-C9F8-4D88-8446-B920095299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9" name="Rectangle 353">
                  <a:extLst>
                    <a:ext uri="{FF2B5EF4-FFF2-40B4-BE49-F238E27FC236}">
                      <a16:creationId xmlns:a16="http://schemas.microsoft.com/office/drawing/2014/main" id="{11A63C5B-D0C6-403C-B8FE-9DF136FB5B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954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0" name="Rectangle 354">
                  <a:extLst>
                    <a:ext uri="{FF2B5EF4-FFF2-40B4-BE49-F238E27FC236}">
                      <a16:creationId xmlns:a16="http://schemas.microsoft.com/office/drawing/2014/main" id="{7DF6D7CC-54FC-4634-B1C2-2D67F7767D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1" name="Rectangle 355">
                  <a:extLst>
                    <a:ext uri="{FF2B5EF4-FFF2-40B4-BE49-F238E27FC236}">
                      <a16:creationId xmlns:a16="http://schemas.microsoft.com/office/drawing/2014/main" id="{CB36F4FE-5D85-4051-B4C2-A2160E221C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13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2" name="Freeform 356">
                  <a:extLst>
                    <a:ext uri="{FF2B5EF4-FFF2-40B4-BE49-F238E27FC236}">
                      <a16:creationId xmlns:a16="http://schemas.microsoft.com/office/drawing/2014/main" id="{6CA44B07-650F-4557-88ED-F21EF9B5AE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" y="954"/>
                  <a:ext cx="171" cy="178"/>
                </a:xfrm>
                <a:custGeom>
                  <a:avLst/>
                  <a:gdLst>
                    <a:gd name="T0" fmla="*/ 82 w 171"/>
                    <a:gd name="T1" fmla="*/ 89 h 178"/>
                    <a:gd name="T2" fmla="*/ 0 w 171"/>
                    <a:gd name="T3" fmla="*/ 89 h 178"/>
                    <a:gd name="T4" fmla="*/ 0 w 171"/>
                    <a:gd name="T5" fmla="*/ 178 h 178"/>
                    <a:gd name="T6" fmla="*/ 84 w 171"/>
                    <a:gd name="T7" fmla="*/ 178 h 178"/>
                    <a:gd name="T8" fmla="*/ 171 w 171"/>
                    <a:gd name="T9" fmla="*/ 178 h 178"/>
                    <a:gd name="T10" fmla="*/ 171 w 171"/>
                    <a:gd name="T11" fmla="*/ 91 h 178"/>
                    <a:gd name="T12" fmla="*/ 171 w 171"/>
                    <a:gd name="T13" fmla="*/ 0 h 178"/>
                    <a:gd name="T14" fmla="*/ 82 w 171"/>
                    <a:gd name="T15" fmla="*/ 0 h 178"/>
                    <a:gd name="T16" fmla="*/ 82 w 171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1" h="178">
                      <a:moveTo>
                        <a:pt x="82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4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2" y="0"/>
                      </a:lnTo>
                      <a:lnTo>
                        <a:pt x="82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3" name="Freeform 357">
                  <a:extLst>
                    <a:ext uri="{FF2B5EF4-FFF2-40B4-BE49-F238E27FC236}">
                      <a16:creationId xmlns:a16="http://schemas.microsoft.com/office/drawing/2014/main" id="{7771D16A-081F-447E-BD56-9303109ECD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872"/>
                  <a:ext cx="178" cy="171"/>
                </a:xfrm>
                <a:custGeom>
                  <a:avLst/>
                  <a:gdLst>
                    <a:gd name="T0" fmla="*/ 0 w 178"/>
                    <a:gd name="T1" fmla="*/ 0 h 171"/>
                    <a:gd name="T2" fmla="*/ 0 w 178"/>
                    <a:gd name="T3" fmla="*/ 84 h 171"/>
                    <a:gd name="T4" fmla="*/ 0 w 178"/>
                    <a:gd name="T5" fmla="*/ 171 h 171"/>
                    <a:gd name="T6" fmla="*/ 89 w 178"/>
                    <a:gd name="T7" fmla="*/ 171 h 171"/>
                    <a:gd name="T8" fmla="*/ 89 w 178"/>
                    <a:gd name="T9" fmla="*/ 82 h 171"/>
                    <a:gd name="T10" fmla="*/ 178 w 178"/>
                    <a:gd name="T11" fmla="*/ 82 h 171"/>
                    <a:gd name="T12" fmla="*/ 178 w 178"/>
                    <a:gd name="T13" fmla="*/ 0 h 171"/>
                    <a:gd name="T14" fmla="*/ 89 w 178"/>
                    <a:gd name="T15" fmla="*/ 0 h 171"/>
                    <a:gd name="T16" fmla="*/ 0 w 178"/>
                    <a:gd name="T17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1">
                      <a:moveTo>
                        <a:pt x="0" y="0"/>
                      </a:move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4" name="Freeform 358">
                  <a:extLst>
                    <a:ext uri="{FF2B5EF4-FFF2-40B4-BE49-F238E27FC236}">
                      <a16:creationId xmlns:a16="http://schemas.microsoft.com/office/drawing/2014/main" id="{DDCB9EF1-DF81-43C7-8970-6B79B17941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2" y="1043"/>
                  <a:ext cx="437" cy="437"/>
                </a:xfrm>
                <a:custGeom>
                  <a:avLst/>
                  <a:gdLst>
                    <a:gd name="T0" fmla="*/ 89 w 437"/>
                    <a:gd name="T1" fmla="*/ 0 h 437"/>
                    <a:gd name="T2" fmla="*/ 89 w 437"/>
                    <a:gd name="T3" fmla="*/ 89 h 437"/>
                    <a:gd name="T4" fmla="*/ 0 w 437"/>
                    <a:gd name="T5" fmla="*/ 89 h 437"/>
                    <a:gd name="T6" fmla="*/ 0 w 437"/>
                    <a:gd name="T7" fmla="*/ 178 h 437"/>
                    <a:gd name="T8" fmla="*/ 89 w 437"/>
                    <a:gd name="T9" fmla="*/ 178 h 437"/>
                    <a:gd name="T10" fmla="*/ 89 w 437"/>
                    <a:gd name="T11" fmla="*/ 259 h 437"/>
                    <a:gd name="T12" fmla="*/ 170 w 437"/>
                    <a:gd name="T13" fmla="*/ 259 h 437"/>
                    <a:gd name="T14" fmla="*/ 170 w 437"/>
                    <a:gd name="T15" fmla="*/ 350 h 437"/>
                    <a:gd name="T16" fmla="*/ 170 w 437"/>
                    <a:gd name="T17" fmla="*/ 437 h 437"/>
                    <a:gd name="T18" fmla="*/ 261 w 437"/>
                    <a:gd name="T19" fmla="*/ 437 h 437"/>
                    <a:gd name="T20" fmla="*/ 348 w 437"/>
                    <a:gd name="T21" fmla="*/ 437 h 437"/>
                    <a:gd name="T22" fmla="*/ 437 w 437"/>
                    <a:gd name="T23" fmla="*/ 437 h 437"/>
                    <a:gd name="T24" fmla="*/ 437 w 437"/>
                    <a:gd name="T25" fmla="*/ 348 h 437"/>
                    <a:gd name="T26" fmla="*/ 34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263 h 437"/>
                    <a:gd name="T32" fmla="*/ 259 w 437"/>
                    <a:gd name="T33" fmla="*/ 178 h 437"/>
                    <a:gd name="T34" fmla="*/ 170 w 437"/>
                    <a:gd name="T35" fmla="*/ 178 h 437"/>
                    <a:gd name="T36" fmla="*/ 170 w 437"/>
                    <a:gd name="T37" fmla="*/ 89 h 437"/>
                    <a:gd name="T38" fmla="*/ 259 w 437"/>
                    <a:gd name="T39" fmla="*/ 89 h 437"/>
                    <a:gd name="T40" fmla="*/ 259 w 437"/>
                    <a:gd name="T41" fmla="*/ 0 h 437"/>
                    <a:gd name="T42" fmla="*/ 174 w 437"/>
                    <a:gd name="T43" fmla="*/ 0 h 437"/>
                    <a:gd name="T44" fmla="*/ 89 w 437"/>
                    <a:gd name="T45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7" h="43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50"/>
                      </a:lnTo>
                      <a:lnTo>
                        <a:pt x="170" y="437"/>
                      </a:lnTo>
                      <a:lnTo>
                        <a:pt x="261" y="437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3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5" name="Rectangle 359">
                  <a:extLst>
                    <a:ext uri="{FF2B5EF4-FFF2-40B4-BE49-F238E27FC236}">
                      <a16:creationId xmlns:a16="http://schemas.microsoft.com/office/drawing/2014/main" id="{00CEFA8F-591F-4D95-9F59-F915406763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6" name="Freeform 360">
                  <a:extLst>
                    <a:ext uri="{FF2B5EF4-FFF2-40B4-BE49-F238E27FC236}">
                      <a16:creationId xmlns:a16="http://schemas.microsoft.com/office/drawing/2014/main" id="{33541983-0B37-4548-876B-B0CD708E89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5" y="1043"/>
                  <a:ext cx="437" cy="437"/>
                </a:xfrm>
                <a:custGeom>
                  <a:avLst/>
                  <a:gdLst>
                    <a:gd name="T0" fmla="*/ 350 w 437"/>
                    <a:gd name="T1" fmla="*/ 259 h 437"/>
                    <a:gd name="T2" fmla="*/ 259 w 437"/>
                    <a:gd name="T3" fmla="*/ 259 h 437"/>
                    <a:gd name="T4" fmla="*/ 259 w 437"/>
                    <a:gd name="T5" fmla="*/ 178 h 437"/>
                    <a:gd name="T6" fmla="*/ 178 w 437"/>
                    <a:gd name="T7" fmla="*/ 178 h 437"/>
                    <a:gd name="T8" fmla="*/ 178 w 437"/>
                    <a:gd name="T9" fmla="*/ 89 h 437"/>
                    <a:gd name="T10" fmla="*/ 89 w 437"/>
                    <a:gd name="T11" fmla="*/ 89 h 437"/>
                    <a:gd name="T12" fmla="*/ 89 w 437"/>
                    <a:gd name="T13" fmla="*/ 0 h 437"/>
                    <a:gd name="T14" fmla="*/ 0 w 437"/>
                    <a:gd name="T15" fmla="*/ 0 h 437"/>
                    <a:gd name="T16" fmla="*/ 0 w 437"/>
                    <a:gd name="T17" fmla="*/ 89 h 437"/>
                    <a:gd name="T18" fmla="*/ 0 w 437"/>
                    <a:gd name="T19" fmla="*/ 176 h 437"/>
                    <a:gd name="T20" fmla="*/ 0 w 437"/>
                    <a:gd name="T21" fmla="*/ 259 h 437"/>
                    <a:gd name="T22" fmla="*/ 87 w 437"/>
                    <a:gd name="T23" fmla="*/ 259 h 437"/>
                    <a:gd name="T24" fmla="*/ 178 w 437"/>
                    <a:gd name="T25" fmla="*/ 259 h 437"/>
                    <a:gd name="T26" fmla="*/ 17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437 h 437"/>
                    <a:gd name="T32" fmla="*/ 348 w 437"/>
                    <a:gd name="T33" fmla="*/ 437 h 437"/>
                    <a:gd name="T34" fmla="*/ 348 w 437"/>
                    <a:gd name="T35" fmla="*/ 348 h 437"/>
                    <a:gd name="T36" fmla="*/ 437 w 437"/>
                    <a:gd name="T37" fmla="*/ 348 h 437"/>
                    <a:gd name="T38" fmla="*/ 437 w 437"/>
                    <a:gd name="T39" fmla="*/ 259 h 437"/>
                    <a:gd name="T40" fmla="*/ 350 w 437"/>
                    <a:gd name="T41" fmla="*/ 259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7" h="437">
                      <a:moveTo>
                        <a:pt x="350" y="259"/>
                      </a:moveTo>
                      <a:lnTo>
                        <a:pt x="259" y="259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50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7" name="Freeform 361">
                  <a:extLst>
                    <a:ext uri="{FF2B5EF4-FFF2-40B4-BE49-F238E27FC236}">
                      <a16:creationId xmlns:a16="http://schemas.microsoft.com/office/drawing/2014/main" id="{C675713F-3FA8-463F-832A-ADFDA599E8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7" y="872"/>
                  <a:ext cx="259" cy="349"/>
                </a:xfrm>
                <a:custGeom>
                  <a:avLst/>
                  <a:gdLst>
                    <a:gd name="T0" fmla="*/ 178 w 259"/>
                    <a:gd name="T1" fmla="*/ 82 h 349"/>
                    <a:gd name="T2" fmla="*/ 87 w 259"/>
                    <a:gd name="T3" fmla="*/ 82 h 349"/>
                    <a:gd name="T4" fmla="*/ 0 w 259"/>
                    <a:gd name="T5" fmla="*/ 82 h 349"/>
                    <a:gd name="T6" fmla="*/ 0 w 259"/>
                    <a:gd name="T7" fmla="*/ 171 h 349"/>
                    <a:gd name="T8" fmla="*/ 89 w 259"/>
                    <a:gd name="T9" fmla="*/ 171 h 349"/>
                    <a:gd name="T10" fmla="*/ 89 w 259"/>
                    <a:gd name="T11" fmla="*/ 260 h 349"/>
                    <a:gd name="T12" fmla="*/ 89 w 259"/>
                    <a:gd name="T13" fmla="*/ 349 h 349"/>
                    <a:gd name="T14" fmla="*/ 174 w 259"/>
                    <a:gd name="T15" fmla="*/ 349 h 349"/>
                    <a:gd name="T16" fmla="*/ 259 w 259"/>
                    <a:gd name="T17" fmla="*/ 349 h 349"/>
                    <a:gd name="T18" fmla="*/ 259 w 259"/>
                    <a:gd name="T19" fmla="*/ 260 h 349"/>
                    <a:gd name="T20" fmla="*/ 178 w 259"/>
                    <a:gd name="T21" fmla="*/ 260 h 349"/>
                    <a:gd name="T22" fmla="*/ 178 w 259"/>
                    <a:gd name="T23" fmla="*/ 171 h 349"/>
                    <a:gd name="T24" fmla="*/ 259 w 259"/>
                    <a:gd name="T25" fmla="*/ 171 h 349"/>
                    <a:gd name="T26" fmla="*/ 259 w 259"/>
                    <a:gd name="T27" fmla="*/ 84 h 349"/>
                    <a:gd name="T28" fmla="*/ 259 w 259"/>
                    <a:gd name="T29" fmla="*/ 0 h 349"/>
                    <a:gd name="T30" fmla="*/ 178 w 259"/>
                    <a:gd name="T31" fmla="*/ 0 h 349"/>
                    <a:gd name="T32" fmla="*/ 178 w 259"/>
                    <a:gd name="T33" fmla="*/ 8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8" y="82"/>
                      </a:moveTo>
                      <a:lnTo>
                        <a:pt x="87" y="82"/>
                      </a:lnTo>
                      <a:lnTo>
                        <a:pt x="0" y="82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0"/>
                      </a:lnTo>
                      <a:lnTo>
                        <a:pt x="178" y="260"/>
                      </a:lnTo>
                      <a:lnTo>
                        <a:pt x="178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8" name="Rectangle 362">
                  <a:extLst>
                    <a:ext uri="{FF2B5EF4-FFF2-40B4-BE49-F238E27FC236}">
                      <a16:creationId xmlns:a16="http://schemas.microsoft.com/office/drawing/2014/main" id="{E19BFA6D-9B35-4BEF-A9A6-DD180E9FB0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30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9" name="Rectangle 363">
                  <a:extLst>
                    <a:ext uri="{FF2B5EF4-FFF2-40B4-BE49-F238E27FC236}">
                      <a16:creationId xmlns:a16="http://schemas.microsoft.com/office/drawing/2014/main" id="{ED6F131F-7FBF-4456-B7FE-5A21D237D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69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0" name="Freeform 364">
                  <a:extLst>
                    <a:ext uri="{FF2B5EF4-FFF2-40B4-BE49-F238E27FC236}">
                      <a16:creationId xmlns:a16="http://schemas.microsoft.com/office/drawing/2014/main" id="{92F3784C-2D17-44DE-9C6E-2951696E75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221"/>
                  <a:ext cx="81" cy="348"/>
                </a:xfrm>
                <a:custGeom>
                  <a:avLst/>
                  <a:gdLst>
                    <a:gd name="T0" fmla="*/ 0 w 81"/>
                    <a:gd name="T1" fmla="*/ 85 h 348"/>
                    <a:gd name="T2" fmla="*/ 0 w 81"/>
                    <a:gd name="T3" fmla="*/ 172 h 348"/>
                    <a:gd name="T4" fmla="*/ 0 w 81"/>
                    <a:gd name="T5" fmla="*/ 259 h 348"/>
                    <a:gd name="T6" fmla="*/ 0 w 81"/>
                    <a:gd name="T7" fmla="*/ 348 h 348"/>
                    <a:gd name="T8" fmla="*/ 81 w 81"/>
                    <a:gd name="T9" fmla="*/ 348 h 348"/>
                    <a:gd name="T10" fmla="*/ 81 w 81"/>
                    <a:gd name="T11" fmla="*/ 259 h 348"/>
                    <a:gd name="T12" fmla="*/ 81 w 81"/>
                    <a:gd name="T13" fmla="*/ 172 h 348"/>
                    <a:gd name="T14" fmla="*/ 81 w 81"/>
                    <a:gd name="T15" fmla="*/ 85 h 348"/>
                    <a:gd name="T16" fmla="*/ 81 w 81"/>
                    <a:gd name="T17" fmla="*/ 0 h 348"/>
                    <a:gd name="T18" fmla="*/ 0 w 81"/>
                    <a:gd name="T19" fmla="*/ 0 h 348"/>
                    <a:gd name="T20" fmla="*/ 0 w 81"/>
                    <a:gd name="T21" fmla="*/ 85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48">
                      <a:moveTo>
                        <a:pt x="0" y="85"/>
                      </a:move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1" y="348"/>
                      </a:lnTo>
                      <a:lnTo>
                        <a:pt x="81" y="259"/>
                      </a:lnTo>
                      <a:lnTo>
                        <a:pt x="81" y="172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1" name="Rectangle 365">
                  <a:extLst>
                    <a:ext uri="{FF2B5EF4-FFF2-40B4-BE49-F238E27FC236}">
                      <a16:creationId xmlns:a16="http://schemas.microsoft.com/office/drawing/2014/main" id="{ED2FCB99-124D-4CBB-98B3-BFB1B776F6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2" name="Freeform 366">
                  <a:extLst>
                    <a:ext uri="{FF2B5EF4-FFF2-40B4-BE49-F238E27FC236}">
                      <a16:creationId xmlns:a16="http://schemas.microsoft.com/office/drawing/2014/main" id="{6FAFB6C4-B83E-4CF2-B230-10EBD61A9E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954"/>
                  <a:ext cx="178" cy="178"/>
                </a:xfrm>
                <a:custGeom>
                  <a:avLst/>
                  <a:gdLst>
                    <a:gd name="T0" fmla="*/ 178 w 178"/>
                    <a:gd name="T1" fmla="*/ 91 h 178"/>
                    <a:gd name="T2" fmla="*/ 178 w 178"/>
                    <a:gd name="T3" fmla="*/ 0 h 178"/>
                    <a:gd name="T4" fmla="*/ 89 w 178"/>
                    <a:gd name="T5" fmla="*/ 0 h 178"/>
                    <a:gd name="T6" fmla="*/ 89 w 178"/>
                    <a:gd name="T7" fmla="*/ 89 h 178"/>
                    <a:gd name="T8" fmla="*/ 0 w 178"/>
                    <a:gd name="T9" fmla="*/ 89 h 178"/>
                    <a:gd name="T10" fmla="*/ 0 w 178"/>
                    <a:gd name="T11" fmla="*/ 178 h 178"/>
                    <a:gd name="T12" fmla="*/ 91 w 178"/>
                    <a:gd name="T13" fmla="*/ 178 h 178"/>
                    <a:gd name="T14" fmla="*/ 178 w 178"/>
                    <a:gd name="T15" fmla="*/ 178 h 178"/>
                    <a:gd name="T16" fmla="*/ 178 w 178"/>
                    <a:gd name="T17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91"/>
                      </a:move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3" name="Freeform 367">
                  <a:extLst>
                    <a:ext uri="{FF2B5EF4-FFF2-40B4-BE49-F238E27FC236}">
                      <a16:creationId xmlns:a16="http://schemas.microsoft.com/office/drawing/2014/main" id="{1AB21B99-DCA1-4DB8-ACE1-E5C51CB10F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" y="1221"/>
                  <a:ext cx="170" cy="170"/>
                </a:xfrm>
                <a:custGeom>
                  <a:avLst/>
                  <a:gdLst>
                    <a:gd name="T0" fmla="*/ 0 w 170"/>
                    <a:gd name="T1" fmla="*/ 0 h 170"/>
                    <a:gd name="T2" fmla="*/ 0 w 170"/>
                    <a:gd name="T3" fmla="*/ 85 h 170"/>
                    <a:gd name="T4" fmla="*/ 0 w 170"/>
                    <a:gd name="T5" fmla="*/ 170 h 170"/>
                    <a:gd name="T6" fmla="*/ 81 w 170"/>
                    <a:gd name="T7" fmla="*/ 170 h 170"/>
                    <a:gd name="T8" fmla="*/ 81 w 170"/>
                    <a:gd name="T9" fmla="*/ 81 h 170"/>
                    <a:gd name="T10" fmla="*/ 170 w 170"/>
                    <a:gd name="T11" fmla="*/ 81 h 170"/>
                    <a:gd name="T12" fmla="*/ 170 w 170"/>
                    <a:gd name="T13" fmla="*/ 0 h 170"/>
                    <a:gd name="T14" fmla="*/ 85 w 170"/>
                    <a:gd name="T15" fmla="*/ 0 h 170"/>
                    <a:gd name="T16" fmla="*/ 0 w 170"/>
                    <a:gd name="T17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0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81"/>
                      </a:lnTo>
                      <a:lnTo>
                        <a:pt x="170" y="81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4" name="Rectangle 368">
                  <a:extLst>
                    <a:ext uri="{FF2B5EF4-FFF2-40B4-BE49-F238E27FC236}">
                      <a16:creationId xmlns:a16="http://schemas.microsoft.com/office/drawing/2014/main" id="{6C18E1B9-A5F6-41C0-892E-F1CC697AD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6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5" name="Freeform 369">
                  <a:extLst>
                    <a:ext uri="{FF2B5EF4-FFF2-40B4-BE49-F238E27FC236}">
                      <a16:creationId xmlns:a16="http://schemas.microsoft.com/office/drawing/2014/main" id="{454BA6FB-5215-46DD-8CE6-A1A4222C52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043"/>
                  <a:ext cx="348" cy="348"/>
                </a:xfrm>
                <a:custGeom>
                  <a:avLst/>
                  <a:gdLst>
                    <a:gd name="T0" fmla="*/ 178 w 348"/>
                    <a:gd name="T1" fmla="*/ 259 h 348"/>
                    <a:gd name="T2" fmla="*/ 178 w 348"/>
                    <a:gd name="T3" fmla="*/ 176 h 348"/>
                    <a:gd name="T4" fmla="*/ 178 w 348"/>
                    <a:gd name="T5" fmla="*/ 89 h 348"/>
                    <a:gd name="T6" fmla="*/ 89 w 348"/>
                    <a:gd name="T7" fmla="*/ 89 h 348"/>
                    <a:gd name="T8" fmla="*/ 89 w 348"/>
                    <a:gd name="T9" fmla="*/ 0 h 348"/>
                    <a:gd name="T10" fmla="*/ 0 w 348"/>
                    <a:gd name="T11" fmla="*/ 0 h 348"/>
                    <a:gd name="T12" fmla="*/ 0 w 348"/>
                    <a:gd name="T13" fmla="*/ 89 h 348"/>
                    <a:gd name="T14" fmla="*/ 0 w 348"/>
                    <a:gd name="T15" fmla="*/ 178 h 348"/>
                    <a:gd name="T16" fmla="*/ 89 w 348"/>
                    <a:gd name="T17" fmla="*/ 178 h 348"/>
                    <a:gd name="T18" fmla="*/ 89 w 348"/>
                    <a:gd name="T19" fmla="*/ 259 h 348"/>
                    <a:gd name="T20" fmla="*/ 0 w 348"/>
                    <a:gd name="T21" fmla="*/ 259 h 348"/>
                    <a:gd name="T22" fmla="*/ 0 w 348"/>
                    <a:gd name="T23" fmla="*/ 348 h 348"/>
                    <a:gd name="T24" fmla="*/ 87 w 348"/>
                    <a:gd name="T25" fmla="*/ 348 h 348"/>
                    <a:gd name="T26" fmla="*/ 174 w 348"/>
                    <a:gd name="T27" fmla="*/ 348 h 348"/>
                    <a:gd name="T28" fmla="*/ 263 w 348"/>
                    <a:gd name="T29" fmla="*/ 348 h 348"/>
                    <a:gd name="T30" fmla="*/ 348 w 348"/>
                    <a:gd name="T31" fmla="*/ 348 h 348"/>
                    <a:gd name="T32" fmla="*/ 348 w 348"/>
                    <a:gd name="T33" fmla="*/ 259 h 348"/>
                    <a:gd name="T34" fmla="*/ 263 w 348"/>
                    <a:gd name="T35" fmla="*/ 259 h 348"/>
                    <a:gd name="T36" fmla="*/ 178 w 348"/>
                    <a:gd name="T37" fmla="*/ 25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348">
                      <a:moveTo>
                        <a:pt x="178" y="259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7" y="348"/>
                      </a:lnTo>
                      <a:lnTo>
                        <a:pt x="174" y="348"/>
                      </a:lnTo>
                      <a:lnTo>
                        <a:pt x="263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63" y="259"/>
                      </a:lnTo>
                      <a:lnTo>
                        <a:pt x="178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6" name="Freeform 370">
                  <a:extLst>
                    <a:ext uri="{FF2B5EF4-FFF2-40B4-BE49-F238E27FC236}">
                      <a16:creationId xmlns:a16="http://schemas.microsoft.com/office/drawing/2014/main" id="{07A09A7D-4B39-4384-8B0B-8B96157886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605"/>
                  <a:ext cx="259" cy="267"/>
                </a:xfrm>
                <a:custGeom>
                  <a:avLst/>
                  <a:gdLst>
                    <a:gd name="T0" fmla="*/ 178 w 259"/>
                    <a:gd name="T1" fmla="*/ 267 h 267"/>
                    <a:gd name="T2" fmla="*/ 178 w 259"/>
                    <a:gd name="T3" fmla="*/ 178 h 267"/>
                    <a:gd name="T4" fmla="*/ 259 w 259"/>
                    <a:gd name="T5" fmla="*/ 178 h 267"/>
                    <a:gd name="T6" fmla="*/ 259 w 259"/>
                    <a:gd name="T7" fmla="*/ 89 h 267"/>
                    <a:gd name="T8" fmla="*/ 259 w 259"/>
                    <a:gd name="T9" fmla="*/ 0 h 267"/>
                    <a:gd name="T10" fmla="*/ 178 w 259"/>
                    <a:gd name="T11" fmla="*/ 0 h 267"/>
                    <a:gd name="T12" fmla="*/ 178 w 259"/>
                    <a:gd name="T13" fmla="*/ 89 h 267"/>
                    <a:gd name="T14" fmla="*/ 89 w 259"/>
                    <a:gd name="T15" fmla="*/ 89 h 267"/>
                    <a:gd name="T16" fmla="*/ 89 w 259"/>
                    <a:gd name="T17" fmla="*/ 178 h 267"/>
                    <a:gd name="T18" fmla="*/ 0 w 259"/>
                    <a:gd name="T19" fmla="*/ 178 h 267"/>
                    <a:gd name="T20" fmla="*/ 0 w 259"/>
                    <a:gd name="T21" fmla="*/ 267 h 267"/>
                    <a:gd name="T22" fmla="*/ 87 w 259"/>
                    <a:gd name="T23" fmla="*/ 267 h 267"/>
                    <a:gd name="T24" fmla="*/ 178 w 259"/>
                    <a:gd name="T25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267"/>
                      </a:move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7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7" name="Freeform 371">
                  <a:extLst>
                    <a:ext uri="{FF2B5EF4-FFF2-40B4-BE49-F238E27FC236}">
                      <a16:creationId xmlns:a16="http://schemas.microsoft.com/office/drawing/2014/main" id="{E0A1C60A-BA8D-4DC6-9883-0DC1ED1169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1480"/>
                  <a:ext cx="178" cy="89"/>
                </a:xfrm>
                <a:custGeom>
                  <a:avLst/>
                  <a:gdLst>
                    <a:gd name="T0" fmla="*/ 89 w 178"/>
                    <a:gd name="T1" fmla="*/ 89 h 89"/>
                    <a:gd name="T2" fmla="*/ 178 w 178"/>
                    <a:gd name="T3" fmla="*/ 89 h 89"/>
                    <a:gd name="T4" fmla="*/ 178 w 178"/>
                    <a:gd name="T5" fmla="*/ 0 h 89"/>
                    <a:gd name="T6" fmla="*/ 89 w 178"/>
                    <a:gd name="T7" fmla="*/ 0 h 89"/>
                    <a:gd name="T8" fmla="*/ 0 w 178"/>
                    <a:gd name="T9" fmla="*/ 0 h 89"/>
                    <a:gd name="T10" fmla="*/ 0 w 178"/>
                    <a:gd name="T11" fmla="*/ 89 h 89"/>
                    <a:gd name="T12" fmla="*/ 89 w 178"/>
                    <a:gd name="T1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8" name="Freeform 372">
                  <a:extLst>
                    <a:ext uri="{FF2B5EF4-FFF2-40B4-BE49-F238E27FC236}">
                      <a16:creationId xmlns:a16="http://schemas.microsoft.com/office/drawing/2014/main" id="{9401853D-F0AA-4C87-B7D7-1159601647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221"/>
                  <a:ext cx="348" cy="348"/>
                </a:xfrm>
                <a:custGeom>
                  <a:avLst/>
                  <a:gdLst>
                    <a:gd name="T0" fmla="*/ 261 w 348"/>
                    <a:gd name="T1" fmla="*/ 0 h 348"/>
                    <a:gd name="T2" fmla="*/ 174 w 348"/>
                    <a:gd name="T3" fmla="*/ 0 h 348"/>
                    <a:gd name="T4" fmla="*/ 89 w 348"/>
                    <a:gd name="T5" fmla="*/ 0 h 348"/>
                    <a:gd name="T6" fmla="*/ 89 w 348"/>
                    <a:gd name="T7" fmla="*/ 81 h 348"/>
                    <a:gd name="T8" fmla="*/ 0 w 348"/>
                    <a:gd name="T9" fmla="*/ 81 h 348"/>
                    <a:gd name="T10" fmla="*/ 0 w 348"/>
                    <a:gd name="T11" fmla="*/ 172 h 348"/>
                    <a:gd name="T12" fmla="*/ 0 w 348"/>
                    <a:gd name="T13" fmla="*/ 259 h 348"/>
                    <a:gd name="T14" fmla="*/ 0 w 348"/>
                    <a:gd name="T15" fmla="*/ 348 h 348"/>
                    <a:gd name="T16" fmla="*/ 89 w 348"/>
                    <a:gd name="T17" fmla="*/ 348 h 348"/>
                    <a:gd name="T18" fmla="*/ 89 w 348"/>
                    <a:gd name="T19" fmla="*/ 259 h 348"/>
                    <a:gd name="T20" fmla="*/ 89 w 348"/>
                    <a:gd name="T21" fmla="*/ 170 h 348"/>
                    <a:gd name="T22" fmla="*/ 170 w 348"/>
                    <a:gd name="T23" fmla="*/ 170 h 348"/>
                    <a:gd name="T24" fmla="*/ 170 w 348"/>
                    <a:gd name="T25" fmla="*/ 81 h 348"/>
                    <a:gd name="T26" fmla="*/ 261 w 348"/>
                    <a:gd name="T27" fmla="*/ 81 h 348"/>
                    <a:gd name="T28" fmla="*/ 348 w 348"/>
                    <a:gd name="T29" fmla="*/ 81 h 348"/>
                    <a:gd name="T30" fmla="*/ 348 w 348"/>
                    <a:gd name="T31" fmla="*/ 0 h 348"/>
                    <a:gd name="T32" fmla="*/ 261 w 348"/>
                    <a:gd name="T33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8">
                      <a:moveTo>
                        <a:pt x="261" y="0"/>
                      </a:move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59"/>
                      </a:lnTo>
                      <a:lnTo>
                        <a:pt x="8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261" y="81"/>
                      </a:lnTo>
                      <a:lnTo>
                        <a:pt x="348" y="81"/>
                      </a:lnTo>
                      <a:lnTo>
                        <a:pt x="348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9" name="Rectangle 373">
                  <a:extLst>
                    <a:ext uri="{FF2B5EF4-FFF2-40B4-BE49-F238E27FC236}">
                      <a16:creationId xmlns:a16="http://schemas.microsoft.com/office/drawing/2014/main" id="{5F7E867F-F80D-4911-9757-4CD5142687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0" name="Freeform 374">
                  <a:extLst>
                    <a:ext uri="{FF2B5EF4-FFF2-40B4-BE49-F238E27FC236}">
                      <a16:creationId xmlns:a16="http://schemas.microsoft.com/office/drawing/2014/main" id="{C99E26A5-BE63-4DD7-91D4-D3E6FDFEB3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694"/>
                  <a:ext cx="348" cy="349"/>
                </a:xfrm>
                <a:custGeom>
                  <a:avLst/>
                  <a:gdLst>
                    <a:gd name="T0" fmla="*/ 89 w 348"/>
                    <a:gd name="T1" fmla="*/ 262 h 349"/>
                    <a:gd name="T2" fmla="*/ 89 w 348"/>
                    <a:gd name="T3" fmla="*/ 349 h 349"/>
                    <a:gd name="T4" fmla="*/ 176 w 348"/>
                    <a:gd name="T5" fmla="*/ 349 h 349"/>
                    <a:gd name="T6" fmla="*/ 259 w 348"/>
                    <a:gd name="T7" fmla="*/ 349 h 349"/>
                    <a:gd name="T8" fmla="*/ 259 w 348"/>
                    <a:gd name="T9" fmla="*/ 262 h 349"/>
                    <a:gd name="T10" fmla="*/ 259 w 348"/>
                    <a:gd name="T11" fmla="*/ 178 h 349"/>
                    <a:gd name="T12" fmla="*/ 348 w 348"/>
                    <a:gd name="T13" fmla="*/ 178 h 349"/>
                    <a:gd name="T14" fmla="*/ 348 w 348"/>
                    <a:gd name="T15" fmla="*/ 89 h 349"/>
                    <a:gd name="T16" fmla="*/ 263 w 348"/>
                    <a:gd name="T17" fmla="*/ 89 h 349"/>
                    <a:gd name="T18" fmla="*/ 176 w 348"/>
                    <a:gd name="T19" fmla="*/ 89 h 349"/>
                    <a:gd name="T20" fmla="*/ 89 w 348"/>
                    <a:gd name="T21" fmla="*/ 89 h 349"/>
                    <a:gd name="T22" fmla="*/ 89 w 348"/>
                    <a:gd name="T23" fmla="*/ 0 h 349"/>
                    <a:gd name="T24" fmla="*/ 0 w 348"/>
                    <a:gd name="T25" fmla="*/ 0 h 349"/>
                    <a:gd name="T26" fmla="*/ 0 w 348"/>
                    <a:gd name="T27" fmla="*/ 87 h 349"/>
                    <a:gd name="T28" fmla="*/ 0 w 348"/>
                    <a:gd name="T29" fmla="*/ 178 h 349"/>
                    <a:gd name="T30" fmla="*/ 89 w 348"/>
                    <a:gd name="T31" fmla="*/ 178 h 349"/>
                    <a:gd name="T32" fmla="*/ 89 w 348"/>
                    <a:gd name="T33" fmla="*/ 26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89" y="262"/>
                      </a:moveTo>
                      <a:lnTo>
                        <a:pt x="89" y="349"/>
                      </a:lnTo>
                      <a:lnTo>
                        <a:pt x="176" y="349"/>
                      </a:lnTo>
                      <a:lnTo>
                        <a:pt x="259" y="349"/>
                      </a:lnTo>
                      <a:lnTo>
                        <a:pt x="259" y="262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3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1" name="Freeform 375">
                  <a:extLst>
                    <a:ext uri="{FF2B5EF4-FFF2-40B4-BE49-F238E27FC236}">
                      <a16:creationId xmlns:a16="http://schemas.microsoft.com/office/drawing/2014/main" id="{C8DC7F79-7077-4E82-9AD5-A52D719875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" y="1132"/>
                  <a:ext cx="259" cy="170"/>
                </a:xfrm>
                <a:custGeom>
                  <a:avLst/>
                  <a:gdLst>
                    <a:gd name="T0" fmla="*/ 259 w 259"/>
                    <a:gd name="T1" fmla="*/ 0 h 170"/>
                    <a:gd name="T2" fmla="*/ 170 w 259"/>
                    <a:gd name="T3" fmla="*/ 0 h 170"/>
                    <a:gd name="T4" fmla="*/ 170 w 259"/>
                    <a:gd name="T5" fmla="*/ 89 h 170"/>
                    <a:gd name="T6" fmla="*/ 85 w 259"/>
                    <a:gd name="T7" fmla="*/ 89 h 170"/>
                    <a:gd name="T8" fmla="*/ 0 w 259"/>
                    <a:gd name="T9" fmla="*/ 89 h 170"/>
                    <a:gd name="T10" fmla="*/ 0 w 259"/>
                    <a:gd name="T11" fmla="*/ 170 h 170"/>
                    <a:gd name="T12" fmla="*/ 85 w 259"/>
                    <a:gd name="T13" fmla="*/ 170 h 170"/>
                    <a:gd name="T14" fmla="*/ 172 w 259"/>
                    <a:gd name="T15" fmla="*/ 170 h 170"/>
                    <a:gd name="T16" fmla="*/ 259 w 259"/>
                    <a:gd name="T17" fmla="*/ 170 h 170"/>
                    <a:gd name="T18" fmla="*/ 259 w 259"/>
                    <a:gd name="T19" fmla="*/ 87 h 170"/>
                    <a:gd name="T20" fmla="*/ 25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259" y="0"/>
                      </a:move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5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87"/>
                      </a:lnTo>
                      <a:lnTo>
                        <a:pt x="25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2" name="Freeform 376">
                  <a:extLst>
                    <a:ext uri="{FF2B5EF4-FFF2-40B4-BE49-F238E27FC236}">
                      <a16:creationId xmlns:a16="http://schemas.microsoft.com/office/drawing/2014/main" id="{A2C1F698-1E0B-45BC-9FE0-CF42DC5B2B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132"/>
                  <a:ext cx="89" cy="89"/>
                </a:xfrm>
                <a:custGeom>
                  <a:avLst/>
                  <a:gdLst>
                    <a:gd name="T0" fmla="*/ 4 w 89"/>
                    <a:gd name="T1" fmla="*/ 0 h 89"/>
                    <a:gd name="T2" fmla="*/ 0 w 89"/>
                    <a:gd name="T3" fmla="*/ 0 h 89"/>
                    <a:gd name="T4" fmla="*/ 0 w 89"/>
                    <a:gd name="T5" fmla="*/ 89 h 89"/>
                    <a:gd name="T6" fmla="*/ 4 w 89"/>
                    <a:gd name="T7" fmla="*/ 89 h 89"/>
                    <a:gd name="T8" fmla="*/ 89 w 89"/>
                    <a:gd name="T9" fmla="*/ 89 h 89"/>
                    <a:gd name="T10" fmla="*/ 89 w 89"/>
                    <a:gd name="T11" fmla="*/ 0 h 89"/>
                    <a:gd name="T12" fmla="*/ 4 w 89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9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4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3" name="Freeform 377">
                  <a:extLst>
                    <a:ext uri="{FF2B5EF4-FFF2-40B4-BE49-F238E27FC236}">
                      <a16:creationId xmlns:a16="http://schemas.microsoft.com/office/drawing/2014/main" id="{81EC9B4C-20E8-44F8-96AD-B0B01DB913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872"/>
                  <a:ext cx="170" cy="171"/>
                </a:xfrm>
                <a:custGeom>
                  <a:avLst/>
                  <a:gdLst>
                    <a:gd name="T0" fmla="*/ 87 w 170"/>
                    <a:gd name="T1" fmla="*/ 171 h 171"/>
                    <a:gd name="T2" fmla="*/ 170 w 170"/>
                    <a:gd name="T3" fmla="*/ 171 h 171"/>
                    <a:gd name="T4" fmla="*/ 170 w 170"/>
                    <a:gd name="T5" fmla="*/ 82 h 171"/>
                    <a:gd name="T6" fmla="*/ 89 w 170"/>
                    <a:gd name="T7" fmla="*/ 82 h 171"/>
                    <a:gd name="T8" fmla="*/ 89 w 170"/>
                    <a:gd name="T9" fmla="*/ 0 h 171"/>
                    <a:gd name="T10" fmla="*/ 4 w 170"/>
                    <a:gd name="T11" fmla="*/ 0 h 171"/>
                    <a:gd name="T12" fmla="*/ 0 w 170"/>
                    <a:gd name="T13" fmla="*/ 0 h 171"/>
                    <a:gd name="T14" fmla="*/ 0 w 170"/>
                    <a:gd name="T15" fmla="*/ 84 h 171"/>
                    <a:gd name="T16" fmla="*/ 0 w 170"/>
                    <a:gd name="T17" fmla="*/ 171 h 171"/>
                    <a:gd name="T18" fmla="*/ 4 w 170"/>
                    <a:gd name="T19" fmla="*/ 171 h 171"/>
                    <a:gd name="T20" fmla="*/ 87 w 170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171">
                      <a:moveTo>
                        <a:pt x="87" y="171"/>
                      </a:moveTo>
                      <a:lnTo>
                        <a:pt x="170" y="171"/>
                      </a:lnTo>
                      <a:lnTo>
                        <a:pt x="170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4" y="171"/>
                      </a:lnTo>
                      <a:lnTo>
                        <a:pt x="87" y="17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4" name="Freeform 378">
                  <a:extLst>
                    <a:ext uri="{FF2B5EF4-FFF2-40B4-BE49-F238E27FC236}">
                      <a16:creationId xmlns:a16="http://schemas.microsoft.com/office/drawing/2014/main" id="{EF2D85A0-3737-4C70-925A-6145348BA8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694"/>
                  <a:ext cx="437" cy="178"/>
                </a:xfrm>
                <a:custGeom>
                  <a:avLst/>
                  <a:gdLst>
                    <a:gd name="T0" fmla="*/ 348 w 437"/>
                    <a:gd name="T1" fmla="*/ 89 h 178"/>
                    <a:gd name="T2" fmla="*/ 267 w 437"/>
                    <a:gd name="T3" fmla="*/ 89 h 178"/>
                    <a:gd name="T4" fmla="*/ 267 w 437"/>
                    <a:gd name="T5" fmla="*/ 0 h 178"/>
                    <a:gd name="T6" fmla="*/ 178 w 437"/>
                    <a:gd name="T7" fmla="*/ 0 h 178"/>
                    <a:gd name="T8" fmla="*/ 178 w 437"/>
                    <a:gd name="T9" fmla="*/ 89 h 178"/>
                    <a:gd name="T10" fmla="*/ 89 w 437"/>
                    <a:gd name="T11" fmla="*/ 89 h 178"/>
                    <a:gd name="T12" fmla="*/ 89 w 437"/>
                    <a:gd name="T13" fmla="*/ 0 h 178"/>
                    <a:gd name="T14" fmla="*/ 0 w 437"/>
                    <a:gd name="T15" fmla="*/ 0 h 178"/>
                    <a:gd name="T16" fmla="*/ 0 w 437"/>
                    <a:gd name="T17" fmla="*/ 87 h 178"/>
                    <a:gd name="T18" fmla="*/ 0 w 437"/>
                    <a:gd name="T19" fmla="*/ 178 h 178"/>
                    <a:gd name="T20" fmla="*/ 89 w 437"/>
                    <a:gd name="T21" fmla="*/ 178 h 178"/>
                    <a:gd name="T22" fmla="*/ 176 w 437"/>
                    <a:gd name="T23" fmla="*/ 178 h 178"/>
                    <a:gd name="T24" fmla="*/ 265 w 437"/>
                    <a:gd name="T25" fmla="*/ 178 h 178"/>
                    <a:gd name="T26" fmla="*/ 352 w 437"/>
                    <a:gd name="T27" fmla="*/ 178 h 178"/>
                    <a:gd name="T28" fmla="*/ 437 w 437"/>
                    <a:gd name="T29" fmla="*/ 178 h 178"/>
                    <a:gd name="T30" fmla="*/ 437 w 437"/>
                    <a:gd name="T31" fmla="*/ 87 h 178"/>
                    <a:gd name="T32" fmla="*/ 437 w 437"/>
                    <a:gd name="T33" fmla="*/ 0 h 178"/>
                    <a:gd name="T34" fmla="*/ 348 w 437"/>
                    <a:gd name="T35" fmla="*/ 0 h 178"/>
                    <a:gd name="T36" fmla="*/ 348 w 437"/>
                    <a:gd name="T3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178">
                      <a:moveTo>
                        <a:pt x="348" y="89"/>
                      </a:move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6" y="178"/>
                      </a:lnTo>
                      <a:lnTo>
                        <a:pt x="265" y="178"/>
                      </a:lnTo>
                      <a:lnTo>
                        <a:pt x="352" y="178"/>
                      </a:lnTo>
                      <a:lnTo>
                        <a:pt x="437" y="178"/>
                      </a:lnTo>
                      <a:lnTo>
                        <a:pt x="437" y="87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5" name="Rectangle 379">
                  <a:extLst>
                    <a:ext uri="{FF2B5EF4-FFF2-40B4-BE49-F238E27FC236}">
                      <a16:creationId xmlns:a16="http://schemas.microsoft.com/office/drawing/2014/main" id="{0AACD24E-0965-4A6C-B7FC-67FAFAACE8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6" name="Freeform 380">
                  <a:extLst>
                    <a:ext uri="{FF2B5EF4-FFF2-40B4-BE49-F238E27FC236}">
                      <a16:creationId xmlns:a16="http://schemas.microsoft.com/office/drawing/2014/main" id="{82B6DCB0-B29E-4E02-9118-46E870C2B6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872"/>
                  <a:ext cx="259" cy="82"/>
                </a:xfrm>
                <a:custGeom>
                  <a:avLst/>
                  <a:gdLst>
                    <a:gd name="T0" fmla="*/ 87 w 259"/>
                    <a:gd name="T1" fmla="*/ 0 h 82"/>
                    <a:gd name="T2" fmla="*/ 0 w 259"/>
                    <a:gd name="T3" fmla="*/ 0 h 82"/>
                    <a:gd name="T4" fmla="*/ 0 w 259"/>
                    <a:gd name="T5" fmla="*/ 82 h 82"/>
                    <a:gd name="T6" fmla="*/ 87 w 259"/>
                    <a:gd name="T7" fmla="*/ 82 h 82"/>
                    <a:gd name="T8" fmla="*/ 174 w 259"/>
                    <a:gd name="T9" fmla="*/ 82 h 82"/>
                    <a:gd name="T10" fmla="*/ 259 w 259"/>
                    <a:gd name="T11" fmla="*/ 82 h 82"/>
                    <a:gd name="T12" fmla="*/ 259 w 259"/>
                    <a:gd name="T13" fmla="*/ 0 h 82"/>
                    <a:gd name="T14" fmla="*/ 174 w 259"/>
                    <a:gd name="T15" fmla="*/ 0 h 82"/>
                    <a:gd name="T16" fmla="*/ 87 w 259"/>
                    <a:gd name="T17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9" h="82">
                      <a:moveTo>
                        <a:pt x="87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7" y="82"/>
                      </a:lnTo>
                      <a:lnTo>
                        <a:pt x="174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7" name="Freeform 381">
                  <a:extLst>
                    <a:ext uri="{FF2B5EF4-FFF2-40B4-BE49-F238E27FC236}">
                      <a16:creationId xmlns:a16="http://schemas.microsoft.com/office/drawing/2014/main" id="{5EEE30C9-511C-4512-A7EC-7B2D4F8570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3" y="605"/>
                  <a:ext cx="437" cy="438"/>
                </a:xfrm>
                <a:custGeom>
                  <a:avLst/>
                  <a:gdLst>
                    <a:gd name="T0" fmla="*/ 348 w 437"/>
                    <a:gd name="T1" fmla="*/ 89 h 438"/>
                    <a:gd name="T2" fmla="*/ 259 w 437"/>
                    <a:gd name="T3" fmla="*/ 89 h 438"/>
                    <a:gd name="T4" fmla="*/ 259 w 437"/>
                    <a:gd name="T5" fmla="*/ 0 h 438"/>
                    <a:gd name="T6" fmla="*/ 174 w 437"/>
                    <a:gd name="T7" fmla="*/ 0 h 438"/>
                    <a:gd name="T8" fmla="*/ 89 w 437"/>
                    <a:gd name="T9" fmla="*/ 0 h 438"/>
                    <a:gd name="T10" fmla="*/ 89 w 437"/>
                    <a:gd name="T11" fmla="*/ 89 h 438"/>
                    <a:gd name="T12" fmla="*/ 178 w 437"/>
                    <a:gd name="T13" fmla="*/ 89 h 438"/>
                    <a:gd name="T14" fmla="*/ 178 w 437"/>
                    <a:gd name="T15" fmla="*/ 178 h 438"/>
                    <a:gd name="T16" fmla="*/ 87 w 437"/>
                    <a:gd name="T17" fmla="*/ 178 h 438"/>
                    <a:gd name="T18" fmla="*/ 0 w 437"/>
                    <a:gd name="T19" fmla="*/ 178 h 438"/>
                    <a:gd name="T20" fmla="*/ 0 w 437"/>
                    <a:gd name="T21" fmla="*/ 267 h 438"/>
                    <a:gd name="T22" fmla="*/ 89 w 437"/>
                    <a:gd name="T23" fmla="*/ 267 h 438"/>
                    <a:gd name="T24" fmla="*/ 89 w 437"/>
                    <a:gd name="T25" fmla="*/ 349 h 438"/>
                    <a:gd name="T26" fmla="*/ 178 w 437"/>
                    <a:gd name="T27" fmla="*/ 349 h 438"/>
                    <a:gd name="T28" fmla="*/ 178 w 437"/>
                    <a:gd name="T29" fmla="*/ 438 h 438"/>
                    <a:gd name="T30" fmla="*/ 259 w 437"/>
                    <a:gd name="T31" fmla="*/ 438 h 438"/>
                    <a:gd name="T32" fmla="*/ 259 w 437"/>
                    <a:gd name="T33" fmla="*/ 351 h 438"/>
                    <a:gd name="T34" fmla="*/ 259 w 437"/>
                    <a:gd name="T35" fmla="*/ 267 h 438"/>
                    <a:gd name="T36" fmla="*/ 348 w 437"/>
                    <a:gd name="T37" fmla="*/ 267 h 438"/>
                    <a:gd name="T38" fmla="*/ 348 w 437"/>
                    <a:gd name="T39" fmla="*/ 349 h 438"/>
                    <a:gd name="T40" fmla="*/ 437 w 437"/>
                    <a:gd name="T41" fmla="*/ 349 h 438"/>
                    <a:gd name="T42" fmla="*/ 437 w 437"/>
                    <a:gd name="T43" fmla="*/ 263 h 438"/>
                    <a:gd name="T44" fmla="*/ 437 w 437"/>
                    <a:gd name="T45" fmla="*/ 178 h 438"/>
                    <a:gd name="T46" fmla="*/ 348 w 437"/>
                    <a:gd name="T47" fmla="*/ 178 h 438"/>
                    <a:gd name="T48" fmla="*/ 348 w 437"/>
                    <a:gd name="T49" fmla="*/ 89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8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87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438"/>
                      </a:lnTo>
                      <a:lnTo>
                        <a:pt x="259" y="438"/>
                      </a:lnTo>
                      <a:lnTo>
                        <a:pt x="259" y="351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349"/>
                      </a:lnTo>
                      <a:lnTo>
                        <a:pt x="437" y="349"/>
                      </a:lnTo>
                      <a:lnTo>
                        <a:pt x="437" y="263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8" name="Rectangle 382">
                  <a:extLst>
                    <a:ext uri="{FF2B5EF4-FFF2-40B4-BE49-F238E27FC236}">
                      <a16:creationId xmlns:a16="http://schemas.microsoft.com/office/drawing/2014/main" id="{A9E4F488-E7AD-43ED-9092-2F2B5E4541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4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9" name="Rectangle 383">
                  <a:extLst>
                    <a:ext uri="{FF2B5EF4-FFF2-40B4-BE49-F238E27FC236}">
                      <a16:creationId xmlns:a16="http://schemas.microsoft.com/office/drawing/2014/main" id="{3BB75811-1EED-401C-B3C7-D8DBE36B74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55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0" name="Freeform 384">
                  <a:extLst>
                    <a:ext uri="{FF2B5EF4-FFF2-40B4-BE49-F238E27FC236}">
                      <a16:creationId xmlns:a16="http://schemas.microsoft.com/office/drawing/2014/main" id="{27FC3CCA-BE47-49C9-839E-1D1E7D6B7D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05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1" name="Rectangle 385">
                  <a:extLst>
                    <a:ext uri="{FF2B5EF4-FFF2-40B4-BE49-F238E27FC236}">
                      <a16:creationId xmlns:a16="http://schemas.microsoft.com/office/drawing/2014/main" id="{A1F90410-2172-4202-8361-035038414E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26" y="605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2" name="Freeform 386">
                  <a:extLst>
                    <a:ext uri="{FF2B5EF4-FFF2-40B4-BE49-F238E27FC236}">
                      <a16:creationId xmlns:a16="http://schemas.microsoft.com/office/drawing/2014/main" id="{1D732385-A16E-4475-807F-27DDAC6091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346"/>
                  <a:ext cx="518" cy="259"/>
                </a:xfrm>
                <a:custGeom>
                  <a:avLst/>
                  <a:gdLst>
                    <a:gd name="T0" fmla="*/ 348 w 518"/>
                    <a:gd name="T1" fmla="*/ 89 h 259"/>
                    <a:gd name="T2" fmla="*/ 348 w 518"/>
                    <a:gd name="T3" fmla="*/ 0 h 259"/>
                    <a:gd name="T4" fmla="*/ 259 w 518"/>
                    <a:gd name="T5" fmla="*/ 0 h 259"/>
                    <a:gd name="T6" fmla="*/ 172 w 518"/>
                    <a:gd name="T7" fmla="*/ 0 h 259"/>
                    <a:gd name="T8" fmla="*/ 81 w 518"/>
                    <a:gd name="T9" fmla="*/ 0 h 259"/>
                    <a:gd name="T10" fmla="*/ 81 w 518"/>
                    <a:gd name="T11" fmla="*/ 89 h 259"/>
                    <a:gd name="T12" fmla="*/ 0 w 518"/>
                    <a:gd name="T13" fmla="*/ 89 h 259"/>
                    <a:gd name="T14" fmla="*/ 0 w 518"/>
                    <a:gd name="T15" fmla="*/ 170 h 259"/>
                    <a:gd name="T16" fmla="*/ 81 w 518"/>
                    <a:gd name="T17" fmla="*/ 170 h 259"/>
                    <a:gd name="T18" fmla="*/ 81 w 518"/>
                    <a:gd name="T19" fmla="*/ 259 h 259"/>
                    <a:gd name="T20" fmla="*/ 172 w 518"/>
                    <a:gd name="T21" fmla="*/ 259 h 259"/>
                    <a:gd name="T22" fmla="*/ 259 w 518"/>
                    <a:gd name="T23" fmla="*/ 259 h 259"/>
                    <a:gd name="T24" fmla="*/ 259 w 518"/>
                    <a:gd name="T25" fmla="*/ 170 h 259"/>
                    <a:gd name="T26" fmla="*/ 348 w 518"/>
                    <a:gd name="T27" fmla="*/ 170 h 259"/>
                    <a:gd name="T28" fmla="*/ 348 w 518"/>
                    <a:gd name="T29" fmla="*/ 259 h 259"/>
                    <a:gd name="T30" fmla="*/ 433 w 518"/>
                    <a:gd name="T31" fmla="*/ 259 h 259"/>
                    <a:gd name="T32" fmla="*/ 518 w 518"/>
                    <a:gd name="T33" fmla="*/ 259 h 259"/>
                    <a:gd name="T34" fmla="*/ 518 w 518"/>
                    <a:gd name="T35" fmla="*/ 174 h 259"/>
                    <a:gd name="T36" fmla="*/ 518 w 518"/>
                    <a:gd name="T37" fmla="*/ 89 h 259"/>
                    <a:gd name="T38" fmla="*/ 433 w 518"/>
                    <a:gd name="T39" fmla="*/ 89 h 259"/>
                    <a:gd name="T40" fmla="*/ 348 w 518"/>
                    <a:gd name="T41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8" h="259">
                      <a:moveTo>
                        <a:pt x="348" y="89"/>
                      </a:move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1" y="0"/>
                      </a:lnTo>
                      <a:lnTo>
                        <a:pt x="81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172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4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3" name="Freeform 387">
                  <a:extLst>
                    <a:ext uri="{FF2B5EF4-FFF2-40B4-BE49-F238E27FC236}">
                      <a16:creationId xmlns:a16="http://schemas.microsoft.com/office/drawing/2014/main" id="{AB54C0C8-EB97-4042-AF6A-FFA2E3B474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435"/>
                  <a:ext cx="267" cy="170"/>
                </a:xfrm>
                <a:custGeom>
                  <a:avLst/>
                  <a:gdLst>
                    <a:gd name="T0" fmla="*/ 178 w 267"/>
                    <a:gd name="T1" fmla="*/ 0 h 170"/>
                    <a:gd name="T2" fmla="*/ 89 w 267"/>
                    <a:gd name="T3" fmla="*/ 0 h 170"/>
                    <a:gd name="T4" fmla="*/ 0 w 267"/>
                    <a:gd name="T5" fmla="*/ 0 h 170"/>
                    <a:gd name="T6" fmla="*/ 0 w 267"/>
                    <a:gd name="T7" fmla="*/ 81 h 170"/>
                    <a:gd name="T8" fmla="*/ 89 w 267"/>
                    <a:gd name="T9" fmla="*/ 81 h 170"/>
                    <a:gd name="T10" fmla="*/ 89 w 267"/>
                    <a:gd name="T11" fmla="*/ 170 h 170"/>
                    <a:gd name="T12" fmla="*/ 178 w 267"/>
                    <a:gd name="T13" fmla="*/ 170 h 170"/>
                    <a:gd name="T14" fmla="*/ 267 w 267"/>
                    <a:gd name="T15" fmla="*/ 170 h 170"/>
                    <a:gd name="T16" fmla="*/ 267 w 267"/>
                    <a:gd name="T17" fmla="*/ 81 h 170"/>
                    <a:gd name="T18" fmla="*/ 178 w 267"/>
                    <a:gd name="T19" fmla="*/ 81 h 170"/>
                    <a:gd name="T20" fmla="*/ 178 w 267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0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89" y="81"/>
                      </a:lnTo>
                      <a:lnTo>
                        <a:pt x="89" y="170"/>
                      </a:lnTo>
                      <a:lnTo>
                        <a:pt x="178" y="170"/>
                      </a:lnTo>
                      <a:lnTo>
                        <a:pt x="267" y="170"/>
                      </a:lnTo>
                      <a:lnTo>
                        <a:pt x="267" y="81"/>
                      </a:lnTo>
                      <a:lnTo>
                        <a:pt x="178" y="81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4" name="Freeform 388">
                  <a:extLst>
                    <a:ext uri="{FF2B5EF4-FFF2-40B4-BE49-F238E27FC236}">
                      <a16:creationId xmlns:a16="http://schemas.microsoft.com/office/drawing/2014/main" id="{3613AC2E-7C1D-4261-AC2B-FC12439222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6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5" name="Rectangle 389">
                  <a:extLst>
                    <a:ext uri="{FF2B5EF4-FFF2-40B4-BE49-F238E27FC236}">
                      <a16:creationId xmlns:a16="http://schemas.microsoft.com/office/drawing/2014/main" id="{7E372475-9F8D-4159-89A6-A5636DF109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6" name="Rectangle 390">
                  <a:extLst>
                    <a:ext uri="{FF2B5EF4-FFF2-40B4-BE49-F238E27FC236}">
                      <a16:creationId xmlns:a16="http://schemas.microsoft.com/office/drawing/2014/main" id="{B0EED0EB-DEC1-4093-A33F-78C178803B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7" name="Freeform 391">
                  <a:extLst>
                    <a:ext uri="{FF2B5EF4-FFF2-40B4-BE49-F238E27FC236}">
                      <a16:creationId xmlns:a16="http://schemas.microsoft.com/office/drawing/2014/main" id="{40C84C97-6D7F-40B2-8162-48EC2E3A8B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9" y="694"/>
                  <a:ext cx="89" cy="178"/>
                </a:xfrm>
                <a:custGeom>
                  <a:avLst/>
                  <a:gdLst>
                    <a:gd name="T0" fmla="*/ 0 w 89"/>
                    <a:gd name="T1" fmla="*/ 87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7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7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7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8" name="Rectangle 392">
                  <a:extLst>
                    <a:ext uri="{FF2B5EF4-FFF2-40B4-BE49-F238E27FC236}">
                      <a16:creationId xmlns:a16="http://schemas.microsoft.com/office/drawing/2014/main" id="{CBD618D9-C0B7-40EA-8137-2F0C70E323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872"/>
                  <a:ext cx="89" cy="82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9" name="Rectangle 393">
                  <a:extLst>
                    <a:ext uri="{FF2B5EF4-FFF2-40B4-BE49-F238E27FC236}">
                      <a16:creationId xmlns:a16="http://schemas.microsoft.com/office/drawing/2014/main" id="{F1E582E4-D172-423C-AA98-B6BF4FC962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1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0" name="Rectangle 394">
                  <a:extLst>
                    <a:ext uri="{FF2B5EF4-FFF2-40B4-BE49-F238E27FC236}">
                      <a16:creationId xmlns:a16="http://schemas.microsoft.com/office/drawing/2014/main" id="{3948CF08-78ED-48BF-8E28-E4B7AABCC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0" y="783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1" name="Rectangle 395">
                  <a:extLst>
                    <a:ext uri="{FF2B5EF4-FFF2-40B4-BE49-F238E27FC236}">
                      <a16:creationId xmlns:a16="http://schemas.microsoft.com/office/drawing/2014/main" id="{68FA139D-1DC6-4EE3-A62E-0F146854E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132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2" name="Rectangle 396">
                  <a:extLst>
                    <a:ext uri="{FF2B5EF4-FFF2-40B4-BE49-F238E27FC236}">
                      <a16:creationId xmlns:a16="http://schemas.microsoft.com/office/drawing/2014/main" id="{B9A0D64B-FB72-483C-A308-2AAA5B141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1221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3" name="Rectangle 397">
                  <a:extLst>
                    <a:ext uri="{FF2B5EF4-FFF2-40B4-BE49-F238E27FC236}">
                      <a16:creationId xmlns:a16="http://schemas.microsoft.com/office/drawing/2014/main" id="{C1D19D66-754F-40DF-ABC7-6563E8342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435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4" name="Freeform 398">
                  <a:extLst>
                    <a:ext uri="{FF2B5EF4-FFF2-40B4-BE49-F238E27FC236}">
                      <a16:creationId xmlns:a16="http://schemas.microsoft.com/office/drawing/2014/main" id="{581D0C57-5CA9-4FA3-85EF-360CAEF96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516"/>
                  <a:ext cx="518" cy="267"/>
                </a:xfrm>
                <a:custGeom>
                  <a:avLst/>
                  <a:gdLst>
                    <a:gd name="T0" fmla="*/ 348 w 518"/>
                    <a:gd name="T1" fmla="*/ 0 h 267"/>
                    <a:gd name="T2" fmla="*/ 261 w 518"/>
                    <a:gd name="T3" fmla="*/ 0 h 267"/>
                    <a:gd name="T4" fmla="*/ 174 w 518"/>
                    <a:gd name="T5" fmla="*/ 0 h 267"/>
                    <a:gd name="T6" fmla="*/ 85 w 518"/>
                    <a:gd name="T7" fmla="*/ 0 h 267"/>
                    <a:gd name="T8" fmla="*/ 0 w 518"/>
                    <a:gd name="T9" fmla="*/ 0 h 267"/>
                    <a:gd name="T10" fmla="*/ 0 w 518"/>
                    <a:gd name="T11" fmla="*/ 89 h 267"/>
                    <a:gd name="T12" fmla="*/ 85 w 518"/>
                    <a:gd name="T13" fmla="*/ 89 h 267"/>
                    <a:gd name="T14" fmla="*/ 170 w 518"/>
                    <a:gd name="T15" fmla="*/ 89 h 267"/>
                    <a:gd name="T16" fmla="*/ 170 w 518"/>
                    <a:gd name="T17" fmla="*/ 178 h 267"/>
                    <a:gd name="T18" fmla="*/ 170 w 518"/>
                    <a:gd name="T19" fmla="*/ 267 h 267"/>
                    <a:gd name="T20" fmla="*/ 259 w 518"/>
                    <a:gd name="T21" fmla="*/ 267 h 267"/>
                    <a:gd name="T22" fmla="*/ 259 w 518"/>
                    <a:gd name="T23" fmla="*/ 178 h 267"/>
                    <a:gd name="T24" fmla="*/ 348 w 518"/>
                    <a:gd name="T25" fmla="*/ 178 h 267"/>
                    <a:gd name="T26" fmla="*/ 437 w 518"/>
                    <a:gd name="T27" fmla="*/ 178 h 267"/>
                    <a:gd name="T28" fmla="*/ 437 w 518"/>
                    <a:gd name="T29" fmla="*/ 89 h 267"/>
                    <a:gd name="T30" fmla="*/ 518 w 518"/>
                    <a:gd name="T31" fmla="*/ 89 h 267"/>
                    <a:gd name="T32" fmla="*/ 518 w 518"/>
                    <a:gd name="T33" fmla="*/ 0 h 267"/>
                    <a:gd name="T34" fmla="*/ 435 w 518"/>
                    <a:gd name="T35" fmla="*/ 0 h 267"/>
                    <a:gd name="T36" fmla="*/ 348 w 518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67">
                      <a:moveTo>
                        <a:pt x="348" y="0"/>
                      </a:moveTo>
                      <a:lnTo>
                        <a:pt x="261" y="0"/>
                      </a:lnTo>
                      <a:lnTo>
                        <a:pt x="174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89"/>
                      </a:lnTo>
                      <a:lnTo>
                        <a:pt x="518" y="89"/>
                      </a:lnTo>
                      <a:lnTo>
                        <a:pt x="518" y="0"/>
                      </a:lnTo>
                      <a:lnTo>
                        <a:pt x="435" y="0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5" name="Rectangle 399">
                  <a:extLst>
                    <a:ext uri="{FF2B5EF4-FFF2-40B4-BE49-F238E27FC236}">
                      <a16:creationId xmlns:a16="http://schemas.microsoft.com/office/drawing/2014/main" id="{46ABF387-BA73-447E-80C5-E04E9C4590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1043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6" name="Rectangle 400">
                  <a:extLst>
                    <a:ext uri="{FF2B5EF4-FFF2-40B4-BE49-F238E27FC236}">
                      <a16:creationId xmlns:a16="http://schemas.microsoft.com/office/drawing/2014/main" id="{2B998DB2-CF42-422F-9145-835D7A200F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95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7" name="Freeform 401">
                  <a:extLst>
                    <a:ext uri="{FF2B5EF4-FFF2-40B4-BE49-F238E27FC236}">
                      <a16:creationId xmlns:a16="http://schemas.microsoft.com/office/drawing/2014/main" id="{4EE5CC8F-2F83-4DB4-9D35-75C7F011C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94"/>
                  <a:ext cx="170" cy="260"/>
                </a:xfrm>
                <a:custGeom>
                  <a:avLst/>
                  <a:gdLst>
                    <a:gd name="T0" fmla="*/ 4 w 170"/>
                    <a:gd name="T1" fmla="*/ 0 h 260"/>
                    <a:gd name="T2" fmla="*/ 0 w 170"/>
                    <a:gd name="T3" fmla="*/ 0 h 260"/>
                    <a:gd name="T4" fmla="*/ 0 w 170"/>
                    <a:gd name="T5" fmla="*/ 87 h 260"/>
                    <a:gd name="T6" fmla="*/ 0 w 170"/>
                    <a:gd name="T7" fmla="*/ 178 h 260"/>
                    <a:gd name="T8" fmla="*/ 4 w 170"/>
                    <a:gd name="T9" fmla="*/ 178 h 260"/>
                    <a:gd name="T10" fmla="*/ 89 w 170"/>
                    <a:gd name="T11" fmla="*/ 178 h 260"/>
                    <a:gd name="T12" fmla="*/ 89 w 170"/>
                    <a:gd name="T13" fmla="*/ 260 h 260"/>
                    <a:gd name="T14" fmla="*/ 170 w 170"/>
                    <a:gd name="T15" fmla="*/ 260 h 260"/>
                    <a:gd name="T16" fmla="*/ 170 w 170"/>
                    <a:gd name="T17" fmla="*/ 174 h 260"/>
                    <a:gd name="T18" fmla="*/ 170 w 170"/>
                    <a:gd name="T19" fmla="*/ 87 h 260"/>
                    <a:gd name="T20" fmla="*/ 170 w 170"/>
                    <a:gd name="T21" fmla="*/ 0 h 260"/>
                    <a:gd name="T22" fmla="*/ 87 w 170"/>
                    <a:gd name="T23" fmla="*/ 0 h 260"/>
                    <a:gd name="T24" fmla="*/ 4 w 170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60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4" y="178"/>
                      </a:lnTo>
                      <a:lnTo>
                        <a:pt x="89" y="178"/>
                      </a:lnTo>
                      <a:lnTo>
                        <a:pt x="89" y="260"/>
                      </a:lnTo>
                      <a:lnTo>
                        <a:pt x="170" y="260"/>
                      </a:lnTo>
                      <a:lnTo>
                        <a:pt x="170" y="174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8" name="Freeform 402">
                  <a:extLst>
                    <a:ext uri="{FF2B5EF4-FFF2-40B4-BE49-F238E27FC236}">
                      <a16:creationId xmlns:a16="http://schemas.microsoft.com/office/drawing/2014/main" id="{DF65DAFB-1AA2-4E5D-9E18-C8527316C7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257"/>
                  <a:ext cx="696" cy="615"/>
                </a:xfrm>
                <a:custGeom>
                  <a:avLst/>
                  <a:gdLst>
                    <a:gd name="T0" fmla="*/ 607 w 696"/>
                    <a:gd name="T1" fmla="*/ 0 h 615"/>
                    <a:gd name="T2" fmla="*/ 607 w 696"/>
                    <a:gd name="T3" fmla="*/ 89 h 615"/>
                    <a:gd name="T4" fmla="*/ 607 w 696"/>
                    <a:gd name="T5" fmla="*/ 178 h 615"/>
                    <a:gd name="T6" fmla="*/ 526 w 696"/>
                    <a:gd name="T7" fmla="*/ 178 h 615"/>
                    <a:gd name="T8" fmla="*/ 526 w 696"/>
                    <a:gd name="T9" fmla="*/ 259 h 615"/>
                    <a:gd name="T10" fmla="*/ 437 w 696"/>
                    <a:gd name="T11" fmla="*/ 259 h 615"/>
                    <a:gd name="T12" fmla="*/ 437 w 696"/>
                    <a:gd name="T13" fmla="*/ 348 h 615"/>
                    <a:gd name="T14" fmla="*/ 348 w 696"/>
                    <a:gd name="T15" fmla="*/ 348 h 615"/>
                    <a:gd name="T16" fmla="*/ 261 w 696"/>
                    <a:gd name="T17" fmla="*/ 348 h 615"/>
                    <a:gd name="T18" fmla="*/ 178 w 696"/>
                    <a:gd name="T19" fmla="*/ 348 h 615"/>
                    <a:gd name="T20" fmla="*/ 178 w 696"/>
                    <a:gd name="T21" fmla="*/ 437 h 615"/>
                    <a:gd name="T22" fmla="*/ 178 w 696"/>
                    <a:gd name="T23" fmla="*/ 526 h 615"/>
                    <a:gd name="T24" fmla="*/ 87 w 696"/>
                    <a:gd name="T25" fmla="*/ 526 h 615"/>
                    <a:gd name="T26" fmla="*/ 0 w 696"/>
                    <a:gd name="T27" fmla="*/ 526 h 615"/>
                    <a:gd name="T28" fmla="*/ 0 w 696"/>
                    <a:gd name="T29" fmla="*/ 615 h 615"/>
                    <a:gd name="T30" fmla="*/ 87 w 696"/>
                    <a:gd name="T31" fmla="*/ 615 h 615"/>
                    <a:gd name="T32" fmla="*/ 174 w 696"/>
                    <a:gd name="T33" fmla="*/ 615 h 615"/>
                    <a:gd name="T34" fmla="*/ 259 w 696"/>
                    <a:gd name="T35" fmla="*/ 615 h 615"/>
                    <a:gd name="T36" fmla="*/ 259 w 696"/>
                    <a:gd name="T37" fmla="*/ 524 h 615"/>
                    <a:gd name="T38" fmla="*/ 259 w 696"/>
                    <a:gd name="T39" fmla="*/ 437 h 615"/>
                    <a:gd name="T40" fmla="*/ 348 w 696"/>
                    <a:gd name="T41" fmla="*/ 437 h 615"/>
                    <a:gd name="T42" fmla="*/ 435 w 696"/>
                    <a:gd name="T43" fmla="*/ 437 h 615"/>
                    <a:gd name="T44" fmla="*/ 524 w 696"/>
                    <a:gd name="T45" fmla="*/ 437 h 615"/>
                    <a:gd name="T46" fmla="*/ 611 w 696"/>
                    <a:gd name="T47" fmla="*/ 437 h 615"/>
                    <a:gd name="T48" fmla="*/ 696 w 696"/>
                    <a:gd name="T49" fmla="*/ 437 h 615"/>
                    <a:gd name="T50" fmla="*/ 696 w 696"/>
                    <a:gd name="T51" fmla="*/ 348 h 615"/>
                    <a:gd name="T52" fmla="*/ 607 w 696"/>
                    <a:gd name="T53" fmla="*/ 348 h 615"/>
                    <a:gd name="T54" fmla="*/ 607 w 696"/>
                    <a:gd name="T55" fmla="*/ 259 h 615"/>
                    <a:gd name="T56" fmla="*/ 696 w 696"/>
                    <a:gd name="T57" fmla="*/ 259 h 615"/>
                    <a:gd name="T58" fmla="*/ 696 w 696"/>
                    <a:gd name="T59" fmla="*/ 176 h 615"/>
                    <a:gd name="T60" fmla="*/ 696 w 696"/>
                    <a:gd name="T61" fmla="*/ 89 h 615"/>
                    <a:gd name="T62" fmla="*/ 696 w 696"/>
                    <a:gd name="T63" fmla="*/ 0 h 615"/>
                    <a:gd name="T64" fmla="*/ 607 w 696"/>
                    <a:gd name="T65" fmla="*/ 0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96" h="615">
                      <a:moveTo>
                        <a:pt x="607" y="0"/>
                      </a:moveTo>
                      <a:lnTo>
                        <a:pt x="607" y="89"/>
                      </a:lnTo>
                      <a:lnTo>
                        <a:pt x="607" y="178"/>
                      </a:lnTo>
                      <a:lnTo>
                        <a:pt x="526" y="178"/>
                      </a:lnTo>
                      <a:lnTo>
                        <a:pt x="526" y="259"/>
                      </a:lnTo>
                      <a:lnTo>
                        <a:pt x="437" y="259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6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178" y="526"/>
                      </a:lnTo>
                      <a:lnTo>
                        <a:pt x="87" y="526"/>
                      </a:lnTo>
                      <a:lnTo>
                        <a:pt x="0" y="526"/>
                      </a:lnTo>
                      <a:lnTo>
                        <a:pt x="0" y="615"/>
                      </a:lnTo>
                      <a:lnTo>
                        <a:pt x="87" y="615"/>
                      </a:lnTo>
                      <a:lnTo>
                        <a:pt x="174" y="615"/>
                      </a:lnTo>
                      <a:lnTo>
                        <a:pt x="259" y="615"/>
                      </a:lnTo>
                      <a:lnTo>
                        <a:pt x="259" y="524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435" y="437"/>
                      </a:lnTo>
                      <a:lnTo>
                        <a:pt x="524" y="437"/>
                      </a:lnTo>
                      <a:lnTo>
                        <a:pt x="611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259"/>
                      </a:lnTo>
                      <a:lnTo>
                        <a:pt x="696" y="259"/>
                      </a:lnTo>
                      <a:lnTo>
                        <a:pt x="696" y="176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0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9" name="Freeform 403">
                  <a:extLst>
                    <a:ext uri="{FF2B5EF4-FFF2-40B4-BE49-F238E27FC236}">
                      <a16:creationId xmlns:a16="http://schemas.microsoft.com/office/drawing/2014/main" id="{0E55D9A4-009F-4F69-A96A-6C2DEB1DE7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346"/>
                  <a:ext cx="1052" cy="526"/>
                </a:xfrm>
                <a:custGeom>
                  <a:avLst/>
                  <a:gdLst>
                    <a:gd name="T0" fmla="*/ 963 w 1052"/>
                    <a:gd name="T1" fmla="*/ 170 h 526"/>
                    <a:gd name="T2" fmla="*/ 876 w 1052"/>
                    <a:gd name="T3" fmla="*/ 170 h 526"/>
                    <a:gd name="T4" fmla="*/ 787 w 1052"/>
                    <a:gd name="T5" fmla="*/ 170 h 526"/>
                    <a:gd name="T6" fmla="*/ 704 w 1052"/>
                    <a:gd name="T7" fmla="*/ 170 h 526"/>
                    <a:gd name="T8" fmla="*/ 704 w 1052"/>
                    <a:gd name="T9" fmla="*/ 89 h 526"/>
                    <a:gd name="T10" fmla="*/ 615 w 1052"/>
                    <a:gd name="T11" fmla="*/ 89 h 526"/>
                    <a:gd name="T12" fmla="*/ 615 w 1052"/>
                    <a:gd name="T13" fmla="*/ 0 h 526"/>
                    <a:gd name="T14" fmla="*/ 526 w 1052"/>
                    <a:gd name="T15" fmla="*/ 0 h 526"/>
                    <a:gd name="T16" fmla="*/ 437 w 1052"/>
                    <a:gd name="T17" fmla="*/ 0 h 526"/>
                    <a:gd name="T18" fmla="*/ 437 w 1052"/>
                    <a:gd name="T19" fmla="*/ 89 h 526"/>
                    <a:gd name="T20" fmla="*/ 352 w 1052"/>
                    <a:gd name="T21" fmla="*/ 89 h 526"/>
                    <a:gd name="T22" fmla="*/ 267 w 1052"/>
                    <a:gd name="T23" fmla="*/ 89 h 526"/>
                    <a:gd name="T24" fmla="*/ 267 w 1052"/>
                    <a:gd name="T25" fmla="*/ 170 h 526"/>
                    <a:gd name="T26" fmla="*/ 178 w 1052"/>
                    <a:gd name="T27" fmla="*/ 170 h 526"/>
                    <a:gd name="T28" fmla="*/ 89 w 1052"/>
                    <a:gd name="T29" fmla="*/ 170 h 526"/>
                    <a:gd name="T30" fmla="*/ 89 w 1052"/>
                    <a:gd name="T31" fmla="*/ 259 h 526"/>
                    <a:gd name="T32" fmla="*/ 0 w 1052"/>
                    <a:gd name="T33" fmla="*/ 259 h 526"/>
                    <a:gd name="T34" fmla="*/ 0 w 1052"/>
                    <a:gd name="T35" fmla="*/ 348 h 526"/>
                    <a:gd name="T36" fmla="*/ 0 w 1052"/>
                    <a:gd name="T37" fmla="*/ 435 h 526"/>
                    <a:gd name="T38" fmla="*/ 0 w 1052"/>
                    <a:gd name="T39" fmla="*/ 526 h 526"/>
                    <a:gd name="T40" fmla="*/ 89 w 1052"/>
                    <a:gd name="T41" fmla="*/ 526 h 526"/>
                    <a:gd name="T42" fmla="*/ 89 w 1052"/>
                    <a:gd name="T43" fmla="*/ 437 h 526"/>
                    <a:gd name="T44" fmla="*/ 178 w 1052"/>
                    <a:gd name="T45" fmla="*/ 437 h 526"/>
                    <a:gd name="T46" fmla="*/ 178 w 1052"/>
                    <a:gd name="T47" fmla="*/ 348 h 526"/>
                    <a:gd name="T48" fmla="*/ 178 w 1052"/>
                    <a:gd name="T49" fmla="*/ 259 h 526"/>
                    <a:gd name="T50" fmla="*/ 267 w 1052"/>
                    <a:gd name="T51" fmla="*/ 259 h 526"/>
                    <a:gd name="T52" fmla="*/ 267 w 1052"/>
                    <a:gd name="T53" fmla="*/ 348 h 526"/>
                    <a:gd name="T54" fmla="*/ 352 w 1052"/>
                    <a:gd name="T55" fmla="*/ 348 h 526"/>
                    <a:gd name="T56" fmla="*/ 437 w 1052"/>
                    <a:gd name="T57" fmla="*/ 348 h 526"/>
                    <a:gd name="T58" fmla="*/ 437 w 1052"/>
                    <a:gd name="T59" fmla="*/ 259 h 526"/>
                    <a:gd name="T60" fmla="*/ 526 w 1052"/>
                    <a:gd name="T61" fmla="*/ 259 h 526"/>
                    <a:gd name="T62" fmla="*/ 526 w 1052"/>
                    <a:gd name="T63" fmla="*/ 348 h 526"/>
                    <a:gd name="T64" fmla="*/ 526 w 1052"/>
                    <a:gd name="T65" fmla="*/ 437 h 526"/>
                    <a:gd name="T66" fmla="*/ 613 w 1052"/>
                    <a:gd name="T67" fmla="*/ 437 h 526"/>
                    <a:gd name="T68" fmla="*/ 704 w 1052"/>
                    <a:gd name="T69" fmla="*/ 437 h 526"/>
                    <a:gd name="T70" fmla="*/ 704 w 1052"/>
                    <a:gd name="T71" fmla="*/ 348 h 526"/>
                    <a:gd name="T72" fmla="*/ 615 w 1052"/>
                    <a:gd name="T73" fmla="*/ 348 h 526"/>
                    <a:gd name="T74" fmla="*/ 615 w 1052"/>
                    <a:gd name="T75" fmla="*/ 259 h 526"/>
                    <a:gd name="T76" fmla="*/ 700 w 1052"/>
                    <a:gd name="T77" fmla="*/ 259 h 526"/>
                    <a:gd name="T78" fmla="*/ 785 w 1052"/>
                    <a:gd name="T79" fmla="*/ 259 h 526"/>
                    <a:gd name="T80" fmla="*/ 785 w 1052"/>
                    <a:gd name="T81" fmla="*/ 348 h 526"/>
                    <a:gd name="T82" fmla="*/ 874 w 1052"/>
                    <a:gd name="T83" fmla="*/ 348 h 526"/>
                    <a:gd name="T84" fmla="*/ 874 w 1052"/>
                    <a:gd name="T85" fmla="*/ 437 h 526"/>
                    <a:gd name="T86" fmla="*/ 963 w 1052"/>
                    <a:gd name="T87" fmla="*/ 437 h 526"/>
                    <a:gd name="T88" fmla="*/ 1052 w 1052"/>
                    <a:gd name="T89" fmla="*/ 437 h 526"/>
                    <a:gd name="T90" fmla="*/ 1052 w 1052"/>
                    <a:gd name="T91" fmla="*/ 348 h 526"/>
                    <a:gd name="T92" fmla="*/ 1052 w 1052"/>
                    <a:gd name="T93" fmla="*/ 259 h 526"/>
                    <a:gd name="T94" fmla="*/ 963 w 1052"/>
                    <a:gd name="T95" fmla="*/ 259 h 526"/>
                    <a:gd name="T96" fmla="*/ 963 w 1052"/>
                    <a:gd name="T97" fmla="*/ 17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52" h="526">
                      <a:moveTo>
                        <a:pt x="963" y="170"/>
                      </a:moveTo>
                      <a:lnTo>
                        <a:pt x="876" y="170"/>
                      </a:lnTo>
                      <a:lnTo>
                        <a:pt x="787" y="170"/>
                      </a:lnTo>
                      <a:lnTo>
                        <a:pt x="704" y="170"/>
                      </a:lnTo>
                      <a:lnTo>
                        <a:pt x="704" y="89"/>
                      </a:lnTo>
                      <a:lnTo>
                        <a:pt x="615" y="89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437" y="89"/>
                      </a:lnTo>
                      <a:lnTo>
                        <a:pt x="352" y="89"/>
                      </a:lnTo>
                      <a:lnTo>
                        <a:pt x="267" y="89"/>
                      </a:lnTo>
                      <a:lnTo>
                        <a:pt x="267" y="170"/>
                      </a:lnTo>
                      <a:lnTo>
                        <a:pt x="178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5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178" y="259"/>
                      </a:lnTo>
                      <a:lnTo>
                        <a:pt x="267" y="259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lnTo>
                        <a:pt x="526" y="437"/>
                      </a:lnTo>
                      <a:lnTo>
                        <a:pt x="613" y="437"/>
                      </a:lnTo>
                      <a:lnTo>
                        <a:pt x="704" y="437"/>
                      </a:lnTo>
                      <a:lnTo>
                        <a:pt x="704" y="348"/>
                      </a:lnTo>
                      <a:lnTo>
                        <a:pt x="615" y="348"/>
                      </a:lnTo>
                      <a:lnTo>
                        <a:pt x="615" y="259"/>
                      </a:lnTo>
                      <a:lnTo>
                        <a:pt x="700" y="259"/>
                      </a:lnTo>
                      <a:lnTo>
                        <a:pt x="785" y="259"/>
                      </a:lnTo>
                      <a:lnTo>
                        <a:pt x="785" y="348"/>
                      </a:lnTo>
                      <a:lnTo>
                        <a:pt x="874" y="348"/>
                      </a:lnTo>
                      <a:lnTo>
                        <a:pt x="874" y="437"/>
                      </a:lnTo>
                      <a:lnTo>
                        <a:pt x="963" y="437"/>
                      </a:lnTo>
                      <a:lnTo>
                        <a:pt x="1052" y="437"/>
                      </a:lnTo>
                      <a:lnTo>
                        <a:pt x="1052" y="348"/>
                      </a:lnTo>
                      <a:lnTo>
                        <a:pt x="1052" y="259"/>
                      </a:lnTo>
                      <a:lnTo>
                        <a:pt x="963" y="259"/>
                      </a:lnTo>
                      <a:lnTo>
                        <a:pt x="963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0" name="Freeform 404">
                  <a:extLst>
                    <a:ext uri="{FF2B5EF4-FFF2-40B4-BE49-F238E27FC236}">
                      <a16:creationId xmlns:a16="http://schemas.microsoft.com/office/drawing/2014/main" id="{DFB525F3-E95E-4EB9-9CF6-A69A2F390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346"/>
                  <a:ext cx="437" cy="259"/>
                </a:xfrm>
                <a:custGeom>
                  <a:avLst/>
                  <a:gdLst>
                    <a:gd name="T0" fmla="*/ 348 w 437"/>
                    <a:gd name="T1" fmla="*/ 89 h 259"/>
                    <a:gd name="T2" fmla="*/ 259 w 437"/>
                    <a:gd name="T3" fmla="*/ 89 h 259"/>
                    <a:gd name="T4" fmla="*/ 259 w 437"/>
                    <a:gd name="T5" fmla="*/ 0 h 259"/>
                    <a:gd name="T6" fmla="*/ 172 w 437"/>
                    <a:gd name="T7" fmla="*/ 0 h 259"/>
                    <a:gd name="T8" fmla="*/ 85 w 437"/>
                    <a:gd name="T9" fmla="*/ 0 h 259"/>
                    <a:gd name="T10" fmla="*/ 0 w 437"/>
                    <a:gd name="T11" fmla="*/ 0 h 259"/>
                    <a:gd name="T12" fmla="*/ 0 w 437"/>
                    <a:gd name="T13" fmla="*/ 89 h 259"/>
                    <a:gd name="T14" fmla="*/ 85 w 437"/>
                    <a:gd name="T15" fmla="*/ 89 h 259"/>
                    <a:gd name="T16" fmla="*/ 170 w 437"/>
                    <a:gd name="T17" fmla="*/ 89 h 259"/>
                    <a:gd name="T18" fmla="*/ 170 w 437"/>
                    <a:gd name="T19" fmla="*/ 170 h 259"/>
                    <a:gd name="T20" fmla="*/ 259 w 437"/>
                    <a:gd name="T21" fmla="*/ 170 h 259"/>
                    <a:gd name="T22" fmla="*/ 259 w 437"/>
                    <a:gd name="T23" fmla="*/ 259 h 259"/>
                    <a:gd name="T24" fmla="*/ 346 w 437"/>
                    <a:gd name="T25" fmla="*/ 259 h 259"/>
                    <a:gd name="T26" fmla="*/ 437 w 437"/>
                    <a:gd name="T27" fmla="*/ 259 h 259"/>
                    <a:gd name="T28" fmla="*/ 437 w 437"/>
                    <a:gd name="T29" fmla="*/ 170 h 259"/>
                    <a:gd name="T30" fmla="*/ 348 w 437"/>
                    <a:gd name="T31" fmla="*/ 170 h 259"/>
                    <a:gd name="T32" fmla="*/ 348 w 437"/>
                    <a:gd name="T33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7" h="259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7" y="259"/>
                      </a:lnTo>
                      <a:lnTo>
                        <a:pt x="437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1" name="Freeform 405">
                  <a:extLst>
                    <a:ext uri="{FF2B5EF4-FFF2-40B4-BE49-F238E27FC236}">
                      <a16:creationId xmlns:a16="http://schemas.microsoft.com/office/drawing/2014/main" id="{395B03F5-0DE3-4E25-BF04-6BBC30B34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68"/>
                  <a:ext cx="437" cy="348"/>
                </a:xfrm>
                <a:custGeom>
                  <a:avLst/>
                  <a:gdLst>
                    <a:gd name="T0" fmla="*/ 437 w 437"/>
                    <a:gd name="T1" fmla="*/ 0 h 348"/>
                    <a:gd name="T2" fmla="*/ 348 w 437"/>
                    <a:gd name="T3" fmla="*/ 0 h 348"/>
                    <a:gd name="T4" fmla="*/ 348 w 437"/>
                    <a:gd name="T5" fmla="*/ 89 h 348"/>
                    <a:gd name="T6" fmla="*/ 261 w 437"/>
                    <a:gd name="T7" fmla="*/ 89 h 348"/>
                    <a:gd name="T8" fmla="*/ 174 w 437"/>
                    <a:gd name="T9" fmla="*/ 89 h 348"/>
                    <a:gd name="T10" fmla="*/ 89 w 437"/>
                    <a:gd name="T11" fmla="*/ 89 h 348"/>
                    <a:gd name="T12" fmla="*/ 89 w 437"/>
                    <a:gd name="T13" fmla="*/ 178 h 348"/>
                    <a:gd name="T14" fmla="*/ 0 w 437"/>
                    <a:gd name="T15" fmla="*/ 178 h 348"/>
                    <a:gd name="T16" fmla="*/ 0 w 437"/>
                    <a:gd name="T17" fmla="*/ 265 h 348"/>
                    <a:gd name="T18" fmla="*/ 0 w 437"/>
                    <a:gd name="T19" fmla="*/ 348 h 348"/>
                    <a:gd name="T20" fmla="*/ 89 w 437"/>
                    <a:gd name="T21" fmla="*/ 348 h 348"/>
                    <a:gd name="T22" fmla="*/ 89 w 437"/>
                    <a:gd name="T23" fmla="*/ 267 h 348"/>
                    <a:gd name="T24" fmla="*/ 170 w 437"/>
                    <a:gd name="T25" fmla="*/ 267 h 348"/>
                    <a:gd name="T26" fmla="*/ 170 w 437"/>
                    <a:gd name="T27" fmla="*/ 178 h 348"/>
                    <a:gd name="T28" fmla="*/ 261 w 437"/>
                    <a:gd name="T29" fmla="*/ 178 h 348"/>
                    <a:gd name="T30" fmla="*/ 348 w 437"/>
                    <a:gd name="T31" fmla="*/ 178 h 348"/>
                    <a:gd name="T32" fmla="*/ 437 w 437"/>
                    <a:gd name="T33" fmla="*/ 178 h 348"/>
                    <a:gd name="T34" fmla="*/ 437 w 437"/>
                    <a:gd name="T35" fmla="*/ 90 h 348"/>
                    <a:gd name="T36" fmla="*/ 437 w 437"/>
                    <a:gd name="T37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348">
                      <a:moveTo>
                        <a:pt x="437" y="0"/>
                      </a:move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261" y="89"/>
                      </a:lnTo>
                      <a:lnTo>
                        <a:pt x="174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5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67"/>
                      </a:lnTo>
                      <a:lnTo>
                        <a:pt x="170" y="267"/>
                      </a:lnTo>
                      <a:lnTo>
                        <a:pt x="170" y="178"/>
                      </a:lnTo>
                      <a:lnTo>
                        <a:pt x="261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90"/>
                      </a:lnTo>
                      <a:lnTo>
                        <a:pt x="43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2" name="Freeform 406">
                  <a:extLst>
                    <a:ext uri="{FF2B5EF4-FFF2-40B4-BE49-F238E27FC236}">
                      <a16:creationId xmlns:a16="http://schemas.microsoft.com/office/drawing/2014/main" id="{F0B401C7-9686-403C-A5D7-514591222E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168"/>
                  <a:ext cx="947" cy="704"/>
                </a:xfrm>
                <a:custGeom>
                  <a:avLst/>
                  <a:gdLst>
                    <a:gd name="T0" fmla="*/ 858 w 947"/>
                    <a:gd name="T1" fmla="*/ 439 h 704"/>
                    <a:gd name="T2" fmla="*/ 858 w 947"/>
                    <a:gd name="T3" fmla="*/ 352 h 704"/>
                    <a:gd name="T4" fmla="*/ 858 w 947"/>
                    <a:gd name="T5" fmla="*/ 267 h 704"/>
                    <a:gd name="T6" fmla="*/ 773 w 947"/>
                    <a:gd name="T7" fmla="*/ 267 h 704"/>
                    <a:gd name="T8" fmla="*/ 694 w 947"/>
                    <a:gd name="T9" fmla="*/ 267 h 704"/>
                    <a:gd name="T10" fmla="*/ 607 w 947"/>
                    <a:gd name="T11" fmla="*/ 267 h 704"/>
                    <a:gd name="T12" fmla="*/ 518 w 947"/>
                    <a:gd name="T13" fmla="*/ 267 h 704"/>
                    <a:gd name="T14" fmla="*/ 518 w 947"/>
                    <a:gd name="T15" fmla="*/ 178 h 704"/>
                    <a:gd name="T16" fmla="*/ 436 w 947"/>
                    <a:gd name="T17" fmla="*/ 178 h 704"/>
                    <a:gd name="T18" fmla="*/ 436 w 947"/>
                    <a:gd name="T19" fmla="*/ 89 h 704"/>
                    <a:gd name="T20" fmla="*/ 346 w 947"/>
                    <a:gd name="T21" fmla="*/ 89 h 704"/>
                    <a:gd name="T22" fmla="*/ 259 w 947"/>
                    <a:gd name="T23" fmla="*/ 89 h 704"/>
                    <a:gd name="T24" fmla="*/ 259 w 947"/>
                    <a:gd name="T25" fmla="*/ 0 h 704"/>
                    <a:gd name="T26" fmla="*/ 170 w 947"/>
                    <a:gd name="T27" fmla="*/ 0 h 704"/>
                    <a:gd name="T28" fmla="*/ 170 w 947"/>
                    <a:gd name="T29" fmla="*/ 89 h 704"/>
                    <a:gd name="T30" fmla="*/ 85 w 947"/>
                    <a:gd name="T31" fmla="*/ 89 h 704"/>
                    <a:gd name="T32" fmla="*/ 0 w 947"/>
                    <a:gd name="T33" fmla="*/ 89 h 704"/>
                    <a:gd name="T34" fmla="*/ 0 w 947"/>
                    <a:gd name="T35" fmla="*/ 178 h 704"/>
                    <a:gd name="T36" fmla="*/ 85 w 947"/>
                    <a:gd name="T37" fmla="*/ 178 h 704"/>
                    <a:gd name="T38" fmla="*/ 170 w 947"/>
                    <a:gd name="T39" fmla="*/ 178 h 704"/>
                    <a:gd name="T40" fmla="*/ 170 w 947"/>
                    <a:gd name="T41" fmla="*/ 265 h 704"/>
                    <a:gd name="T42" fmla="*/ 170 w 947"/>
                    <a:gd name="T43" fmla="*/ 348 h 704"/>
                    <a:gd name="T44" fmla="*/ 259 w 947"/>
                    <a:gd name="T45" fmla="*/ 348 h 704"/>
                    <a:gd name="T46" fmla="*/ 348 w 947"/>
                    <a:gd name="T47" fmla="*/ 348 h 704"/>
                    <a:gd name="T48" fmla="*/ 348 w 947"/>
                    <a:gd name="T49" fmla="*/ 439 h 704"/>
                    <a:gd name="T50" fmla="*/ 348 w 947"/>
                    <a:gd name="T51" fmla="*/ 526 h 704"/>
                    <a:gd name="T52" fmla="*/ 436 w 947"/>
                    <a:gd name="T53" fmla="*/ 526 h 704"/>
                    <a:gd name="T54" fmla="*/ 436 w 947"/>
                    <a:gd name="T55" fmla="*/ 439 h 704"/>
                    <a:gd name="T56" fmla="*/ 436 w 947"/>
                    <a:gd name="T57" fmla="*/ 348 h 704"/>
                    <a:gd name="T58" fmla="*/ 520 w 947"/>
                    <a:gd name="T59" fmla="*/ 348 h 704"/>
                    <a:gd name="T60" fmla="*/ 607 w 947"/>
                    <a:gd name="T61" fmla="*/ 348 h 704"/>
                    <a:gd name="T62" fmla="*/ 607 w 947"/>
                    <a:gd name="T63" fmla="*/ 439 h 704"/>
                    <a:gd name="T64" fmla="*/ 607 w 947"/>
                    <a:gd name="T65" fmla="*/ 526 h 704"/>
                    <a:gd name="T66" fmla="*/ 694 w 947"/>
                    <a:gd name="T67" fmla="*/ 526 h 704"/>
                    <a:gd name="T68" fmla="*/ 777 w 947"/>
                    <a:gd name="T69" fmla="*/ 526 h 704"/>
                    <a:gd name="T70" fmla="*/ 777 w 947"/>
                    <a:gd name="T71" fmla="*/ 615 h 704"/>
                    <a:gd name="T72" fmla="*/ 858 w 947"/>
                    <a:gd name="T73" fmla="*/ 615 h 704"/>
                    <a:gd name="T74" fmla="*/ 858 w 947"/>
                    <a:gd name="T75" fmla="*/ 704 h 704"/>
                    <a:gd name="T76" fmla="*/ 947 w 947"/>
                    <a:gd name="T77" fmla="*/ 704 h 704"/>
                    <a:gd name="T78" fmla="*/ 947 w 947"/>
                    <a:gd name="T79" fmla="*/ 613 h 704"/>
                    <a:gd name="T80" fmla="*/ 947 w 947"/>
                    <a:gd name="T81" fmla="*/ 526 h 704"/>
                    <a:gd name="T82" fmla="*/ 858 w 947"/>
                    <a:gd name="T83" fmla="*/ 526 h 704"/>
                    <a:gd name="T84" fmla="*/ 858 w 947"/>
                    <a:gd name="T85" fmla="*/ 439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47" h="704">
                      <a:moveTo>
                        <a:pt x="858" y="439"/>
                      </a:moveTo>
                      <a:lnTo>
                        <a:pt x="858" y="352"/>
                      </a:lnTo>
                      <a:lnTo>
                        <a:pt x="858" y="267"/>
                      </a:lnTo>
                      <a:lnTo>
                        <a:pt x="773" y="267"/>
                      </a:lnTo>
                      <a:lnTo>
                        <a:pt x="694" y="267"/>
                      </a:lnTo>
                      <a:lnTo>
                        <a:pt x="607" y="267"/>
                      </a:lnTo>
                      <a:lnTo>
                        <a:pt x="518" y="267"/>
                      </a:lnTo>
                      <a:lnTo>
                        <a:pt x="518" y="178"/>
                      </a:lnTo>
                      <a:lnTo>
                        <a:pt x="436" y="178"/>
                      </a:lnTo>
                      <a:lnTo>
                        <a:pt x="436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9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9"/>
                      </a:lnTo>
                      <a:lnTo>
                        <a:pt x="436" y="348"/>
                      </a:lnTo>
                      <a:lnTo>
                        <a:pt x="520" y="348"/>
                      </a:lnTo>
                      <a:lnTo>
                        <a:pt x="607" y="348"/>
                      </a:lnTo>
                      <a:lnTo>
                        <a:pt x="607" y="439"/>
                      </a:lnTo>
                      <a:lnTo>
                        <a:pt x="607" y="526"/>
                      </a:lnTo>
                      <a:lnTo>
                        <a:pt x="694" y="526"/>
                      </a:lnTo>
                      <a:lnTo>
                        <a:pt x="777" y="526"/>
                      </a:lnTo>
                      <a:lnTo>
                        <a:pt x="777" y="615"/>
                      </a:lnTo>
                      <a:lnTo>
                        <a:pt x="858" y="615"/>
                      </a:lnTo>
                      <a:lnTo>
                        <a:pt x="858" y="704"/>
                      </a:lnTo>
                      <a:lnTo>
                        <a:pt x="947" y="704"/>
                      </a:lnTo>
                      <a:lnTo>
                        <a:pt x="947" y="613"/>
                      </a:lnTo>
                      <a:lnTo>
                        <a:pt x="947" y="526"/>
                      </a:lnTo>
                      <a:lnTo>
                        <a:pt x="858" y="526"/>
                      </a:lnTo>
                      <a:lnTo>
                        <a:pt x="858" y="43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3" name="Rectangle 407">
                  <a:extLst>
                    <a:ext uri="{FF2B5EF4-FFF2-40B4-BE49-F238E27FC236}">
                      <a16:creationId xmlns:a16="http://schemas.microsoft.com/office/drawing/2014/main" id="{89004562-DB43-48FA-BB5C-2F7574B39E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783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4" name="Freeform 408">
                  <a:extLst>
                    <a:ext uri="{FF2B5EF4-FFF2-40B4-BE49-F238E27FC236}">
                      <a16:creationId xmlns:a16="http://schemas.microsoft.com/office/drawing/2014/main" id="{2C099B12-57EC-4A4B-A38B-33F742DFA9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" y="346"/>
                  <a:ext cx="785" cy="526"/>
                </a:xfrm>
                <a:custGeom>
                  <a:avLst/>
                  <a:gdLst>
                    <a:gd name="T0" fmla="*/ 609 w 785"/>
                    <a:gd name="T1" fmla="*/ 0 h 526"/>
                    <a:gd name="T2" fmla="*/ 518 w 785"/>
                    <a:gd name="T3" fmla="*/ 0 h 526"/>
                    <a:gd name="T4" fmla="*/ 518 w 785"/>
                    <a:gd name="T5" fmla="*/ 89 h 526"/>
                    <a:gd name="T6" fmla="*/ 433 w 785"/>
                    <a:gd name="T7" fmla="*/ 89 h 526"/>
                    <a:gd name="T8" fmla="*/ 348 w 785"/>
                    <a:gd name="T9" fmla="*/ 89 h 526"/>
                    <a:gd name="T10" fmla="*/ 348 w 785"/>
                    <a:gd name="T11" fmla="*/ 170 h 526"/>
                    <a:gd name="T12" fmla="*/ 259 w 785"/>
                    <a:gd name="T13" fmla="*/ 170 h 526"/>
                    <a:gd name="T14" fmla="*/ 172 w 785"/>
                    <a:gd name="T15" fmla="*/ 170 h 526"/>
                    <a:gd name="T16" fmla="*/ 81 w 785"/>
                    <a:gd name="T17" fmla="*/ 170 h 526"/>
                    <a:gd name="T18" fmla="*/ 81 w 785"/>
                    <a:gd name="T19" fmla="*/ 259 h 526"/>
                    <a:gd name="T20" fmla="*/ 0 w 785"/>
                    <a:gd name="T21" fmla="*/ 259 h 526"/>
                    <a:gd name="T22" fmla="*/ 0 w 785"/>
                    <a:gd name="T23" fmla="*/ 348 h 526"/>
                    <a:gd name="T24" fmla="*/ 0 w 785"/>
                    <a:gd name="T25" fmla="*/ 437 h 526"/>
                    <a:gd name="T26" fmla="*/ 81 w 785"/>
                    <a:gd name="T27" fmla="*/ 437 h 526"/>
                    <a:gd name="T28" fmla="*/ 81 w 785"/>
                    <a:gd name="T29" fmla="*/ 348 h 526"/>
                    <a:gd name="T30" fmla="*/ 172 w 785"/>
                    <a:gd name="T31" fmla="*/ 348 h 526"/>
                    <a:gd name="T32" fmla="*/ 259 w 785"/>
                    <a:gd name="T33" fmla="*/ 348 h 526"/>
                    <a:gd name="T34" fmla="*/ 259 w 785"/>
                    <a:gd name="T35" fmla="*/ 259 h 526"/>
                    <a:gd name="T36" fmla="*/ 346 w 785"/>
                    <a:gd name="T37" fmla="*/ 259 h 526"/>
                    <a:gd name="T38" fmla="*/ 433 w 785"/>
                    <a:gd name="T39" fmla="*/ 259 h 526"/>
                    <a:gd name="T40" fmla="*/ 518 w 785"/>
                    <a:gd name="T41" fmla="*/ 259 h 526"/>
                    <a:gd name="T42" fmla="*/ 518 w 785"/>
                    <a:gd name="T43" fmla="*/ 348 h 526"/>
                    <a:gd name="T44" fmla="*/ 433 w 785"/>
                    <a:gd name="T45" fmla="*/ 348 h 526"/>
                    <a:gd name="T46" fmla="*/ 348 w 785"/>
                    <a:gd name="T47" fmla="*/ 348 h 526"/>
                    <a:gd name="T48" fmla="*/ 348 w 785"/>
                    <a:gd name="T49" fmla="*/ 435 h 526"/>
                    <a:gd name="T50" fmla="*/ 348 w 785"/>
                    <a:gd name="T51" fmla="*/ 526 h 526"/>
                    <a:gd name="T52" fmla="*/ 436 w 785"/>
                    <a:gd name="T53" fmla="*/ 526 h 526"/>
                    <a:gd name="T54" fmla="*/ 436 w 785"/>
                    <a:gd name="T55" fmla="*/ 437 h 526"/>
                    <a:gd name="T56" fmla="*/ 520 w 785"/>
                    <a:gd name="T57" fmla="*/ 437 h 526"/>
                    <a:gd name="T58" fmla="*/ 607 w 785"/>
                    <a:gd name="T59" fmla="*/ 437 h 526"/>
                    <a:gd name="T60" fmla="*/ 607 w 785"/>
                    <a:gd name="T61" fmla="*/ 348 h 526"/>
                    <a:gd name="T62" fmla="*/ 607 w 785"/>
                    <a:gd name="T63" fmla="*/ 261 h 526"/>
                    <a:gd name="T64" fmla="*/ 607 w 785"/>
                    <a:gd name="T65" fmla="*/ 174 h 526"/>
                    <a:gd name="T66" fmla="*/ 607 w 785"/>
                    <a:gd name="T67" fmla="*/ 89 h 526"/>
                    <a:gd name="T68" fmla="*/ 696 w 785"/>
                    <a:gd name="T69" fmla="*/ 89 h 526"/>
                    <a:gd name="T70" fmla="*/ 785 w 785"/>
                    <a:gd name="T71" fmla="*/ 89 h 526"/>
                    <a:gd name="T72" fmla="*/ 785 w 785"/>
                    <a:gd name="T73" fmla="*/ 0 h 526"/>
                    <a:gd name="T74" fmla="*/ 696 w 785"/>
                    <a:gd name="T75" fmla="*/ 0 h 526"/>
                    <a:gd name="T76" fmla="*/ 609 w 785"/>
                    <a:gd name="T77" fmla="*/ 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85" h="526">
                      <a:moveTo>
                        <a:pt x="609" y="0"/>
                      </a:moveTo>
                      <a:lnTo>
                        <a:pt x="518" y="0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lnTo>
                        <a:pt x="348" y="170"/>
                      </a:lnTo>
                      <a:lnTo>
                        <a:pt x="259" y="170"/>
                      </a:lnTo>
                      <a:lnTo>
                        <a:pt x="172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1" y="437"/>
                      </a:lnTo>
                      <a:lnTo>
                        <a:pt x="81" y="348"/>
                      </a:lnTo>
                      <a:lnTo>
                        <a:pt x="172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348"/>
                      </a:lnTo>
                      <a:lnTo>
                        <a:pt x="433" y="348"/>
                      </a:lnTo>
                      <a:lnTo>
                        <a:pt x="348" y="348"/>
                      </a:lnTo>
                      <a:lnTo>
                        <a:pt x="348" y="435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7"/>
                      </a:lnTo>
                      <a:lnTo>
                        <a:pt x="520" y="437"/>
                      </a:lnTo>
                      <a:lnTo>
                        <a:pt x="607" y="437"/>
                      </a:lnTo>
                      <a:lnTo>
                        <a:pt x="607" y="348"/>
                      </a:lnTo>
                      <a:lnTo>
                        <a:pt x="607" y="261"/>
                      </a:lnTo>
                      <a:lnTo>
                        <a:pt x="607" y="174"/>
                      </a:lnTo>
                      <a:lnTo>
                        <a:pt x="607" y="89"/>
                      </a:lnTo>
                      <a:lnTo>
                        <a:pt x="696" y="89"/>
                      </a:lnTo>
                      <a:lnTo>
                        <a:pt x="785" y="89"/>
                      </a:lnTo>
                      <a:lnTo>
                        <a:pt x="785" y="0"/>
                      </a:lnTo>
                      <a:lnTo>
                        <a:pt x="696" y="0"/>
                      </a:lnTo>
                      <a:lnTo>
                        <a:pt x="60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5" name="Freeform 409">
                  <a:extLst>
                    <a:ext uri="{FF2B5EF4-FFF2-40B4-BE49-F238E27FC236}">
                      <a16:creationId xmlns:a16="http://schemas.microsoft.com/office/drawing/2014/main" id="{F4CECBC4-3A90-4D06-9FA5-E9CF5460B0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" y="783"/>
                  <a:ext cx="89" cy="171"/>
                </a:xfrm>
                <a:custGeom>
                  <a:avLst/>
                  <a:gdLst>
                    <a:gd name="T0" fmla="*/ 0 w 89"/>
                    <a:gd name="T1" fmla="*/ 85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5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5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5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6" name="Freeform 410">
                  <a:extLst>
                    <a:ext uri="{FF2B5EF4-FFF2-40B4-BE49-F238E27FC236}">
                      <a16:creationId xmlns:a16="http://schemas.microsoft.com/office/drawing/2014/main" id="{81110FE4-C4BF-473F-8B2D-13BA28C6AE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20" y="346"/>
                  <a:ext cx="696" cy="697"/>
                </a:xfrm>
                <a:custGeom>
                  <a:avLst/>
                  <a:gdLst>
                    <a:gd name="T0" fmla="*/ 615 w 696"/>
                    <a:gd name="T1" fmla="*/ 174 h 697"/>
                    <a:gd name="T2" fmla="*/ 615 w 696"/>
                    <a:gd name="T3" fmla="*/ 89 h 697"/>
                    <a:gd name="T4" fmla="*/ 524 w 696"/>
                    <a:gd name="T5" fmla="*/ 89 h 697"/>
                    <a:gd name="T6" fmla="*/ 437 w 696"/>
                    <a:gd name="T7" fmla="*/ 89 h 697"/>
                    <a:gd name="T8" fmla="*/ 348 w 696"/>
                    <a:gd name="T9" fmla="*/ 89 h 697"/>
                    <a:gd name="T10" fmla="*/ 348 w 696"/>
                    <a:gd name="T11" fmla="*/ 0 h 697"/>
                    <a:gd name="T12" fmla="*/ 263 w 696"/>
                    <a:gd name="T13" fmla="*/ 0 h 697"/>
                    <a:gd name="T14" fmla="*/ 178 w 696"/>
                    <a:gd name="T15" fmla="*/ 0 h 697"/>
                    <a:gd name="T16" fmla="*/ 178 w 696"/>
                    <a:gd name="T17" fmla="*/ 89 h 697"/>
                    <a:gd name="T18" fmla="*/ 89 w 696"/>
                    <a:gd name="T19" fmla="*/ 89 h 697"/>
                    <a:gd name="T20" fmla="*/ 89 w 696"/>
                    <a:gd name="T21" fmla="*/ 170 h 697"/>
                    <a:gd name="T22" fmla="*/ 0 w 696"/>
                    <a:gd name="T23" fmla="*/ 170 h 697"/>
                    <a:gd name="T24" fmla="*/ 0 w 696"/>
                    <a:gd name="T25" fmla="*/ 259 h 697"/>
                    <a:gd name="T26" fmla="*/ 89 w 696"/>
                    <a:gd name="T27" fmla="*/ 259 h 697"/>
                    <a:gd name="T28" fmla="*/ 178 w 696"/>
                    <a:gd name="T29" fmla="*/ 259 h 697"/>
                    <a:gd name="T30" fmla="*/ 178 w 696"/>
                    <a:gd name="T31" fmla="*/ 348 h 697"/>
                    <a:gd name="T32" fmla="*/ 178 w 696"/>
                    <a:gd name="T33" fmla="*/ 435 h 697"/>
                    <a:gd name="T34" fmla="*/ 178 w 696"/>
                    <a:gd name="T35" fmla="*/ 526 h 697"/>
                    <a:gd name="T36" fmla="*/ 259 w 696"/>
                    <a:gd name="T37" fmla="*/ 526 h 697"/>
                    <a:gd name="T38" fmla="*/ 259 w 696"/>
                    <a:gd name="T39" fmla="*/ 610 h 697"/>
                    <a:gd name="T40" fmla="*/ 259 w 696"/>
                    <a:gd name="T41" fmla="*/ 697 h 697"/>
                    <a:gd name="T42" fmla="*/ 350 w 696"/>
                    <a:gd name="T43" fmla="*/ 697 h 697"/>
                    <a:gd name="T44" fmla="*/ 437 w 696"/>
                    <a:gd name="T45" fmla="*/ 697 h 697"/>
                    <a:gd name="T46" fmla="*/ 437 w 696"/>
                    <a:gd name="T47" fmla="*/ 608 h 697"/>
                    <a:gd name="T48" fmla="*/ 348 w 696"/>
                    <a:gd name="T49" fmla="*/ 608 h 697"/>
                    <a:gd name="T50" fmla="*/ 348 w 696"/>
                    <a:gd name="T51" fmla="*/ 522 h 697"/>
                    <a:gd name="T52" fmla="*/ 348 w 696"/>
                    <a:gd name="T53" fmla="*/ 437 h 697"/>
                    <a:gd name="T54" fmla="*/ 259 w 696"/>
                    <a:gd name="T55" fmla="*/ 437 h 697"/>
                    <a:gd name="T56" fmla="*/ 259 w 696"/>
                    <a:gd name="T57" fmla="*/ 348 h 697"/>
                    <a:gd name="T58" fmla="*/ 348 w 696"/>
                    <a:gd name="T59" fmla="*/ 348 h 697"/>
                    <a:gd name="T60" fmla="*/ 348 w 696"/>
                    <a:gd name="T61" fmla="*/ 437 h 697"/>
                    <a:gd name="T62" fmla="*/ 437 w 696"/>
                    <a:gd name="T63" fmla="*/ 437 h 697"/>
                    <a:gd name="T64" fmla="*/ 526 w 696"/>
                    <a:gd name="T65" fmla="*/ 437 h 697"/>
                    <a:gd name="T66" fmla="*/ 526 w 696"/>
                    <a:gd name="T67" fmla="*/ 526 h 697"/>
                    <a:gd name="T68" fmla="*/ 615 w 696"/>
                    <a:gd name="T69" fmla="*/ 526 h 697"/>
                    <a:gd name="T70" fmla="*/ 615 w 696"/>
                    <a:gd name="T71" fmla="*/ 437 h 697"/>
                    <a:gd name="T72" fmla="*/ 696 w 696"/>
                    <a:gd name="T73" fmla="*/ 437 h 697"/>
                    <a:gd name="T74" fmla="*/ 696 w 696"/>
                    <a:gd name="T75" fmla="*/ 348 h 697"/>
                    <a:gd name="T76" fmla="*/ 696 w 696"/>
                    <a:gd name="T77" fmla="*/ 259 h 697"/>
                    <a:gd name="T78" fmla="*/ 615 w 696"/>
                    <a:gd name="T79" fmla="*/ 259 h 697"/>
                    <a:gd name="T80" fmla="*/ 615 w 696"/>
                    <a:gd name="T81" fmla="*/ 174 h 697"/>
                    <a:gd name="T82" fmla="*/ 526 w 696"/>
                    <a:gd name="T83" fmla="*/ 348 h 697"/>
                    <a:gd name="T84" fmla="*/ 437 w 696"/>
                    <a:gd name="T85" fmla="*/ 348 h 697"/>
                    <a:gd name="T86" fmla="*/ 437 w 696"/>
                    <a:gd name="T87" fmla="*/ 259 h 697"/>
                    <a:gd name="T88" fmla="*/ 348 w 696"/>
                    <a:gd name="T89" fmla="*/ 259 h 697"/>
                    <a:gd name="T90" fmla="*/ 348 w 696"/>
                    <a:gd name="T91" fmla="*/ 170 h 697"/>
                    <a:gd name="T92" fmla="*/ 437 w 696"/>
                    <a:gd name="T93" fmla="*/ 170 h 697"/>
                    <a:gd name="T94" fmla="*/ 437 w 696"/>
                    <a:gd name="T95" fmla="*/ 259 h 697"/>
                    <a:gd name="T96" fmla="*/ 526 w 696"/>
                    <a:gd name="T97" fmla="*/ 259 h 697"/>
                    <a:gd name="T98" fmla="*/ 526 w 696"/>
                    <a:gd name="T99" fmla="*/ 348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96" h="697">
                      <a:moveTo>
                        <a:pt x="615" y="174"/>
                      </a:moveTo>
                      <a:lnTo>
                        <a:pt x="615" y="89"/>
                      </a:lnTo>
                      <a:lnTo>
                        <a:pt x="524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0"/>
                      </a:lnTo>
                      <a:lnTo>
                        <a:pt x="0" y="170"/>
                      </a:lnTo>
                      <a:lnTo>
                        <a:pt x="0" y="259"/>
                      </a:lnTo>
                      <a:lnTo>
                        <a:pt x="89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178" y="435"/>
                      </a:lnTo>
                      <a:lnTo>
                        <a:pt x="178" y="526"/>
                      </a:lnTo>
                      <a:lnTo>
                        <a:pt x="259" y="526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50" y="697"/>
                      </a:lnTo>
                      <a:lnTo>
                        <a:pt x="437" y="697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lnTo>
                        <a:pt x="348" y="522"/>
                      </a:lnTo>
                      <a:lnTo>
                        <a:pt x="348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96" y="259"/>
                      </a:lnTo>
                      <a:lnTo>
                        <a:pt x="615" y="259"/>
                      </a:lnTo>
                      <a:lnTo>
                        <a:pt x="615" y="174"/>
                      </a:lnTo>
                      <a:close/>
                      <a:moveTo>
                        <a:pt x="526" y="348"/>
                      </a:move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48" y="259"/>
                      </a:lnTo>
                      <a:lnTo>
                        <a:pt x="348" y="170"/>
                      </a:lnTo>
                      <a:lnTo>
                        <a:pt x="437" y="170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7" name="Rectangle 411">
                  <a:extLst>
                    <a:ext uri="{FF2B5EF4-FFF2-40B4-BE49-F238E27FC236}">
                      <a16:creationId xmlns:a16="http://schemas.microsoft.com/office/drawing/2014/main" id="{D7BDE07F-C9DE-46F9-9DBB-E1B3158554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168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8" name="Freeform 412">
                  <a:extLst>
                    <a:ext uri="{FF2B5EF4-FFF2-40B4-BE49-F238E27FC236}">
                      <a16:creationId xmlns:a16="http://schemas.microsoft.com/office/drawing/2014/main" id="{0A8CE4B7-C1C1-44C5-B3BA-12F9C0D34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9 h 349"/>
                    <a:gd name="T4" fmla="*/ 89 w 348"/>
                    <a:gd name="T5" fmla="*/ 89 h 349"/>
                    <a:gd name="T6" fmla="*/ 89 w 348"/>
                    <a:gd name="T7" fmla="*/ 178 h 349"/>
                    <a:gd name="T8" fmla="*/ 0 w 348"/>
                    <a:gd name="T9" fmla="*/ 178 h 349"/>
                    <a:gd name="T10" fmla="*/ 0 w 348"/>
                    <a:gd name="T11" fmla="*/ 263 h 349"/>
                    <a:gd name="T12" fmla="*/ 0 w 348"/>
                    <a:gd name="T13" fmla="*/ 349 h 349"/>
                    <a:gd name="T14" fmla="*/ 89 w 348"/>
                    <a:gd name="T15" fmla="*/ 349 h 349"/>
                    <a:gd name="T16" fmla="*/ 89 w 348"/>
                    <a:gd name="T17" fmla="*/ 267 h 349"/>
                    <a:gd name="T18" fmla="*/ 178 w 348"/>
                    <a:gd name="T19" fmla="*/ 267 h 349"/>
                    <a:gd name="T20" fmla="*/ 178 w 348"/>
                    <a:gd name="T21" fmla="*/ 178 h 349"/>
                    <a:gd name="T22" fmla="*/ 259 w 348"/>
                    <a:gd name="T23" fmla="*/ 178 h 349"/>
                    <a:gd name="T24" fmla="*/ 259 w 348"/>
                    <a:gd name="T25" fmla="*/ 89 h 349"/>
                    <a:gd name="T26" fmla="*/ 348 w 348"/>
                    <a:gd name="T27" fmla="*/ 89 h 349"/>
                    <a:gd name="T28" fmla="*/ 348 w 348"/>
                    <a:gd name="T29" fmla="*/ 0 h 349"/>
                    <a:gd name="T30" fmla="*/ 261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1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9" name="Rectangle 413">
                  <a:extLst>
                    <a:ext uri="{FF2B5EF4-FFF2-40B4-BE49-F238E27FC236}">
                      <a16:creationId xmlns:a16="http://schemas.microsoft.com/office/drawing/2014/main" id="{09F3CE87-BC5B-405B-913B-760E5A5AB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516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0" name="Freeform 414">
                  <a:extLst>
                    <a:ext uri="{FF2B5EF4-FFF2-40B4-BE49-F238E27FC236}">
                      <a16:creationId xmlns:a16="http://schemas.microsoft.com/office/drawing/2014/main" id="{1F71607F-E2B1-4F40-B188-E5AC0A1175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346"/>
                  <a:ext cx="526" cy="170"/>
                </a:xfrm>
                <a:custGeom>
                  <a:avLst/>
                  <a:gdLst>
                    <a:gd name="T0" fmla="*/ 526 w 526"/>
                    <a:gd name="T1" fmla="*/ 170 h 170"/>
                    <a:gd name="T2" fmla="*/ 526 w 526"/>
                    <a:gd name="T3" fmla="*/ 87 h 170"/>
                    <a:gd name="T4" fmla="*/ 526 w 526"/>
                    <a:gd name="T5" fmla="*/ 0 h 170"/>
                    <a:gd name="T6" fmla="*/ 439 w 526"/>
                    <a:gd name="T7" fmla="*/ 0 h 170"/>
                    <a:gd name="T8" fmla="*/ 352 w 526"/>
                    <a:gd name="T9" fmla="*/ 0 h 170"/>
                    <a:gd name="T10" fmla="*/ 267 w 526"/>
                    <a:gd name="T11" fmla="*/ 0 h 170"/>
                    <a:gd name="T12" fmla="*/ 267 w 526"/>
                    <a:gd name="T13" fmla="*/ 89 h 170"/>
                    <a:gd name="T14" fmla="*/ 178 w 526"/>
                    <a:gd name="T15" fmla="*/ 89 h 170"/>
                    <a:gd name="T16" fmla="*/ 89 w 526"/>
                    <a:gd name="T17" fmla="*/ 89 h 170"/>
                    <a:gd name="T18" fmla="*/ 89 w 526"/>
                    <a:gd name="T19" fmla="*/ 0 h 170"/>
                    <a:gd name="T20" fmla="*/ 0 w 526"/>
                    <a:gd name="T21" fmla="*/ 0 h 170"/>
                    <a:gd name="T22" fmla="*/ 0 w 526"/>
                    <a:gd name="T23" fmla="*/ 87 h 170"/>
                    <a:gd name="T24" fmla="*/ 0 w 526"/>
                    <a:gd name="T25" fmla="*/ 170 h 170"/>
                    <a:gd name="T26" fmla="*/ 91 w 526"/>
                    <a:gd name="T27" fmla="*/ 170 h 170"/>
                    <a:gd name="T28" fmla="*/ 178 w 526"/>
                    <a:gd name="T29" fmla="*/ 170 h 170"/>
                    <a:gd name="T30" fmla="*/ 265 w 526"/>
                    <a:gd name="T31" fmla="*/ 170 h 170"/>
                    <a:gd name="T32" fmla="*/ 348 w 526"/>
                    <a:gd name="T33" fmla="*/ 170 h 170"/>
                    <a:gd name="T34" fmla="*/ 348 w 526"/>
                    <a:gd name="T35" fmla="*/ 89 h 170"/>
                    <a:gd name="T36" fmla="*/ 437 w 526"/>
                    <a:gd name="T37" fmla="*/ 89 h 170"/>
                    <a:gd name="T38" fmla="*/ 437 w 526"/>
                    <a:gd name="T39" fmla="*/ 170 h 170"/>
                    <a:gd name="T40" fmla="*/ 526 w 526"/>
                    <a:gd name="T41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26" h="170">
                      <a:moveTo>
                        <a:pt x="526" y="170"/>
                      </a:moveTo>
                      <a:lnTo>
                        <a:pt x="526" y="87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2" y="0"/>
                      </a:lnTo>
                      <a:lnTo>
                        <a:pt x="267" y="0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91" y="170"/>
                      </a:lnTo>
                      <a:lnTo>
                        <a:pt x="178" y="170"/>
                      </a:lnTo>
                      <a:lnTo>
                        <a:pt x="265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lnTo>
                        <a:pt x="437" y="89"/>
                      </a:lnTo>
                      <a:lnTo>
                        <a:pt x="437" y="170"/>
                      </a:lnTo>
                      <a:lnTo>
                        <a:pt x="526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1" name="Rectangle 415">
                  <a:extLst>
                    <a:ext uri="{FF2B5EF4-FFF2-40B4-BE49-F238E27FC236}">
                      <a16:creationId xmlns:a16="http://schemas.microsoft.com/office/drawing/2014/main" id="{53898EDD-734F-4095-A47F-B2B3485A7C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257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2" name="Rectangle 416">
                  <a:extLst>
                    <a:ext uri="{FF2B5EF4-FFF2-40B4-BE49-F238E27FC236}">
                      <a16:creationId xmlns:a16="http://schemas.microsoft.com/office/drawing/2014/main" id="{FACD2695-3FA4-41E5-8299-4A79A0E2F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435"/>
                  <a:ext cx="89" cy="81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3" name="Freeform 417">
                  <a:extLst>
                    <a:ext uri="{FF2B5EF4-FFF2-40B4-BE49-F238E27FC236}">
                      <a16:creationId xmlns:a16="http://schemas.microsoft.com/office/drawing/2014/main" id="{7FDB4FA3-7BE0-437C-8E88-667F295DDF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605"/>
                  <a:ext cx="267" cy="267"/>
                </a:xfrm>
                <a:custGeom>
                  <a:avLst/>
                  <a:gdLst>
                    <a:gd name="T0" fmla="*/ 89 w 267"/>
                    <a:gd name="T1" fmla="*/ 0 h 267"/>
                    <a:gd name="T2" fmla="*/ 89 w 267"/>
                    <a:gd name="T3" fmla="*/ 89 h 267"/>
                    <a:gd name="T4" fmla="*/ 0 w 267"/>
                    <a:gd name="T5" fmla="*/ 89 h 267"/>
                    <a:gd name="T6" fmla="*/ 0 w 267"/>
                    <a:gd name="T7" fmla="*/ 176 h 267"/>
                    <a:gd name="T8" fmla="*/ 0 w 267"/>
                    <a:gd name="T9" fmla="*/ 267 h 267"/>
                    <a:gd name="T10" fmla="*/ 89 w 267"/>
                    <a:gd name="T11" fmla="*/ 267 h 267"/>
                    <a:gd name="T12" fmla="*/ 89 w 267"/>
                    <a:gd name="T13" fmla="*/ 178 h 267"/>
                    <a:gd name="T14" fmla="*/ 178 w 267"/>
                    <a:gd name="T15" fmla="*/ 178 h 267"/>
                    <a:gd name="T16" fmla="*/ 178 w 267"/>
                    <a:gd name="T17" fmla="*/ 89 h 267"/>
                    <a:gd name="T18" fmla="*/ 267 w 267"/>
                    <a:gd name="T19" fmla="*/ 89 h 267"/>
                    <a:gd name="T20" fmla="*/ 267 w 267"/>
                    <a:gd name="T21" fmla="*/ 0 h 267"/>
                    <a:gd name="T22" fmla="*/ 176 w 267"/>
                    <a:gd name="T23" fmla="*/ 0 h 267"/>
                    <a:gd name="T24" fmla="*/ 89 w 267"/>
                    <a:gd name="T25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7" h="26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4" name="Freeform 418">
                  <a:extLst>
                    <a:ext uri="{FF2B5EF4-FFF2-40B4-BE49-F238E27FC236}">
                      <a16:creationId xmlns:a16="http://schemas.microsoft.com/office/drawing/2014/main" id="{EA4F49FF-A5A7-45D7-9845-898F00237A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516"/>
                  <a:ext cx="259" cy="267"/>
                </a:xfrm>
                <a:custGeom>
                  <a:avLst/>
                  <a:gdLst>
                    <a:gd name="T0" fmla="*/ 178 w 259"/>
                    <a:gd name="T1" fmla="*/ 89 h 267"/>
                    <a:gd name="T2" fmla="*/ 89 w 259"/>
                    <a:gd name="T3" fmla="*/ 89 h 267"/>
                    <a:gd name="T4" fmla="*/ 89 w 259"/>
                    <a:gd name="T5" fmla="*/ 0 h 267"/>
                    <a:gd name="T6" fmla="*/ 0 w 259"/>
                    <a:gd name="T7" fmla="*/ 0 h 267"/>
                    <a:gd name="T8" fmla="*/ 0 w 259"/>
                    <a:gd name="T9" fmla="*/ 91 h 267"/>
                    <a:gd name="T10" fmla="*/ 0 w 259"/>
                    <a:gd name="T11" fmla="*/ 178 h 267"/>
                    <a:gd name="T12" fmla="*/ 89 w 259"/>
                    <a:gd name="T13" fmla="*/ 178 h 267"/>
                    <a:gd name="T14" fmla="*/ 89 w 259"/>
                    <a:gd name="T15" fmla="*/ 267 h 267"/>
                    <a:gd name="T16" fmla="*/ 176 w 259"/>
                    <a:gd name="T17" fmla="*/ 267 h 267"/>
                    <a:gd name="T18" fmla="*/ 259 w 259"/>
                    <a:gd name="T19" fmla="*/ 267 h 267"/>
                    <a:gd name="T20" fmla="*/ 259 w 259"/>
                    <a:gd name="T21" fmla="*/ 178 h 267"/>
                    <a:gd name="T22" fmla="*/ 178 w 259"/>
                    <a:gd name="T23" fmla="*/ 178 h 267"/>
                    <a:gd name="T24" fmla="*/ 178 w 259"/>
                    <a:gd name="T25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6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5" name="Rectangle 419">
                  <a:extLst>
                    <a:ext uri="{FF2B5EF4-FFF2-40B4-BE49-F238E27FC236}">
                      <a16:creationId xmlns:a16="http://schemas.microsoft.com/office/drawing/2014/main" id="{9AF1B0B0-9C79-4FCE-9FD3-0CDC3EAE0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" y="872"/>
                  <a:ext cx="89" cy="82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6" name="Freeform 420">
                  <a:extLst>
                    <a:ext uri="{FF2B5EF4-FFF2-40B4-BE49-F238E27FC236}">
                      <a16:creationId xmlns:a16="http://schemas.microsoft.com/office/drawing/2014/main" id="{92F8BC7E-D081-4758-B9FA-02AE67825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346"/>
                  <a:ext cx="89" cy="170"/>
                </a:xfrm>
                <a:custGeom>
                  <a:avLst/>
                  <a:gdLst>
                    <a:gd name="T0" fmla="*/ 89 w 89"/>
                    <a:gd name="T1" fmla="*/ 0 h 170"/>
                    <a:gd name="T2" fmla="*/ 0 w 89"/>
                    <a:gd name="T3" fmla="*/ 0 h 170"/>
                    <a:gd name="T4" fmla="*/ 0 w 89"/>
                    <a:gd name="T5" fmla="*/ 87 h 170"/>
                    <a:gd name="T6" fmla="*/ 0 w 89"/>
                    <a:gd name="T7" fmla="*/ 170 h 170"/>
                    <a:gd name="T8" fmla="*/ 89 w 89"/>
                    <a:gd name="T9" fmla="*/ 170 h 170"/>
                    <a:gd name="T10" fmla="*/ 89 w 89"/>
                    <a:gd name="T11" fmla="*/ 87 h 170"/>
                    <a:gd name="T12" fmla="*/ 89 w 89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0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7" name="Freeform 421">
                  <a:extLst>
                    <a:ext uri="{FF2B5EF4-FFF2-40B4-BE49-F238E27FC236}">
                      <a16:creationId xmlns:a16="http://schemas.microsoft.com/office/drawing/2014/main" id="{ACA6AEA2-FF1C-4B9A-98A1-C04ACA9BA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435"/>
                  <a:ext cx="170" cy="259"/>
                </a:xfrm>
                <a:custGeom>
                  <a:avLst/>
                  <a:gdLst>
                    <a:gd name="T0" fmla="*/ 89 w 170"/>
                    <a:gd name="T1" fmla="*/ 85 h 259"/>
                    <a:gd name="T2" fmla="*/ 89 w 170"/>
                    <a:gd name="T3" fmla="*/ 0 h 259"/>
                    <a:gd name="T4" fmla="*/ 4 w 170"/>
                    <a:gd name="T5" fmla="*/ 0 h 259"/>
                    <a:gd name="T6" fmla="*/ 0 w 170"/>
                    <a:gd name="T7" fmla="*/ 0 h 259"/>
                    <a:gd name="T8" fmla="*/ 0 w 170"/>
                    <a:gd name="T9" fmla="*/ 85 h 259"/>
                    <a:gd name="T10" fmla="*/ 0 w 170"/>
                    <a:gd name="T11" fmla="*/ 172 h 259"/>
                    <a:gd name="T12" fmla="*/ 0 w 170"/>
                    <a:gd name="T13" fmla="*/ 259 h 259"/>
                    <a:gd name="T14" fmla="*/ 4 w 170"/>
                    <a:gd name="T15" fmla="*/ 259 h 259"/>
                    <a:gd name="T16" fmla="*/ 87 w 170"/>
                    <a:gd name="T17" fmla="*/ 259 h 259"/>
                    <a:gd name="T18" fmla="*/ 170 w 170"/>
                    <a:gd name="T19" fmla="*/ 259 h 259"/>
                    <a:gd name="T20" fmla="*/ 170 w 170"/>
                    <a:gd name="T21" fmla="*/ 170 h 259"/>
                    <a:gd name="T22" fmla="*/ 89 w 170"/>
                    <a:gd name="T23" fmla="*/ 170 h 259"/>
                    <a:gd name="T24" fmla="*/ 89 w 170"/>
                    <a:gd name="T25" fmla="*/ 85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59">
                      <a:moveTo>
                        <a:pt x="89" y="85"/>
                      </a:move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4" y="259"/>
                      </a:lnTo>
                      <a:lnTo>
                        <a:pt x="87" y="259"/>
                      </a:lnTo>
                      <a:lnTo>
                        <a:pt x="170" y="259"/>
                      </a:lnTo>
                      <a:lnTo>
                        <a:pt x="170" y="170"/>
                      </a:lnTo>
                      <a:lnTo>
                        <a:pt x="89" y="170"/>
                      </a:lnTo>
                      <a:lnTo>
                        <a:pt x="89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697" name="Freeform 423">
                <a:extLst>
                  <a:ext uri="{FF2B5EF4-FFF2-40B4-BE49-F238E27FC236}">
                    <a16:creationId xmlns:a16="http://schemas.microsoft.com/office/drawing/2014/main" id="{997639AA-DA24-4FF6-843A-8CF4F9226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86"/>
                <a:ext cx="437" cy="519"/>
              </a:xfrm>
              <a:custGeom>
                <a:avLst/>
                <a:gdLst>
                  <a:gd name="T0" fmla="*/ 348 w 437"/>
                  <a:gd name="T1" fmla="*/ 0 h 519"/>
                  <a:gd name="T2" fmla="*/ 348 w 437"/>
                  <a:gd name="T3" fmla="*/ 82 h 519"/>
                  <a:gd name="T4" fmla="*/ 267 w 437"/>
                  <a:gd name="T5" fmla="*/ 82 h 519"/>
                  <a:gd name="T6" fmla="*/ 267 w 437"/>
                  <a:gd name="T7" fmla="*/ 171 h 519"/>
                  <a:gd name="T8" fmla="*/ 178 w 437"/>
                  <a:gd name="T9" fmla="*/ 171 h 519"/>
                  <a:gd name="T10" fmla="*/ 178 w 437"/>
                  <a:gd name="T11" fmla="*/ 260 h 519"/>
                  <a:gd name="T12" fmla="*/ 178 w 437"/>
                  <a:gd name="T13" fmla="*/ 349 h 519"/>
                  <a:gd name="T14" fmla="*/ 89 w 437"/>
                  <a:gd name="T15" fmla="*/ 349 h 519"/>
                  <a:gd name="T16" fmla="*/ 89 w 437"/>
                  <a:gd name="T17" fmla="*/ 430 h 519"/>
                  <a:gd name="T18" fmla="*/ 0 w 437"/>
                  <a:gd name="T19" fmla="*/ 430 h 519"/>
                  <a:gd name="T20" fmla="*/ 0 w 437"/>
                  <a:gd name="T21" fmla="*/ 519 h 519"/>
                  <a:gd name="T22" fmla="*/ 89 w 437"/>
                  <a:gd name="T23" fmla="*/ 519 h 519"/>
                  <a:gd name="T24" fmla="*/ 178 w 437"/>
                  <a:gd name="T25" fmla="*/ 519 h 519"/>
                  <a:gd name="T26" fmla="*/ 178 w 437"/>
                  <a:gd name="T27" fmla="*/ 430 h 519"/>
                  <a:gd name="T28" fmla="*/ 267 w 437"/>
                  <a:gd name="T29" fmla="*/ 430 h 519"/>
                  <a:gd name="T30" fmla="*/ 267 w 437"/>
                  <a:gd name="T31" fmla="*/ 349 h 519"/>
                  <a:gd name="T32" fmla="*/ 348 w 437"/>
                  <a:gd name="T33" fmla="*/ 349 h 519"/>
                  <a:gd name="T34" fmla="*/ 348 w 437"/>
                  <a:gd name="T35" fmla="*/ 260 h 519"/>
                  <a:gd name="T36" fmla="*/ 348 w 437"/>
                  <a:gd name="T37" fmla="*/ 171 h 519"/>
                  <a:gd name="T38" fmla="*/ 437 w 437"/>
                  <a:gd name="T39" fmla="*/ 171 h 519"/>
                  <a:gd name="T40" fmla="*/ 437 w 437"/>
                  <a:gd name="T41" fmla="*/ 85 h 519"/>
                  <a:gd name="T42" fmla="*/ 437 w 437"/>
                  <a:gd name="T43" fmla="*/ 0 h 519"/>
                  <a:gd name="T44" fmla="*/ 348 w 437"/>
                  <a:gd name="T45" fmla="*/ 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7" h="519">
                    <a:moveTo>
                      <a:pt x="348" y="0"/>
                    </a:moveTo>
                    <a:lnTo>
                      <a:pt x="348" y="82"/>
                    </a:lnTo>
                    <a:lnTo>
                      <a:pt x="267" y="82"/>
                    </a:lnTo>
                    <a:lnTo>
                      <a:pt x="267" y="171"/>
                    </a:lnTo>
                    <a:lnTo>
                      <a:pt x="178" y="171"/>
                    </a:lnTo>
                    <a:lnTo>
                      <a:pt x="178" y="260"/>
                    </a:lnTo>
                    <a:lnTo>
                      <a:pt x="178" y="349"/>
                    </a:lnTo>
                    <a:lnTo>
                      <a:pt x="89" y="349"/>
                    </a:lnTo>
                    <a:lnTo>
                      <a:pt x="89" y="430"/>
                    </a:lnTo>
                    <a:lnTo>
                      <a:pt x="0" y="430"/>
                    </a:lnTo>
                    <a:lnTo>
                      <a:pt x="0" y="519"/>
                    </a:lnTo>
                    <a:lnTo>
                      <a:pt x="89" y="519"/>
                    </a:lnTo>
                    <a:lnTo>
                      <a:pt x="178" y="519"/>
                    </a:lnTo>
                    <a:lnTo>
                      <a:pt x="178" y="430"/>
                    </a:lnTo>
                    <a:lnTo>
                      <a:pt x="267" y="430"/>
                    </a:lnTo>
                    <a:lnTo>
                      <a:pt x="267" y="349"/>
                    </a:lnTo>
                    <a:lnTo>
                      <a:pt x="348" y="349"/>
                    </a:lnTo>
                    <a:lnTo>
                      <a:pt x="348" y="260"/>
                    </a:lnTo>
                    <a:lnTo>
                      <a:pt x="348" y="171"/>
                    </a:lnTo>
                    <a:lnTo>
                      <a:pt x="437" y="171"/>
                    </a:lnTo>
                    <a:lnTo>
                      <a:pt x="437" y="85"/>
                    </a:lnTo>
                    <a:lnTo>
                      <a:pt x="437" y="0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424">
                <a:extLst>
                  <a:ext uri="{FF2B5EF4-FFF2-40B4-BE49-F238E27FC236}">
                    <a16:creationId xmlns:a16="http://schemas.microsoft.com/office/drawing/2014/main" id="{B08B7830-B1C4-41E6-B312-561A9E6ED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4" y="168"/>
                <a:ext cx="607" cy="348"/>
              </a:xfrm>
              <a:custGeom>
                <a:avLst/>
                <a:gdLst>
                  <a:gd name="T0" fmla="*/ 518 w 607"/>
                  <a:gd name="T1" fmla="*/ 178 h 348"/>
                  <a:gd name="T2" fmla="*/ 437 w 607"/>
                  <a:gd name="T3" fmla="*/ 178 h 348"/>
                  <a:gd name="T4" fmla="*/ 437 w 607"/>
                  <a:gd name="T5" fmla="*/ 90 h 348"/>
                  <a:gd name="T6" fmla="*/ 437 w 607"/>
                  <a:gd name="T7" fmla="*/ 0 h 348"/>
                  <a:gd name="T8" fmla="*/ 346 w 607"/>
                  <a:gd name="T9" fmla="*/ 0 h 348"/>
                  <a:gd name="T10" fmla="*/ 259 w 607"/>
                  <a:gd name="T11" fmla="*/ 0 h 348"/>
                  <a:gd name="T12" fmla="*/ 170 w 607"/>
                  <a:gd name="T13" fmla="*/ 0 h 348"/>
                  <a:gd name="T14" fmla="*/ 170 w 607"/>
                  <a:gd name="T15" fmla="*/ 89 h 348"/>
                  <a:gd name="T16" fmla="*/ 81 w 607"/>
                  <a:gd name="T17" fmla="*/ 89 h 348"/>
                  <a:gd name="T18" fmla="*/ 81 w 607"/>
                  <a:gd name="T19" fmla="*/ 178 h 348"/>
                  <a:gd name="T20" fmla="*/ 0 w 607"/>
                  <a:gd name="T21" fmla="*/ 178 h 348"/>
                  <a:gd name="T22" fmla="*/ 0 w 607"/>
                  <a:gd name="T23" fmla="*/ 267 h 348"/>
                  <a:gd name="T24" fmla="*/ 85 w 607"/>
                  <a:gd name="T25" fmla="*/ 267 h 348"/>
                  <a:gd name="T26" fmla="*/ 170 w 607"/>
                  <a:gd name="T27" fmla="*/ 267 h 348"/>
                  <a:gd name="T28" fmla="*/ 170 w 607"/>
                  <a:gd name="T29" fmla="*/ 178 h 348"/>
                  <a:gd name="T30" fmla="*/ 259 w 607"/>
                  <a:gd name="T31" fmla="*/ 178 h 348"/>
                  <a:gd name="T32" fmla="*/ 348 w 607"/>
                  <a:gd name="T33" fmla="*/ 178 h 348"/>
                  <a:gd name="T34" fmla="*/ 348 w 607"/>
                  <a:gd name="T35" fmla="*/ 267 h 348"/>
                  <a:gd name="T36" fmla="*/ 437 w 607"/>
                  <a:gd name="T37" fmla="*/ 267 h 348"/>
                  <a:gd name="T38" fmla="*/ 437 w 607"/>
                  <a:gd name="T39" fmla="*/ 348 h 348"/>
                  <a:gd name="T40" fmla="*/ 520 w 607"/>
                  <a:gd name="T41" fmla="*/ 348 h 348"/>
                  <a:gd name="T42" fmla="*/ 607 w 607"/>
                  <a:gd name="T43" fmla="*/ 348 h 348"/>
                  <a:gd name="T44" fmla="*/ 607 w 607"/>
                  <a:gd name="T45" fmla="*/ 267 h 348"/>
                  <a:gd name="T46" fmla="*/ 518 w 607"/>
                  <a:gd name="T47" fmla="*/ 267 h 348"/>
                  <a:gd name="T48" fmla="*/ 518 w 607"/>
                  <a:gd name="T49" fmla="*/ 17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7" h="348">
                    <a:moveTo>
                      <a:pt x="518" y="178"/>
                    </a:moveTo>
                    <a:lnTo>
                      <a:pt x="437" y="178"/>
                    </a:lnTo>
                    <a:lnTo>
                      <a:pt x="437" y="90"/>
                    </a:lnTo>
                    <a:lnTo>
                      <a:pt x="437" y="0"/>
                    </a:lnTo>
                    <a:lnTo>
                      <a:pt x="346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5" y="267"/>
                    </a:lnTo>
                    <a:lnTo>
                      <a:pt x="170" y="267"/>
                    </a:lnTo>
                    <a:lnTo>
                      <a:pt x="170" y="178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267"/>
                    </a:lnTo>
                    <a:lnTo>
                      <a:pt x="437" y="267"/>
                    </a:lnTo>
                    <a:lnTo>
                      <a:pt x="437" y="348"/>
                    </a:lnTo>
                    <a:lnTo>
                      <a:pt x="520" y="348"/>
                    </a:lnTo>
                    <a:lnTo>
                      <a:pt x="607" y="348"/>
                    </a:lnTo>
                    <a:lnTo>
                      <a:pt x="607" y="267"/>
                    </a:lnTo>
                    <a:lnTo>
                      <a:pt x="518" y="267"/>
                    </a:lnTo>
                    <a:lnTo>
                      <a:pt x="518" y="17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Rectangle 425">
                <a:extLst>
                  <a:ext uri="{FF2B5EF4-FFF2-40B4-BE49-F238E27FC236}">
                    <a16:creationId xmlns:a16="http://schemas.microsoft.com/office/drawing/2014/main" id="{2D61A84C-C300-41D1-BD8C-84A31CA06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5" y="435"/>
                <a:ext cx="89" cy="81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426">
                <a:extLst>
                  <a:ext uri="{FF2B5EF4-FFF2-40B4-BE49-F238E27FC236}">
                    <a16:creationId xmlns:a16="http://schemas.microsoft.com/office/drawing/2014/main" id="{CDB92332-2AF1-438D-8A72-0008028E2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-3"/>
                <a:ext cx="696" cy="438"/>
              </a:xfrm>
              <a:custGeom>
                <a:avLst/>
                <a:gdLst>
                  <a:gd name="T0" fmla="*/ 518 w 696"/>
                  <a:gd name="T1" fmla="*/ 260 h 438"/>
                  <a:gd name="T2" fmla="*/ 518 w 696"/>
                  <a:gd name="T3" fmla="*/ 171 h 438"/>
                  <a:gd name="T4" fmla="*/ 429 w 696"/>
                  <a:gd name="T5" fmla="*/ 171 h 438"/>
                  <a:gd name="T6" fmla="*/ 429 w 696"/>
                  <a:gd name="T7" fmla="*/ 89 h 438"/>
                  <a:gd name="T8" fmla="*/ 348 w 696"/>
                  <a:gd name="T9" fmla="*/ 89 h 438"/>
                  <a:gd name="T10" fmla="*/ 348 w 696"/>
                  <a:gd name="T11" fmla="*/ 0 h 438"/>
                  <a:gd name="T12" fmla="*/ 259 w 696"/>
                  <a:gd name="T13" fmla="*/ 0 h 438"/>
                  <a:gd name="T14" fmla="*/ 170 w 696"/>
                  <a:gd name="T15" fmla="*/ 0 h 438"/>
                  <a:gd name="T16" fmla="*/ 170 w 696"/>
                  <a:gd name="T17" fmla="*/ 89 h 438"/>
                  <a:gd name="T18" fmla="*/ 81 w 696"/>
                  <a:gd name="T19" fmla="*/ 89 h 438"/>
                  <a:gd name="T20" fmla="*/ 81 w 696"/>
                  <a:gd name="T21" fmla="*/ 171 h 438"/>
                  <a:gd name="T22" fmla="*/ 0 w 696"/>
                  <a:gd name="T23" fmla="*/ 171 h 438"/>
                  <a:gd name="T24" fmla="*/ 0 w 696"/>
                  <a:gd name="T25" fmla="*/ 260 h 438"/>
                  <a:gd name="T26" fmla="*/ 85 w 696"/>
                  <a:gd name="T27" fmla="*/ 260 h 438"/>
                  <a:gd name="T28" fmla="*/ 172 w 696"/>
                  <a:gd name="T29" fmla="*/ 260 h 438"/>
                  <a:gd name="T30" fmla="*/ 259 w 696"/>
                  <a:gd name="T31" fmla="*/ 260 h 438"/>
                  <a:gd name="T32" fmla="*/ 259 w 696"/>
                  <a:gd name="T33" fmla="*/ 171 h 438"/>
                  <a:gd name="T34" fmla="*/ 348 w 696"/>
                  <a:gd name="T35" fmla="*/ 171 h 438"/>
                  <a:gd name="T36" fmla="*/ 348 w 696"/>
                  <a:gd name="T37" fmla="*/ 261 h 438"/>
                  <a:gd name="T38" fmla="*/ 348 w 696"/>
                  <a:gd name="T39" fmla="*/ 349 h 438"/>
                  <a:gd name="T40" fmla="*/ 433 w 696"/>
                  <a:gd name="T41" fmla="*/ 349 h 438"/>
                  <a:gd name="T42" fmla="*/ 520 w 696"/>
                  <a:gd name="T43" fmla="*/ 349 h 438"/>
                  <a:gd name="T44" fmla="*/ 607 w 696"/>
                  <a:gd name="T45" fmla="*/ 349 h 438"/>
                  <a:gd name="T46" fmla="*/ 607 w 696"/>
                  <a:gd name="T47" fmla="*/ 438 h 438"/>
                  <a:gd name="T48" fmla="*/ 696 w 696"/>
                  <a:gd name="T49" fmla="*/ 438 h 438"/>
                  <a:gd name="T50" fmla="*/ 696 w 696"/>
                  <a:gd name="T51" fmla="*/ 349 h 438"/>
                  <a:gd name="T52" fmla="*/ 696 w 696"/>
                  <a:gd name="T53" fmla="*/ 260 h 438"/>
                  <a:gd name="T54" fmla="*/ 607 w 696"/>
                  <a:gd name="T55" fmla="*/ 260 h 438"/>
                  <a:gd name="T56" fmla="*/ 518 w 696"/>
                  <a:gd name="T57" fmla="*/ 26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6" h="438">
                    <a:moveTo>
                      <a:pt x="518" y="260"/>
                    </a:moveTo>
                    <a:lnTo>
                      <a:pt x="518" y="171"/>
                    </a:lnTo>
                    <a:lnTo>
                      <a:pt x="429" y="171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85" y="260"/>
                    </a:lnTo>
                    <a:lnTo>
                      <a:pt x="172" y="260"/>
                    </a:lnTo>
                    <a:lnTo>
                      <a:pt x="259" y="260"/>
                    </a:lnTo>
                    <a:lnTo>
                      <a:pt x="259" y="171"/>
                    </a:lnTo>
                    <a:lnTo>
                      <a:pt x="348" y="171"/>
                    </a:lnTo>
                    <a:lnTo>
                      <a:pt x="348" y="261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20" y="349"/>
                    </a:lnTo>
                    <a:lnTo>
                      <a:pt x="607" y="349"/>
                    </a:lnTo>
                    <a:lnTo>
                      <a:pt x="607" y="438"/>
                    </a:lnTo>
                    <a:lnTo>
                      <a:pt x="696" y="438"/>
                    </a:lnTo>
                    <a:lnTo>
                      <a:pt x="696" y="349"/>
                    </a:lnTo>
                    <a:lnTo>
                      <a:pt x="696" y="260"/>
                    </a:lnTo>
                    <a:lnTo>
                      <a:pt x="607" y="260"/>
                    </a:lnTo>
                    <a:lnTo>
                      <a:pt x="518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427">
                <a:extLst>
                  <a:ext uri="{FF2B5EF4-FFF2-40B4-BE49-F238E27FC236}">
                    <a16:creationId xmlns:a16="http://schemas.microsoft.com/office/drawing/2014/main" id="{1FEB91B1-C4FA-4A25-A7E5-6BF79E7DB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-92"/>
                <a:ext cx="1392" cy="608"/>
              </a:xfrm>
              <a:custGeom>
                <a:avLst/>
                <a:gdLst>
                  <a:gd name="T0" fmla="*/ 1222 w 1392"/>
                  <a:gd name="T1" fmla="*/ 438 h 608"/>
                  <a:gd name="T2" fmla="*/ 1222 w 1392"/>
                  <a:gd name="T3" fmla="*/ 350 h 608"/>
                  <a:gd name="T4" fmla="*/ 1222 w 1392"/>
                  <a:gd name="T5" fmla="*/ 260 h 608"/>
                  <a:gd name="T6" fmla="*/ 1135 w 1392"/>
                  <a:gd name="T7" fmla="*/ 260 h 608"/>
                  <a:gd name="T8" fmla="*/ 1051 w 1392"/>
                  <a:gd name="T9" fmla="*/ 260 h 608"/>
                  <a:gd name="T10" fmla="*/ 1051 w 1392"/>
                  <a:gd name="T11" fmla="*/ 174 h 608"/>
                  <a:gd name="T12" fmla="*/ 1051 w 1392"/>
                  <a:gd name="T13" fmla="*/ 89 h 608"/>
                  <a:gd name="T14" fmla="*/ 961 w 1392"/>
                  <a:gd name="T15" fmla="*/ 89 h 608"/>
                  <a:gd name="T16" fmla="*/ 874 w 1392"/>
                  <a:gd name="T17" fmla="*/ 89 h 608"/>
                  <a:gd name="T18" fmla="*/ 874 w 1392"/>
                  <a:gd name="T19" fmla="*/ 0 h 608"/>
                  <a:gd name="T20" fmla="*/ 785 w 1392"/>
                  <a:gd name="T21" fmla="*/ 0 h 608"/>
                  <a:gd name="T22" fmla="*/ 785 w 1392"/>
                  <a:gd name="T23" fmla="*/ 89 h 608"/>
                  <a:gd name="T24" fmla="*/ 696 w 1392"/>
                  <a:gd name="T25" fmla="*/ 89 h 608"/>
                  <a:gd name="T26" fmla="*/ 696 w 1392"/>
                  <a:gd name="T27" fmla="*/ 178 h 608"/>
                  <a:gd name="T28" fmla="*/ 615 w 1392"/>
                  <a:gd name="T29" fmla="*/ 178 h 608"/>
                  <a:gd name="T30" fmla="*/ 615 w 1392"/>
                  <a:gd name="T31" fmla="*/ 260 h 608"/>
                  <a:gd name="T32" fmla="*/ 526 w 1392"/>
                  <a:gd name="T33" fmla="*/ 260 h 608"/>
                  <a:gd name="T34" fmla="*/ 439 w 1392"/>
                  <a:gd name="T35" fmla="*/ 260 h 608"/>
                  <a:gd name="T36" fmla="*/ 350 w 1392"/>
                  <a:gd name="T37" fmla="*/ 260 h 608"/>
                  <a:gd name="T38" fmla="*/ 266 w 1392"/>
                  <a:gd name="T39" fmla="*/ 260 h 608"/>
                  <a:gd name="T40" fmla="*/ 266 w 1392"/>
                  <a:gd name="T41" fmla="*/ 349 h 608"/>
                  <a:gd name="T42" fmla="*/ 178 w 1392"/>
                  <a:gd name="T43" fmla="*/ 349 h 608"/>
                  <a:gd name="T44" fmla="*/ 178 w 1392"/>
                  <a:gd name="T45" fmla="*/ 438 h 608"/>
                  <a:gd name="T46" fmla="*/ 89 w 1392"/>
                  <a:gd name="T47" fmla="*/ 438 h 608"/>
                  <a:gd name="T48" fmla="*/ 89 w 1392"/>
                  <a:gd name="T49" fmla="*/ 527 h 608"/>
                  <a:gd name="T50" fmla="*/ 0 w 1392"/>
                  <a:gd name="T51" fmla="*/ 527 h 608"/>
                  <a:gd name="T52" fmla="*/ 0 w 1392"/>
                  <a:gd name="T53" fmla="*/ 608 h 608"/>
                  <a:gd name="T54" fmla="*/ 89 w 1392"/>
                  <a:gd name="T55" fmla="*/ 608 h 608"/>
                  <a:gd name="T56" fmla="*/ 178 w 1392"/>
                  <a:gd name="T57" fmla="*/ 608 h 608"/>
                  <a:gd name="T58" fmla="*/ 178 w 1392"/>
                  <a:gd name="T59" fmla="*/ 527 h 608"/>
                  <a:gd name="T60" fmla="*/ 263 w 1392"/>
                  <a:gd name="T61" fmla="*/ 527 h 608"/>
                  <a:gd name="T62" fmla="*/ 348 w 1392"/>
                  <a:gd name="T63" fmla="*/ 527 h 608"/>
                  <a:gd name="T64" fmla="*/ 348 w 1392"/>
                  <a:gd name="T65" fmla="*/ 438 h 608"/>
                  <a:gd name="T66" fmla="*/ 439 w 1392"/>
                  <a:gd name="T67" fmla="*/ 438 h 608"/>
                  <a:gd name="T68" fmla="*/ 526 w 1392"/>
                  <a:gd name="T69" fmla="*/ 438 h 608"/>
                  <a:gd name="T70" fmla="*/ 615 w 1392"/>
                  <a:gd name="T71" fmla="*/ 438 h 608"/>
                  <a:gd name="T72" fmla="*/ 615 w 1392"/>
                  <a:gd name="T73" fmla="*/ 349 h 608"/>
                  <a:gd name="T74" fmla="*/ 700 w 1392"/>
                  <a:gd name="T75" fmla="*/ 349 h 608"/>
                  <a:gd name="T76" fmla="*/ 785 w 1392"/>
                  <a:gd name="T77" fmla="*/ 349 h 608"/>
                  <a:gd name="T78" fmla="*/ 785 w 1392"/>
                  <a:gd name="T79" fmla="*/ 260 h 608"/>
                  <a:gd name="T80" fmla="*/ 874 w 1392"/>
                  <a:gd name="T81" fmla="*/ 260 h 608"/>
                  <a:gd name="T82" fmla="*/ 874 w 1392"/>
                  <a:gd name="T83" fmla="*/ 349 h 608"/>
                  <a:gd name="T84" fmla="*/ 961 w 1392"/>
                  <a:gd name="T85" fmla="*/ 349 h 608"/>
                  <a:gd name="T86" fmla="*/ 1051 w 1392"/>
                  <a:gd name="T87" fmla="*/ 349 h 608"/>
                  <a:gd name="T88" fmla="*/ 1051 w 1392"/>
                  <a:gd name="T89" fmla="*/ 438 h 608"/>
                  <a:gd name="T90" fmla="*/ 1133 w 1392"/>
                  <a:gd name="T91" fmla="*/ 438 h 608"/>
                  <a:gd name="T92" fmla="*/ 1133 w 1392"/>
                  <a:gd name="T93" fmla="*/ 527 h 608"/>
                  <a:gd name="T94" fmla="*/ 1222 w 1392"/>
                  <a:gd name="T95" fmla="*/ 527 h 608"/>
                  <a:gd name="T96" fmla="*/ 1309 w 1392"/>
                  <a:gd name="T97" fmla="*/ 527 h 608"/>
                  <a:gd name="T98" fmla="*/ 1392 w 1392"/>
                  <a:gd name="T99" fmla="*/ 527 h 608"/>
                  <a:gd name="T100" fmla="*/ 1392 w 1392"/>
                  <a:gd name="T101" fmla="*/ 438 h 608"/>
                  <a:gd name="T102" fmla="*/ 1309 w 1392"/>
                  <a:gd name="T103" fmla="*/ 438 h 608"/>
                  <a:gd name="T104" fmla="*/ 1222 w 1392"/>
                  <a:gd name="T105" fmla="*/ 438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92" h="608">
                    <a:moveTo>
                      <a:pt x="1222" y="438"/>
                    </a:moveTo>
                    <a:lnTo>
                      <a:pt x="1222" y="350"/>
                    </a:lnTo>
                    <a:lnTo>
                      <a:pt x="1222" y="260"/>
                    </a:lnTo>
                    <a:lnTo>
                      <a:pt x="1135" y="260"/>
                    </a:lnTo>
                    <a:lnTo>
                      <a:pt x="1051" y="260"/>
                    </a:lnTo>
                    <a:lnTo>
                      <a:pt x="1051" y="174"/>
                    </a:lnTo>
                    <a:lnTo>
                      <a:pt x="1051" y="89"/>
                    </a:lnTo>
                    <a:lnTo>
                      <a:pt x="961" y="89"/>
                    </a:lnTo>
                    <a:lnTo>
                      <a:pt x="874" y="89"/>
                    </a:lnTo>
                    <a:lnTo>
                      <a:pt x="874" y="0"/>
                    </a:lnTo>
                    <a:lnTo>
                      <a:pt x="785" y="0"/>
                    </a:lnTo>
                    <a:lnTo>
                      <a:pt x="785" y="89"/>
                    </a:lnTo>
                    <a:lnTo>
                      <a:pt x="696" y="89"/>
                    </a:lnTo>
                    <a:lnTo>
                      <a:pt x="696" y="178"/>
                    </a:lnTo>
                    <a:lnTo>
                      <a:pt x="615" y="178"/>
                    </a:lnTo>
                    <a:lnTo>
                      <a:pt x="615" y="260"/>
                    </a:lnTo>
                    <a:lnTo>
                      <a:pt x="526" y="260"/>
                    </a:lnTo>
                    <a:lnTo>
                      <a:pt x="439" y="260"/>
                    </a:lnTo>
                    <a:lnTo>
                      <a:pt x="350" y="260"/>
                    </a:lnTo>
                    <a:lnTo>
                      <a:pt x="266" y="260"/>
                    </a:lnTo>
                    <a:lnTo>
                      <a:pt x="266" y="349"/>
                    </a:lnTo>
                    <a:lnTo>
                      <a:pt x="178" y="349"/>
                    </a:lnTo>
                    <a:lnTo>
                      <a:pt x="178" y="438"/>
                    </a:lnTo>
                    <a:lnTo>
                      <a:pt x="89" y="438"/>
                    </a:lnTo>
                    <a:lnTo>
                      <a:pt x="89" y="527"/>
                    </a:lnTo>
                    <a:lnTo>
                      <a:pt x="0" y="527"/>
                    </a:lnTo>
                    <a:lnTo>
                      <a:pt x="0" y="608"/>
                    </a:lnTo>
                    <a:lnTo>
                      <a:pt x="89" y="608"/>
                    </a:lnTo>
                    <a:lnTo>
                      <a:pt x="178" y="608"/>
                    </a:lnTo>
                    <a:lnTo>
                      <a:pt x="178" y="527"/>
                    </a:lnTo>
                    <a:lnTo>
                      <a:pt x="263" y="527"/>
                    </a:lnTo>
                    <a:lnTo>
                      <a:pt x="348" y="527"/>
                    </a:lnTo>
                    <a:lnTo>
                      <a:pt x="348" y="438"/>
                    </a:lnTo>
                    <a:lnTo>
                      <a:pt x="439" y="438"/>
                    </a:lnTo>
                    <a:lnTo>
                      <a:pt x="526" y="438"/>
                    </a:lnTo>
                    <a:lnTo>
                      <a:pt x="615" y="438"/>
                    </a:lnTo>
                    <a:lnTo>
                      <a:pt x="615" y="349"/>
                    </a:lnTo>
                    <a:lnTo>
                      <a:pt x="700" y="349"/>
                    </a:lnTo>
                    <a:lnTo>
                      <a:pt x="785" y="349"/>
                    </a:lnTo>
                    <a:lnTo>
                      <a:pt x="785" y="260"/>
                    </a:lnTo>
                    <a:lnTo>
                      <a:pt x="874" y="260"/>
                    </a:lnTo>
                    <a:lnTo>
                      <a:pt x="874" y="349"/>
                    </a:lnTo>
                    <a:lnTo>
                      <a:pt x="961" y="349"/>
                    </a:lnTo>
                    <a:lnTo>
                      <a:pt x="1051" y="349"/>
                    </a:lnTo>
                    <a:lnTo>
                      <a:pt x="1051" y="438"/>
                    </a:lnTo>
                    <a:lnTo>
                      <a:pt x="1133" y="438"/>
                    </a:lnTo>
                    <a:lnTo>
                      <a:pt x="1133" y="527"/>
                    </a:lnTo>
                    <a:lnTo>
                      <a:pt x="1222" y="527"/>
                    </a:lnTo>
                    <a:lnTo>
                      <a:pt x="1309" y="527"/>
                    </a:lnTo>
                    <a:lnTo>
                      <a:pt x="1392" y="527"/>
                    </a:lnTo>
                    <a:lnTo>
                      <a:pt x="1392" y="438"/>
                    </a:lnTo>
                    <a:lnTo>
                      <a:pt x="1309" y="438"/>
                    </a:lnTo>
                    <a:lnTo>
                      <a:pt x="1222" y="43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428">
                <a:extLst>
                  <a:ext uri="{FF2B5EF4-FFF2-40B4-BE49-F238E27FC236}">
                    <a16:creationId xmlns:a16="http://schemas.microsoft.com/office/drawing/2014/main" id="{DB85DC60-F3FB-4354-AF94-9FC2DE50C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" y="605"/>
                <a:ext cx="178" cy="267"/>
              </a:xfrm>
              <a:custGeom>
                <a:avLst/>
                <a:gdLst>
                  <a:gd name="T0" fmla="*/ 89 w 178"/>
                  <a:gd name="T1" fmla="*/ 0 h 267"/>
                  <a:gd name="T2" fmla="*/ 0 w 178"/>
                  <a:gd name="T3" fmla="*/ 0 h 267"/>
                  <a:gd name="T4" fmla="*/ 0 w 178"/>
                  <a:gd name="T5" fmla="*/ 89 h 267"/>
                  <a:gd name="T6" fmla="*/ 0 w 178"/>
                  <a:gd name="T7" fmla="*/ 178 h 267"/>
                  <a:gd name="T8" fmla="*/ 89 w 178"/>
                  <a:gd name="T9" fmla="*/ 178 h 267"/>
                  <a:gd name="T10" fmla="*/ 89 w 178"/>
                  <a:gd name="T11" fmla="*/ 267 h 267"/>
                  <a:gd name="T12" fmla="*/ 178 w 178"/>
                  <a:gd name="T13" fmla="*/ 267 h 267"/>
                  <a:gd name="T14" fmla="*/ 178 w 178"/>
                  <a:gd name="T15" fmla="*/ 176 h 267"/>
                  <a:gd name="T16" fmla="*/ 178 w 178"/>
                  <a:gd name="T17" fmla="*/ 89 h 267"/>
                  <a:gd name="T18" fmla="*/ 89 w 178"/>
                  <a:gd name="T19" fmla="*/ 89 h 267"/>
                  <a:gd name="T20" fmla="*/ 89 w 178"/>
                  <a:gd name="T21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8" h="267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176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429">
                <a:extLst>
                  <a:ext uri="{FF2B5EF4-FFF2-40B4-BE49-F238E27FC236}">
                    <a16:creationId xmlns:a16="http://schemas.microsoft.com/office/drawing/2014/main" id="{C58EA3A3-5E81-46F8-A7C6-6AB4EB3D6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435"/>
                <a:ext cx="81" cy="170"/>
              </a:xfrm>
              <a:custGeom>
                <a:avLst/>
                <a:gdLst>
                  <a:gd name="T0" fmla="*/ 81 w 81"/>
                  <a:gd name="T1" fmla="*/ 0 h 170"/>
                  <a:gd name="T2" fmla="*/ 0 w 81"/>
                  <a:gd name="T3" fmla="*/ 0 h 170"/>
                  <a:gd name="T4" fmla="*/ 0 w 81"/>
                  <a:gd name="T5" fmla="*/ 85 h 170"/>
                  <a:gd name="T6" fmla="*/ 0 w 81"/>
                  <a:gd name="T7" fmla="*/ 170 h 170"/>
                  <a:gd name="T8" fmla="*/ 81 w 81"/>
                  <a:gd name="T9" fmla="*/ 170 h 170"/>
                  <a:gd name="T10" fmla="*/ 81 w 81"/>
                  <a:gd name="T11" fmla="*/ 85 h 170"/>
                  <a:gd name="T12" fmla="*/ 81 w 81"/>
                  <a:gd name="T1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170">
                    <a:moveTo>
                      <a:pt x="81" y="0"/>
                    </a:move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8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430">
                <a:extLst>
                  <a:ext uri="{FF2B5EF4-FFF2-40B4-BE49-F238E27FC236}">
                    <a16:creationId xmlns:a16="http://schemas.microsoft.com/office/drawing/2014/main" id="{2F16A97C-E37F-4922-BE41-E107849C0D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50" y="-3"/>
                <a:ext cx="785" cy="608"/>
              </a:xfrm>
              <a:custGeom>
                <a:avLst/>
                <a:gdLst>
                  <a:gd name="T0" fmla="*/ 696 w 785"/>
                  <a:gd name="T1" fmla="*/ 349 h 608"/>
                  <a:gd name="T2" fmla="*/ 696 w 785"/>
                  <a:gd name="T3" fmla="*/ 260 h 608"/>
                  <a:gd name="T4" fmla="*/ 607 w 785"/>
                  <a:gd name="T5" fmla="*/ 260 h 608"/>
                  <a:gd name="T6" fmla="*/ 607 w 785"/>
                  <a:gd name="T7" fmla="*/ 174 h 608"/>
                  <a:gd name="T8" fmla="*/ 607 w 785"/>
                  <a:gd name="T9" fmla="*/ 89 h 608"/>
                  <a:gd name="T10" fmla="*/ 518 w 785"/>
                  <a:gd name="T11" fmla="*/ 89 h 608"/>
                  <a:gd name="T12" fmla="*/ 518 w 785"/>
                  <a:gd name="T13" fmla="*/ 0 h 608"/>
                  <a:gd name="T14" fmla="*/ 429 w 785"/>
                  <a:gd name="T15" fmla="*/ 0 h 608"/>
                  <a:gd name="T16" fmla="*/ 429 w 785"/>
                  <a:gd name="T17" fmla="*/ 89 h 608"/>
                  <a:gd name="T18" fmla="*/ 348 w 785"/>
                  <a:gd name="T19" fmla="*/ 89 h 608"/>
                  <a:gd name="T20" fmla="*/ 348 w 785"/>
                  <a:gd name="T21" fmla="*/ 174 h 608"/>
                  <a:gd name="T22" fmla="*/ 348 w 785"/>
                  <a:gd name="T23" fmla="*/ 260 h 608"/>
                  <a:gd name="T24" fmla="*/ 259 w 785"/>
                  <a:gd name="T25" fmla="*/ 260 h 608"/>
                  <a:gd name="T26" fmla="*/ 259 w 785"/>
                  <a:gd name="T27" fmla="*/ 349 h 608"/>
                  <a:gd name="T28" fmla="*/ 170 w 785"/>
                  <a:gd name="T29" fmla="*/ 349 h 608"/>
                  <a:gd name="T30" fmla="*/ 170 w 785"/>
                  <a:gd name="T31" fmla="*/ 438 h 608"/>
                  <a:gd name="T32" fmla="*/ 81 w 785"/>
                  <a:gd name="T33" fmla="*/ 438 h 608"/>
                  <a:gd name="T34" fmla="*/ 81 w 785"/>
                  <a:gd name="T35" fmla="*/ 519 h 608"/>
                  <a:gd name="T36" fmla="*/ 0 w 785"/>
                  <a:gd name="T37" fmla="*/ 519 h 608"/>
                  <a:gd name="T38" fmla="*/ 0 w 785"/>
                  <a:gd name="T39" fmla="*/ 608 h 608"/>
                  <a:gd name="T40" fmla="*/ 83 w 785"/>
                  <a:gd name="T41" fmla="*/ 608 h 608"/>
                  <a:gd name="T42" fmla="*/ 170 w 785"/>
                  <a:gd name="T43" fmla="*/ 608 h 608"/>
                  <a:gd name="T44" fmla="*/ 170 w 785"/>
                  <a:gd name="T45" fmla="*/ 519 h 608"/>
                  <a:gd name="T46" fmla="*/ 259 w 785"/>
                  <a:gd name="T47" fmla="*/ 519 h 608"/>
                  <a:gd name="T48" fmla="*/ 259 w 785"/>
                  <a:gd name="T49" fmla="*/ 438 h 608"/>
                  <a:gd name="T50" fmla="*/ 348 w 785"/>
                  <a:gd name="T51" fmla="*/ 438 h 608"/>
                  <a:gd name="T52" fmla="*/ 348 w 785"/>
                  <a:gd name="T53" fmla="*/ 349 h 608"/>
                  <a:gd name="T54" fmla="*/ 433 w 785"/>
                  <a:gd name="T55" fmla="*/ 349 h 608"/>
                  <a:gd name="T56" fmla="*/ 518 w 785"/>
                  <a:gd name="T57" fmla="*/ 349 h 608"/>
                  <a:gd name="T58" fmla="*/ 518 w 785"/>
                  <a:gd name="T59" fmla="*/ 438 h 608"/>
                  <a:gd name="T60" fmla="*/ 607 w 785"/>
                  <a:gd name="T61" fmla="*/ 438 h 608"/>
                  <a:gd name="T62" fmla="*/ 694 w 785"/>
                  <a:gd name="T63" fmla="*/ 438 h 608"/>
                  <a:gd name="T64" fmla="*/ 785 w 785"/>
                  <a:gd name="T65" fmla="*/ 438 h 608"/>
                  <a:gd name="T66" fmla="*/ 785 w 785"/>
                  <a:gd name="T67" fmla="*/ 349 h 608"/>
                  <a:gd name="T68" fmla="*/ 696 w 785"/>
                  <a:gd name="T69" fmla="*/ 349 h 608"/>
                  <a:gd name="T70" fmla="*/ 429 w 785"/>
                  <a:gd name="T71" fmla="*/ 260 h 608"/>
                  <a:gd name="T72" fmla="*/ 429 w 785"/>
                  <a:gd name="T73" fmla="*/ 171 h 608"/>
                  <a:gd name="T74" fmla="*/ 518 w 785"/>
                  <a:gd name="T75" fmla="*/ 171 h 608"/>
                  <a:gd name="T76" fmla="*/ 518 w 785"/>
                  <a:gd name="T77" fmla="*/ 260 h 608"/>
                  <a:gd name="T78" fmla="*/ 429 w 785"/>
                  <a:gd name="T79" fmla="*/ 26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85" h="608">
                    <a:moveTo>
                      <a:pt x="696" y="349"/>
                    </a:moveTo>
                    <a:lnTo>
                      <a:pt x="696" y="260"/>
                    </a:lnTo>
                    <a:lnTo>
                      <a:pt x="607" y="260"/>
                    </a:lnTo>
                    <a:lnTo>
                      <a:pt x="607" y="174"/>
                    </a:lnTo>
                    <a:lnTo>
                      <a:pt x="607" y="89"/>
                    </a:lnTo>
                    <a:lnTo>
                      <a:pt x="518" y="89"/>
                    </a:lnTo>
                    <a:lnTo>
                      <a:pt x="518" y="0"/>
                    </a:lnTo>
                    <a:lnTo>
                      <a:pt x="429" y="0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174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1" y="438"/>
                    </a:lnTo>
                    <a:lnTo>
                      <a:pt x="81" y="519"/>
                    </a:lnTo>
                    <a:lnTo>
                      <a:pt x="0" y="519"/>
                    </a:lnTo>
                    <a:lnTo>
                      <a:pt x="0" y="608"/>
                    </a:lnTo>
                    <a:lnTo>
                      <a:pt x="83" y="608"/>
                    </a:lnTo>
                    <a:lnTo>
                      <a:pt x="170" y="608"/>
                    </a:lnTo>
                    <a:lnTo>
                      <a:pt x="170" y="519"/>
                    </a:lnTo>
                    <a:lnTo>
                      <a:pt x="259" y="519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lnTo>
                      <a:pt x="518" y="438"/>
                    </a:lnTo>
                    <a:lnTo>
                      <a:pt x="607" y="438"/>
                    </a:lnTo>
                    <a:lnTo>
                      <a:pt x="694" y="438"/>
                    </a:lnTo>
                    <a:lnTo>
                      <a:pt x="785" y="438"/>
                    </a:lnTo>
                    <a:lnTo>
                      <a:pt x="785" y="349"/>
                    </a:lnTo>
                    <a:lnTo>
                      <a:pt x="696" y="349"/>
                    </a:lnTo>
                    <a:close/>
                    <a:moveTo>
                      <a:pt x="429" y="260"/>
                    </a:moveTo>
                    <a:lnTo>
                      <a:pt x="429" y="171"/>
                    </a:lnTo>
                    <a:lnTo>
                      <a:pt x="518" y="171"/>
                    </a:lnTo>
                    <a:lnTo>
                      <a:pt x="518" y="260"/>
                    </a:lnTo>
                    <a:lnTo>
                      <a:pt x="429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431">
                <a:extLst>
                  <a:ext uri="{FF2B5EF4-FFF2-40B4-BE49-F238E27FC236}">
                    <a16:creationId xmlns:a16="http://schemas.microsoft.com/office/drawing/2014/main" id="{FB22C4B5-2C0E-4421-8AC9-9363E59DC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516"/>
                <a:ext cx="178" cy="89"/>
              </a:xfrm>
              <a:custGeom>
                <a:avLst/>
                <a:gdLst>
                  <a:gd name="T0" fmla="*/ 0 w 178"/>
                  <a:gd name="T1" fmla="*/ 0 h 89"/>
                  <a:gd name="T2" fmla="*/ 0 w 178"/>
                  <a:gd name="T3" fmla="*/ 89 h 89"/>
                  <a:gd name="T4" fmla="*/ 91 w 178"/>
                  <a:gd name="T5" fmla="*/ 89 h 89"/>
                  <a:gd name="T6" fmla="*/ 178 w 178"/>
                  <a:gd name="T7" fmla="*/ 89 h 89"/>
                  <a:gd name="T8" fmla="*/ 178 w 178"/>
                  <a:gd name="T9" fmla="*/ 0 h 89"/>
                  <a:gd name="T10" fmla="*/ 91 w 178"/>
                  <a:gd name="T11" fmla="*/ 0 h 89"/>
                  <a:gd name="T12" fmla="*/ 0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0" y="0"/>
                    </a:moveTo>
                    <a:lnTo>
                      <a:pt x="0" y="89"/>
                    </a:lnTo>
                    <a:lnTo>
                      <a:pt x="91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Freeform 432">
                <a:extLst>
                  <a:ext uri="{FF2B5EF4-FFF2-40B4-BE49-F238E27FC236}">
                    <a16:creationId xmlns:a16="http://schemas.microsoft.com/office/drawing/2014/main" id="{7CB3A303-75DD-4170-AA4B-735F9D0F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" y="-3"/>
                <a:ext cx="518" cy="519"/>
              </a:xfrm>
              <a:custGeom>
                <a:avLst/>
                <a:gdLst>
                  <a:gd name="T0" fmla="*/ 518 w 518"/>
                  <a:gd name="T1" fmla="*/ 349 h 519"/>
                  <a:gd name="T2" fmla="*/ 518 w 518"/>
                  <a:gd name="T3" fmla="*/ 260 h 519"/>
                  <a:gd name="T4" fmla="*/ 429 w 518"/>
                  <a:gd name="T5" fmla="*/ 260 h 519"/>
                  <a:gd name="T6" fmla="*/ 429 w 518"/>
                  <a:gd name="T7" fmla="*/ 171 h 519"/>
                  <a:gd name="T8" fmla="*/ 348 w 518"/>
                  <a:gd name="T9" fmla="*/ 171 h 519"/>
                  <a:gd name="T10" fmla="*/ 348 w 518"/>
                  <a:gd name="T11" fmla="*/ 89 h 519"/>
                  <a:gd name="T12" fmla="*/ 259 w 518"/>
                  <a:gd name="T13" fmla="*/ 89 h 519"/>
                  <a:gd name="T14" fmla="*/ 259 w 518"/>
                  <a:gd name="T15" fmla="*/ 0 h 519"/>
                  <a:gd name="T16" fmla="*/ 170 w 518"/>
                  <a:gd name="T17" fmla="*/ 0 h 519"/>
                  <a:gd name="T18" fmla="*/ 170 w 518"/>
                  <a:gd name="T19" fmla="*/ 85 h 519"/>
                  <a:gd name="T20" fmla="*/ 170 w 518"/>
                  <a:gd name="T21" fmla="*/ 171 h 519"/>
                  <a:gd name="T22" fmla="*/ 81 w 518"/>
                  <a:gd name="T23" fmla="*/ 171 h 519"/>
                  <a:gd name="T24" fmla="*/ 81 w 518"/>
                  <a:gd name="T25" fmla="*/ 260 h 519"/>
                  <a:gd name="T26" fmla="*/ 0 w 518"/>
                  <a:gd name="T27" fmla="*/ 260 h 519"/>
                  <a:gd name="T28" fmla="*/ 0 w 518"/>
                  <a:gd name="T29" fmla="*/ 349 h 519"/>
                  <a:gd name="T30" fmla="*/ 0 w 518"/>
                  <a:gd name="T31" fmla="*/ 436 h 519"/>
                  <a:gd name="T32" fmla="*/ 0 w 518"/>
                  <a:gd name="T33" fmla="*/ 519 h 519"/>
                  <a:gd name="T34" fmla="*/ 81 w 518"/>
                  <a:gd name="T35" fmla="*/ 519 h 519"/>
                  <a:gd name="T36" fmla="*/ 81 w 518"/>
                  <a:gd name="T37" fmla="*/ 436 h 519"/>
                  <a:gd name="T38" fmla="*/ 81 w 518"/>
                  <a:gd name="T39" fmla="*/ 349 h 519"/>
                  <a:gd name="T40" fmla="*/ 170 w 518"/>
                  <a:gd name="T41" fmla="*/ 349 h 519"/>
                  <a:gd name="T42" fmla="*/ 170 w 518"/>
                  <a:gd name="T43" fmla="*/ 260 h 519"/>
                  <a:gd name="T44" fmla="*/ 259 w 518"/>
                  <a:gd name="T45" fmla="*/ 260 h 519"/>
                  <a:gd name="T46" fmla="*/ 259 w 518"/>
                  <a:gd name="T47" fmla="*/ 349 h 519"/>
                  <a:gd name="T48" fmla="*/ 170 w 518"/>
                  <a:gd name="T49" fmla="*/ 349 h 519"/>
                  <a:gd name="T50" fmla="*/ 170 w 518"/>
                  <a:gd name="T51" fmla="*/ 438 h 519"/>
                  <a:gd name="T52" fmla="*/ 259 w 518"/>
                  <a:gd name="T53" fmla="*/ 438 h 519"/>
                  <a:gd name="T54" fmla="*/ 348 w 518"/>
                  <a:gd name="T55" fmla="*/ 438 h 519"/>
                  <a:gd name="T56" fmla="*/ 348 w 518"/>
                  <a:gd name="T57" fmla="*/ 349 h 519"/>
                  <a:gd name="T58" fmla="*/ 433 w 518"/>
                  <a:gd name="T59" fmla="*/ 349 h 519"/>
                  <a:gd name="T60" fmla="*/ 518 w 518"/>
                  <a:gd name="T61" fmla="*/ 34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8" h="519">
                    <a:moveTo>
                      <a:pt x="518" y="349"/>
                    </a:moveTo>
                    <a:lnTo>
                      <a:pt x="518" y="260"/>
                    </a:lnTo>
                    <a:lnTo>
                      <a:pt x="429" y="260"/>
                    </a:lnTo>
                    <a:lnTo>
                      <a:pt x="429" y="171"/>
                    </a:lnTo>
                    <a:lnTo>
                      <a:pt x="348" y="171"/>
                    </a:lnTo>
                    <a:lnTo>
                      <a:pt x="348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5"/>
                    </a:lnTo>
                    <a:lnTo>
                      <a:pt x="170" y="171"/>
                    </a:lnTo>
                    <a:lnTo>
                      <a:pt x="81" y="171"/>
                    </a:lnTo>
                    <a:lnTo>
                      <a:pt x="81" y="260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0" y="436"/>
                    </a:lnTo>
                    <a:lnTo>
                      <a:pt x="0" y="519"/>
                    </a:lnTo>
                    <a:lnTo>
                      <a:pt x="81" y="519"/>
                    </a:lnTo>
                    <a:lnTo>
                      <a:pt x="81" y="436"/>
                    </a:lnTo>
                    <a:lnTo>
                      <a:pt x="81" y="349"/>
                    </a:lnTo>
                    <a:lnTo>
                      <a:pt x="170" y="349"/>
                    </a:lnTo>
                    <a:lnTo>
                      <a:pt x="170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433">
                <a:extLst>
                  <a:ext uri="{FF2B5EF4-FFF2-40B4-BE49-F238E27FC236}">
                    <a16:creationId xmlns:a16="http://schemas.microsoft.com/office/drawing/2014/main" id="{BBA0CAC6-DAA7-4CD1-BE04-7216EF58B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86"/>
                <a:ext cx="259" cy="786"/>
              </a:xfrm>
              <a:custGeom>
                <a:avLst/>
                <a:gdLst>
                  <a:gd name="T0" fmla="*/ 170 w 259"/>
                  <a:gd name="T1" fmla="*/ 347 h 786"/>
                  <a:gd name="T2" fmla="*/ 170 w 259"/>
                  <a:gd name="T3" fmla="*/ 260 h 786"/>
                  <a:gd name="T4" fmla="*/ 170 w 259"/>
                  <a:gd name="T5" fmla="*/ 172 h 786"/>
                  <a:gd name="T6" fmla="*/ 170 w 259"/>
                  <a:gd name="T7" fmla="*/ 82 h 786"/>
                  <a:gd name="T8" fmla="*/ 89 w 259"/>
                  <a:gd name="T9" fmla="*/ 82 h 786"/>
                  <a:gd name="T10" fmla="*/ 89 w 259"/>
                  <a:gd name="T11" fmla="*/ 0 h 786"/>
                  <a:gd name="T12" fmla="*/ 4 w 259"/>
                  <a:gd name="T13" fmla="*/ 0 h 786"/>
                  <a:gd name="T14" fmla="*/ 0 w 259"/>
                  <a:gd name="T15" fmla="*/ 0 h 786"/>
                  <a:gd name="T16" fmla="*/ 0 w 259"/>
                  <a:gd name="T17" fmla="*/ 85 h 786"/>
                  <a:gd name="T18" fmla="*/ 0 w 259"/>
                  <a:gd name="T19" fmla="*/ 172 h 786"/>
                  <a:gd name="T20" fmla="*/ 0 w 259"/>
                  <a:gd name="T21" fmla="*/ 260 h 786"/>
                  <a:gd name="T22" fmla="*/ 0 w 259"/>
                  <a:gd name="T23" fmla="*/ 349 h 786"/>
                  <a:gd name="T24" fmla="*/ 4 w 259"/>
                  <a:gd name="T25" fmla="*/ 349 h 786"/>
                  <a:gd name="T26" fmla="*/ 89 w 259"/>
                  <a:gd name="T27" fmla="*/ 349 h 786"/>
                  <a:gd name="T28" fmla="*/ 89 w 259"/>
                  <a:gd name="T29" fmla="*/ 434 h 786"/>
                  <a:gd name="T30" fmla="*/ 89 w 259"/>
                  <a:gd name="T31" fmla="*/ 519 h 786"/>
                  <a:gd name="T32" fmla="*/ 170 w 259"/>
                  <a:gd name="T33" fmla="*/ 519 h 786"/>
                  <a:gd name="T34" fmla="*/ 170 w 259"/>
                  <a:gd name="T35" fmla="*/ 608 h 786"/>
                  <a:gd name="T36" fmla="*/ 170 w 259"/>
                  <a:gd name="T37" fmla="*/ 695 h 786"/>
                  <a:gd name="T38" fmla="*/ 170 w 259"/>
                  <a:gd name="T39" fmla="*/ 786 h 786"/>
                  <a:gd name="T40" fmla="*/ 259 w 259"/>
                  <a:gd name="T41" fmla="*/ 786 h 786"/>
                  <a:gd name="T42" fmla="*/ 259 w 259"/>
                  <a:gd name="T43" fmla="*/ 695 h 786"/>
                  <a:gd name="T44" fmla="*/ 259 w 259"/>
                  <a:gd name="T45" fmla="*/ 608 h 786"/>
                  <a:gd name="T46" fmla="*/ 259 w 259"/>
                  <a:gd name="T47" fmla="*/ 521 h 786"/>
                  <a:gd name="T48" fmla="*/ 259 w 259"/>
                  <a:gd name="T49" fmla="*/ 430 h 786"/>
                  <a:gd name="T50" fmla="*/ 170 w 259"/>
                  <a:gd name="T51" fmla="*/ 430 h 786"/>
                  <a:gd name="T52" fmla="*/ 170 w 259"/>
                  <a:gd name="T53" fmla="*/ 347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9" h="786">
                    <a:moveTo>
                      <a:pt x="170" y="347"/>
                    </a:moveTo>
                    <a:lnTo>
                      <a:pt x="170" y="260"/>
                    </a:lnTo>
                    <a:lnTo>
                      <a:pt x="170" y="172"/>
                    </a:lnTo>
                    <a:lnTo>
                      <a:pt x="170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2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4" y="349"/>
                    </a:lnTo>
                    <a:lnTo>
                      <a:pt x="89" y="349"/>
                    </a:lnTo>
                    <a:lnTo>
                      <a:pt x="89" y="434"/>
                    </a:lnTo>
                    <a:lnTo>
                      <a:pt x="89" y="519"/>
                    </a:lnTo>
                    <a:lnTo>
                      <a:pt x="170" y="519"/>
                    </a:lnTo>
                    <a:lnTo>
                      <a:pt x="170" y="608"/>
                    </a:lnTo>
                    <a:lnTo>
                      <a:pt x="170" y="695"/>
                    </a:lnTo>
                    <a:lnTo>
                      <a:pt x="170" y="786"/>
                    </a:lnTo>
                    <a:lnTo>
                      <a:pt x="259" y="786"/>
                    </a:lnTo>
                    <a:lnTo>
                      <a:pt x="259" y="695"/>
                    </a:lnTo>
                    <a:lnTo>
                      <a:pt x="259" y="608"/>
                    </a:lnTo>
                    <a:lnTo>
                      <a:pt x="259" y="521"/>
                    </a:lnTo>
                    <a:lnTo>
                      <a:pt x="259" y="430"/>
                    </a:lnTo>
                    <a:lnTo>
                      <a:pt x="170" y="430"/>
                    </a:lnTo>
                    <a:lnTo>
                      <a:pt x="170" y="347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909" name="Group 221">
              <a:extLst>
                <a:ext uri="{FF2B5EF4-FFF2-40B4-BE49-F238E27FC236}">
                  <a16:creationId xmlns:a16="http://schemas.microsoft.com/office/drawing/2014/main" id="{5CE27E52-F628-400D-9CE9-4AE95DA9EDC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089433" y="1049684"/>
              <a:ext cx="6097486" cy="1371638"/>
              <a:chOff x="93" y="-92"/>
              <a:chExt cx="7919" cy="1830"/>
            </a:xfrm>
          </p:grpSpPr>
          <p:sp>
            <p:nvSpPr>
              <p:cNvPr id="910" name="AutoShape 220">
                <a:extLst>
                  <a:ext uri="{FF2B5EF4-FFF2-40B4-BE49-F238E27FC236}">
                    <a16:creationId xmlns:a16="http://schemas.microsoft.com/office/drawing/2014/main" id="{1DA20856-9AE3-4BE2-BDCD-7EB93080535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93" y="-92"/>
                <a:ext cx="7919" cy="1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911" name="Group 422">
                <a:extLst>
                  <a:ext uri="{FF2B5EF4-FFF2-40B4-BE49-F238E27FC236}">
                    <a16:creationId xmlns:a16="http://schemas.microsoft.com/office/drawing/2014/main" id="{20437F26-B04D-4336-A1C3-4EA6A80AD9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" y="168"/>
                <a:ext cx="7923" cy="1572"/>
                <a:chOff x="91" y="168"/>
                <a:chExt cx="7923" cy="1572"/>
              </a:xfrm>
            </p:grpSpPr>
            <p:sp>
              <p:nvSpPr>
                <p:cNvPr id="923" name="Rectangle 222">
                  <a:extLst>
                    <a:ext uri="{FF2B5EF4-FFF2-40B4-BE49-F238E27FC236}">
                      <a16:creationId xmlns:a16="http://schemas.microsoft.com/office/drawing/2014/main" id="{708A8B0B-0207-448D-9C87-643346673F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7" y="954"/>
                  <a:ext cx="89" cy="89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4" name="Rectangle 223">
                  <a:extLst>
                    <a:ext uri="{FF2B5EF4-FFF2-40B4-BE49-F238E27FC236}">
                      <a16:creationId xmlns:a16="http://schemas.microsoft.com/office/drawing/2014/main" id="{C3CE3986-6090-473A-ABEC-07B0DAE90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221"/>
                  <a:ext cx="81" cy="81"/>
                </a:xfrm>
                <a:prstGeom prst="rect">
                  <a:avLst/>
                </a:pr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5" name="Freeform 224">
                  <a:extLst>
                    <a:ext uri="{FF2B5EF4-FFF2-40B4-BE49-F238E27FC236}">
                      <a16:creationId xmlns:a16="http://schemas.microsoft.com/office/drawing/2014/main" id="{A54F2B32-36F8-4829-A49D-C5B9FA3736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0" y="1391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7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7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7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1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6" name="Rectangle 225">
                  <a:extLst>
                    <a:ext uri="{FF2B5EF4-FFF2-40B4-BE49-F238E27FC236}">
                      <a16:creationId xmlns:a16="http://schemas.microsoft.com/office/drawing/2014/main" id="{6A123A38-42ED-4EEF-B8E0-E6E24DD223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95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7" name="Freeform 226">
                  <a:extLst>
                    <a:ext uri="{FF2B5EF4-FFF2-40B4-BE49-F238E27FC236}">
                      <a16:creationId xmlns:a16="http://schemas.microsoft.com/office/drawing/2014/main" id="{41BF59BD-29A2-43C4-930A-A39229B6FE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6" y="872"/>
                  <a:ext cx="259" cy="171"/>
                </a:xfrm>
                <a:custGeom>
                  <a:avLst/>
                  <a:gdLst>
                    <a:gd name="T0" fmla="*/ 176 w 259"/>
                    <a:gd name="T1" fmla="*/ 0 h 171"/>
                    <a:gd name="T2" fmla="*/ 87 w 259"/>
                    <a:gd name="T3" fmla="*/ 0 h 171"/>
                    <a:gd name="T4" fmla="*/ 0 w 259"/>
                    <a:gd name="T5" fmla="*/ 0 h 171"/>
                    <a:gd name="T6" fmla="*/ 0 w 259"/>
                    <a:gd name="T7" fmla="*/ 82 h 171"/>
                    <a:gd name="T8" fmla="*/ 89 w 259"/>
                    <a:gd name="T9" fmla="*/ 82 h 171"/>
                    <a:gd name="T10" fmla="*/ 89 w 259"/>
                    <a:gd name="T11" fmla="*/ 171 h 171"/>
                    <a:gd name="T12" fmla="*/ 178 w 259"/>
                    <a:gd name="T13" fmla="*/ 171 h 171"/>
                    <a:gd name="T14" fmla="*/ 178 w 259"/>
                    <a:gd name="T15" fmla="*/ 82 h 171"/>
                    <a:gd name="T16" fmla="*/ 259 w 259"/>
                    <a:gd name="T17" fmla="*/ 82 h 171"/>
                    <a:gd name="T18" fmla="*/ 259 w 259"/>
                    <a:gd name="T19" fmla="*/ 0 h 171"/>
                    <a:gd name="T20" fmla="*/ 176 w 259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1">
                      <a:moveTo>
                        <a:pt x="176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178" y="171"/>
                      </a:lnTo>
                      <a:lnTo>
                        <a:pt x="178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6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8" name="Rectangle 227">
                  <a:extLst>
                    <a:ext uri="{FF2B5EF4-FFF2-40B4-BE49-F238E27FC236}">
                      <a16:creationId xmlns:a16="http://schemas.microsoft.com/office/drawing/2014/main" id="{8D773406-0C1A-47A0-9882-450DB0504C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55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9" name="Freeform 228">
                  <a:extLst>
                    <a:ext uri="{FF2B5EF4-FFF2-40B4-BE49-F238E27FC236}">
                      <a16:creationId xmlns:a16="http://schemas.microsoft.com/office/drawing/2014/main" id="{BCA63440-4866-48AD-941B-C0E23FFD19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043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0" name="Freeform 229">
                  <a:extLst>
                    <a:ext uri="{FF2B5EF4-FFF2-40B4-BE49-F238E27FC236}">
                      <a16:creationId xmlns:a16="http://schemas.microsoft.com/office/drawing/2014/main" id="{3BA39046-ABF4-4CB4-9E8F-47DBDB37F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1" y="1132"/>
                  <a:ext cx="518" cy="259"/>
                </a:xfrm>
                <a:custGeom>
                  <a:avLst/>
                  <a:gdLst>
                    <a:gd name="T0" fmla="*/ 348 w 518"/>
                    <a:gd name="T1" fmla="*/ 170 h 259"/>
                    <a:gd name="T2" fmla="*/ 348 w 518"/>
                    <a:gd name="T3" fmla="*/ 89 h 259"/>
                    <a:gd name="T4" fmla="*/ 259 w 518"/>
                    <a:gd name="T5" fmla="*/ 89 h 259"/>
                    <a:gd name="T6" fmla="*/ 170 w 518"/>
                    <a:gd name="T7" fmla="*/ 89 h 259"/>
                    <a:gd name="T8" fmla="*/ 170 w 518"/>
                    <a:gd name="T9" fmla="*/ 0 h 259"/>
                    <a:gd name="T10" fmla="*/ 83 w 518"/>
                    <a:gd name="T11" fmla="*/ 0 h 259"/>
                    <a:gd name="T12" fmla="*/ 0 w 518"/>
                    <a:gd name="T13" fmla="*/ 0 h 259"/>
                    <a:gd name="T14" fmla="*/ 0 w 518"/>
                    <a:gd name="T15" fmla="*/ 89 h 259"/>
                    <a:gd name="T16" fmla="*/ 81 w 518"/>
                    <a:gd name="T17" fmla="*/ 89 h 259"/>
                    <a:gd name="T18" fmla="*/ 81 w 518"/>
                    <a:gd name="T19" fmla="*/ 170 h 259"/>
                    <a:gd name="T20" fmla="*/ 172 w 518"/>
                    <a:gd name="T21" fmla="*/ 170 h 259"/>
                    <a:gd name="T22" fmla="*/ 259 w 518"/>
                    <a:gd name="T23" fmla="*/ 170 h 259"/>
                    <a:gd name="T24" fmla="*/ 259 w 518"/>
                    <a:gd name="T25" fmla="*/ 259 h 259"/>
                    <a:gd name="T26" fmla="*/ 346 w 518"/>
                    <a:gd name="T27" fmla="*/ 259 h 259"/>
                    <a:gd name="T28" fmla="*/ 433 w 518"/>
                    <a:gd name="T29" fmla="*/ 259 h 259"/>
                    <a:gd name="T30" fmla="*/ 518 w 518"/>
                    <a:gd name="T31" fmla="*/ 259 h 259"/>
                    <a:gd name="T32" fmla="*/ 518 w 518"/>
                    <a:gd name="T33" fmla="*/ 170 h 259"/>
                    <a:gd name="T34" fmla="*/ 433 w 518"/>
                    <a:gd name="T35" fmla="*/ 170 h 259"/>
                    <a:gd name="T36" fmla="*/ 348 w 518"/>
                    <a:gd name="T37" fmla="*/ 17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59">
                      <a:moveTo>
                        <a:pt x="348" y="170"/>
                      </a:moveTo>
                      <a:lnTo>
                        <a:pt x="348" y="89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0"/>
                      </a:lnTo>
                      <a:lnTo>
                        <a:pt x="433" y="170"/>
                      </a:lnTo>
                      <a:lnTo>
                        <a:pt x="348" y="17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1" name="Rectangle 230">
                  <a:extLst>
                    <a:ext uri="{FF2B5EF4-FFF2-40B4-BE49-F238E27FC236}">
                      <a16:creationId xmlns:a16="http://schemas.microsoft.com/office/drawing/2014/main" id="{6E7B8F70-CA36-44BF-89B8-A7718C46E8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9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2" name="Freeform 231">
                  <a:extLst>
                    <a:ext uri="{FF2B5EF4-FFF2-40B4-BE49-F238E27FC236}">
                      <a16:creationId xmlns:a16="http://schemas.microsoft.com/office/drawing/2014/main" id="{BB6306F7-5C82-450B-9D61-1503622D8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954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3" name="Freeform 232">
                  <a:extLst>
                    <a:ext uri="{FF2B5EF4-FFF2-40B4-BE49-F238E27FC236}">
                      <a16:creationId xmlns:a16="http://schemas.microsoft.com/office/drawing/2014/main" id="{48C5AB90-2765-4476-9809-EDA97C15C3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4" y="872"/>
                  <a:ext cx="178" cy="82"/>
                </a:xfrm>
                <a:custGeom>
                  <a:avLst/>
                  <a:gdLst>
                    <a:gd name="T0" fmla="*/ 89 w 178"/>
                    <a:gd name="T1" fmla="*/ 0 h 82"/>
                    <a:gd name="T2" fmla="*/ 0 w 178"/>
                    <a:gd name="T3" fmla="*/ 0 h 82"/>
                    <a:gd name="T4" fmla="*/ 0 w 178"/>
                    <a:gd name="T5" fmla="*/ 82 h 82"/>
                    <a:gd name="T6" fmla="*/ 89 w 178"/>
                    <a:gd name="T7" fmla="*/ 82 h 82"/>
                    <a:gd name="T8" fmla="*/ 178 w 178"/>
                    <a:gd name="T9" fmla="*/ 82 h 82"/>
                    <a:gd name="T10" fmla="*/ 178 w 178"/>
                    <a:gd name="T11" fmla="*/ 0 h 82"/>
                    <a:gd name="T12" fmla="*/ 89 w 178"/>
                    <a:gd name="T13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2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4" name="Freeform 233">
                  <a:extLst>
                    <a:ext uri="{FF2B5EF4-FFF2-40B4-BE49-F238E27FC236}">
                      <a16:creationId xmlns:a16="http://schemas.microsoft.com/office/drawing/2014/main" id="{8662353F-5C63-4522-9B36-DCB91922B4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170" cy="178"/>
                </a:xfrm>
                <a:custGeom>
                  <a:avLst/>
                  <a:gdLst>
                    <a:gd name="T0" fmla="*/ 89 w 170"/>
                    <a:gd name="T1" fmla="*/ 89 h 178"/>
                    <a:gd name="T2" fmla="*/ 0 w 170"/>
                    <a:gd name="T3" fmla="*/ 89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9 w 170"/>
                    <a:gd name="T15" fmla="*/ 0 h 178"/>
                    <a:gd name="T16" fmla="*/ 89 w 170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5" name="Freeform 234">
                  <a:extLst>
                    <a:ext uri="{FF2B5EF4-FFF2-40B4-BE49-F238E27FC236}">
                      <a16:creationId xmlns:a16="http://schemas.microsoft.com/office/drawing/2014/main" id="{6D97AB26-220B-44B8-8A33-CC2AE08968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6" y="872"/>
                  <a:ext cx="259" cy="171"/>
                </a:xfrm>
                <a:custGeom>
                  <a:avLst/>
                  <a:gdLst>
                    <a:gd name="T0" fmla="*/ 85 w 259"/>
                    <a:gd name="T1" fmla="*/ 0 h 171"/>
                    <a:gd name="T2" fmla="*/ 0 w 259"/>
                    <a:gd name="T3" fmla="*/ 0 h 171"/>
                    <a:gd name="T4" fmla="*/ 0 w 259"/>
                    <a:gd name="T5" fmla="*/ 84 h 171"/>
                    <a:gd name="T6" fmla="*/ 0 w 259"/>
                    <a:gd name="T7" fmla="*/ 171 h 171"/>
                    <a:gd name="T8" fmla="*/ 81 w 259"/>
                    <a:gd name="T9" fmla="*/ 171 h 171"/>
                    <a:gd name="T10" fmla="*/ 81 w 259"/>
                    <a:gd name="T11" fmla="*/ 82 h 171"/>
                    <a:gd name="T12" fmla="*/ 170 w 259"/>
                    <a:gd name="T13" fmla="*/ 82 h 171"/>
                    <a:gd name="T14" fmla="*/ 170 w 259"/>
                    <a:gd name="T15" fmla="*/ 171 h 171"/>
                    <a:gd name="T16" fmla="*/ 259 w 259"/>
                    <a:gd name="T17" fmla="*/ 171 h 171"/>
                    <a:gd name="T18" fmla="*/ 259 w 259"/>
                    <a:gd name="T19" fmla="*/ 84 h 171"/>
                    <a:gd name="T20" fmla="*/ 259 w 259"/>
                    <a:gd name="T21" fmla="*/ 0 h 171"/>
                    <a:gd name="T22" fmla="*/ 172 w 259"/>
                    <a:gd name="T23" fmla="*/ 0 h 171"/>
                    <a:gd name="T24" fmla="*/ 85 w 259"/>
                    <a:gd name="T2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171">
                      <a:moveTo>
                        <a:pt x="85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1" y="171"/>
                      </a:lnTo>
                      <a:lnTo>
                        <a:pt x="81" y="82"/>
                      </a:lnTo>
                      <a:lnTo>
                        <a:pt x="170" y="82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6" name="Rectangle 235">
                  <a:extLst>
                    <a:ext uri="{FF2B5EF4-FFF2-40B4-BE49-F238E27FC236}">
                      <a16:creationId xmlns:a16="http://schemas.microsoft.com/office/drawing/2014/main" id="{7587DC8C-F06A-49A8-AADC-0D57AA5EDF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7" name="Freeform 236">
                  <a:extLst>
                    <a:ext uri="{FF2B5EF4-FFF2-40B4-BE49-F238E27FC236}">
                      <a16:creationId xmlns:a16="http://schemas.microsoft.com/office/drawing/2014/main" id="{85614A02-7586-4BE8-A93E-B528B458FF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516"/>
                  <a:ext cx="429" cy="267"/>
                </a:xfrm>
                <a:custGeom>
                  <a:avLst/>
                  <a:gdLst>
                    <a:gd name="T0" fmla="*/ 348 w 429"/>
                    <a:gd name="T1" fmla="*/ 0 h 267"/>
                    <a:gd name="T2" fmla="*/ 259 w 429"/>
                    <a:gd name="T3" fmla="*/ 0 h 267"/>
                    <a:gd name="T4" fmla="*/ 259 w 429"/>
                    <a:gd name="T5" fmla="*/ 89 h 267"/>
                    <a:gd name="T6" fmla="*/ 172 w 429"/>
                    <a:gd name="T7" fmla="*/ 89 h 267"/>
                    <a:gd name="T8" fmla="*/ 81 w 429"/>
                    <a:gd name="T9" fmla="*/ 89 h 267"/>
                    <a:gd name="T10" fmla="*/ 81 w 429"/>
                    <a:gd name="T11" fmla="*/ 0 h 267"/>
                    <a:gd name="T12" fmla="*/ 0 w 429"/>
                    <a:gd name="T13" fmla="*/ 0 h 267"/>
                    <a:gd name="T14" fmla="*/ 0 w 429"/>
                    <a:gd name="T15" fmla="*/ 91 h 267"/>
                    <a:gd name="T16" fmla="*/ 0 w 429"/>
                    <a:gd name="T17" fmla="*/ 178 h 267"/>
                    <a:gd name="T18" fmla="*/ 85 w 429"/>
                    <a:gd name="T19" fmla="*/ 178 h 267"/>
                    <a:gd name="T20" fmla="*/ 172 w 429"/>
                    <a:gd name="T21" fmla="*/ 178 h 267"/>
                    <a:gd name="T22" fmla="*/ 259 w 429"/>
                    <a:gd name="T23" fmla="*/ 178 h 267"/>
                    <a:gd name="T24" fmla="*/ 348 w 429"/>
                    <a:gd name="T25" fmla="*/ 178 h 267"/>
                    <a:gd name="T26" fmla="*/ 348 w 429"/>
                    <a:gd name="T27" fmla="*/ 267 h 267"/>
                    <a:gd name="T28" fmla="*/ 429 w 429"/>
                    <a:gd name="T29" fmla="*/ 267 h 267"/>
                    <a:gd name="T30" fmla="*/ 429 w 429"/>
                    <a:gd name="T31" fmla="*/ 178 h 267"/>
                    <a:gd name="T32" fmla="*/ 429 w 429"/>
                    <a:gd name="T33" fmla="*/ 89 h 267"/>
                    <a:gd name="T34" fmla="*/ 348 w 429"/>
                    <a:gd name="T35" fmla="*/ 89 h 267"/>
                    <a:gd name="T36" fmla="*/ 348 w 429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29" h="267">
                      <a:moveTo>
                        <a:pt x="348" y="0"/>
                      </a:move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2" y="89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2" y="178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267"/>
                      </a:lnTo>
                      <a:lnTo>
                        <a:pt x="429" y="267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8" name="Freeform 237">
                  <a:extLst>
                    <a:ext uri="{FF2B5EF4-FFF2-40B4-BE49-F238E27FC236}">
                      <a16:creationId xmlns:a16="http://schemas.microsoft.com/office/drawing/2014/main" id="{8A91D927-71E5-479B-9CAC-09B406AC77E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52" y="516"/>
                  <a:ext cx="689" cy="875"/>
                </a:xfrm>
                <a:custGeom>
                  <a:avLst/>
                  <a:gdLst>
                    <a:gd name="T0" fmla="*/ 600 w 689"/>
                    <a:gd name="T1" fmla="*/ 527 h 875"/>
                    <a:gd name="T2" fmla="*/ 511 w 689"/>
                    <a:gd name="T3" fmla="*/ 527 h 875"/>
                    <a:gd name="T4" fmla="*/ 511 w 689"/>
                    <a:gd name="T5" fmla="*/ 440 h 875"/>
                    <a:gd name="T6" fmla="*/ 511 w 689"/>
                    <a:gd name="T7" fmla="*/ 356 h 875"/>
                    <a:gd name="T8" fmla="*/ 422 w 689"/>
                    <a:gd name="T9" fmla="*/ 356 h 875"/>
                    <a:gd name="T10" fmla="*/ 422 w 689"/>
                    <a:gd name="T11" fmla="*/ 267 h 875"/>
                    <a:gd name="T12" fmla="*/ 341 w 689"/>
                    <a:gd name="T13" fmla="*/ 267 h 875"/>
                    <a:gd name="T14" fmla="*/ 341 w 689"/>
                    <a:gd name="T15" fmla="*/ 178 h 875"/>
                    <a:gd name="T16" fmla="*/ 258 w 689"/>
                    <a:gd name="T17" fmla="*/ 178 h 875"/>
                    <a:gd name="T18" fmla="*/ 171 w 689"/>
                    <a:gd name="T19" fmla="*/ 178 h 875"/>
                    <a:gd name="T20" fmla="*/ 171 w 689"/>
                    <a:gd name="T21" fmla="*/ 91 h 875"/>
                    <a:gd name="T22" fmla="*/ 171 w 689"/>
                    <a:gd name="T23" fmla="*/ 0 h 875"/>
                    <a:gd name="T24" fmla="*/ 84 w 689"/>
                    <a:gd name="T25" fmla="*/ 0 h 875"/>
                    <a:gd name="T26" fmla="*/ 0 w 689"/>
                    <a:gd name="T27" fmla="*/ 0 h 875"/>
                    <a:gd name="T28" fmla="*/ 0 w 689"/>
                    <a:gd name="T29" fmla="*/ 91 h 875"/>
                    <a:gd name="T30" fmla="*/ 0 w 689"/>
                    <a:gd name="T31" fmla="*/ 178 h 875"/>
                    <a:gd name="T32" fmla="*/ 0 w 689"/>
                    <a:gd name="T33" fmla="*/ 267 h 875"/>
                    <a:gd name="T34" fmla="*/ 82 w 689"/>
                    <a:gd name="T35" fmla="*/ 267 h 875"/>
                    <a:gd name="T36" fmla="*/ 82 w 689"/>
                    <a:gd name="T37" fmla="*/ 352 h 875"/>
                    <a:gd name="T38" fmla="*/ 82 w 689"/>
                    <a:gd name="T39" fmla="*/ 438 h 875"/>
                    <a:gd name="T40" fmla="*/ 171 w 689"/>
                    <a:gd name="T41" fmla="*/ 438 h 875"/>
                    <a:gd name="T42" fmla="*/ 171 w 689"/>
                    <a:gd name="T43" fmla="*/ 527 h 875"/>
                    <a:gd name="T44" fmla="*/ 260 w 689"/>
                    <a:gd name="T45" fmla="*/ 527 h 875"/>
                    <a:gd name="T46" fmla="*/ 260 w 689"/>
                    <a:gd name="T47" fmla="*/ 616 h 875"/>
                    <a:gd name="T48" fmla="*/ 341 w 689"/>
                    <a:gd name="T49" fmla="*/ 616 h 875"/>
                    <a:gd name="T50" fmla="*/ 341 w 689"/>
                    <a:gd name="T51" fmla="*/ 527 h 875"/>
                    <a:gd name="T52" fmla="*/ 422 w 689"/>
                    <a:gd name="T53" fmla="*/ 527 h 875"/>
                    <a:gd name="T54" fmla="*/ 422 w 689"/>
                    <a:gd name="T55" fmla="*/ 616 h 875"/>
                    <a:gd name="T56" fmla="*/ 511 w 689"/>
                    <a:gd name="T57" fmla="*/ 616 h 875"/>
                    <a:gd name="T58" fmla="*/ 511 w 689"/>
                    <a:gd name="T59" fmla="*/ 705 h 875"/>
                    <a:gd name="T60" fmla="*/ 600 w 689"/>
                    <a:gd name="T61" fmla="*/ 705 h 875"/>
                    <a:gd name="T62" fmla="*/ 600 w 689"/>
                    <a:gd name="T63" fmla="*/ 790 h 875"/>
                    <a:gd name="T64" fmla="*/ 600 w 689"/>
                    <a:gd name="T65" fmla="*/ 875 h 875"/>
                    <a:gd name="T66" fmla="*/ 689 w 689"/>
                    <a:gd name="T67" fmla="*/ 875 h 875"/>
                    <a:gd name="T68" fmla="*/ 689 w 689"/>
                    <a:gd name="T69" fmla="*/ 790 h 875"/>
                    <a:gd name="T70" fmla="*/ 689 w 689"/>
                    <a:gd name="T71" fmla="*/ 703 h 875"/>
                    <a:gd name="T72" fmla="*/ 689 w 689"/>
                    <a:gd name="T73" fmla="*/ 616 h 875"/>
                    <a:gd name="T74" fmla="*/ 600 w 689"/>
                    <a:gd name="T75" fmla="*/ 616 h 875"/>
                    <a:gd name="T76" fmla="*/ 600 w 689"/>
                    <a:gd name="T77" fmla="*/ 527 h 875"/>
                    <a:gd name="T78" fmla="*/ 260 w 689"/>
                    <a:gd name="T79" fmla="*/ 438 h 875"/>
                    <a:gd name="T80" fmla="*/ 260 w 689"/>
                    <a:gd name="T81" fmla="*/ 356 h 875"/>
                    <a:gd name="T82" fmla="*/ 341 w 689"/>
                    <a:gd name="T83" fmla="*/ 356 h 875"/>
                    <a:gd name="T84" fmla="*/ 341 w 689"/>
                    <a:gd name="T85" fmla="*/ 438 h 875"/>
                    <a:gd name="T86" fmla="*/ 260 w 689"/>
                    <a:gd name="T87" fmla="*/ 43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9" h="875">
                      <a:moveTo>
                        <a:pt x="600" y="527"/>
                      </a:moveTo>
                      <a:lnTo>
                        <a:pt x="511" y="527"/>
                      </a:lnTo>
                      <a:lnTo>
                        <a:pt x="511" y="440"/>
                      </a:lnTo>
                      <a:lnTo>
                        <a:pt x="511" y="356"/>
                      </a:lnTo>
                      <a:lnTo>
                        <a:pt x="422" y="356"/>
                      </a:lnTo>
                      <a:lnTo>
                        <a:pt x="422" y="267"/>
                      </a:lnTo>
                      <a:lnTo>
                        <a:pt x="341" y="267"/>
                      </a:lnTo>
                      <a:lnTo>
                        <a:pt x="341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2" y="267"/>
                      </a:lnTo>
                      <a:lnTo>
                        <a:pt x="82" y="352"/>
                      </a:lnTo>
                      <a:lnTo>
                        <a:pt x="82" y="438"/>
                      </a:lnTo>
                      <a:lnTo>
                        <a:pt x="171" y="438"/>
                      </a:lnTo>
                      <a:lnTo>
                        <a:pt x="171" y="527"/>
                      </a:lnTo>
                      <a:lnTo>
                        <a:pt x="260" y="527"/>
                      </a:lnTo>
                      <a:lnTo>
                        <a:pt x="260" y="616"/>
                      </a:lnTo>
                      <a:lnTo>
                        <a:pt x="341" y="616"/>
                      </a:lnTo>
                      <a:lnTo>
                        <a:pt x="341" y="527"/>
                      </a:lnTo>
                      <a:lnTo>
                        <a:pt x="422" y="527"/>
                      </a:lnTo>
                      <a:lnTo>
                        <a:pt x="422" y="616"/>
                      </a:lnTo>
                      <a:lnTo>
                        <a:pt x="511" y="616"/>
                      </a:lnTo>
                      <a:lnTo>
                        <a:pt x="511" y="705"/>
                      </a:lnTo>
                      <a:lnTo>
                        <a:pt x="600" y="705"/>
                      </a:lnTo>
                      <a:lnTo>
                        <a:pt x="600" y="790"/>
                      </a:lnTo>
                      <a:lnTo>
                        <a:pt x="600" y="875"/>
                      </a:lnTo>
                      <a:lnTo>
                        <a:pt x="689" y="875"/>
                      </a:lnTo>
                      <a:lnTo>
                        <a:pt x="689" y="790"/>
                      </a:lnTo>
                      <a:lnTo>
                        <a:pt x="689" y="703"/>
                      </a:lnTo>
                      <a:lnTo>
                        <a:pt x="689" y="616"/>
                      </a:lnTo>
                      <a:lnTo>
                        <a:pt x="600" y="616"/>
                      </a:lnTo>
                      <a:lnTo>
                        <a:pt x="600" y="527"/>
                      </a:lnTo>
                      <a:close/>
                      <a:moveTo>
                        <a:pt x="260" y="438"/>
                      </a:moveTo>
                      <a:lnTo>
                        <a:pt x="260" y="356"/>
                      </a:lnTo>
                      <a:lnTo>
                        <a:pt x="341" y="356"/>
                      </a:lnTo>
                      <a:lnTo>
                        <a:pt x="341" y="438"/>
                      </a:lnTo>
                      <a:lnTo>
                        <a:pt x="260" y="43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9" name="Freeform 238">
                  <a:extLst>
                    <a:ext uri="{FF2B5EF4-FFF2-40B4-BE49-F238E27FC236}">
                      <a16:creationId xmlns:a16="http://schemas.microsoft.com/office/drawing/2014/main" id="{172DC4EE-46B5-43C1-A909-037A7CAFF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8" y="346"/>
                  <a:ext cx="526" cy="875"/>
                </a:xfrm>
                <a:custGeom>
                  <a:avLst/>
                  <a:gdLst>
                    <a:gd name="T0" fmla="*/ 348 w 526"/>
                    <a:gd name="T1" fmla="*/ 608 h 875"/>
                    <a:gd name="T2" fmla="*/ 348 w 526"/>
                    <a:gd name="T3" fmla="*/ 522 h 875"/>
                    <a:gd name="T4" fmla="*/ 348 w 526"/>
                    <a:gd name="T5" fmla="*/ 435 h 875"/>
                    <a:gd name="T6" fmla="*/ 348 w 526"/>
                    <a:gd name="T7" fmla="*/ 348 h 875"/>
                    <a:gd name="T8" fmla="*/ 348 w 526"/>
                    <a:gd name="T9" fmla="*/ 259 h 875"/>
                    <a:gd name="T10" fmla="*/ 259 w 526"/>
                    <a:gd name="T11" fmla="*/ 259 h 875"/>
                    <a:gd name="T12" fmla="*/ 259 w 526"/>
                    <a:gd name="T13" fmla="*/ 174 h 875"/>
                    <a:gd name="T14" fmla="*/ 259 w 526"/>
                    <a:gd name="T15" fmla="*/ 89 h 875"/>
                    <a:gd name="T16" fmla="*/ 348 w 526"/>
                    <a:gd name="T17" fmla="*/ 89 h 875"/>
                    <a:gd name="T18" fmla="*/ 348 w 526"/>
                    <a:gd name="T19" fmla="*/ 0 h 875"/>
                    <a:gd name="T20" fmla="*/ 263 w 526"/>
                    <a:gd name="T21" fmla="*/ 0 h 875"/>
                    <a:gd name="T22" fmla="*/ 178 w 526"/>
                    <a:gd name="T23" fmla="*/ 0 h 875"/>
                    <a:gd name="T24" fmla="*/ 178 w 526"/>
                    <a:gd name="T25" fmla="*/ 89 h 875"/>
                    <a:gd name="T26" fmla="*/ 89 w 526"/>
                    <a:gd name="T27" fmla="*/ 89 h 875"/>
                    <a:gd name="T28" fmla="*/ 0 w 526"/>
                    <a:gd name="T29" fmla="*/ 89 h 875"/>
                    <a:gd name="T30" fmla="*/ 0 w 526"/>
                    <a:gd name="T31" fmla="*/ 174 h 875"/>
                    <a:gd name="T32" fmla="*/ 0 w 526"/>
                    <a:gd name="T33" fmla="*/ 261 h 875"/>
                    <a:gd name="T34" fmla="*/ 0 w 526"/>
                    <a:gd name="T35" fmla="*/ 348 h 875"/>
                    <a:gd name="T36" fmla="*/ 0 w 526"/>
                    <a:gd name="T37" fmla="*/ 437 h 875"/>
                    <a:gd name="T38" fmla="*/ 89 w 526"/>
                    <a:gd name="T39" fmla="*/ 437 h 875"/>
                    <a:gd name="T40" fmla="*/ 176 w 526"/>
                    <a:gd name="T41" fmla="*/ 437 h 875"/>
                    <a:gd name="T42" fmla="*/ 259 w 526"/>
                    <a:gd name="T43" fmla="*/ 437 h 875"/>
                    <a:gd name="T44" fmla="*/ 259 w 526"/>
                    <a:gd name="T45" fmla="*/ 522 h 875"/>
                    <a:gd name="T46" fmla="*/ 259 w 526"/>
                    <a:gd name="T47" fmla="*/ 610 h 875"/>
                    <a:gd name="T48" fmla="*/ 259 w 526"/>
                    <a:gd name="T49" fmla="*/ 697 h 875"/>
                    <a:gd name="T50" fmla="*/ 348 w 526"/>
                    <a:gd name="T51" fmla="*/ 697 h 875"/>
                    <a:gd name="T52" fmla="*/ 348 w 526"/>
                    <a:gd name="T53" fmla="*/ 786 h 875"/>
                    <a:gd name="T54" fmla="*/ 348 w 526"/>
                    <a:gd name="T55" fmla="*/ 875 h 875"/>
                    <a:gd name="T56" fmla="*/ 437 w 526"/>
                    <a:gd name="T57" fmla="*/ 875 h 875"/>
                    <a:gd name="T58" fmla="*/ 437 w 526"/>
                    <a:gd name="T59" fmla="*/ 786 h 875"/>
                    <a:gd name="T60" fmla="*/ 437 w 526"/>
                    <a:gd name="T61" fmla="*/ 697 h 875"/>
                    <a:gd name="T62" fmla="*/ 526 w 526"/>
                    <a:gd name="T63" fmla="*/ 697 h 875"/>
                    <a:gd name="T64" fmla="*/ 526 w 526"/>
                    <a:gd name="T65" fmla="*/ 608 h 875"/>
                    <a:gd name="T66" fmla="*/ 437 w 526"/>
                    <a:gd name="T67" fmla="*/ 608 h 875"/>
                    <a:gd name="T68" fmla="*/ 348 w 526"/>
                    <a:gd name="T69" fmla="*/ 608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26" h="875">
                      <a:moveTo>
                        <a:pt x="348" y="608"/>
                      </a:moveTo>
                      <a:lnTo>
                        <a:pt x="348" y="522"/>
                      </a:lnTo>
                      <a:lnTo>
                        <a:pt x="348" y="435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4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4"/>
                      </a:lnTo>
                      <a:lnTo>
                        <a:pt x="0" y="261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9" y="437"/>
                      </a:lnTo>
                      <a:lnTo>
                        <a:pt x="176" y="437"/>
                      </a:lnTo>
                      <a:lnTo>
                        <a:pt x="259" y="437"/>
                      </a:lnTo>
                      <a:lnTo>
                        <a:pt x="259" y="522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348" y="875"/>
                      </a:lnTo>
                      <a:lnTo>
                        <a:pt x="437" y="875"/>
                      </a:lnTo>
                      <a:lnTo>
                        <a:pt x="437" y="786"/>
                      </a:lnTo>
                      <a:lnTo>
                        <a:pt x="437" y="697"/>
                      </a:lnTo>
                      <a:lnTo>
                        <a:pt x="526" y="697"/>
                      </a:lnTo>
                      <a:lnTo>
                        <a:pt x="526" y="608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0" name="Freeform 239">
                  <a:extLst>
                    <a:ext uri="{FF2B5EF4-FFF2-40B4-BE49-F238E27FC236}">
                      <a16:creationId xmlns:a16="http://schemas.microsoft.com/office/drawing/2014/main" id="{C434DAB0-A731-4ECF-A272-0B354B6405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2" y="783"/>
                  <a:ext cx="526" cy="608"/>
                </a:xfrm>
                <a:custGeom>
                  <a:avLst/>
                  <a:gdLst>
                    <a:gd name="T0" fmla="*/ 355 w 526"/>
                    <a:gd name="T1" fmla="*/ 0 h 608"/>
                    <a:gd name="T2" fmla="*/ 355 w 526"/>
                    <a:gd name="T3" fmla="*/ 89 h 608"/>
                    <a:gd name="T4" fmla="*/ 267 w 526"/>
                    <a:gd name="T5" fmla="*/ 89 h 608"/>
                    <a:gd name="T6" fmla="*/ 267 w 526"/>
                    <a:gd name="T7" fmla="*/ 171 h 608"/>
                    <a:gd name="T8" fmla="*/ 178 w 526"/>
                    <a:gd name="T9" fmla="*/ 171 h 608"/>
                    <a:gd name="T10" fmla="*/ 178 w 526"/>
                    <a:gd name="T11" fmla="*/ 260 h 608"/>
                    <a:gd name="T12" fmla="*/ 89 w 526"/>
                    <a:gd name="T13" fmla="*/ 260 h 608"/>
                    <a:gd name="T14" fmla="*/ 89 w 526"/>
                    <a:gd name="T15" fmla="*/ 349 h 608"/>
                    <a:gd name="T16" fmla="*/ 0 w 526"/>
                    <a:gd name="T17" fmla="*/ 349 h 608"/>
                    <a:gd name="T18" fmla="*/ 0 w 526"/>
                    <a:gd name="T19" fmla="*/ 438 h 608"/>
                    <a:gd name="T20" fmla="*/ 89 w 526"/>
                    <a:gd name="T21" fmla="*/ 438 h 608"/>
                    <a:gd name="T22" fmla="*/ 89 w 526"/>
                    <a:gd name="T23" fmla="*/ 523 h 608"/>
                    <a:gd name="T24" fmla="*/ 89 w 526"/>
                    <a:gd name="T25" fmla="*/ 608 h 608"/>
                    <a:gd name="T26" fmla="*/ 178 w 526"/>
                    <a:gd name="T27" fmla="*/ 608 h 608"/>
                    <a:gd name="T28" fmla="*/ 178 w 526"/>
                    <a:gd name="T29" fmla="*/ 523 h 608"/>
                    <a:gd name="T30" fmla="*/ 178 w 526"/>
                    <a:gd name="T31" fmla="*/ 438 h 608"/>
                    <a:gd name="T32" fmla="*/ 267 w 526"/>
                    <a:gd name="T33" fmla="*/ 438 h 608"/>
                    <a:gd name="T34" fmla="*/ 267 w 526"/>
                    <a:gd name="T35" fmla="*/ 349 h 608"/>
                    <a:gd name="T36" fmla="*/ 355 w 526"/>
                    <a:gd name="T37" fmla="*/ 349 h 608"/>
                    <a:gd name="T38" fmla="*/ 355 w 526"/>
                    <a:gd name="T39" fmla="*/ 260 h 608"/>
                    <a:gd name="T40" fmla="*/ 437 w 526"/>
                    <a:gd name="T41" fmla="*/ 260 h 608"/>
                    <a:gd name="T42" fmla="*/ 437 w 526"/>
                    <a:gd name="T43" fmla="*/ 171 h 608"/>
                    <a:gd name="T44" fmla="*/ 526 w 526"/>
                    <a:gd name="T45" fmla="*/ 171 h 608"/>
                    <a:gd name="T46" fmla="*/ 526 w 526"/>
                    <a:gd name="T47" fmla="*/ 85 h 608"/>
                    <a:gd name="T48" fmla="*/ 526 w 526"/>
                    <a:gd name="T49" fmla="*/ 0 h 608"/>
                    <a:gd name="T50" fmla="*/ 439 w 526"/>
                    <a:gd name="T51" fmla="*/ 0 h 608"/>
                    <a:gd name="T52" fmla="*/ 355 w 526"/>
                    <a:gd name="T53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26" h="608">
                      <a:moveTo>
                        <a:pt x="355" y="0"/>
                      </a:moveTo>
                      <a:lnTo>
                        <a:pt x="355" y="89"/>
                      </a:lnTo>
                      <a:lnTo>
                        <a:pt x="267" y="89"/>
                      </a:lnTo>
                      <a:lnTo>
                        <a:pt x="267" y="171"/>
                      </a:lnTo>
                      <a:lnTo>
                        <a:pt x="178" y="171"/>
                      </a:lnTo>
                      <a:lnTo>
                        <a:pt x="178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9" y="438"/>
                      </a:lnTo>
                      <a:lnTo>
                        <a:pt x="89" y="523"/>
                      </a:lnTo>
                      <a:lnTo>
                        <a:pt x="89" y="608"/>
                      </a:lnTo>
                      <a:lnTo>
                        <a:pt x="178" y="608"/>
                      </a:lnTo>
                      <a:lnTo>
                        <a:pt x="178" y="523"/>
                      </a:lnTo>
                      <a:lnTo>
                        <a:pt x="178" y="438"/>
                      </a:lnTo>
                      <a:lnTo>
                        <a:pt x="267" y="438"/>
                      </a:lnTo>
                      <a:lnTo>
                        <a:pt x="267" y="349"/>
                      </a:lnTo>
                      <a:lnTo>
                        <a:pt x="355" y="349"/>
                      </a:lnTo>
                      <a:lnTo>
                        <a:pt x="355" y="260"/>
                      </a:lnTo>
                      <a:lnTo>
                        <a:pt x="437" y="260"/>
                      </a:lnTo>
                      <a:lnTo>
                        <a:pt x="437" y="171"/>
                      </a:lnTo>
                      <a:lnTo>
                        <a:pt x="526" y="171"/>
                      </a:lnTo>
                      <a:lnTo>
                        <a:pt x="526" y="85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5" y="0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1" name="Rectangle 240">
                  <a:extLst>
                    <a:ext uri="{FF2B5EF4-FFF2-40B4-BE49-F238E27FC236}">
                      <a16:creationId xmlns:a16="http://schemas.microsoft.com/office/drawing/2014/main" id="{C971FF84-C6B2-4EB7-956F-C52D5DC9FB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2" name="Rectangle 241">
                  <a:extLst>
                    <a:ext uri="{FF2B5EF4-FFF2-40B4-BE49-F238E27FC236}">
                      <a16:creationId xmlns:a16="http://schemas.microsoft.com/office/drawing/2014/main" id="{D28726C9-177A-4E01-A0E5-87E43D861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783"/>
                  <a:ext cx="81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3" name="Rectangle 242">
                  <a:extLst>
                    <a:ext uri="{FF2B5EF4-FFF2-40B4-BE49-F238E27FC236}">
                      <a16:creationId xmlns:a16="http://schemas.microsoft.com/office/drawing/2014/main" id="{9AD40AFA-DA73-457B-9BF5-F025CB71E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4" name="Rectangle 243">
                  <a:extLst>
                    <a:ext uri="{FF2B5EF4-FFF2-40B4-BE49-F238E27FC236}">
                      <a16:creationId xmlns:a16="http://schemas.microsoft.com/office/drawing/2014/main" id="{6B8C0E99-EE92-4F51-A068-47DD9A28F7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694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5" name="Rectangle 244">
                  <a:extLst>
                    <a:ext uri="{FF2B5EF4-FFF2-40B4-BE49-F238E27FC236}">
                      <a16:creationId xmlns:a16="http://schemas.microsoft.com/office/drawing/2014/main" id="{98855F3C-98EE-4005-9E7C-AC804012C1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1221"/>
                  <a:ext cx="81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6" name="Rectangle 245">
                  <a:extLst>
                    <a:ext uri="{FF2B5EF4-FFF2-40B4-BE49-F238E27FC236}">
                      <a16:creationId xmlns:a16="http://schemas.microsoft.com/office/drawing/2014/main" id="{4442555A-7526-4840-8D5B-49B36BCFEA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783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7" name="Rectangle 246">
                  <a:extLst>
                    <a:ext uri="{FF2B5EF4-FFF2-40B4-BE49-F238E27FC236}">
                      <a16:creationId xmlns:a16="http://schemas.microsoft.com/office/drawing/2014/main" id="{37D46770-5C16-4A62-AEC5-EE162384B2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8" name="Freeform 247">
                  <a:extLst>
                    <a:ext uri="{FF2B5EF4-FFF2-40B4-BE49-F238E27FC236}">
                      <a16:creationId xmlns:a16="http://schemas.microsoft.com/office/drawing/2014/main" id="{25A5D95D-08BE-4198-9717-0BE2C2DFF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1" y="872"/>
                  <a:ext cx="437" cy="430"/>
                </a:xfrm>
                <a:custGeom>
                  <a:avLst/>
                  <a:gdLst>
                    <a:gd name="T0" fmla="*/ 348 w 437"/>
                    <a:gd name="T1" fmla="*/ 82 h 430"/>
                    <a:gd name="T2" fmla="*/ 259 w 437"/>
                    <a:gd name="T3" fmla="*/ 82 h 430"/>
                    <a:gd name="T4" fmla="*/ 172 w 437"/>
                    <a:gd name="T5" fmla="*/ 82 h 430"/>
                    <a:gd name="T6" fmla="*/ 89 w 437"/>
                    <a:gd name="T7" fmla="*/ 82 h 430"/>
                    <a:gd name="T8" fmla="*/ 89 w 437"/>
                    <a:gd name="T9" fmla="*/ 171 h 430"/>
                    <a:gd name="T10" fmla="*/ 0 w 437"/>
                    <a:gd name="T11" fmla="*/ 171 h 430"/>
                    <a:gd name="T12" fmla="*/ 0 w 437"/>
                    <a:gd name="T13" fmla="*/ 260 h 430"/>
                    <a:gd name="T14" fmla="*/ 0 w 437"/>
                    <a:gd name="T15" fmla="*/ 349 h 430"/>
                    <a:gd name="T16" fmla="*/ 85 w 437"/>
                    <a:gd name="T17" fmla="*/ 349 h 430"/>
                    <a:gd name="T18" fmla="*/ 170 w 437"/>
                    <a:gd name="T19" fmla="*/ 349 h 430"/>
                    <a:gd name="T20" fmla="*/ 170 w 437"/>
                    <a:gd name="T21" fmla="*/ 260 h 430"/>
                    <a:gd name="T22" fmla="*/ 170 w 437"/>
                    <a:gd name="T23" fmla="*/ 171 h 430"/>
                    <a:gd name="T24" fmla="*/ 259 w 437"/>
                    <a:gd name="T25" fmla="*/ 171 h 430"/>
                    <a:gd name="T26" fmla="*/ 259 w 437"/>
                    <a:gd name="T27" fmla="*/ 260 h 430"/>
                    <a:gd name="T28" fmla="*/ 259 w 437"/>
                    <a:gd name="T29" fmla="*/ 347 h 430"/>
                    <a:gd name="T30" fmla="*/ 259 w 437"/>
                    <a:gd name="T31" fmla="*/ 430 h 430"/>
                    <a:gd name="T32" fmla="*/ 348 w 437"/>
                    <a:gd name="T33" fmla="*/ 430 h 430"/>
                    <a:gd name="T34" fmla="*/ 348 w 437"/>
                    <a:gd name="T35" fmla="*/ 347 h 430"/>
                    <a:gd name="T36" fmla="*/ 348 w 437"/>
                    <a:gd name="T37" fmla="*/ 260 h 430"/>
                    <a:gd name="T38" fmla="*/ 348 w 437"/>
                    <a:gd name="T39" fmla="*/ 171 h 430"/>
                    <a:gd name="T40" fmla="*/ 437 w 437"/>
                    <a:gd name="T41" fmla="*/ 171 h 430"/>
                    <a:gd name="T42" fmla="*/ 437 w 437"/>
                    <a:gd name="T43" fmla="*/ 84 h 430"/>
                    <a:gd name="T44" fmla="*/ 437 w 437"/>
                    <a:gd name="T45" fmla="*/ 0 h 430"/>
                    <a:gd name="T46" fmla="*/ 348 w 437"/>
                    <a:gd name="T47" fmla="*/ 0 h 430"/>
                    <a:gd name="T48" fmla="*/ 348 w 437"/>
                    <a:gd name="T49" fmla="*/ 82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0">
                      <a:moveTo>
                        <a:pt x="348" y="82"/>
                      </a:moveTo>
                      <a:lnTo>
                        <a:pt x="259" y="82"/>
                      </a:lnTo>
                      <a:lnTo>
                        <a:pt x="172" y="82"/>
                      </a:lnTo>
                      <a:lnTo>
                        <a:pt x="89" y="82"/>
                      </a:lnTo>
                      <a:lnTo>
                        <a:pt x="89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0" y="349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260"/>
                      </a:lnTo>
                      <a:lnTo>
                        <a:pt x="259" y="347"/>
                      </a:lnTo>
                      <a:lnTo>
                        <a:pt x="259" y="430"/>
                      </a:lnTo>
                      <a:lnTo>
                        <a:pt x="348" y="430"/>
                      </a:lnTo>
                      <a:lnTo>
                        <a:pt x="348" y="347"/>
                      </a:lnTo>
                      <a:lnTo>
                        <a:pt x="348" y="260"/>
                      </a:lnTo>
                      <a:lnTo>
                        <a:pt x="348" y="171"/>
                      </a:lnTo>
                      <a:lnTo>
                        <a:pt x="437" y="171"/>
                      </a:lnTo>
                      <a:lnTo>
                        <a:pt x="437" y="84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2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9" name="Rectangle 248">
                  <a:extLst>
                    <a:ext uri="{FF2B5EF4-FFF2-40B4-BE49-F238E27FC236}">
                      <a16:creationId xmlns:a16="http://schemas.microsoft.com/office/drawing/2014/main" id="{1E29FB62-2DD4-4D88-985A-77DE63478E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605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0" name="Freeform 249">
                  <a:extLst>
                    <a:ext uri="{FF2B5EF4-FFF2-40B4-BE49-F238E27FC236}">
                      <a16:creationId xmlns:a16="http://schemas.microsoft.com/office/drawing/2014/main" id="{872F86D2-903B-45CB-861B-3BB8716A66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" y="605"/>
                  <a:ext cx="429" cy="267"/>
                </a:xfrm>
                <a:custGeom>
                  <a:avLst/>
                  <a:gdLst>
                    <a:gd name="T0" fmla="*/ 348 w 429"/>
                    <a:gd name="T1" fmla="*/ 89 h 267"/>
                    <a:gd name="T2" fmla="*/ 259 w 429"/>
                    <a:gd name="T3" fmla="*/ 89 h 267"/>
                    <a:gd name="T4" fmla="*/ 170 w 429"/>
                    <a:gd name="T5" fmla="*/ 89 h 267"/>
                    <a:gd name="T6" fmla="*/ 170 w 429"/>
                    <a:gd name="T7" fmla="*/ 178 h 267"/>
                    <a:gd name="T8" fmla="*/ 85 w 429"/>
                    <a:gd name="T9" fmla="*/ 178 h 267"/>
                    <a:gd name="T10" fmla="*/ 0 w 429"/>
                    <a:gd name="T11" fmla="*/ 178 h 267"/>
                    <a:gd name="T12" fmla="*/ 0 w 429"/>
                    <a:gd name="T13" fmla="*/ 267 h 267"/>
                    <a:gd name="T14" fmla="*/ 85 w 429"/>
                    <a:gd name="T15" fmla="*/ 267 h 267"/>
                    <a:gd name="T16" fmla="*/ 172 w 429"/>
                    <a:gd name="T17" fmla="*/ 267 h 267"/>
                    <a:gd name="T18" fmla="*/ 259 w 429"/>
                    <a:gd name="T19" fmla="*/ 267 h 267"/>
                    <a:gd name="T20" fmla="*/ 348 w 429"/>
                    <a:gd name="T21" fmla="*/ 267 h 267"/>
                    <a:gd name="T22" fmla="*/ 348 w 429"/>
                    <a:gd name="T23" fmla="*/ 178 h 267"/>
                    <a:gd name="T24" fmla="*/ 429 w 429"/>
                    <a:gd name="T25" fmla="*/ 178 h 267"/>
                    <a:gd name="T26" fmla="*/ 429 w 429"/>
                    <a:gd name="T27" fmla="*/ 89 h 267"/>
                    <a:gd name="T28" fmla="*/ 429 w 429"/>
                    <a:gd name="T29" fmla="*/ 0 h 267"/>
                    <a:gd name="T30" fmla="*/ 348 w 429"/>
                    <a:gd name="T31" fmla="*/ 0 h 267"/>
                    <a:gd name="T32" fmla="*/ 348 w 429"/>
                    <a:gd name="T33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29" h="267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85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5" y="267"/>
                      </a:lnTo>
                      <a:lnTo>
                        <a:pt x="172" y="267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429" y="178"/>
                      </a:lnTo>
                      <a:lnTo>
                        <a:pt x="429" y="89"/>
                      </a:lnTo>
                      <a:lnTo>
                        <a:pt x="429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1" name="Rectangle 250">
                  <a:extLst>
                    <a:ext uri="{FF2B5EF4-FFF2-40B4-BE49-F238E27FC236}">
                      <a16:creationId xmlns:a16="http://schemas.microsoft.com/office/drawing/2014/main" id="{4EBAC124-05B8-4109-82FE-01E73243E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130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2" name="Rectangle 251">
                  <a:extLst>
                    <a:ext uri="{FF2B5EF4-FFF2-40B4-BE49-F238E27FC236}">
                      <a16:creationId xmlns:a16="http://schemas.microsoft.com/office/drawing/2014/main" id="{867D5AFB-C6DE-4787-9F22-D4649D36F3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1221"/>
                  <a:ext cx="89" cy="81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3" name="Rectangle 252">
                  <a:extLst>
                    <a:ext uri="{FF2B5EF4-FFF2-40B4-BE49-F238E27FC236}">
                      <a16:creationId xmlns:a16="http://schemas.microsoft.com/office/drawing/2014/main" id="{E1A14B24-1639-417A-8232-459A30739A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1132"/>
                  <a:ext cx="89" cy="89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4" name="Rectangle 253">
                  <a:extLst>
                    <a:ext uri="{FF2B5EF4-FFF2-40B4-BE49-F238E27FC236}">
                      <a16:creationId xmlns:a16="http://schemas.microsoft.com/office/drawing/2014/main" id="{AD99C6EB-8ECF-418A-83A6-7FB4054F4A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872"/>
                  <a:ext cx="89" cy="82"/>
                </a:xfrm>
                <a:prstGeom prst="rect">
                  <a:avLst/>
                </a:prstGeom>
                <a:solidFill>
                  <a:srgbClr val="78D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5" name="Freeform 254">
                  <a:extLst>
                    <a:ext uri="{FF2B5EF4-FFF2-40B4-BE49-F238E27FC236}">
                      <a16:creationId xmlns:a16="http://schemas.microsoft.com/office/drawing/2014/main" id="{F1CDA601-4AD0-4DA7-B6CE-BA2093E829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" y="954"/>
                  <a:ext cx="518" cy="615"/>
                </a:xfrm>
                <a:custGeom>
                  <a:avLst/>
                  <a:gdLst>
                    <a:gd name="T0" fmla="*/ 429 w 518"/>
                    <a:gd name="T1" fmla="*/ 178 h 615"/>
                    <a:gd name="T2" fmla="*/ 429 w 518"/>
                    <a:gd name="T3" fmla="*/ 267 h 615"/>
                    <a:gd name="T4" fmla="*/ 348 w 518"/>
                    <a:gd name="T5" fmla="*/ 267 h 615"/>
                    <a:gd name="T6" fmla="*/ 348 w 518"/>
                    <a:gd name="T7" fmla="*/ 348 h 615"/>
                    <a:gd name="T8" fmla="*/ 429 w 518"/>
                    <a:gd name="T9" fmla="*/ 348 h 615"/>
                    <a:gd name="T10" fmla="*/ 429 w 518"/>
                    <a:gd name="T11" fmla="*/ 437 h 615"/>
                    <a:gd name="T12" fmla="*/ 348 w 518"/>
                    <a:gd name="T13" fmla="*/ 437 h 615"/>
                    <a:gd name="T14" fmla="*/ 348 w 518"/>
                    <a:gd name="T15" fmla="*/ 348 h 615"/>
                    <a:gd name="T16" fmla="*/ 259 w 518"/>
                    <a:gd name="T17" fmla="*/ 348 h 615"/>
                    <a:gd name="T18" fmla="*/ 259 w 518"/>
                    <a:gd name="T19" fmla="*/ 265 h 615"/>
                    <a:gd name="T20" fmla="*/ 259 w 518"/>
                    <a:gd name="T21" fmla="*/ 178 h 615"/>
                    <a:gd name="T22" fmla="*/ 259 w 518"/>
                    <a:gd name="T23" fmla="*/ 91 h 615"/>
                    <a:gd name="T24" fmla="*/ 259 w 518"/>
                    <a:gd name="T25" fmla="*/ 0 h 615"/>
                    <a:gd name="T26" fmla="*/ 170 w 518"/>
                    <a:gd name="T27" fmla="*/ 0 h 615"/>
                    <a:gd name="T28" fmla="*/ 83 w 518"/>
                    <a:gd name="T29" fmla="*/ 0 h 615"/>
                    <a:gd name="T30" fmla="*/ 0 w 518"/>
                    <a:gd name="T31" fmla="*/ 0 h 615"/>
                    <a:gd name="T32" fmla="*/ 0 w 518"/>
                    <a:gd name="T33" fmla="*/ 91 h 615"/>
                    <a:gd name="T34" fmla="*/ 0 w 518"/>
                    <a:gd name="T35" fmla="*/ 178 h 615"/>
                    <a:gd name="T36" fmla="*/ 81 w 518"/>
                    <a:gd name="T37" fmla="*/ 178 h 615"/>
                    <a:gd name="T38" fmla="*/ 81 w 518"/>
                    <a:gd name="T39" fmla="*/ 89 h 615"/>
                    <a:gd name="T40" fmla="*/ 170 w 518"/>
                    <a:gd name="T41" fmla="*/ 89 h 615"/>
                    <a:gd name="T42" fmla="*/ 170 w 518"/>
                    <a:gd name="T43" fmla="*/ 178 h 615"/>
                    <a:gd name="T44" fmla="*/ 170 w 518"/>
                    <a:gd name="T45" fmla="*/ 265 h 615"/>
                    <a:gd name="T46" fmla="*/ 170 w 518"/>
                    <a:gd name="T47" fmla="*/ 352 h 615"/>
                    <a:gd name="T48" fmla="*/ 170 w 518"/>
                    <a:gd name="T49" fmla="*/ 437 h 615"/>
                    <a:gd name="T50" fmla="*/ 259 w 518"/>
                    <a:gd name="T51" fmla="*/ 437 h 615"/>
                    <a:gd name="T52" fmla="*/ 259 w 518"/>
                    <a:gd name="T53" fmla="*/ 526 h 615"/>
                    <a:gd name="T54" fmla="*/ 348 w 518"/>
                    <a:gd name="T55" fmla="*/ 526 h 615"/>
                    <a:gd name="T56" fmla="*/ 348 w 518"/>
                    <a:gd name="T57" fmla="*/ 615 h 615"/>
                    <a:gd name="T58" fmla="*/ 429 w 518"/>
                    <a:gd name="T59" fmla="*/ 615 h 615"/>
                    <a:gd name="T60" fmla="*/ 429 w 518"/>
                    <a:gd name="T61" fmla="*/ 526 h 615"/>
                    <a:gd name="T62" fmla="*/ 518 w 518"/>
                    <a:gd name="T63" fmla="*/ 526 h 615"/>
                    <a:gd name="T64" fmla="*/ 518 w 518"/>
                    <a:gd name="T65" fmla="*/ 439 h 615"/>
                    <a:gd name="T66" fmla="*/ 518 w 518"/>
                    <a:gd name="T67" fmla="*/ 352 h 615"/>
                    <a:gd name="T68" fmla="*/ 518 w 518"/>
                    <a:gd name="T69" fmla="*/ 265 h 615"/>
                    <a:gd name="T70" fmla="*/ 518 w 518"/>
                    <a:gd name="T71" fmla="*/ 178 h 615"/>
                    <a:gd name="T72" fmla="*/ 429 w 518"/>
                    <a:gd name="T73" fmla="*/ 17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18" h="615">
                      <a:moveTo>
                        <a:pt x="429" y="178"/>
                      </a:moveTo>
                      <a:lnTo>
                        <a:pt x="429" y="267"/>
                      </a:lnTo>
                      <a:lnTo>
                        <a:pt x="348" y="267"/>
                      </a:lnTo>
                      <a:lnTo>
                        <a:pt x="348" y="348"/>
                      </a:lnTo>
                      <a:lnTo>
                        <a:pt x="429" y="348"/>
                      </a:lnTo>
                      <a:lnTo>
                        <a:pt x="42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5"/>
                      </a:lnTo>
                      <a:lnTo>
                        <a:pt x="259" y="178"/>
                      </a:lnTo>
                      <a:lnTo>
                        <a:pt x="259" y="91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52"/>
                      </a:lnTo>
                      <a:lnTo>
                        <a:pt x="170" y="437"/>
                      </a:lnTo>
                      <a:lnTo>
                        <a:pt x="259" y="437"/>
                      </a:lnTo>
                      <a:lnTo>
                        <a:pt x="259" y="526"/>
                      </a:lnTo>
                      <a:lnTo>
                        <a:pt x="348" y="526"/>
                      </a:lnTo>
                      <a:lnTo>
                        <a:pt x="348" y="615"/>
                      </a:lnTo>
                      <a:lnTo>
                        <a:pt x="429" y="615"/>
                      </a:lnTo>
                      <a:lnTo>
                        <a:pt x="429" y="526"/>
                      </a:lnTo>
                      <a:lnTo>
                        <a:pt x="518" y="526"/>
                      </a:lnTo>
                      <a:lnTo>
                        <a:pt x="518" y="439"/>
                      </a:lnTo>
                      <a:lnTo>
                        <a:pt x="518" y="352"/>
                      </a:lnTo>
                      <a:lnTo>
                        <a:pt x="518" y="265"/>
                      </a:lnTo>
                      <a:lnTo>
                        <a:pt x="518" y="178"/>
                      </a:lnTo>
                      <a:lnTo>
                        <a:pt x="429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6" name="Rectangle 255">
                  <a:extLst>
                    <a:ext uri="{FF2B5EF4-FFF2-40B4-BE49-F238E27FC236}">
                      <a16:creationId xmlns:a16="http://schemas.microsoft.com/office/drawing/2014/main" id="{9C21ACBE-BE11-4C56-A129-31851544C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694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7" name="Rectangle 256">
                  <a:extLst>
                    <a:ext uri="{FF2B5EF4-FFF2-40B4-BE49-F238E27FC236}">
                      <a16:creationId xmlns:a16="http://schemas.microsoft.com/office/drawing/2014/main" id="{05D0EFE3-6091-4F6E-A4C5-6C6C0ED5A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66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8" name="Freeform 257">
                  <a:extLst>
                    <a:ext uri="{FF2B5EF4-FFF2-40B4-BE49-F238E27FC236}">
                      <a16:creationId xmlns:a16="http://schemas.microsoft.com/office/drawing/2014/main" id="{B0CB11E6-2081-47B4-B284-16A5662E5B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2" y="954"/>
                  <a:ext cx="704" cy="615"/>
                </a:xfrm>
                <a:custGeom>
                  <a:avLst/>
                  <a:gdLst>
                    <a:gd name="T0" fmla="*/ 615 w 704"/>
                    <a:gd name="T1" fmla="*/ 348 h 615"/>
                    <a:gd name="T2" fmla="*/ 526 w 704"/>
                    <a:gd name="T3" fmla="*/ 348 h 615"/>
                    <a:gd name="T4" fmla="*/ 526 w 704"/>
                    <a:gd name="T5" fmla="*/ 267 h 615"/>
                    <a:gd name="T6" fmla="*/ 439 w 704"/>
                    <a:gd name="T7" fmla="*/ 267 h 615"/>
                    <a:gd name="T8" fmla="*/ 348 w 704"/>
                    <a:gd name="T9" fmla="*/ 267 h 615"/>
                    <a:gd name="T10" fmla="*/ 348 w 704"/>
                    <a:gd name="T11" fmla="*/ 178 h 615"/>
                    <a:gd name="T12" fmla="*/ 348 w 704"/>
                    <a:gd name="T13" fmla="*/ 89 h 615"/>
                    <a:gd name="T14" fmla="*/ 265 w 704"/>
                    <a:gd name="T15" fmla="*/ 89 h 615"/>
                    <a:gd name="T16" fmla="*/ 178 w 704"/>
                    <a:gd name="T17" fmla="*/ 89 h 615"/>
                    <a:gd name="T18" fmla="*/ 178 w 704"/>
                    <a:gd name="T19" fmla="*/ 0 h 615"/>
                    <a:gd name="T20" fmla="*/ 91 w 704"/>
                    <a:gd name="T21" fmla="*/ 0 h 615"/>
                    <a:gd name="T22" fmla="*/ 0 w 704"/>
                    <a:gd name="T23" fmla="*/ 0 h 615"/>
                    <a:gd name="T24" fmla="*/ 0 w 704"/>
                    <a:gd name="T25" fmla="*/ 91 h 615"/>
                    <a:gd name="T26" fmla="*/ 0 w 704"/>
                    <a:gd name="T27" fmla="*/ 178 h 615"/>
                    <a:gd name="T28" fmla="*/ 91 w 704"/>
                    <a:gd name="T29" fmla="*/ 178 h 615"/>
                    <a:gd name="T30" fmla="*/ 178 w 704"/>
                    <a:gd name="T31" fmla="*/ 178 h 615"/>
                    <a:gd name="T32" fmla="*/ 178 w 704"/>
                    <a:gd name="T33" fmla="*/ 267 h 615"/>
                    <a:gd name="T34" fmla="*/ 267 w 704"/>
                    <a:gd name="T35" fmla="*/ 267 h 615"/>
                    <a:gd name="T36" fmla="*/ 267 w 704"/>
                    <a:gd name="T37" fmla="*/ 348 h 615"/>
                    <a:gd name="T38" fmla="*/ 352 w 704"/>
                    <a:gd name="T39" fmla="*/ 348 h 615"/>
                    <a:gd name="T40" fmla="*/ 437 w 704"/>
                    <a:gd name="T41" fmla="*/ 348 h 615"/>
                    <a:gd name="T42" fmla="*/ 437 w 704"/>
                    <a:gd name="T43" fmla="*/ 437 h 615"/>
                    <a:gd name="T44" fmla="*/ 526 w 704"/>
                    <a:gd name="T45" fmla="*/ 437 h 615"/>
                    <a:gd name="T46" fmla="*/ 526 w 704"/>
                    <a:gd name="T47" fmla="*/ 526 h 615"/>
                    <a:gd name="T48" fmla="*/ 615 w 704"/>
                    <a:gd name="T49" fmla="*/ 526 h 615"/>
                    <a:gd name="T50" fmla="*/ 615 w 704"/>
                    <a:gd name="T51" fmla="*/ 615 h 615"/>
                    <a:gd name="T52" fmla="*/ 704 w 704"/>
                    <a:gd name="T53" fmla="*/ 615 h 615"/>
                    <a:gd name="T54" fmla="*/ 704 w 704"/>
                    <a:gd name="T55" fmla="*/ 526 h 615"/>
                    <a:gd name="T56" fmla="*/ 704 w 704"/>
                    <a:gd name="T57" fmla="*/ 437 h 615"/>
                    <a:gd name="T58" fmla="*/ 615 w 704"/>
                    <a:gd name="T59" fmla="*/ 437 h 615"/>
                    <a:gd name="T60" fmla="*/ 615 w 704"/>
                    <a:gd name="T61" fmla="*/ 348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04" h="615">
                      <a:moveTo>
                        <a:pt x="615" y="348"/>
                      </a:moveTo>
                      <a:lnTo>
                        <a:pt x="526" y="348"/>
                      </a:lnTo>
                      <a:lnTo>
                        <a:pt x="526" y="267"/>
                      </a:lnTo>
                      <a:lnTo>
                        <a:pt x="439" y="267"/>
                      </a:lnTo>
                      <a:lnTo>
                        <a:pt x="348" y="267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5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267"/>
                      </a:lnTo>
                      <a:lnTo>
                        <a:pt x="267" y="267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615"/>
                      </a:lnTo>
                      <a:lnTo>
                        <a:pt x="704" y="615"/>
                      </a:lnTo>
                      <a:lnTo>
                        <a:pt x="704" y="526"/>
                      </a:lnTo>
                      <a:lnTo>
                        <a:pt x="704" y="437"/>
                      </a:lnTo>
                      <a:lnTo>
                        <a:pt x="615" y="437"/>
                      </a:lnTo>
                      <a:lnTo>
                        <a:pt x="615" y="34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9" name="Freeform 258">
                  <a:extLst>
                    <a:ext uri="{FF2B5EF4-FFF2-40B4-BE49-F238E27FC236}">
                      <a16:creationId xmlns:a16="http://schemas.microsoft.com/office/drawing/2014/main" id="{12C3D319-BD63-4121-A586-FC781475BB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1480"/>
                  <a:ext cx="170" cy="178"/>
                </a:xfrm>
                <a:custGeom>
                  <a:avLst/>
                  <a:gdLst>
                    <a:gd name="T0" fmla="*/ 0 w 170"/>
                    <a:gd name="T1" fmla="*/ 0 h 178"/>
                    <a:gd name="T2" fmla="*/ 0 w 170"/>
                    <a:gd name="T3" fmla="*/ 87 h 178"/>
                    <a:gd name="T4" fmla="*/ 0 w 170"/>
                    <a:gd name="T5" fmla="*/ 178 h 178"/>
                    <a:gd name="T6" fmla="*/ 87 w 170"/>
                    <a:gd name="T7" fmla="*/ 178 h 178"/>
                    <a:gd name="T8" fmla="*/ 170 w 170"/>
                    <a:gd name="T9" fmla="*/ 178 h 178"/>
                    <a:gd name="T10" fmla="*/ 170 w 170"/>
                    <a:gd name="T11" fmla="*/ 87 h 178"/>
                    <a:gd name="T12" fmla="*/ 170 w 170"/>
                    <a:gd name="T13" fmla="*/ 0 h 178"/>
                    <a:gd name="T14" fmla="*/ 87 w 170"/>
                    <a:gd name="T15" fmla="*/ 0 h 178"/>
                    <a:gd name="T16" fmla="*/ 0 w 170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0" y="0"/>
                      </a:move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0" name="Freeform 259">
                  <a:extLst>
                    <a:ext uri="{FF2B5EF4-FFF2-40B4-BE49-F238E27FC236}">
                      <a16:creationId xmlns:a16="http://schemas.microsoft.com/office/drawing/2014/main" id="{36B703DC-767E-412A-AE92-9F1A37923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2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1" name="Rectangle 260">
                  <a:extLst>
                    <a:ext uri="{FF2B5EF4-FFF2-40B4-BE49-F238E27FC236}">
                      <a16:creationId xmlns:a16="http://schemas.microsoft.com/office/drawing/2014/main" id="{AD34CA3C-CF86-4A05-A03A-899841CAC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2" name="Freeform 261">
                  <a:extLst>
                    <a:ext uri="{FF2B5EF4-FFF2-40B4-BE49-F238E27FC236}">
                      <a16:creationId xmlns:a16="http://schemas.microsoft.com/office/drawing/2014/main" id="{A8DF95AA-B25E-411B-8065-CB8456114D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94"/>
                  <a:ext cx="437" cy="527"/>
                </a:xfrm>
                <a:custGeom>
                  <a:avLst/>
                  <a:gdLst>
                    <a:gd name="T0" fmla="*/ 437 w 437"/>
                    <a:gd name="T1" fmla="*/ 438 h 527"/>
                    <a:gd name="T2" fmla="*/ 437 w 437"/>
                    <a:gd name="T3" fmla="*/ 351 h 527"/>
                    <a:gd name="T4" fmla="*/ 437 w 437"/>
                    <a:gd name="T5" fmla="*/ 260 h 527"/>
                    <a:gd name="T6" fmla="*/ 348 w 437"/>
                    <a:gd name="T7" fmla="*/ 260 h 527"/>
                    <a:gd name="T8" fmla="*/ 259 w 437"/>
                    <a:gd name="T9" fmla="*/ 260 h 527"/>
                    <a:gd name="T10" fmla="*/ 259 w 437"/>
                    <a:gd name="T11" fmla="*/ 178 h 527"/>
                    <a:gd name="T12" fmla="*/ 348 w 437"/>
                    <a:gd name="T13" fmla="*/ 178 h 527"/>
                    <a:gd name="T14" fmla="*/ 348 w 437"/>
                    <a:gd name="T15" fmla="*/ 87 h 527"/>
                    <a:gd name="T16" fmla="*/ 348 w 437"/>
                    <a:gd name="T17" fmla="*/ 0 h 527"/>
                    <a:gd name="T18" fmla="*/ 259 w 437"/>
                    <a:gd name="T19" fmla="*/ 0 h 527"/>
                    <a:gd name="T20" fmla="*/ 259 w 437"/>
                    <a:gd name="T21" fmla="*/ 89 h 527"/>
                    <a:gd name="T22" fmla="*/ 170 w 437"/>
                    <a:gd name="T23" fmla="*/ 89 h 527"/>
                    <a:gd name="T24" fmla="*/ 170 w 437"/>
                    <a:gd name="T25" fmla="*/ 174 h 527"/>
                    <a:gd name="T26" fmla="*/ 170 w 437"/>
                    <a:gd name="T27" fmla="*/ 260 h 527"/>
                    <a:gd name="T28" fmla="*/ 89 w 437"/>
                    <a:gd name="T29" fmla="*/ 260 h 527"/>
                    <a:gd name="T30" fmla="*/ 89 w 437"/>
                    <a:gd name="T31" fmla="*/ 349 h 527"/>
                    <a:gd name="T32" fmla="*/ 170 w 437"/>
                    <a:gd name="T33" fmla="*/ 349 h 527"/>
                    <a:gd name="T34" fmla="*/ 170 w 437"/>
                    <a:gd name="T35" fmla="*/ 438 h 527"/>
                    <a:gd name="T36" fmla="*/ 87 w 437"/>
                    <a:gd name="T37" fmla="*/ 438 h 527"/>
                    <a:gd name="T38" fmla="*/ 0 w 437"/>
                    <a:gd name="T39" fmla="*/ 438 h 527"/>
                    <a:gd name="T40" fmla="*/ 0 w 437"/>
                    <a:gd name="T41" fmla="*/ 527 h 527"/>
                    <a:gd name="T42" fmla="*/ 87 w 437"/>
                    <a:gd name="T43" fmla="*/ 527 h 527"/>
                    <a:gd name="T44" fmla="*/ 174 w 437"/>
                    <a:gd name="T45" fmla="*/ 527 h 527"/>
                    <a:gd name="T46" fmla="*/ 259 w 437"/>
                    <a:gd name="T47" fmla="*/ 527 h 527"/>
                    <a:gd name="T48" fmla="*/ 259 w 437"/>
                    <a:gd name="T49" fmla="*/ 438 h 527"/>
                    <a:gd name="T50" fmla="*/ 259 w 437"/>
                    <a:gd name="T51" fmla="*/ 349 h 527"/>
                    <a:gd name="T52" fmla="*/ 348 w 437"/>
                    <a:gd name="T53" fmla="*/ 349 h 527"/>
                    <a:gd name="T54" fmla="*/ 348 w 437"/>
                    <a:gd name="T55" fmla="*/ 438 h 527"/>
                    <a:gd name="T56" fmla="*/ 437 w 437"/>
                    <a:gd name="T57" fmla="*/ 438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7" h="527">
                      <a:moveTo>
                        <a:pt x="437" y="438"/>
                      </a:moveTo>
                      <a:lnTo>
                        <a:pt x="437" y="351"/>
                      </a:lnTo>
                      <a:lnTo>
                        <a:pt x="437" y="260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7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174"/>
                      </a:lnTo>
                      <a:lnTo>
                        <a:pt x="170" y="260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87" y="527"/>
                      </a:lnTo>
                      <a:lnTo>
                        <a:pt x="174" y="527"/>
                      </a:lnTo>
                      <a:lnTo>
                        <a:pt x="259" y="527"/>
                      </a:lnTo>
                      <a:lnTo>
                        <a:pt x="259" y="438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3" name="Freeform 262">
                  <a:extLst>
                    <a:ext uri="{FF2B5EF4-FFF2-40B4-BE49-F238E27FC236}">
                      <a16:creationId xmlns:a16="http://schemas.microsoft.com/office/drawing/2014/main" id="{F8A06390-DBF8-4129-9D55-5B1CC3CF1E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1221"/>
                  <a:ext cx="696" cy="437"/>
                </a:xfrm>
                <a:custGeom>
                  <a:avLst/>
                  <a:gdLst>
                    <a:gd name="T0" fmla="*/ 522 w 696"/>
                    <a:gd name="T1" fmla="*/ 0 h 437"/>
                    <a:gd name="T2" fmla="*/ 437 w 696"/>
                    <a:gd name="T3" fmla="*/ 0 h 437"/>
                    <a:gd name="T4" fmla="*/ 437 w 696"/>
                    <a:gd name="T5" fmla="*/ 81 h 437"/>
                    <a:gd name="T6" fmla="*/ 346 w 696"/>
                    <a:gd name="T7" fmla="*/ 81 h 437"/>
                    <a:gd name="T8" fmla="*/ 259 w 696"/>
                    <a:gd name="T9" fmla="*/ 81 h 437"/>
                    <a:gd name="T10" fmla="*/ 259 w 696"/>
                    <a:gd name="T11" fmla="*/ 170 h 437"/>
                    <a:gd name="T12" fmla="*/ 348 w 696"/>
                    <a:gd name="T13" fmla="*/ 170 h 437"/>
                    <a:gd name="T14" fmla="*/ 348 w 696"/>
                    <a:gd name="T15" fmla="*/ 259 h 437"/>
                    <a:gd name="T16" fmla="*/ 259 w 696"/>
                    <a:gd name="T17" fmla="*/ 259 h 437"/>
                    <a:gd name="T18" fmla="*/ 170 w 696"/>
                    <a:gd name="T19" fmla="*/ 259 h 437"/>
                    <a:gd name="T20" fmla="*/ 170 w 696"/>
                    <a:gd name="T21" fmla="*/ 348 h 437"/>
                    <a:gd name="T22" fmla="*/ 85 w 696"/>
                    <a:gd name="T23" fmla="*/ 348 h 437"/>
                    <a:gd name="T24" fmla="*/ 0 w 696"/>
                    <a:gd name="T25" fmla="*/ 348 h 437"/>
                    <a:gd name="T26" fmla="*/ 0 w 696"/>
                    <a:gd name="T27" fmla="*/ 437 h 437"/>
                    <a:gd name="T28" fmla="*/ 85 w 696"/>
                    <a:gd name="T29" fmla="*/ 437 h 437"/>
                    <a:gd name="T30" fmla="*/ 172 w 696"/>
                    <a:gd name="T31" fmla="*/ 437 h 437"/>
                    <a:gd name="T32" fmla="*/ 259 w 696"/>
                    <a:gd name="T33" fmla="*/ 437 h 437"/>
                    <a:gd name="T34" fmla="*/ 259 w 696"/>
                    <a:gd name="T35" fmla="*/ 348 h 437"/>
                    <a:gd name="T36" fmla="*/ 346 w 696"/>
                    <a:gd name="T37" fmla="*/ 348 h 437"/>
                    <a:gd name="T38" fmla="*/ 437 w 696"/>
                    <a:gd name="T39" fmla="*/ 348 h 437"/>
                    <a:gd name="T40" fmla="*/ 437 w 696"/>
                    <a:gd name="T41" fmla="*/ 259 h 437"/>
                    <a:gd name="T42" fmla="*/ 518 w 696"/>
                    <a:gd name="T43" fmla="*/ 259 h 437"/>
                    <a:gd name="T44" fmla="*/ 518 w 696"/>
                    <a:gd name="T45" fmla="*/ 172 h 437"/>
                    <a:gd name="T46" fmla="*/ 518 w 696"/>
                    <a:gd name="T47" fmla="*/ 81 h 437"/>
                    <a:gd name="T48" fmla="*/ 609 w 696"/>
                    <a:gd name="T49" fmla="*/ 81 h 437"/>
                    <a:gd name="T50" fmla="*/ 696 w 696"/>
                    <a:gd name="T51" fmla="*/ 81 h 437"/>
                    <a:gd name="T52" fmla="*/ 696 w 696"/>
                    <a:gd name="T53" fmla="*/ 0 h 437"/>
                    <a:gd name="T54" fmla="*/ 609 w 696"/>
                    <a:gd name="T55" fmla="*/ 0 h 437"/>
                    <a:gd name="T56" fmla="*/ 522 w 696"/>
                    <a:gd name="T57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96" h="437">
                      <a:moveTo>
                        <a:pt x="522" y="0"/>
                      </a:moveTo>
                      <a:lnTo>
                        <a:pt x="437" y="0"/>
                      </a:lnTo>
                      <a:lnTo>
                        <a:pt x="437" y="81"/>
                      </a:lnTo>
                      <a:lnTo>
                        <a:pt x="346" y="81"/>
                      </a:lnTo>
                      <a:lnTo>
                        <a:pt x="259" y="81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85" y="348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5" y="437"/>
                      </a:lnTo>
                      <a:lnTo>
                        <a:pt x="172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6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18" y="259"/>
                      </a:lnTo>
                      <a:lnTo>
                        <a:pt x="518" y="172"/>
                      </a:lnTo>
                      <a:lnTo>
                        <a:pt x="518" y="81"/>
                      </a:lnTo>
                      <a:lnTo>
                        <a:pt x="609" y="81"/>
                      </a:lnTo>
                      <a:lnTo>
                        <a:pt x="696" y="81"/>
                      </a:lnTo>
                      <a:lnTo>
                        <a:pt x="696" y="0"/>
                      </a:lnTo>
                      <a:lnTo>
                        <a:pt x="609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4" name="Rectangle 263">
                  <a:extLst>
                    <a:ext uri="{FF2B5EF4-FFF2-40B4-BE49-F238E27FC236}">
                      <a16:creationId xmlns:a16="http://schemas.microsoft.com/office/drawing/2014/main" id="{A9ACE136-A764-45AB-86D0-2B11B401D8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872"/>
                  <a:ext cx="89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5" name="Rectangle 264">
                  <a:extLst>
                    <a:ext uri="{FF2B5EF4-FFF2-40B4-BE49-F238E27FC236}">
                      <a16:creationId xmlns:a16="http://schemas.microsoft.com/office/drawing/2014/main" id="{24B32E65-826B-4311-8E8C-3ADD7FF957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48" y="605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6" name="Freeform 265">
                  <a:extLst>
                    <a:ext uri="{FF2B5EF4-FFF2-40B4-BE49-F238E27FC236}">
                      <a16:creationId xmlns:a16="http://schemas.microsoft.com/office/drawing/2014/main" id="{7B135389-AC10-44CE-8387-312BF41D8B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605"/>
                  <a:ext cx="178" cy="178"/>
                </a:xfrm>
                <a:custGeom>
                  <a:avLst/>
                  <a:gdLst>
                    <a:gd name="T0" fmla="*/ 178 w 178"/>
                    <a:gd name="T1" fmla="*/ 178 h 178"/>
                    <a:gd name="T2" fmla="*/ 178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0 h 178"/>
                    <a:gd name="T8" fmla="*/ 0 w 178"/>
                    <a:gd name="T9" fmla="*/ 0 h 178"/>
                    <a:gd name="T10" fmla="*/ 0 w 178"/>
                    <a:gd name="T11" fmla="*/ 89 h 178"/>
                    <a:gd name="T12" fmla="*/ 0 w 178"/>
                    <a:gd name="T13" fmla="*/ 178 h 178"/>
                    <a:gd name="T14" fmla="*/ 91 w 178"/>
                    <a:gd name="T15" fmla="*/ 178 h 178"/>
                    <a:gd name="T16" fmla="*/ 178 w 178"/>
                    <a:gd name="T17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178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7" name="Rectangle 266">
                  <a:extLst>
                    <a:ext uri="{FF2B5EF4-FFF2-40B4-BE49-F238E27FC236}">
                      <a16:creationId xmlns:a16="http://schemas.microsoft.com/office/drawing/2014/main" id="{AA51F193-1668-41DE-A004-E254DE3157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516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8" name="Rectangle 267">
                  <a:extLst>
                    <a:ext uri="{FF2B5EF4-FFF2-40B4-BE49-F238E27FC236}">
                      <a16:creationId xmlns:a16="http://schemas.microsoft.com/office/drawing/2014/main" id="{C4E1FDB8-1D3A-4D41-A5AF-90B54AFCF1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9" name="Freeform 268">
                  <a:extLst>
                    <a:ext uri="{FF2B5EF4-FFF2-40B4-BE49-F238E27FC236}">
                      <a16:creationId xmlns:a16="http://schemas.microsoft.com/office/drawing/2014/main" id="{57D61275-98E5-4C65-BB00-0A12A935D0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872"/>
                  <a:ext cx="785" cy="519"/>
                </a:xfrm>
                <a:custGeom>
                  <a:avLst/>
                  <a:gdLst>
                    <a:gd name="T0" fmla="*/ 437 w 785"/>
                    <a:gd name="T1" fmla="*/ 434 h 519"/>
                    <a:gd name="T2" fmla="*/ 437 w 785"/>
                    <a:gd name="T3" fmla="*/ 349 h 519"/>
                    <a:gd name="T4" fmla="*/ 518 w 785"/>
                    <a:gd name="T5" fmla="*/ 349 h 519"/>
                    <a:gd name="T6" fmla="*/ 518 w 785"/>
                    <a:gd name="T7" fmla="*/ 260 h 519"/>
                    <a:gd name="T8" fmla="*/ 609 w 785"/>
                    <a:gd name="T9" fmla="*/ 260 h 519"/>
                    <a:gd name="T10" fmla="*/ 696 w 785"/>
                    <a:gd name="T11" fmla="*/ 260 h 519"/>
                    <a:gd name="T12" fmla="*/ 785 w 785"/>
                    <a:gd name="T13" fmla="*/ 260 h 519"/>
                    <a:gd name="T14" fmla="*/ 785 w 785"/>
                    <a:gd name="T15" fmla="*/ 173 h 519"/>
                    <a:gd name="T16" fmla="*/ 785 w 785"/>
                    <a:gd name="T17" fmla="*/ 82 h 519"/>
                    <a:gd name="T18" fmla="*/ 696 w 785"/>
                    <a:gd name="T19" fmla="*/ 82 h 519"/>
                    <a:gd name="T20" fmla="*/ 696 w 785"/>
                    <a:gd name="T21" fmla="*/ 171 h 519"/>
                    <a:gd name="T22" fmla="*/ 607 w 785"/>
                    <a:gd name="T23" fmla="*/ 171 h 519"/>
                    <a:gd name="T24" fmla="*/ 607 w 785"/>
                    <a:gd name="T25" fmla="*/ 82 h 519"/>
                    <a:gd name="T26" fmla="*/ 518 w 785"/>
                    <a:gd name="T27" fmla="*/ 82 h 519"/>
                    <a:gd name="T28" fmla="*/ 518 w 785"/>
                    <a:gd name="T29" fmla="*/ 171 h 519"/>
                    <a:gd name="T30" fmla="*/ 435 w 785"/>
                    <a:gd name="T31" fmla="*/ 171 h 519"/>
                    <a:gd name="T32" fmla="*/ 348 w 785"/>
                    <a:gd name="T33" fmla="*/ 171 h 519"/>
                    <a:gd name="T34" fmla="*/ 259 w 785"/>
                    <a:gd name="T35" fmla="*/ 171 h 519"/>
                    <a:gd name="T36" fmla="*/ 259 w 785"/>
                    <a:gd name="T37" fmla="*/ 82 h 519"/>
                    <a:gd name="T38" fmla="*/ 174 w 785"/>
                    <a:gd name="T39" fmla="*/ 82 h 519"/>
                    <a:gd name="T40" fmla="*/ 89 w 785"/>
                    <a:gd name="T41" fmla="*/ 82 h 519"/>
                    <a:gd name="T42" fmla="*/ 89 w 785"/>
                    <a:gd name="T43" fmla="*/ 0 h 519"/>
                    <a:gd name="T44" fmla="*/ 0 w 785"/>
                    <a:gd name="T45" fmla="*/ 0 h 519"/>
                    <a:gd name="T46" fmla="*/ 0 w 785"/>
                    <a:gd name="T47" fmla="*/ 84 h 519"/>
                    <a:gd name="T48" fmla="*/ 0 w 785"/>
                    <a:gd name="T49" fmla="*/ 171 h 519"/>
                    <a:gd name="T50" fmla="*/ 87 w 785"/>
                    <a:gd name="T51" fmla="*/ 171 h 519"/>
                    <a:gd name="T52" fmla="*/ 170 w 785"/>
                    <a:gd name="T53" fmla="*/ 171 h 519"/>
                    <a:gd name="T54" fmla="*/ 170 w 785"/>
                    <a:gd name="T55" fmla="*/ 260 h 519"/>
                    <a:gd name="T56" fmla="*/ 259 w 785"/>
                    <a:gd name="T57" fmla="*/ 260 h 519"/>
                    <a:gd name="T58" fmla="*/ 259 w 785"/>
                    <a:gd name="T59" fmla="*/ 349 h 519"/>
                    <a:gd name="T60" fmla="*/ 348 w 785"/>
                    <a:gd name="T61" fmla="*/ 349 h 519"/>
                    <a:gd name="T62" fmla="*/ 348 w 785"/>
                    <a:gd name="T63" fmla="*/ 430 h 519"/>
                    <a:gd name="T64" fmla="*/ 259 w 785"/>
                    <a:gd name="T65" fmla="*/ 430 h 519"/>
                    <a:gd name="T66" fmla="*/ 259 w 785"/>
                    <a:gd name="T67" fmla="*/ 519 h 519"/>
                    <a:gd name="T68" fmla="*/ 348 w 785"/>
                    <a:gd name="T69" fmla="*/ 519 h 519"/>
                    <a:gd name="T70" fmla="*/ 437 w 785"/>
                    <a:gd name="T71" fmla="*/ 519 h 519"/>
                    <a:gd name="T72" fmla="*/ 437 w 785"/>
                    <a:gd name="T73" fmla="*/ 434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85" h="519">
                      <a:moveTo>
                        <a:pt x="437" y="434"/>
                      </a:moveTo>
                      <a:lnTo>
                        <a:pt x="437" y="349"/>
                      </a:lnTo>
                      <a:lnTo>
                        <a:pt x="518" y="349"/>
                      </a:lnTo>
                      <a:lnTo>
                        <a:pt x="518" y="260"/>
                      </a:lnTo>
                      <a:lnTo>
                        <a:pt x="609" y="260"/>
                      </a:lnTo>
                      <a:lnTo>
                        <a:pt x="696" y="260"/>
                      </a:lnTo>
                      <a:lnTo>
                        <a:pt x="785" y="260"/>
                      </a:lnTo>
                      <a:lnTo>
                        <a:pt x="785" y="173"/>
                      </a:lnTo>
                      <a:lnTo>
                        <a:pt x="785" y="82"/>
                      </a:lnTo>
                      <a:lnTo>
                        <a:pt x="696" y="82"/>
                      </a:lnTo>
                      <a:lnTo>
                        <a:pt x="696" y="171"/>
                      </a:lnTo>
                      <a:lnTo>
                        <a:pt x="607" y="171"/>
                      </a:lnTo>
                      <a:lnTo>
                        <a:pt x="607" y="82"/>
                      </a:lnTo>
                      <a:lnTo>
                        <a:pt x="518" y="82"/>
                      </a:lnTo>
                      <a:lnTo>
                        <a:pt x="518" y="171"/>
                      </a:lnTo>
                      <a:lnTo>
                        <a:pt x="435" y="171"/>
                      </a:lnTo>
                      <a:lnTo>
                        <a:pt x="348" y="171"/>
                      </a:lnTo>
                      <a:lnTo>
                        <a:pt x="259" y="171"/>
                      </a:lnTo>
                      <a:lnTo>
                        <a:pt x="259" y="82"/>
                      </a:lnTo>
                      <a:lnTo>
                        <a:pt x="174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7" y="171"/>
                      </a:lnTo>
                      <a:lnTo>
                        <a:pt x="170" y="171"/>
                      </a:lnTo>
                      <a:lnTo>
                        <a:pt x="170" y="260"/>
                      </a:lnTo>
                      <a:lnTo>
                        <a:pt x="259" y="260"/>
                      </a:lnTo>
                      <a:lnTo>
                        <a:pt x="259" y="349"/>
                      </a:lnTo>
                      <a:lnTo>
                        <a:pt x="348" y="349"/>
                      </a:lnTo>
                      <a:lnTo>
                        <a:pt x="348" y="430"/>
                      </a:lnTo>
                      <a:lnTo>
                        <a:pt x="259" y="430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4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0" name="Rectangle 269">
                  <a:extLst>
                    <a:ext uri="{FF2B5EF4-FFF2-40B4-BE49-F238E27FC236}">
                      <a16:creationId xmlns:a16="http://schemas.microsoft.com/office/drawing/2014/main" id="{4251D7C3-3716-453B-B448-2E878A4C2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1" name="Freeform 270">
                  <a:extLst>
                    <a:ext uri="{FF2B5EF4-FFF2-40B4-BE49-F238E27FC236}">
                      <a16:creationId xmlns:a16="http://schemas.microsoft.com/office/drawing/2014/main" id="{1FC6D388-C7CC-4CEC-830B-42ED8F1E37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694"/>
                  <a:ext cx="348" cy="178"/>
                </a:xfrm>
                <a:custGeom>
                  <a:avLst/>
                  <a:gdLst>
                    <a:gd name="T0" fmla="*/ 81 w 348"/>
                    <a:gd name="T1" fmla="*/ 178 h 178"/>
                    <a:gd name="T2" fmla="*/ 170 w 348"/>
                    <a:gd name="T3" fmla="*/ 178 h 178"/>
                    <a:gd name="T4" fmla="*/ 170 w 348"/>
                    <a:gd name="T5" fmla="*/ 89 h 178"/>
                    <a:gd name="T6" fmla="*/ 259 w 348"/>
                    <a:gd name="T7" fmla="*/ 89 h 178"/>
                    <a:gd name="T8" fmla="*/ 348 w 348"/>
                    <a:gd name="T9" fmla="*/ 89 h 178"/>
                    <a:gd name="T10" fmla="*/ 348 w 348"/>
                    <a:gd name="T11" fmla="*/ 0 h 178"/>
                    <a:gd name="T12" fmla="*/ 259 w 348"/>
                    <a:gd name="T13" fmla="*/ 0 h 178"/>
                    <a:gd name="T14" fmla="*/ 172 w 348"/>
                    <a:gd name="T15" fmla="*/ 0 h 178"/>
                    <a:gd name="T16" fmla="*/ 85 w 348"/>
                    <a:gd name="T17" fmla="*/ 0 h 178"/>
                    <a:gd name="T18" fmla="*/ 0 w 348"/>
                    <a:gd name="T19" fmla="*/ 0 h 178"/>
                    <a:gd name="T20" fmla="*/ 0 w 348"/>
                    <a:gd name="T21" fmla="*/ 89 h 178"/>
                    <a:gd name="T22" fmla="*/ 81 w 348"/>
                    <a:gd name="T23" fmla="*/ 89 h 178"/>
                    <a:gd name="T24" fmla="*/ 81 w 348"/>
                    <a:gd name="T2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48" h="178">
                      <a:moveTo>
                        <a:pt x="81" y="178"/>
                      </a:move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8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2" name="Freeform 271">
                  <a:extLst>
                    <a:ext uri="{FF2B5EF4-FFF2-40B4-BE49-F238E27FC236}">
                      <a16:creationId xmlns:a16="http://schemas.microsoft.com/office/drawing/2014/main" id="{F04EF21D-2ED8-4EAC-978D-79A9E3DF3D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2" y="1391"/>
                  <a:ext cx="859" cy="349"/>
                </a:xfrm>
                <a:custGeom>
                  <a:avLst/>
                  <a:gdLst>
                    <a:gd name="T0" fmla="*/ 687 w 859"/>
                    <a:gd name="T1" fmla="*/ 0 h 349"/>
                    <a:gd name="T2" fmla="*/ 600 w 859"/>
                    <a:gd name="T3" fmla="*/ 0 h 349"/>
                    <a:gd name="T4" fmla="*/ 511 w 859"/>
                    <a:gd name="T5" fmla="*/ 0 h 349"/>
                    <a:gd name="T6" fmla="*/ 511 w 859"/>
                    <a:gd name="T7" fmla="*/ 89 h 349"/>
                    <a:gd name="T8" fmla="*/ 511 w 859"/>
                    <a:gd name="T9" fmla="*/ 178 h 349"/>
                    <a:gd name="T10" fmla="*/ 424 w 859"/>
                    <a:gd name="T11" fmla="*/ 178 h 349"/>
                    <a:gd name="T12" fmla="*/ 337 w 859"/>
                    <a:gd name="T13" fmla="*/ 178 h 349"/>
                    <a:gd name="T14" fmla="*/ 258 w 859"/>
                    <a:gd name="T15" fmla="*/ 178 h 349"/>
                    <a:gd name="T16" fmla="*/ 171 w 859"/>
                    <a:gd name="T17" fmla="*/ 178 h 349"/>
                    <a:gd name="T18" fmla="*/ 84 w 859"/>
                    <a:gd name="T19" fmla="*/ 178 h 349"/>
                    <a:gd name="T20" fmla="*/ 0 w 859"/>
                    <a:gd name="T21" fmla="*/ 178 h 349"/>
                    <a:gd name="T22" fmla="*/ 0 w 859"/>
                    <a:gd name="T23" fmla="*/ 267 h 349"/>
                    <a:gd name="T24" fmla="*/ 84 w 859"/>
                    <a:gd name="T25" fmla="*/ 267 h 349"/>
                    <a:gd name="T26" fmla="*/ 171 w 859"/>
                    <a:gd name="T27" fmla="*/ 267 h 349"/>
                    <a:gd name="T28" fmla="*/ 260 w 859"/>
                    <a:gd name="T29" fmla="*/ 267 h 349"/>
                    <a:gd name="T30" fmla="*/ 260 w 859"/>
                    <a:gd name="T31" fmla="*/ 349 h 349"/>
                    <a:gd name="T32" fmla="*/ 341 w 859"/>
                    <a:gd name="T33" fmla="*/ 349 h 349"/>
                    <a:gd name="T34" fmla="*/ 341 w 859"/>
                    <a:gd name="T35" fmla="*/ 267 h 349"/>
                    <a:gd name="T36" fmla="*/ 424 w 859"/>
                    <a:gd name="T37" fmla="*/ 267 h 349"/>
                    <a:gd name="T38" fmla="*/ 511 w 859"/>
                    <a:gd name="T39" fmla="*/ 267 h 349"/>
                    <a:gd name="T40" fmla="*/ 600 w 859"/>
                    <a:gd name="T41" fmla="*/ 267 h 349"/>
                    <a:gd name="T42" fmla="*/ 600 w 859"/>
                    <a:gd name="T43" fmla="*/ 178 h 349"/>
                    <a:gd name="T44" fmla="*/ 689 w 859"/>
                    <a:gd name="T45" fmla="*/ 178 h 349"/>
                    <a:gd name="T46" fmla="*/ 689 w 859"/>
                    <a:gd name="T47" fmla="*/ 89 h 349"/>
                    <a:gd name="T48" fmla="*/ 774 w 859"/>
                    <a:gd name="T49" fmla="*/ 89 h 349"/>
                    <a:gd name="T50" fmla="*/ 859 w 859"/>
                    <a:gd name="T51" fmla="*/ 89 h 349"/>
                    <a:gd name="T52" fmla="*/ 859 w 859"/>
                    <a:gd name="T53" fmla="*/ 0 h 349"/>
                    <a:gd name="T54" fmla="*/ 774 w 859"/>
                    <a:gd name="T55" fmla="*/ 0 h 349"/>
                    <a:gd name="T56" fmla="*/ 687 w 859"/>
                    <a:gd name="T5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59" h="349">
                      <a:moveTo>
                        <a:pt x="687" y="0"/>
                      </a:moveTo>
                      <a:lnTo>
                        <a:pt x="600" y="0"/>
                      </a:lnTo>
                      <a:lnTo>
                        <a:pt x="511" y="0"/>
                      </a:lnTo>
                      <a:lnTo>
                        <a:pt x="511" y="89"/>
                      </a:lnTo>
                      <a:lnTo>
                        <a:pt x="511" y="178"/>
                      </a:lnTo>
                      <a:lnTo>
                        <a:pt x="424" y="178"/>
                      </a:lnTo>
                      <a:lnTo>
                        <a:pt x="337" y="178"/>
                      </a:lnTo>
                      <a:lnTo>
                        <a:pt x="258" y="178"/>
                      </a:lnTo>
                      <a:lnTo>
                        <a:pt x="171" y="178"/>
                      </a:lnTo>
                      <a:lnTo>
                        <a:pt x="84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4" y="267"/>
                      </a:lnTo>
                      <a:lnTo>
                        <a:pt x="171" y="267"/>
                      </a:lnTo>
                      <a:lnTo>
                        <a:pt x="260" y="267"/>
                      </a:lnTo>
                      <a:lnTo>
                        <a:pt x="260" y="349"/>
                      </a:lnTo>
                      <a:lnTo>
                        <a:pt x="341" y="349"/>
                      </a:lnTo>
                      <a:lnTo>
                        <a:pt x="341" y="267"/>
                      </a:lnTo>
                      <a:lnTo>
                        <a:pt x="424" y="267"/>
                      </a:lnTo>
                      <a:lnTo>
                        <a:pt x="511" y="267"/>
                      </a:lnTo>
                      <a:lnTo>
                        <a:pt x="600" y="267"/>
                      </a:lnTo>
                      <a:lnTo>
                        <a:pt x="600" y="178"/>
                      </a:lnTo>
                      <a:lnTo>
                        <a:pt x="689" y="178"/>
                      </a:lnTo>
                      <a:lnTo>
                        <a:pt x="689" y="89"/>
                      </a:lnTo>
                      <a:lnTo>
                        <a:pt x="774" y="89"/>
                      </a:lnTo>
                      <a:lnTo>
                        <a:pt x="859" y="89"/>
                      </a:lnTo>
                      <a:lnTo>
                        <a:pt x="859" y="0"/>
                      </a:lnTo>
                      <a:lnTo>
                        <a:pt x="774" y="0"/>
                      </a:lnTo>
                      <a:lnTo>
                        <a:pt x="68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3" name="Rectangle 272">
                  <a:extLst>
                    <a:ext uri="{FF2B5EF4-FFF2-40B4-BE49-F238E27FC236}">
                      <a16:creationId xmlns:a16="http://schemas.microsoft.com/office/drawing/2014/main" id="{36C7C64C-F3DB-4417-B121-6B86BA167F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3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4" name="Freeform 273">
                  <a:extLst>
                    <a:ext uri="{FF2B5EF4-FFF2-40B4-BE49-F238E27FC236}">
                      <a16:creationId xmlns:a16="http://schemas.microsoft.com/office/drawing/2014/main" id="{CF61AD1D-0060-4E43-B47D-F53CE02C1B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3" y="1043"/>
                  <a:ext cx="170" cy="259"/>
                </a:xfrm>
                <a:custGeom>
                  <a:avLst/>
                  <a:gdLst>
                    <a:gd name="T0" fmla="*/ 170 w 170"/>
                    <a:gd name="T1" fmla="*/ 259 h 259"/>
                    <a:gd name="T2" fmla="*/ 170 w 170"/>
                    <a:gd name="T3" fmla="*/ 178 h 259"/>
                    <a:gd name="T4" fmla="*/ 81 w 170"/>
                    <a:gd name="T5" fmla="*/ 178 h 259"/>
                    <a:gd name="T6" fmla="*/ 81 w 170"/>
                    <a:gd name="T7" fmla="*/ 89 h 259"/>
                    <a:gd name="T8" fmla="*/ 81 w 170"/>
                    <a:gd name="T9" fmla="*/ 0 h 259"/>
                    <a:gd name="T10" fmla="*/ 0 w 170"/>
                    <a:gd name="T11" fmla="*/ 0 h 259"/>
                    <a:gd name="T12" fmla="*/ 0 w 170"/>
                    <a:gd name="T13" fmla="*/ 89 h 259"/>
                    <a:gd name="T14" fmla="*/ 0 w 170"/>
                    <a:gd name="T15" fmla="*/ 176 h 259"/>
                    <a:gd name="T16" fmla="*/ 0 w 170"/>
                    <a:gd name="T17" fmla="*/ 259 h 259"/>
                    <a:gd name="T18" fmla="*/ 83 w 170"/>
                    <a:gd name="T19" fmla="*/ 259 h 259"/>
                    <a:gd name="T20" fmla="*/ 170 w 170"/>
                    <a:gd name="T21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59">
                      <a:moveTo>
                        <a:pt x="170" y="259"/>
                      </a:moveTo>
                      <a:lnTo>
                        <a:pt x="170" y="178"/>
                      </a:lnTo>
                      <a:lnTo>
                        <a:pt x="81" y="178"/>
                      </a:lnTo>
                      <a:lnTo>
                        <a:pt x="81" y="89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3" y="259"/>
                      </a:lnTo>
                      <a:lnTo>
                        <a:pt x="170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5" name="Freeform 274">
                  <a:extLst>
                    <a:ext uri="{FF2B5EF4-FFF2-40B4-BE49-F238E27FC236}">
                      <a16:creationId xmlns:a16="http://schemas.microsoft.com/office/drawing/2014/main" id="{5FC21D34-3928-42BE-938A-7DBAA2B3D7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1043"/>
                  <a:ext cx="259" cy="259"/>
                </a:xfrm>
                <a:custGeom>
                  <a:avLst/>
                  <a:gdLst>
                    <a:gd name="T0" fmla="*/ 259 w 259"/>
                    <a:gd name="T1" fmla="*/ 259 h 259"/>
                    <a:gd name="T2" fmla="*/ 259 w 259"/>
                    <a:gd name="T3" fmla="*/ 178 h 259"/>
                    <a:gd name="T4" fmla="*/ 177 w 259"/>
                    <a:gd name="T5" fmla="*/ 178 h 259"/>
                    <a:gd name="T6" fmla="*/ 177 w 259"/>
                    <a:gd name="T7" fmla="*/ 89 h 259"/>
                    <a:gd name="T8" fmla="*/ 89 w 259"/>
                    <a:gd name="T9" fmla="*/ 89 h 259"/>
                    <a:gd name="T10" fmla="*/ 89 w 259"/>
                    <a:gd name="T11" fmla="*/ 0 h 259"/>
                    <a:gd name="T12" fmla="*/ 0 w 259"/>
                    <a:gd name="T13" fmla="*/ 0 h 259"/>
                    <a:gd name="T14" fmla="*/ 0 w 259"/>
                    <a:gd name="T15" fmla="*/ 89 h 259"/>
                    <a:gd name="T16" fmla="*/ 0 w 259"/>
                    <a:gd name="T17" fmla="*/ 176 h 259"/>
                    <a:gd name="T18" fmla="*/ 0 w 259"/>
                    <a:gd name="T19" fmla="*/ 259 h 259"/>
                    <a:gd name="T20" fmla="*/ 87 w 259"/>
                    <a:gd name="T21" fmla="*/ 259 h 259"/>
                    <a:gd name="T22" fmla="*/ 174 w 259"/>
                    <a:gd name="T23" fmla="*/ 259 h 259"/>
                    <a:gd name="T24" fmla="*/ 259 w 259"/>
                    <a:gd name="T25" fmla="*/ 25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59">
                      <a:moveTo>
                        <a:pt x="259" y="259"/>
                      </a:moveTo>
                      <a:lnTo>
                        <a:pt x="259" y="178"/>
                      </a:lnTo>
                      <a:lnTo>
                        <a:pt x="177" y="178"/>
                      </a:lnTo>
                      <a:lnTo>
                        <a:pt x="177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4" y="259"/>
                      </a:lnTo>
                      <a:lnTo>
                        <a:pt x="25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6" name="Freeform 275">
                  <a:extLst>
                    <a:ext uri="{FF2B5EF4-FFF2-40B4-BE49-F238E27FC236}">
                      <a16:creationId xmlns:a16="http://schemas.microsoft.com/office/drawing/2014/main" id="{496221BF-7CAD-4C9A-AB81-48226D2153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435"/>
                  <a:ext cx="267" cy="519"/>
                </a:xfrm>
                <a:custGeom>
                  <a:avLst/>
                  <a:gdLst>
                    <a:gd name="T0" fmla="*/ 89 w 267"/>
                    <a:gd name="T1" fmla="*/ 259 h 519"/>
                    <a:gd name="T2" fmla="*/ 89 w 267"/>
                    <a:gd name="T3" fmla="*/ 346 h 519"/>
                    <a:gd name="T4" fmla="*/ 89 w 267"/>
                    <a:gd name="T5" fmla="*/ 433 h 519"/>
                    <a:gd name="T6" fmla="*/ 89 w 267"/>
                    <a:gd name="T7" fmla="*/ 519 h 519"/>
                    <a:gd name="T8" fmla="*/ 178 w 267"/>
                    <a:gd name="T9" fmla="*/ 519 h 519"/>
                    <a:gd name="T10" fmla="*/ 267 w 267"/>
                    <a:gd name="T11" fmla="*/ 519 h 519"/>
                    <a:gd name="T12" fmla="*/ 267 w 267"/>
                    <a:gd name="T13" fmla="*/ 433 h 519"/>
                    <a:gd name="T14" fmla="*/ 267 w 267"/>
                    <a:gd name="T15" fmla="*/ 346 h 519"/>
                    <a:gd name="T16" fmla="*/ 267 w 267"/>
                    <a:gd name="T17" fmla="*/ 259 h 519"/>
                    <a:gd name="T18" fmla="*/ 178 w 267"/>
                    <a:gd name="T19" fmla="*/ 259 h 519"/>
                    <a:gd name="T20" fmla="*/ 178 w 267"/>
                    <a:gd name="T21" fmla="*/ 172 h 519"/>
                    <a:gd name="T22" fmla="*/ 178 w 267"/>
                    <a:gd name="T23" fmla="*/ 81 h 519"/>
                    <a:gd name="T24" fmla="*/ 89 w 267"/>
                    <a:gd name="T25" fmla="*/ 81 h 519"/>
                    <a:gd name="T26" fmla="*/ 89 w 267"/>
                    <a:gd name="T27" fmla="*/ 0 h 519"/>
                    <a:gd name="T28" fmla="*/ 0 w 267"/>
                    <a:gd name="T29" fmla="*/ 0 h 519"/>
                    <a:gd name="T30" fmla="*/ 0 w 267"/>
                    <a:gd name="T31" fmla="*/ 85 h 519"/>
                    <a:gd name="T32" fmla="*/ 0 w 267"/>
                    <a:gd name="T33" fmla="*/ 170 h 519"/>
                    <a:gd name="T34" fmla="*/ 89 w 267"/>
                    <a:gd name="T35" fmla="*/ 170 h 519"/>
                    <a:gd name="T36" fmla="*/ 89 w 267"/>
                    <a:gd name="T37" fmla="*/ 259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7" h="519">
                      <a:moveTo>
                        <a:pt x="89" y="259"/>
                      </a:moveTo>
                      <a:lnTo>
                        <a:pt x="89" y="346"/>
                      </a:lnTo>
                      <a:lnTo>
                        <a:pt x="89" y="433"/>
                      </a:lnTo>
                      <a:lnTo>
                        <a:pt x="89" y="519"/>
                      </a:lnTo>
                      <a:lnTo>
                        <a:pt x="178" y="519"/>
                      </a:lnTo>
                      <a:lnTo>
                        <a:pt x="267" y="519"/>
                      </a:lnTo>
                      <a:lnTo>
                        <a:pt x="267" y="433"/>
                      </a:lnTo>
                      <a:lnTo>
                        <a:pt x="267" y="346"/>
                      </a:lnTo>
                      <a:lnTo>
                        <a:pt x="267" y="259"/>
                      </a:lnTo>
                      <a:lnTo>
                        <a:pt x="178" y="259"/>
                      </a:lnTo>
                      <a:lnTo>
                        <a:pt x="178" y="172"/>
                      </a:lnTo>
                      <a:lnTo>
                        <a:pt x="178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7" name="Freeform 276">
                  <a:extLst>
                    <a:ext uri="{FF2B5EF4-FFF2-40B4-BE49-F238E27FC236}">
                      <a16:creationId xmlns:a16="http://schemas.microsoft.com/office/drawing/2014/main" id="{EC97964D-0A09-45CB-8F75-2245B6AEC2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783"/>
                  <a:ext cx="259" cy="786"/>
                </a:xfrm>
                <a:custGeom>
                  <a:avLst/>
                  <a:gdLst>
                    <a:gd name="T0" fmla="*/ 170 w 259"/>
                    <a:gd name="T1" fmla="*/ 610 h 786"/>
                    <a:gd name="T2" fmla="*/ 170 w 259"/>
                    <a:gd name="T3" fmla="*/ 523 h 786"/>
                    <a:gd name="T4" fmla="*/ 170 w 259"/>
                    <a:gd name="T5" fmla="*/ 438 h 786"/>
                    <a:gd name="T6" fmla="*/ 81 w 259"/>
                    <a:gd name="T7" fmla="*/ 438 h 786"/>
                    <a:gd name="T8" fmla="*/ 81 w 259"/>
                    <a:gd name="T9" fmla="*/ 349 h 786"/>
                    <a:gd name="T10" fmla="*/ 81 w 259"/>
                    <a:gd name="T11" fmla="*/ 262 h 786"/>
                    <a:gd name="T12" fmla="*/ 81 w 259"/>
                    <a:gd name="T13" fmla="*/ 173 h 786"/>
                    <a:gd name="T14" fmla="*/ 81 w 259"/>
                    <a:gd name="T15" fmla="*/ 85 h 786"/>
                    <a:gd name="T16" fmla="*/ 81 w 259"/>
                    <a:gd name="T17" fmla="*/ 0 h 786"/>
                    <a:gd name="T18" fmla="*/ 0 w 259"/>
                    <a:gd name="T19" fmla="*/ 0 h 786"/>
                    <a:gd name="T20" fmla="*/ 0 w 259"/>
                    <a:gd name="T21" fmla="*/ 85 h 786"/>
                    <a:gd name="T22" fmla="*/ 0 w 259"/>
                    <a:gd name="T23" fmla="*/ 173 h 786"/>
                    <a:gd name="T24" fmla="*/ 0 w 259"/>
                    <a:gd name="T25" fmla="*/ 262 h 786"/>
                    <a:gd name="T26" fmla="*/ 0 w 259"/>
                    <a:gd name="T27" fmla="*/ 349 h 786"/>
                    <a:gd name="T28" fmla="*/ 0 w 259"/>
                    <a:gd name="T29" fmla="*/ 436 h 786"/>
                    <a:gd name="T30" fmla="*/ 0 w 259"/>
                    <a:gd name="T31" fmla="*/ 523 h 786"/>
                    <a:gd name="T32" fmla="*/ 0 w 259"/>
                    <a:gd name="T33" fmla="*/ 608 h 786"/>
                    <a:gd name="T34" fmla="*/ 81 w 259"/>
                    <a:gd name="T35" fmla="*/ 608 h 786"/>
                    <a:gd name="T36" fmla="*/ 81 w 259"/>
                    <a:gd name="T37" fmla="*/ 697 h 786"/>
                    <a:gd name="T38" fmla="*/ 81 w 259"/>
                    <a:gd name="T39" fmla="*/ 786 h 786"/>
                    <a:gd name="T40" fmla="*/ 172 w 259"/>
                    <a:gd name="T41" fmla="*/ 786 h 786"/>
                    <a:gd name="T42" fmla="*/ 259 w 259"/>
                    <a:gd name="T43" fmla="*/ 786 h 786"/>
                    <a:gd name="T44" fmla="*/ 259 w 259"/>
                    <a:gd name="T45" fmla="*/ 697 h 786"/>
                    <a:gd name="T46" fmla="*/ 170 w 259"/>
                    <a:gd name="T47" fmla="*/ 697 h 786"/>
                    <a:gd name="T48" fmla="*/ 170 w 259"/>
                    <a:gd name="T49" fmla="*/ 610 h 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9" h="786">
                      <a:moveTo>
                        <a:pt x="170" y="610"/>
                      </a:moveTo>
                      <a:lnTo>
                        <a:pt x="170" y="523"/>
                      </a:lnTo>
                      <a:lnTo>
                        <a:pt x="170" y="438"/>
                      </a:lnTo>
                      <a:lnTo>
                        <a:pt x="81" y="438"/>
                      </a:lnTo>
                      <a:lnTo>
                        <a:pt x="81" y="349"/>
                      </a:lnTo>
                      <a:lnTo>
                        <a:pt x="81" y="262"/>
                      </a:lnTo>
                      <a:lnTo>
                        <a:pt x="81" y="173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2"/>
                      </a:lnTo>
                      <a:lnTo>
                        <a:pt x="0" y="349"/>
                      </a:lnTo>
                      <a:lnTo>
                        <a:pt x="0" y="436"/>
                      </a:lnTo>
                      <a:lnTo>
                        <a:pt x="0" y="523"/>
                      </a:lnTo>
                      <a:lnTo>
                        <a:pt x="0" y="608"/>
                      </a:lnTo>
                      <a:lnTo>
                        <a:pt x="81" y="608"/>
                      </a:lnTo>
                      <a:lnTo>
                        <a:pt x="81" y="697"/>
                      </a:lnTo>
                      <a:lnTo>
                        <a:pt x="81" y="786"/>
                      </a:lnTo>
                      <a:lnTo>
                        <a:pt x="172" y="786"/>
                      </a:lnTo>
                      <a:lnTo>
                        <a:pt x="259" y="786"/>
                      </a:lnTo>
                      <a:lnTo>
                        <a:pt x="259" y="697"/>
                      </a:lnTo>
                      <a:lnTo>
                        <a:pt x="170" y="697"/>
                      </a:lnTo>
                      <a:lnTo>
                        <a:pt x="170" y="61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8" name="Rectangle 277">
                  <a:extLst>
                    <a:ext uri="{FF2B5EF4-FFF2-40B4-BE49-F238E27FC236}">
                      <a16:creationId xmlns:a16="http://schemas.microsoft.com/office/drawing/2014/main" id="{DB962D73-619E-4E9B-9E1B-C52B968564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6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9" name="Rectangle 278">
                  <a:extLst>
                    <a:ext uri="{FF2B5EF4-FFF2-40B4-BE49-F238E27FC236}">
                      <a16:creationId xmlns:a16="http://schemas.microsoft.com/office/drawing/2014/main" id="{2689B5E8-FF96-47BE-A84E-3649AD6FF2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1221"/>
                  <a:ext cx="89" cy="81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0" name="Freeform 279">
                  <a:extLst>
                    <a:ext uri="{FF2B5EF4-FFF2-40B4-BE49-F238E27FC236}">
                      <a16:creationId xmlns:a16="http://schemas.microsoft.com/office/drawing/2014/main" id="{B5AC3639-839E-4660-9C27-E1EEF995D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9" y="1569"/>
                  <a:ext cx="170" cy="89"/>
                </a:xfrm>
                <a:custGeom>
                  <a:avLst/>
                  <a:gdLst>
                    <a:gd name="T0" fmla="*/ 0 w 170"/>
                    <a:gd name="T1" fmla="*/ 0 h 89"/>
                    <a:gd name="T2" fmla="*/ 0 w 170"/>
                    <a:gd name="T3" fmla="*/ 89 h 89"/>
                    <a:gd name="T4" fmla="*/ 85 w 170"/>
                    <a:gd name="T5" fmla="*/ 89 h 89"/>
                    <a:gd name="T6" fmla="*/ 170 w 170"/>
                    <a:gd name="T7" fmla="*/ 89 h 89"/>
                    <a:gd name="T8" fmla="*/ 170 w 170"/>
                    <a:gd name="T9" fmla="*/ 0 h 89"/>
                    <a:gd name="T10" fmla="*/ 85 w 170"/>
                    <a:gd name="T11" fmla="*/ 0 h 89"/>
                    <a:gd name="T12" fmla="*/ 0 w 170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1" name="Freeform 280">
                  <a:extLst>
                    <a:ext uri="{FF2B5EF4-FFF2-40B4-BE49-F238E27FC236}">
                      <a16:creationId xmlns:a16="http://schemas.microsoft.com/office/drawing/2014/main" id="{FCD800FC-F85C-4E4F-AA36-5EED3A1F35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0" y="1221"/>
                  <a:ext cx="259" cy="170"/>
                </a:xfrm>
                <a:custGeom>
                  <a:avLst/>
                  <a:gdLst>
                    <a:gd name="T0" fmla="*/ 89 w 259"/>
                    <a:gd name="T1" fmla="*/ 0 h 170"/>
                    <a:gd name="T2" fmla="*/ 89 w 259"/>
                    <a:gd name="T3" fmla="*/ 81 h 170"/>
                    <a:gd name="T4" fmla="*/ 0 w 259"/>
                    <a:gd name="T5" fmla="*/ 81 h 170"/>
                    <a:gd name="T6" fmla="*/ 0 w 259"/>
                    <a:gd name="T7" fmla="*/ 170 h 170"/>
                    <a:gd name="T8" fmla="*/ 87 w 259"/>
                    <a:gd name="T9" fmla="*/ 170 h 170"/>
                    <a:gd name="T10" fmla="*/ 177 w 259"/>
                    <a:gd name="T11" fmla="*/ 170 h 170"/>
                    <a:gd name="T12" fmla="*/ 177 w 259"/>
                    <a:gd name="T13" fmla="*/ 81 h 170"/>
                    <a:gd name="T14" fmla="*/ 259 w 259"/>
                    <a:gd name="T15" fmla="*/ 81 h 170"/>
                    <a:gd name="T16" fmla="*/ 259 w 259"/>
                    <a:gd name="T17" fmla="*/ 0 h 170"/>
                    <a:gd name="T18" fmla="*/ 174 w 259"/>
                    <a:gd name="T19" fmla="*/ 0 h 170"/>
                    <a:gd name="T20" fmla="*/ 8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89" y="0"/>
                      </a:move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0"/>
                      </a:lnTo>
                      <a:lnTo>
                        <a:pt x="87" y="170"/>
                      </a:lnTo>
                      <a:lnTo>
                        <a:pt x="177" y="170"/>
                      </a:lnTo>
                      <a:lnTo>
                        <a:pt x="177" y="81"/>
                      </a:lnTo>
                      <a:lnTo>
                        <a:pt x="259" y="81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2" name="Rectangle 281">
                  <a:extLst>
                    <a:ext uri="{FF2B5EF4-FFF2-40B4-BE49-F238E27FC236}">
                      <a16:creationId xmlns:a16="http://schemas.microsoft.com/office/drawing/2014/main" id="{E42BE663-77F8-49E5-BDA7-773A020B09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1" y="694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3" name="Rectangle 282">
                  <a:extLst>
                    <a:ext uri="{FF2B5EF4-FFF2-40B4-BE49-F238E27FC236}">
                      <a16:creationId xmlns:a16="http://schemas.microsoft.com/office/drawing/2014/main" id="{6552424F-7DA4-48A9-84D1-285DC4C64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480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4" name="Rectangle 283">
                  <a:extLst>
                    <a:ext uri="{FF2B5EF4-FFF2-40B4-BE49-F238E27FC236}">
                      <a16:creationId xmlns:a16="http://schemas.microsoft.com/office/drawing/2014/main" id="{5A4B3EAA-5370-4F4B-9011-F2A655B37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78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5" name="Rectangle 284">
                  <a:extLst>
                    <a:ext uri="{FF2B5EF4-FFF2-40B4-BE49-F238E27FC236}">
                      <a16:creationId xmlns:a16="http://schemas.microsoft.com/office/drawing/2014/main" id="{EB63154A-D6CF-484E-82A1-7D37DCC6B3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1302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6" name="Rectangle 285">
                  <a:extLst>
                    <a:ext uri="{FF2B5EF4-FFF2-40B4-BE49-F238E27FC236}">
                      <a16:creationId xmlns:a16="http://schemas.microsoft.com/office/drawing/2014/main" id="{F845940C-121D-4849-A01C-99CE383785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1" y="872"/>
                  <a:ext cx="81" cy="82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7" name="Freeform 286">
                  <a:extLst>
                    <a:ext uri="{FF2B5EF4-FFF2-40B4-BE49-F238E27FC236}">
                      <a16:creationId xmlns:a16="http://schemas.microsoft.com/office/drawing/2014/main" id="{EDF51690-2C6A-4211-A0D4-F34162D083C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446" y="1043"/>
                  <a:ext cx="866" cy="697"/>
                </a:xfrm>
                <a:custGeom>
                  <a:avLst/>
                  <a:gdLst>
                    <a:gd name="T0" fmla="*/ 785 w 866"/>
                    <a:gd name="T1" fmla="*/ 524 h 697"/>
                    <a:gd name="T2" fmla="*/ 785 w 866"/>
                    <a:gd name="T3" fmla="*/ 437 h 697"/>
                    <a:gd name="T4" fmla="*/ 696 w 866"/>
                    <a:gd name="T5" fmla="*/ 437 h 697"/>
                    <a:gd name="T6" fmla="*/ 696 w 866"/>
                    <a:gd name="T7" fmla="*/ 348 h 697"/>
                    <a:gd name="T8" fmla="*/ 607 w 866"/>
                    <a:gd name="T9" fmla="*/ 348 h 697"/>
                    <a:gd name="T10" fmla="*/ 607 w 866"/>
                    <a:gd name="T11" fmla="*/ 437 h 697"/>
                    <a:gd name="T12" fmla="*/ 518 w 866"/>
                    <a:gd name="T13" fmla="*/ 437 h 697"/>
                    <a:gd name="T14" fmla="*/ 518 w 866"/>
                    <a:gd name="T15" fmla="*/ 348 h 697"/>
                    <a:gd name="T16" fmla="*/ 435 w 866"/>
                    <a:gd name="T17" fmla="*/ 348 h 697"/>
                    <a:gd name="T18" fmla="*/ 348 w 866"/>
                    <a:gd name="T19" fmla="*/ 348 h 697"/>
                    <a:gd name="T20" fmla="*/ 348 w 866"/>
                    <a:gd name="T21" fmla="*/ 259 h 697"/>
                    <a:gd name="T22" fmla="*/ 259 w 866"/>
                    <a:gd name="T23" fmla="*/ 259 h 697"/>
                    <a:gd name="T24" fmla="*/ 259 w 866"/>
                    <a:gd name="T25" fmla="*/ 176 h 697"/>
                    <a:gd name="T26" fmla="*/ 259 w 866"/>
                    <a:gd name="T27" fmla="*/ 89 h 697"/>
                    <a:gd name="T28" fmla="*/ 259 w 866"/>
                    <a:gd name="T29" fmla="*/ 0 h 697"/>
                    <a:gd name="T30" fmla="*/ 172 w 866"/>
                    <a:gd name="T31" fmla="*/ 0 h 697"/>
                    <a:gd name="T32" fmla="*/ 89 w 866"/>
                    <a:gd name="T33" fmla="*/ 0 h 697"/>
                    <a:gd name="T34" fmla="*/ 89 w 866"/>
                    <a:gd name="T35" fmla="*/ 89 h 697"/>
                    <a:gd name="T36" fmla="*/ 170 w 866"/>
                    <a:gd name="T37" fmla="*/ 89 h 697"/>
                    <a:gd name="T38" fmla="*/ 170 w 866"/>
                    <a:gd name="T39" fmla="*/ 176 h 697"/>
                    <a:gd name="T40" fmla="*/ 170 w 866"/>
                    <a:gd name="T41" fmla="*/ 259 h 697"/>
                    <a:gd name="T42" fmla="*/ 89 w 866"/>
                    <a:gd name="T43" fmla="*/ 259 h 697"/>
                    <a:gd name="T44" fmla="*/ 89 w 866"/>
                    <a:gd name="T45" fmla="*/ 178 h 697"/>
                    <a:gd name="T46" fmla="*/ 0 w 866"/>
                    <a:gd name="T47" fmla="*/ 178 h 697"/>
                    <a:gd name="T48" fmla="*/ 0 w 866"/>
                    <a:gd name="T49" fmla="*/ 263 h 697"/>
                    <a:gd name="T50" fmla="*/ 0 w 866"/>
                    <a:gd name="T51" fmla="*/ 350 h 697"/>
                    <a:gd name="T52" fmla="*/ 0 w 866"/>
                    <a:gd name="T53" fmla="*/ 437 h 697"/>
                    <a:gd name="T54" fmla="*/ 0 w 866"/>
                    <a:gd name="T55" fmla="*/ 526 h 697"/>
                    <a:gd name="T56" fmla="*/ 89 w 866"/>
                    <a:gd name="T57" fmla="*/ 526 h 697"/>
                    <a:gd name="T58" fmla="*/ 89 w 866"/>
                    <a:gd name="T59" fmla="*/ 437 h 697"/>
                    <a:gd name="T60" fmla="*/ 170 w 866"/>
                    <a:gd name="T61" fmla="*/ 437 h 697"/>
                    <a:gd name="T62" fmla="*/ 170 w 866"/>
                    <a:gd name="T63" fmla="*/ 524 h 697"/>
                    <a:gd name="T64" fmla="*/ 170 w 866"/>
                    <a:gd name="T65" fmla="*/ 615 h 697"/>
                    <a:gd name="T66" fmla="*/ 259 w 866"/>
                    <a:gd name="T67" fmla="*/ 615 h 697"/>
                    <a:gd name="T68" fmla="*/ 348 w 866"/>
                    <a:gd name="T69" fmla="*/ 615 h 697"/>
                    <a:gd name="T70" fmla="*/ 348 w 866"/>
                    <a:gd name="T71" fmla="*/ 697 h 697"/>
                    <a:gd name="T72" fmla="*/ 435 w 866"/>
                    <a:gd name="T73" fmla="*/ 697 h 697"/>
                    <a:gd name="T74" fmla="*/ 522 w 866"/>
                    <a:gd name="T75" fmla="*/ 697 h 697"/>
                    <a:gd name="T76" fmla="*/ 609 w 866"/>
                    <a:gd name="T77" fmla="*/ 697 h 697"/>
                    <a:gd name="T78" fmla="*/ 696 w 866"/>
                    <a:gd name="T79" fmla="*/ 697 h 697"/>
                    <a:gd name="T80" fmla="*/ 783 w 866"/>
                    <a:gd name="T81" fmla="*/ 697 h 697"/>
                    <a:gd name="T82" fmla="*/ 866 w 866"/>
                    <a:gd name="T83" fmla="*/ 697 h 697"/>
                    <a:gd name="T84" fmla="*/ 866 w 866"/>
                    <a:gd name="T85" fmla="*/ 615 h 697"/>
                    <a:gd name="T86" fmla="*/ 785 w 866"/>
                    <a:gd name="T87" fmla="*/ 615 h 697"/>
                    <a:gd name="T88" fmla="*/ 785 w 866"/>
                    <a:gd name="T89" fmla="*/ 524 h 697"/>
                    <a:gd name="T90" fmla="*/ 259 w 866"/>
                    <a:gd name="T91" fmla="*/ 526 h 697"/>
                    <a:gd name="T92" fmla="*/ 259 w 866"/>
                    <a:gd name="T93" fmla="*/ 437 h 697"/>
                    <a:gd name="T94" fmla="*/ 348 w 866"/>
                    <a:gd name="T95" fmla="*/ 437 h 697"/>
                    <a:gd name="T96" fmla="*/ 348 w 866"/>
                    <a:gd name="T97" fmla="*/ 526 h 697"/>
                    <a:gd name="T98" fmla="*/ 259 w 866"/>
                    <a:gd name="T99" fmla="*/ 526 h 697"/>
                    <a:gd name="T100" fmla="*/ 437 w 866"/>
                    <a:gd name="T101" fmla="*/ 615 h 697"/>
                    <a:gd name="T102" fmla="*/ 437 w 866"/>
                    <a:gd name="T103" fmla="*/ 526 h 697"/>
                    <a:gd name="T104" fmla="*/ 518 w 866"/>
                    <a:gd name="T105" fmla="*/ 526 h 697"/>
                    <a:gd name="T106" fmla="*/ 518 w 866"/>
                    <a:gd name="T107" fmla="*/ 615 h 697"/>
                    <a:gd name="T108" fmla="*/ 437 w 866"/>
                    <a:gd name="T109" fmla="*/ 615 h 697"/>
                    <a:gd name="T110" fmla="*/ 607 w 866"/>
                    <a:gd name="T111" fmla="*/ 615 h 697"/>
                    <a:gd name="T112" fmla="*/ 607 w 866"/>
                    <a:gd name="T113" fmla="*/ 526 h 697"/>
                    <a:gd name="T114" fmla="*/ 696 w 866"/>
                    <a:gd name="T115" fmla="*/ 526 h 697"/>
                    <a:gd name="T116" fmla="*/ 696 w 866"/>
                    <a:gd name="T117" fmla="*/ 615 h 697"/>
                    <a:gd name="T118" fmla="*/ 607 w 866"/>
                    <a:gd name="T119" fmla="*/ 615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66" h="697">
                      <a:moveTo>
                        <a:pt x="785" y="524"/>
                      </a:moveTo>
                      <a:lnTo>
                        <a:pt x="78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437"/>
                      </a:lnTo>
                      <a:lnTo>
                        <a:pt x="518" y="437"/>
                      </a:lnTo>
                      <a:lnTo>
                        <a:pt x="518" y="348"/>
                      </a:lnTo>
                      <a:lnTo>
                        <a:pt x="435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6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0" y="89"/>
                      </a:lnTo>
                      <a:lnTo>
                        <a:pt x="170" y="176"/>
                      </a:lnTo>
                      <a:lnTo>
                        <a:pt x="170" y="259"/>
                      </a:lnTo>
                      <a:lnTo>
                        <a:pt x="89" y="25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0" y="437"/>
                      </a:lnTo>
                      <a:lnTo>
                        <a:pt x="170" y="524"/>
                      </a:lnTo>
                      <a:lnTo>
                        <a:pt x="170" y="615"/>
                      </a:lnTo>
                      <a:lnTo>
                        <a:pt x="259" y="615"/>
                      </a:lnTo>
                      <a:lnTo>
                        <a:pt x="348" y="615"/>
                      </a:lnTo>
                      <a:lnTo>
                        <a:pt x="348" y="697"/>
                      </a:lnTo>
                      <a:lnTo>
                        <a:pt x="435" y="697"/>
                      </a:lnTo>
                      <a:lnTo>
                        <a:pt x="522" y="697"/>
                      </a:lnTo>
                      <a:lnTo>
                        <a:pt x="609" y="697"/>
                      </a:lnTo>
                      <a:lnTo>
                        <a:pt x="696" y="697"/>
                      </a:lnTo>
                      <a:lnTo>
                        <a:pt x="783" y="697"/>
                      </a:lnTo>
                      <a:lnTo>
                        <a:pt x="866" y="697"/>
                      </a:lnTo>
                      <a:lnTo>
                        <a:pt x="866" y="615"/>
                      </a:lnTo>
                      <a:lnTo>
                        <a:pt x="785" y="615"/>
                      </a:lnTo>
                      <a:lnTo>
                        <a:pt x="785" y="524"/>
                      </a:lnTo>
                      <a:close/>
                      <a:moveTo>
                        <a:pt x="259" y="526"/>
                      </a:move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526"/>
                      </a:lnTo>
                      <a:lnTo>
                        <a:pt x="259" y="526"/>
                      </a:lnTo>
                      <a:close/>
                      <a:moveTo>
                        <a:pt x="437" y="615"/>
                      </a:moveTo>
                      <a:lnTo>
                        <a:pt x="437" y="526"/>
                      </a:lnTo>
                      <a:lnTo>
                        <a:pt x="518" y="526"/>
                      </a:lnTo>
                      <a:lnTo>
                        <a:pt x="518" y="615"/>
                      </a:lnTo>
                      <a:lnTo>
                        <a:pt x="437" y="615"/>
                      </a:lnTo>
                      <a:close/>
                      <a:moveTo>
                        <a:pt x="607" y="615"/>
                      </a:moveTo>
                      <a:lnTo>
                        <a:pt x="607" y="526"/>
                      </a:lnTo>
                      <a:lnTo>
                        <a:pt x="696" y="526"/>
                      </a:lnTo>
                      <a:lnTo>
                        <a:pt x="696" y="615"/>
                      </a:lnTo>
                      <a:lnTo>
                        <a:pt x="607" y="615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8" name="Freeform 287">
                  <a:extLst>
                    <a:ext uri="{FF2B5EF4-FFF2-40B4-BE49-F238E27FC236}">
                      <a16:creationId xmlns:a16="http://schemas.microsoft.com/office/drawing/2014/main" id="{C8B9B55C-46D5-483A-9959-171CFF864E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4" y="783"/>
                  <a:ext cx="267" cy="171"/>
                </a:xfrm>
                <a:custGeom>
                  <a:avLst/>
                  <a:gdLst>
                    <a:gd name="T0" fmla="*/ 178 w 267"/>
                    <a:gd name="T1" fmla="*/ 0 h 171"/>
                    <a:gd name="T2" fmla="*/ 89 w 267"/>
                    <a:gd name="T3" fmla="*/ 0 h 171"/>
                    <a:gd name="T4" fmla="*/ 89 w 267"/>
                    <a:gd name="T5" fmla="*/ 89 h 171"/>
                    <a:gd name="T6" fmla="*/ 0 w 267"/>
                    <a:gd name="T7" fmla="*/ 89 h 171"/>
                    <a:gd name="T8" fmla="*/ 0 w 267"/>
                    <a:gd name="T9" fmla="*/ 171 h 171"/>
                    <a:gd name="T10" fmla="*/ 91 w 267"/>
                    <a:gd name="T11" fmla="*/ 171 h 171"/>
                    <a:gd name="T12" fmla="*/ 178 w 267"/>
                    <a:gd name="T13" fmla="*/ 171 h 171"/>
                    <a:gd name="T14" fmla="*/ 178 w 267"/>
                    <a:gd name="T15" fmla="*/ 89 h 171"/>
                    <a:gd name="T16" fmla="*/ 267 w 267"/>
                    <a:gd name="T17" fmla="*/ 89 h 171"/>
                    <a:gd name="T18" fmla="*/ 267 w 267"/>
                    <a:gd name="T19" fmla="*/ 0 h 171"/>
                    <a:gd name="T20" fmla="*/ 178 w 267"/>
                    <a:gd name="T21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1"/>
                      </a:lnTo>
                      <a:lnTo>
                        <a:pt x="91" y="171"/>
                      </a:lnTo>
                      <a:lnTo>
                        <a:pt x="178" y="171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9" name="Rectangle 288">
                  <a:extLst>
                    <a:ext uri="{FF2B5EF4-FFF2-40B4-BE49-F238E27FC236}">
                      <a16:creationId xmlns:a16="http://schemas.microsoft.com/office/drawing/2014/main" id="{CF95B7AB-75B8-44B4-A1C2-041AFD58FC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4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0" name="Rectangle 289">
                  <a:extLst>
                    <a:ext uri="{FF2B5EF4-FFF2-40B4-BE49-F238E27FC236}">
                      <a16:creationId xmlns:a16="http://schemas.microsoft.com/office/drawing/2014/main" id="{5DCDC51E-2AB7-4A2E-8214-F64D46A19F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5" y="783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1" name="Freeform 290">
                  <a:extLst>
                    <a:ext uri="{FF2B5EF4-FFF2-40B4-BE49-F238E27FC236}">
                      <a16:creationId xmlns:a16="http://schemas.microsoft.com/office/drawing/2014/main" id="{5E0F033E-9611-49AD-8AA3-D52BF8C50A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569"/>
                  <a:ext cx="437" cy="171"/>
                </a:xfrm>
                <a:custGeom>
                  <a:avLst/>
                  <a:gdLst>
                    <a:gd name="T0" fmla="*/ 259 w 437"/>
                    <a:gd name="T1" fmla="*/ 89 h 171"/>
                    <a:gd name="T2" fmla="*/ 259 w 437"/>
                    <a:gd name="T3" fmla="*/ 0 h 171"/>
                    <a:gd name="T4" fmla="*/ 172 w 437"/>
                    <a:gd name="T5" fmla="*/ 0 h 171"/>
                    <a:gd name="T6" fmla="*/ 85 w 437"/>
                    <a:gd name="T7" fmla="*/ 0 h 171"/>
                    <a:gd name="T8" fmla="*/ 0 w 437"/>
                    <a:gd name="T9" fmla="*/ 0 h 171"/>
                    <a:gd name="T10" fmla="*/ 0 w 437"/>
                    <a:gd name="T11" fmla="*/ 89 h 171"/>
                    <a:gd name="T12" fmla="*/ 81 w 437"/>
                    <a:gd name="T13" fmla="*/ 89 h 171"/>
                    <a:gd name="T14" fmla="*/ 81 w 437"/>
                    <a:gd name="T15" fmla="*/ 171 h 171"/>
                    <a:gd name="T16" fmla="*/ 172 w 437"/>
                    <a:gd name="T17" fmla="*/ 171 h 171"/>
                    <a:gd name="T18" fmla="*/ 259 w 437"/>
                    <a:gd name="T19" fmla="*/ 171 h 171"/>
                    <a:gd name="T20" fmla="*/ 346 w 437"/>
                    <a:gd name="T21" fmla="*/ 171 h 171"/>
                    <a:gd name="T22" fmla="*/ 437 w 437"/>
                    <a:gd name="T23" fmla="*/ 171 h 171"/>
                    <a:gd name="T24" fmla="*/ 437 w 437"/>
                    <a:gd name="T25" fmla="*/ 89 h 171"/>
                    <a:gd name="T26" fmla="*/ 346 w 437"/>
                    <a:gd name="T27" fmla="*/ 89 h 171"/>
                    <a:gd name="T28" fmla="*/ 259 w 437"/>
                    <a:gd name="T29" fmla="*/ 8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37" h="171">
                      <a:moveTo>
                        <a:pt x="259" y="89"/>
                      </a:move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1" y="89"/>
                      </a:lnTo>
                      <a:lnTo>
                        <a:pt x="81" y="171"/>
                      </a:lnTo>
                      <a:lnTo>
                        <a:pt x="172" y="171"/>
                      </a:lnTo>
                      <a:lnTo>
                        <a:pt x="259" y="171"/>
                      </a:lnTo>
                      <a:lnTo>
                        <a:pt x="346" y="171"/>
                      </a:lnTo>
                      <a:lnTo>
                        <a:pt x="437" y="171"/>
                      </a:lnTo>
                      <a:lnTo>
                        <a:pt x="437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2" name="Freeform 291">
                  <a:extLst>
                    <a:ext uri="{FF2B5EF4-FFF2-40B4-BE49-F238E27FC236}">
                      <a16:creationId xmlns:a16="http://schemas.microsoft.com/office/drawing/2014/main" id="{D219E872-573C-4BF2-929B-3B3D46A49E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043"/>
                  <a:ext cx="267" cy="437"/>
                </a:xfrm>
                <a:custGeom>
                  <a:avLst/>
                  <a:gdLst>
                    <a:gd name="T0" fmla="*/ 267 w 267"/>
                    <a:gd name="T1" fmla="*/ 0 h 437"/>
                    <a:gd name="T2" fmla="*/ 178 w 267"/>
                    <a:gd name="T3" fmla="*/ 0 h 437"/>
                    <a:gd name="T4" fmla="*/ 91 w 267"/>
                    <a:gd name="T5" fmla="*/ 0 h 437"/>
                    <a:gd name="T6" fmla="*/ 0 w 267"/>
                    <a:gd name="T7" fmla="*/ 0 h 437"/>
                    <a:gd name="T8" fmla="*/ 0 w 267"/>
                    <a:gd name="T9" fmla="*/ 89 h 437"/>
                    <a:gd name="T10" fmla="*/ 0 w 267"/>
                    <a:gd name="T11" fmla="*/ 176 h 437"/>
                    <a:gd name="T12" fmla="*/ 0 w 267"/>
                    <a:gd name="T13" fmla="*/ 263 h 437"/>
                    <a:gd name="T14" fmla="*/ 0 w 267"/>
                    <a:gd name="T15" fmla="*/ 350 h 437"/>
                    <a:gd name="T16" fmla="*/ 0 w 267"/>
                    <a:gd name="T17" fmla="*/ 437 h 437"/>
                    <a:gd name="T18" fmla="*/ 91 w 267"/>
                    <a:gd name="T19" fmla="*/ 437 h 437"/>
                    <a:gd name="T20" fmla="*/ 178 w 267"/>
                    <a:gd name="T21" fmla="*/ 437 h 437"/>
                    <a:gd name="T22" fmla="*/ 178 w 267"/>
                    <a:gd name="T23" fmla="*/ 348 h 437"/>
                    <a:gd name="T24" fmla="*/ 89 w 267"/>
                    <a:gd name="T25" fmla="*/ 348 h 437"/>
                    <a:gd name="T26" fmla="*/ 89 w 267"/>
                    <a:gd name="T27" fmla="*/ 263 h 437"/>
                    <a:gd name="T28" fmla="*/ 89 w 267"/>
                    <a:gd name="T29" fmla="*/ 176 h 437"/>
                    <a:gd name="T30" fmla="*/ 89 w 267"/>
                    <a:gd name="T31" fmla="*/ 89 h 437"/>
                    <a:gd name="T32" fmla="*/ 178 w 267"/>
                    <a:gd name="T33" fmla="*/ 89 h 437"/>
                    <a:gd name="T34" fmla="*/ 178 w 267"/>
                    <a:gd name="T35" fmla="*/ 178 h 437"/>
                    <a:gd name="T36" fmla="*/ 267 w 267"/>
                    <a:gd name="T37" fmla="*/ 178 h 437"/>
                    <a:gd name="T38" fmla="*/ 267 w 267"/>
                    <a:gd name="T39" fmla="*/ 89 h 437"/>
                    <a:gd name="T40" fmla="*/ 267 w 267"/>
                    <a:gd name="T41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7" h="437">
                      <a:moveTo>
                        <a:pt x="267" y="0"/>
                      </a:move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3"/>
                      </a:lnTo>
                      <a:lnTo>
                        <a:pt x="0" y="350"/>
                      </a:lnTo>
                      <a:lnTo>
                        <a:pt x="0" y="437"/>
                      </a:lnTo>
                      <a:lnTo>
                        <a:pt x="91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89" y="348"/>
                      </a:lnTo>
                      <a:lnTo>
                        <a:pt x="89" y="263"/>
                      </a:lnTo>
                      <a:lnTo>
                        <a:pt x="89" y="176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3" name="Freeform 292">
                  <a:extLst>
                    <a:ext uri="{FF2B5EF4-FFF2-40B4-BE49-F238E27FC236}">
                      <a16:creationId xmlns:a16="http://schemas.microsoft.com/office/drawing/2014/main" id="{09907F5F-5374-4650-AA84-B3DF651F29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68" y="783"/>
                  <a:ext cx="267" cy="171"/>
                </a:xfrm>
                <a:custGeom>
                  <a:avLst/>
                  <a:gdLst>
                    <a:gd name="T0" fmla="*/ 176 w 267"/>
                    <a:gd name="T1" fmla="*/ 171 h 171"/>
                    <a:gd name="T2" fmla="*/ 267 w 267"/>
                    <a:gd name="T3" fmla="*/ 171 h 171"/>
                    <a:gd name="T4" fmla="*/ 267 w 267"/>
                    <a:gd name="T5" fmla="*/ 89 h 171"/>
                    <a:gd name="T6" fmla="*/ 176 w 267"/>
                    <a:gd name="T7" fmla="*/ 89 h 171"/>
                    <a:gd name="T8" fmla="*/ 89 w 267"/>
                    <a:gd name="T9" fmla="*/ 89 h 171"/>
                    <a:gd name="T10" fmla="*/ 89 w 267"/>
                    <a:gd name="T11" fmla="*/ 0 h 171"/>
                    <a:gd name="T12" fmla="*/ 0 w 267"/>
                    <a:gd name="T13" fmla="*/ 0 h 171"/>
                    <a:gd name="T14" fmla="*/ 0 w 267"/>
                    <a:gd name="T15" fmla="*/ 85 h 171"/>
                    <a:gd name="T16" fmla="*/ 0 w 267"/>
                    <a:gd name="T17" fmla="*/ 171 h 171"/>
                    <a:gd name="T18" fmla="*/ 89 w 267"/>
                    <a:gd name="T19" fmla="*/ 171 h 171"/>
                    <a:gd name="T20" fmla="*/ 176 w 267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1">
                      <a:moveTo>
                        <a:pt x="176" y="171"/>
                      </a:moveTo>
                      <a:lnTo>
                        <a:pt x="267" y="171"/>
                      </a:lnTo>
                      <a:lnTo>
                        <a:pt x="267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176" y="171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4" name="Freeform 293">
                  <a:extLst>
                    <a:ext uri="{FF2B5EF4-FFF2-40B4-BE49-F238E27FC236}">
                      <a16:creationId xmlns:a16="http://schemas.microsoft.com/office/drawing/2014/main" id="{2563B2D8-BE77-47EE-BF14-6B03A8965D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1391"/>
                  <a:ext cx="696" cy="349"/>
                </a:xfrm>
                <a:custGeom>
                  <a:avLst/>
                  <a:gdLst>
                    <a:gd name="T0" fmla="*/ 526 w 696"/>
                    <a:gd name="T1" fmla="*/ 0 h 349"/>
                    <a:gd name="T2" fmla="*/ 526 w 696"/>
                    <a:gd name="T3" fmla="*/ 89 h 349"/>
                    <a:gd name="T4" fmla="*/ 437 w 696"/>
                    <a:gd name="T5" fmla="*/ 89 h 349"/>
                    <a:gd name="T6" fmla="*/ 348 w 696"/>
                    <a:gd name="T7" fmla="*/ 89 h 349"/>
                    <a:gd name="T8" fmla="*/ 348 w 696"/>
                    <a:gd name="T9" fmla="*/ 178 h 349"/>
                    <a:gd name="T10" fmla="*/ 259 w 696"/>
                    <a:gd name="T11" fmla="*/ 178 h 349"/>
                    <a:gd name="T12" fmla="*/ 259 w 696"/>
                    <a:gd name="T13" fmla="*/ 89 h 349"/>
                    <a:gd name="T14" fmla="*/ 176 w 696"/>
                    <a:gd name="T15" fmla="*/ 89 h 349"/>
                    <a:gd name="T16" fmla="*/ 89 w 696"/>
                    <a:gd name="T17" fmla="*/ 89 h 349"/>
                    <a:gd name="T18" fmla="*/ 89 w 696"/>
                    <a:gd name="T19" fmla="*/ 178 h 349"/>
                    <a:gd name="T20" fmla="*/ 0 w 696"/>
                    <a:gd name="T21" fmla="*/ 178 h 349"/>
                    <a:gd name="T22" fmla="*/ 0 w 696"/>
                    <a:gd name="T23" fmla="*/ 264 h 349"/>
                    <a:gd name="T24" fmla="*/ 0 w 696"/>
                    <a:gd name="T25" fmla="*/ 349 h 349"/>
                    <a:gd name="T26" fmla="*/ 89 w 696"/>
                    <a:gd name="T27" fmla="*/ 349 h 349"/>
                    <a:gd name="T28" fmla="*/ 178 w 696"/>
                    <a:gd name="T29" fmla="*/ 349 h 349"/>
                    <a:gd name="T30" fmla="*/ 178 w 696"/>
                    <a:gd name="T31" fmla="*/ 267 h 349"/>
                    <a:gd name="T32" fmla="*/ 263 w 696"/>
                    <a:gd name="T33" fmla="*/ 267 h 349"/>
                    <a:gd name="T34" fmla="*/ 350 w 696"/>
                    <a:gd name="T35" fmla="*/ 267 h 349"/>
                    <a:gd name="T36" fmla="*/ 437 w 696"/>
                    <a:gd name="T37" fmla="*/ 267 h 349"/>
                    <a:gd name="T38" fmla="*/ 524 w 696"/>
                    <a:gd name="T39" fmla="*/ 267 h 349"/>
                    <a:gd name="T40" fmla="*/ 615 w 696"/>
                    <a:gd name="T41" fmla="*/ 267 h 349"/>
                    <a:gd name="T42" fmla="*/ 615 w 696"/>
                    <a:gd name="T43" fmla="*/ 178 h 349"/>
                    <a:gd name="T44" fmla="*/ 696 w 696"/>
                    <a:gd name="T45" fmla="*/ 178 h 349"/>
                    <a:gd name="T46" fmla="*/ 696 w 696"/>
                    <a:gd name="T47" fmla="*/ 89 h 349"/>
                    <a:gd name="T48" fmla="*/ 696 w 696"/>
                    <a:gd name="T49" fmla="*/ 0 h 349"/>
                    <a:gd name="T50" fmla="*/ 611 w 696"/>
                    <a:gd name="T51" fmla="*/ 0 h 349"/>
                    <a:gd name="T52" fmla="*/ 526 w 696"/>
                    <a:gd name="T5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6" h="349">
                      <a:moveTo>
                        <a:pt x="526" y="0"/>
                      </a:move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267"/>
                      </a:lnTo>
                      <a:lnTo>
                        <a:pt x="263" y="267"/>
                      </a:lnTo>
                      <a:lnTo>
                        <a:pt x="350" y="267"/>
                      </a:lnTo>
                      <a:lnTo>
                        <a:pt x="437" y="267"/>
                      </a:lnTo>
                      <a:lnTo>
                        <a:pt x="524" y="267"/>
                      </a:lnTo>
                      <a:lnTo>
                        <a:pt x="615" y="267"/>
                      </a:lnTo>
                      <a:lnTo>
                        <a:pt x="615" y="178"/>
                      </a:lnTo>
                      <a:lnTo>
                        <a:pt x="696" y="178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11" y="0"/>
                      </a:lnTo>
                      <a:lnTo>
                        <a:pt x="526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5" name="Rectangle 294">
                  <a:extLst>
                    <a:ext uri="{FF2B5EF4-FFF2-40B4-BE49-F238E27FC236}">
                      <a16:creationId xmlns:a16="http://schemas.microsoft.com/office/drawing/2014/main" id="{F78BB743-301C-40B4-93B2-E9CB9A95F5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043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6" name="Rectangle 295">
                  <a:extLst>
                    <a:ext uri="{FF2B5EF4-FFF2-40B4-BE49-F238E27FC236}">
                      <a16:creationId xmlns:a16="http://schemas.microsoft.com/office/drawing/2014/main" id="{145BEA85-838A-47F0-9800-8951667B6C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1302"/>
                  <a:ext cx="89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7" name="Freeform 296">
                  <a:extLst>
                    <a:ext uri="{FF2B5EF4-FFF2-40B4-BE49-F238E27FC236}">
                      <a16:creationId xmlns:a16="http://schemas.microsoft.com/office/drawing/2014/main" id="{84E02FDC-F0C5-4150-BB4D-AE3B62D3AD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516"/>
                  <a:ext cx="615" cy="875"/>
                </a:xfrm>
                <a:custGeom>
                  <a:avLst/>
                  <a:gdLst>
                    <a:gd name="T0" fmla="*/ 89 w 615"/>
                    <a:gd name="T1" fmla="*/ 790 h 875"/>
                    <a:gd name="T2" fmla="*/ 89 w 615"/>
                    <a:gd name="T3" fmla="*/ 875 h 875"/>
                    <a:gd name="T4" fmla="*/ 178 w 615"/>
                    <a:gd name="T5" fmla="*/ 875 h 875"/>
                    <a:gd name="T6" fmla="*/ 178 w 615"/>
                    <a:gd name="T7" fmla="*/ 790 h 875"/>
                    <a:gd name="T8" fmla="*/ 178 w 615"/>
                    <a:gd name="T9" fmla="*/ 705 h 875"/>
                    <a:gd name="T10" fmla="*/ 259 w 615"/>
                    <a:gd name="T11" fmla="*/ 705 h 875"/>
                    <a:gd name="T12" fmla="*/ 259 w 615"/>
                    <a:gd name="T13" fmla="*/ 616 h 875"/>
                    <a:gd name="T14" fmla="*/ 259 w 615"/>
                    <a:gd name="T15" fmla="*/ 527 h 875"/>
                    <a:gd name="T16" fmla="*/ 348 w 615"/>
                    <a:gd name="T17" fmla="*/ 527 h 875"/>
                    <a:gd name="T18" fmla="*/ 348 w 615"/>
                    <a:gd name="T19" fmla="*/ 438 h 875"/>
                    <a:gd name="T20" fmla="*/ 437 w 615"/>
                    <a:gd name="T21" fmla="*/ 438 h 875"/>
                    <a:gd name="T22" fmla="*/ 437 w 615"/>
                    <a:gd name="T23" fmla="*/ 352 h 875"/>
                    <a:gd name="T24" fmla="*/ 437 w 615"/>
                    <a:gd name="T25" fmla="*/ 267 h 875"/>
                    <a:gd name="T26" fmla="*/ 526 w 615"/>
                    <a:gd name="T27" fmla="*/ 267 h 875"/>
                    <a:gd name="T28" fmla="*/ 526 w 615"/>
                    <a:gd name="T29" fmla="*/ 178 h 875"/>
                    <a:gd name="T30" fmla="*/ 615 w 615"/>
                    <a:gd name="T31" fmla="*/ 178 h 875"/>
                    <a:gd name="T32" fmla="*/ 615 w 615"/>
                    <a:gd name="T33" fmla="*/ 91 h 875"/>
                    <a:gd name="T34" fmla="*/ 615 w 615"/>
                    <a:gd name="T35" fmla="*/ 0 h 875"/>
                    <a:gd name="T36" fmla="*/ 526 w 615"/>
                    <a:gd name="T37" fmla="*/ 0 h 875"/>
                    <a:gd name="T38" fmla="*/ 526 w 615"/>
                    <a:gd name="T39" fmla="*/ 89 h 875"/>
                    <a:gd name="T40" fmla="*/ 437 w 615"/>
                    <a:gd name="T41" fmla="*/ 89 h 875"/>
                    <a:gd name="T42" fmla="*/ 437 w 615"/>
                    <a:gd name="T43" fmla="*/ 178 h 875"/>
                    <a:gd name="T44" fmla="*/ 348 w 615"/>
                    <a:gd name="T45" fmla="*/ 178 h 875"/>
                    <a:gd name="T46" fmla="*/ 348 w 615"/>
                    <a:gd name="T47" fmla="*/ 265 h 875"/>
                    <a:gd name="T48" fmla="*/ 348 w 615"/>
                    <a:gd name="T49" fmla="*/ 356 h 875"/>
                    <a:gd name="T50" fmla="*/ 259 w 615"/>
                    <a:gd name="T51" fmla="*/ 356 h 875"/>
                    <a:gd name="T52" fmla="*/ 259 w 615"/>
                    <a:gd name="T53" fmla="*/ 438 h 875"/>
                    <a:gd name="T54" fmla="*/ 178 w 615"/>
                    <a:gd name="T55" fmla="*/ 438 h 875"/>
                    <a:gd name="T56" fmla="*/ 178 w 615"/>
                    <a:gd name="T57" fmla="*/ 529 h 875"/>
                    <a:gd name="T58" fmla="*/ 178 w 615"/>
                    <a:gd name="T59" fmla="*/ 616 h 875"/>
                    <a:gd name="T60" fmla="*/ 89 w 615"/>
                    <a:gd name="T61" fmla="*/ 616 h 875"/>
                    <a:gd name="T62" fmla="*/ 89 w 615"/>
                    <a:gd name="T63" fmla="*/ 527 h 875"/>
                    <a:gd name="T64" fmla="*/ 0 w 615"/>
                    <a:gd name="T65" fmla="*/ 527 h 875"/>
                    <a:gd name="T66" fmla="*/ 0 w 615"/>
                    <a:gd name="T67" fmla="*/ 616 h 875"/>
                    <a:gd name="T68" fmla="*/ 0 w 615"/>
                    <a:gd name="T69" fmla="*/ 705 h 875"/>
                    <a:gd name="T70" fmla="*/ 89 w 615"/>
                    <a:gd name="T71" fmla="*/ 705 h 875"/>
                    <a:gd name="T72" fmla="*/ 89 w 615"/>
                    <a:gd name="T73" fmla="*/ 79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15" h="875">
                      <a:moveTo>
                        <a:pt x="89" y="790"/>
                      </a:moveTo>
                      <a:lnTo>
                        <a:pt x="89" y="875"/>
                      </a:lnTo>
                      <a:lnTo>
                        <a:pt x="178" y="875"/>
                      </a:lnTo>
                      <a:lnTo>
                        <a:pt x="178" y="790"/>
                      </a:lnTo>
                      <a:lnTo>
                        <a:pt x="178" y="705"/>
                      </a:lnTo>
                      <a:lnTo>
                        <a:pt x="259" y="705"/>
                      </a:lnTo>
                      <a:lnTo>
                        <a:pt x="259" y="616"/>
                      </a:lnTo>
                      <a:lnTo>
                        <a:pt x="259" y="527"/>
                      </a:lnTo>
                      <a:lnTo>
                        <a:pt x="348" y="527"/>
                      </a:lnTo>
                      <a:lnTo>
                        <a:pt x="348" y="438"/>
                      </a:lnTo>
                      <a:lnTo>
                        <a:pt x="437" y="438"/>
                      </a:lnTo>
                      <a:lnTo>
                        <a:pt x="437" y="352"/>
                      </a:lnTo>
                      <a:lnTo>
                        <a:pt x="437" y="267"/>
                      </a:lnTo>
                      <a:lnTo>
                        <a:pt x="526" y="267"/>
                      </a:lnTo>
                      <a:lnTo>
                        <a:pt x="526" y="178"/>
                      </a:lnTo>
                      <a:lnTo>
                        <a:pt x="615" y="178"/>
                      </a:lnTo>
                      <a:lnTo>
                        <a:pt x="615" y="91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526" y="89"/>
                      </a:lnTo>
                      <a:lnTo>
                        <a:pt x="437" y="89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265"/>
                      </a:lnTo>
                      <a:lnTo>
                        <a:pt x="348" y="356"/>
                      </a:lnTo>
                      <a:lnTo>
                        <a:pt x="259" y="356"/>
                      </a:lnTo>
                      <a:lnTo>
                        <a:pt x="259" y="438"/>
                      </a:lnTo>
                      <a:lnTo>
                        <a:pt x="178" y="438"/>
                      </a:lnTo>
                      <a:lnTo>
                        <a:pt x="178" y="529"/>
                      </a:lnTo>
                      <a:lnTo>
                        <a:pt x="178" y="616"/>
                      </a:lnTo>
                      <a:lnTo>
                        <a:pt x="89" y="616"/>
                      </a:lnTo>
                      <a:lnTo>
                        <a:pt x="89" y="527"/>
                      </a:lnTo>
                      <a:lnTo>
                        <a:pt x="0" y="527"/>
                      </a:lnTo>
                      <a:lnTo>
                        <a:pt x="0" y="616"/>
                      </a:lnTo>
                      <a:lnTo>
                        <a:pt x="0" y="705"/>
                      </a:lnTo>
                      <a:lnTo>
                        <a:pt x="89" y="705"/>
                      </a:lnTo>
                      <a:lnTo>
                        <a:pt x="89" y="79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8" name="Freeform 297">
                  <a:extLst>
                    <a:ext uri="{FF2B5EF4-FFF2-40B4-BE49-F238E27FC236}">
                      <a16:creationId xmlns:a16="http://schemas.microsoft.com/office/drawing/2014/main" id="{6508797B-1D5A-4308-B6A2-3C124C9DE1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1391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9" name="Rectangle 298">
                  <a:extLst>
                    <a:ext uri="{FF2B5EF4-FFF2-40B4-BE49-F238E27FC236}">
                      <a16:creationId xmlns:a16="http://schemas.microsoft.com/office/drawing/2014/main" id="{82625C6F-8A4F-4E59-9EA1-B498795595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5" y="1569"/>
                  <a:ext cx="81" cy="89"/>
                </a:xfrm>
                <a:prstGeom prst="rect">
                  <a:avLst/>
                </a:pr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0" name="Freeform 299">
                  <a:extLst>
                    <a:ext uri="{FF2B5EF4-FFF2-40B4-BE49-F238E27FC236}">
                      <a16:creationId xmlns:a16="http://schemas.microsoft.com/office/drawing/2014/main" id="{0583D516-62CC-4615-BA0F-80F9331975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569"/>
                  <a:ext cx="89" cy="171"/>
                </a:xfrm>
                <a:custGeom>
                  <a:avLst/>
                  <a:gdLst>
                    <a:gd name="T0" fmla="*/ 0 w 89"/>
                    <a:gd name="T1" fmla="*/ 86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6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6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6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1" name="Freeform 300">
                  <a:extLst>
                    <a:ext uri="{FF2B5EF4-FFF2-40B4-BE49-F238E27FC236}">
                      <a16:creationId xmlns:a16="http://schemas.microsoft.com/office/drawing/2014/main" id="{0D0064E1-2D72-4528-95D4-C8A71793C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" y="1302"/>
                  <a:ext cx="267" cy="178"/>
                </a:xfrm>
                <a:custGeom>
                  <a:avLst/>
                  <a:gdLst>
                    <a:gd name="T0" fmla="*/ 178 w 267"/>
                    <a:gd name="T1" fmla="*/ 0 h 178"/>
                    <a:gd name="T2" fmla="*/ 91 w 267"/>
                    <a:gd name="T3" fmla="*/ 0 h 178"/>
                    <a:gd name="T4" fmla="*/ 0 w 267"/>
                    <a:gd name="T5" fmla="*/ 0 h 178"/>
                    <a:gd name="T6" fmla="*/ 0 w 267"/>
                    <a:gd name="T7" fmla="*/ 89 h 178"/>
                    <a:gd name="T8" fmla="*/ 89 w 267"/>
                    <a:gd name="T9" fmla="*/ 89 h 178"/>
                    <a:gd name="T10" fmla="*/ 89 w 267"/>
                    <a:gd name="T11" fmla="*/ 178 h 178"/>
                    <a:gd name="T12" fmla="*/ 178 w 267"/>
                    <a:gd name="T13" fmla="*/ 178 h 178"/>
                    <a:gd name="T14" fmla="*/ 267 w 267"/>
                    <a:gd name="T15" fmla="*/ 178 h 178"/>
                    <a:gd name="T16" fmla="*/ 267 w 267"/>
                    <a:gd name="T17" fmla="*/ 89 h 178"/>
                    <a:gd name="T18" fmla="*/ 178 w 267"/>
                    <a:gd name="T19" fmla="*/ 89 h 178"/>
                    <a:gd name="T20" fmla="*/ 178 w 267"/>
                    <a:gd name="T21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8">
                      <a:moveTo>
                        <a:pt x="178" y="0"/>
                      </a:move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2" name="Freeform 301">
                  <a:extLst>
                    <a:ext uri="{FF2B5EF4-FFF2-40B4-BE49-F238E27FC236}">
                      <a16:creationId xmlns:a16="http://schemas.microsoft.com/office/drawing/2014/main" id="{4759AC99-A6F6-4AB5-90E4-7DB2EF359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221"/>
                  <a:ext cx="437" cy="519"/>
                </a:xfrm>
                <a:custGeom>
                  <a:avLst/>
                  <a:gdLst>
                    <a:gd name="T0" fmla="*/ 348 w 437"/>
                    <a:gd name="T1" fmla="*/ 346 h 519"/>
                    <a:gd name="T2" fmla="*/ 348 w 437"/>
                    <a:gd name="T3" fmla="*/ 259 h 519"/>
                    <a:gd name="T4" fmla="*/ 259 w 437"/>
                    <a:gd name="T5" fmla="*/ 259 h 519"/>
                    <a:gd name="T6" fmla="*/ 259 w 437"/>
                    <a:gd name="T7" fmla="*/ 170 h 519"/>
                    <a:gd name="T8" fmla="*/ 170 w 437"/>
                    <a:gd name="T9" fmla="*/ 170 h 519"/>
                    <a:gd name="T10" fmla="*/ 170 w 437"/>
                    <a:gd name="T11" fmla="*/ 81 h 519"/>
                    <a:gd name="T12" fmla="*/ 89 w 437"/>
                    <a:gd name="T13" fmla="*/ 81 h 519"/>
                    <a:gd name="T14" fmla="*/ 89 w 437"/>
                    <a:gd name="T15" fmla="*/ 0 h 519"/>
                    <a:gd name="T16" fmla="*/ 4 w 437"/>
                    <a:gd name="T17" fmla="*/ 0 h 519"/>
                    <a:gd name="T18" fmla="*/ 0 w 437"/>
                    <a:gd name="T19" fmla="*/ 0 h 519"/>
                    <a:gd name="T20" fmla="*/ 0 w 437"/>
                    <a:gd name="T21" fmla="*/ 85 h 519"/>
                    <a:gd name="T22" fmla="*/ 0 w 437"/>
                    <a:gd name="T23" fmla="*/ 170 h 519"/>
                    <a:gd name="T24" fmla="*/ 4 w 437"/>
                    <a:gd name="T25" fmla="*/ 170 h 519"/>
                    <a:gd name="T26" fmla="*/ 89 w 437"/>
                    <a:gd name="T27" fmla="*/ 170 h 519"/>
                    <a:gd name="T28" fmla="*/ 89 w 437"/>
                    <a:gd name="T29" fmla="*/ 259 h 519"/>
                    <a:gd name="T30" fmla="*/ 170 w 437"/>
                    <a:gd name="T31" fmla="*/ 259 h 519"/>
                    <a:gd name="T32" fmla="*/ 170 w 437"/>
                    <a:gd name="T33" fmla="*/ 348 h 519"/>
                    <a:gd name="T34" fmla="*/ 259 w 437"/>
                    <a:gd name="T35" fmla="*/ 348 h 519"/>
                    <a:gd name="T36" fmla="*/ 259 w 437"/>
                    <a:gd name="T37" fmla="*/ 434 h 519"/>
                    <a:gd name="T38" fmla="*/ 259 w 437"/>
                    <a:gd name="T39" fmla="*/ 519 h 519"/>
                    <a:gd name="T40" fmla="*/ 348 w 437"/>
                    <a:gd name="T41" fmla="*/ 519 h 519"/>
                    <a:gd name="T42" fmla="*/ 437 w 437"/>
                    <a:gd name="T43" fmla="*/ 519 h 519"/>
                    <a:gd name="T44" fmla="*/ 437 w 437"/>
                    <a:gd name="T45" fmla="*/ 437 h 519"/>
                    <a:gd name="T46" fmla="*/ 348 w 437"/>
                    <a:gd name="T47" fmla="*/ 437 h 519"/>
                    <a:gd name="T48" fmla="*/ 348 w 437"/>
                    <a:gd name="T49" fmla="*/ 346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519">
                      <a:moveTo>
                        <a:pt x="348" y="346"/>
                      </a:moveTo>
                      <a:lnTo>
                        <a:pt x="348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89" y="81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4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259" y="434"/>
                      </a:lnTo>
                      <a:lnTo>
                        <a:pt x="259" y="519"/>
                      </a:lnTo>
                      <a:lnTo>
                        <a:pt x="348" y="519"/>
                      </a:lnTo>
                      <a:lnTo>
                        <a:pt x="437" y="519"/>
                      </a:lnTo>
                      <a:lnTo>
                        <a:pt x="437" y="437"/>
                      </a:lnTo>
                      <a:lnTo>
                        <a:pt x="348" y="437"/>
                      </a:lnTo>
                      <a:lnTo>
                        <a:pt x="348" y="346"/>
                      </a:lnTo>
                      <a:close/>
                    </a:path>
                  </a:pathLst>
                </a:custGeom>
                <a:solidFill>
                  <a:srgbClr val="035B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3" name="Freeform 302">
                  <a:extLst>
                    <a:ext uri="{FF2B5EF4-FFF2-40B4-BE49-F238E27FC236}">
                      <a16:creationId xmlns:a16="http://schemas.microsoft.com/office/drawing/2014/main" id="{9F716573-9CCA-4E46-8A9E-8F5E92AB46B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3" y="872"/>
                  <a:ext cx="3221" cy="868"/>
                </a:xfrm>
                <a:custGeom>
                  <a:avLst/>
                  <a:gdLst>
                    <a:gd name="T0" fmla="*/ 3051 w 3221"/>
                    <a:gd name="T1" fmla="*/ 608 h 868"/>
                    <a:gd name="T2" fmla="*/ 2873 w 3221"/>
                    <a:gd name="T3" fmla="*/ 697 h 868"/>
                    <a:gd name="T4" fmla="*/ 2873 w 3221"/>
                    <a:gd name="T5" fmla="*/ 608 h 868"/>
                    <a:gd name="T6" fmla="*/ 2784 w 3221"/>
                    <a:gd name="T7" fmla="*/ 430 h 868"/>
                    <a:gd name="T8" fmla="*/ 2614 w 3221"/>
                    <a:gd name="T9" fmla="*/ 349 h 868"/>
                    <a:gd name="T10" fmla="*/ 2525 w 3221"/>
                    <a:gd name="T11" fmla="*/ 173 h 868"/>
                    <a:gd name="T12" fmla="*/ 2436 w 3221"/>
                    <a:gd name="T13" fmla="*/ 0 h 868"/>
                    <a:gd name="T14" fmla="*/ 2347 w 3221"/>
                    <a:gd name="T15" fmla="*/ 171 h 868"/>
                    <a:gd name="T16" fmla="*/ 2436 w 3221"/>
                    <a:gd name="T17" fmla="*/ 349 h 868"/>
                    <a:gd name="T18" fmla="*/ 2614 w 3221"/>
                    <a:gd name="T19" fmla="*/ 430 h 868"/>
                    <a:gd name="T20" fmla="*/ 2703 w 3221"/>
                    <a:gd name="T21" fmla="*/ 608 h 868"/>
                    <a:gd name="T22" fmla="*/ 2614 w 3221"/>
                    <a:gd name="T23" fmla="*/ 608 h 868"/>
                    <a:gd name="T24" fmla="*/ 2436 w 3221"/>
                    <a:gd name="T25" fmla="*/ 519 h 868"/>
                    <a:gd name="T26" fmla="*/ 2347 w 3221"/>
                    <a:gd name="T27" fmla="*/ 695 h 868"/>
                    <a:gd name="T28" fmla="*/ 2177 w 3221"/>
                    <a:gd name="T29" fmla="*/ 786 h 868"/>
                    <a:gd name="T30" fmla="*/ 2264 w 3221"/>
                    <a:gd name="T31" fmla="*/ 608 h 868"/>
                    <a:gd name="T32" fmla="*/ 2264 w 3221"/>
                    <a:gd name="T33" fmla="*/ 519 h 868"/>
                    <a:gd name="T34" fmla="*/ 2090 w 3221"/>
                    <a:gd name="T35" fmla="*/ 430 h 868"/>
                    <a:gd name="T36" fmla="*/ 1918 w 3221"/>
                    <a:gd name="T37" fmla="*/ 349 h 868"/>
                    <a:gd name="T38" fmla="*/ 1829 w 3221"/>
                    <a:gd name="T39" fmla="*/ 349 h 868"/>
                    <a:gd name="T40" fmla="*/ 1827 w 3221"/>
                    <a:gd name="T41" fmla="*/ 260 h 868"/>
                    <a:gd name="T42" fmla="*/ 1651 w 3221"/>
                    <a:gd name="T43" fmla="*/ 171 h 868"/>
                    <a:gd name="T44" fmla="*/ 1566 w 3221"/>
                    <a:gd name="T45" fmla="*/ 349 h 868"/>
                    <a:gd name="T46" fmla="*/ 1392 w 3221"/>
                    <a:gd name="T47" fmla="*/ 430 h 868"/>
                    <a:gd name="T48" fmla="*/ 1214 w 3221"/>
                    <a:gd name="T49" fmla="*/ 521 h 868"/>
                    <a:gd name="T50" fmla="*/ 1133 w 3221"/>
                    <a:gd name="T51" fmla="*/ 697 h 868"/>
                    <a:gd name="T52" fmla="*/ 955 w 3221"/>
                    <a:gd name="T53" fmla="*/ 786 h 868"/>
                    <a:gd name="T54" fmla="*/ 696 w 3221"/>
                    <a:gd name="T55" fmla="*/ 786 h 868"/>
                    <a:gd name="T56" fmla="*/ 866 w 3221"/>
                    <a:gd name="T57" fmla="*/ 697 h 868"/>
                    <a:gd name="T58" fmla="*/ 955 w 3221"/>
                    <a:gd name="T59" fmla="*/ 519 h 868"/>
                    <a:gd name="T60" fmla="*/ 1044 w 3221"/>
                    <a:gd name="T61" fmla="*/ 349 h 868"/>
                    <a:gd name="T62" fmla="*/ 1214 w 3221"/>
                    <a:gd name="T63" fmla="*/ 260 h 868"/>
                    <a:gd name="T64" fmla="*/ 1133 w 3221"/>
                    <a:gd name="T65" fmla="*/ 260 h 868"/>
                    <a:gd name="T66" fmla="*/ 955 w 3221"/>
                    <a:gd name="T67" fmla="*/ 349 h 868"/>
                    <a:gd name="T68" fmla="*/ 777 w 3221"/>
                    <a:gd name="T69" fmla="*/ 430 h 868"/>
                    <a:gd name="T70" fmla="*/ 694 w 3221"/>
                    <a:gd name="T71" fmla="*/ 608 h 868"/>
                    <a:gd name="T72" fmla="*/ 433 w 3221"/>
                    <a:gd name="T73" fmla="*/ 608 h 868"/>
                    <a:gd name="T74" fmla="*/ 259 w 3221"/>
                    <a:gd name="T75" fmla="*/ 697 h 868"/>
                    <a:gd name="T76" fmla="*/ 83 w 3221"/>
                    <a:gd name="T77" fmla="*/ 786 h 868"/>
                    <a:gd name="T78" fmla="*/ 83 w 3221"/>
                    <a:gd name="T79" fmla="*/ 868 h 868"/>
                    <a:gd name="T80" fmla="*/ 346 w 3221"/>
                    <a:gd name="T81" fmla="*/ 868 h 868"/>
                    <a:gd name="T82" fmla="*/ 607 w 3221"/>
                    <a:gd name="T83" fmla="*/ 868 h 868"/>
                    <a:gd name="T84" fmla="*/ 868 w 3221"/>
                    <a:gd name="T85" fmla="*/ 868 h 868"/>
                    <a:gd name="T86" fmla="*/ 1131 w 3221"/>
                    <a:gd name="T87" fmla="*/ 868 h 868"/>
                    <a:gd name="T88" fmla="*/ 1392 w 3221"/>
                    <a:gd name="T89" fmla="*/ 868 h 868"/>
                    <a:gd name="T90" fmla="*/ 1653 w 3221"/>
                    <a:gd name="T91" fmla="*/ 868 h 868"/>
                    <a:gd name="T92" fmla="*/ 1914 w 3221"/>
                    <a:gd name="T93" fmla="*/ 868 h 868"/>
                    <a:gd name="T94" fmla="*/ 2177 w 3221"/>
                    <a:gd name="T95" fmla="*/ 868 h 868"/>
                    <a:gd name="T96" fmla="*/ 2438 w 3221"/>
                    <a:gd name="T97" fmla="*/ 868 h 868"/>
                    <a:gd name="T98" fmla="*/ 2699 w 3221"/>
                    <a:gd name="T99" fmla="*/ 868 h 868"/>
                    <a:gd name="T100" fmla="*/ 2960 w 3221"/>
                    <a:gd name="T101" fmla="*/ 868 h 868"/>
                    <a:gd name="T102" fmla="*/ 3221 w 3221"/>
                    <a:gd name="T103" fmla="*/ 868 h 868"/>
                    <a:gd name="T104" fmla="*/ 3221 w 3221"/>
                    <a:gd name="T105" fmla="*/ 608 h 868"/>
                    <a:gd name="T106" fmla="*/ 1914 w 3221"/>
                    <a:gd name="T107" fmla="*/ 786 h 868"/>
                    <a:gd name="T108" fmla="*/ 1914 w 3221"/>
                    <a:gd name="T109" fmla="*/ 697 h 868"/>
                    <a:gd name="T110" fmla="*/ 1914 w 3221"/>
                    <a:gd name="T111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21" h="868">
                      <a:moveTo>
                        <a:pt x="3132" y="697"/>
                      </a:moveTo>
                      <a:lnTo>
                        <a:pt x="3051" y="697"/>
                      </a:lnTo>
                      <a:lnTo>
                        <a:pt x="3051" y="608"/>
                      </a:lnTo>
                      <a:lnTo>
                        <a:pt x="2962" y="608"/>
                      </a:lnTo>
                      <a:lnTo>
                        <a:pt x="2962" y="697"/>
                      </a:lnTo>
                      <a:lnTo>
                        <a:pt x="2873" y="697"/>
                      </a:lnTo>
                      <a:lnTo>
                        <a:pt x="2784" y="697"/>
                      </a:lnTo>
                      <a:lnTo>
                        <a:pt x="2784" y="608"/>
                      </a:lnTo>
                      <a:lnTo>
                        <a:pt x="2873" y="608"/>
                      </a:lnTo>
                      <a:lnTo>
                        <a:pt x="2873" y="519"/>
                      </a:lnTo>
                      <a:lnTo>
                        <a:pt x="2784" y="519"/>
                      </a:lnTo>
                      <a:lnTo>
                        <a:pt x="2784" y="430"/>
                      </a:lnTo>
                      <a:lnTo>
                        <a:pt x="2703" y="430"/>
                      </a:lnTo>
                      <a:lnTo>
                        <a:pt x="2703" y="349"/>
                      </a:lnTo>
                      <a:lnTo>
                        <a:pt x="2614" y="349"/>
                      </a:lnTo>
                      <a:lnTo>
                        <a:pt x="2614" y="260"/>
                      </a:lnTo>
                      <a:lnTo>
                        <a:pt x="2525" y="260"/>
                      </a:lnTo>
                      <a:lnTo>
                        <a:pt x="2525" y="173"/>
                      </a:lnTo>
                      <a:lnTo>
                        <a:pt x="2525" y="84"/>
                      </a:lnTo>
                      <a:lnTo>
                        <a:pt x="2525" y="0"/>
                      </a:lnTo>
                      <a:lnTo>
                        <a:pt x="2436" y="0"/>
                      </a:lnTo>
                      <a:lnTo>
                        <a:pt x="2436" y="82"/>
                      </a:lnTo>
                      <a:lnTo>
                        <a:pt x="2347" y="82"/>
                      </a:lnTo>
                      <a:lnTo>
                        <a:pt x="2347" y="171"/>
                      </a:lnTo>
                      <a:lnTo>
                        <a:pt x="2436" y="171"/>
                      </a:lnTo>
                      <a:lnTo>
                        <a:pt x="2436" y="260"/>
                      </a:lnTo>
                      <a:lnTo>
                        <a:pt x="2436" y="349"/>
                      </a:lnTo>
                      <a:lnTo>
                        <a:pt x="2525" y="349"/>
                      </a:lnTo>
                      <a:lnTo>
                        <a:pt x="2525" y="430"/>
                      </a:lnTo>
                      <a:lnTo>
                        <a:pt x="2614" y="430"/>
                      </a:lnTo>
                      <a:lnTo>
                        <a:pt x="2614" y="519"/>
                      </a:lnTo>
                      <a:lnTo>
                        <a:pt x="2703" y="519"/>
                      </a:lnTo>
                      <a:lnTo>
                        <a:pt x="2703" y="608"/>
                      </a:lnTo>
                      <a:lnTo>
                        <a:pt x="2703" y="697"/>
                      </a:lnTo>
                      <a:lnTo>
                        <a:pt x="2614" y="697"/>
                      </a:lnTo>
                      <a:lnTo>
                        <a:pt x="2614" y="608"/>
                      </a:lnTo>
                      <a:lnTo>
                        <a:pt x="2525" y="608"/>
                      </a:lnTo>
                      <a:lnTo>
                        <a:pt x="2525" y="519"/>
                      </a:lnTo>
                      <a:lnTo>
                        <a:pt x="2436" y="519"/>
                      </a:lnTo>
                      <a:lnTo>
                        <a:pt x="2436" y="608"/>
                      </a:lnTo>
                      <a:lnTo>
                        <a:pt x="2347" y="608"/>
                      </a:lnTo>
                      <a:lnTo>
                        <a:pt x="2347" y="695"/>
                      </a:lnTo>
                      <a:lnTo>
                        <a:pt x="2347" y="786"/>
                      </a:lnTo>
                      <a:lnTo>
                        <a:pt x="2264" y="786"/>
                      </a:lnTo>
                      <a:lnTo>
                        <a:pt x="2177" y="786"/>
                      </a:lnTo>
                      <a:lnTo>
                        <a:pt x="2177" y="695"/>
                      </a:lnTo>
                      <a:lnTo>
                        <a:pt x="2177" y="608"/>
                      </a:lnTo>
                      <a:lnTo>
                        <a:pt x="2264" y="608"/>
                      </a:lnTo>
                      <a:lnTo>
                        <a:pt x="2347" y="608"/>
                      </a:lnTo>
                      <a:lnTo>
                        <a:pt x="2347" y="519"/>
                      </a:lnTo>
                      <a:lnTo>
                        <a:pt x="2264" y="519"/>
                      </a:lnTo>
                      <a:lnTo>
                        <a:pt x="2177" y="519"/>
                      </a:lnTo>
                      <a:lnTo>
                        <a:pt x="2177" y="430"/>
                      </a:lnTo>
                      <a:lnTo>
                        <a:pt x="2090" y="430"/>
                      </a:lnTo>
                      <a:lnTo>
                        <a:pt x="1999" y="430"/>
                      </a:lnTo>
                      <a:lnTo>
                        <a:pt x="1999" y="349"/>
                      </a:lnTo>
                      <a:lnTo>
                        <a:pt x="1918" y="349"/>
                      </a:lnTo>
                      <a:lnTo>
                        <a:pt x="1918" y="430"/>
                      </a:lnTo>
                      <a:lnTo>
                        <a:pt x="1829" y="430"/>
                      </a:lnTo>
                      <a:lnTo>
                        <a:pt x="1829" y="349"/>
                      </a:lnTo>
                      <a:lnTo>
                        <a:pt x="1918" y="349"/>
                      </a:lnTo>
                      <a:lnTo>
                        <a:pt x="1918" y="260"/>
                      </a:lnTo>
                      <a:lnTo>
                        <a:pt x="1827" y="260"/>
                      </a:lnTo>
                      <a:lnTo>
                        <a:pt x="1740" y="260"/>
                      </a:lnTo>
                      <a:lnTo>
                        <a:pt x="1740" y="171"/>
                      </a:lnTo>
                      <a:lnTo>
                        <a:pt x="1651" y="171"/>
                      </a:lnTo>
                      <a:lnTo>
                        <a:pt x="1651" y="260"/>
                      </a:lnTo>
                      <a:lnTo>
                        <a:pt x="1651" y="349"/>
                      </a:lnTo>
                      <a:lnTo>
                        <a:pt x="1566" y="349"/>
                      </a:lnTo>
                      <a:lnTo>
                        <a:pt x="1479" y="349"/>
                      </a:lnTo>
                      <a:lnTo>
                        <a:pt x="1392" y="349"/>
                      </a:lnTo>
                      <a:lnTo>
                        <a:pt x="1392" y="430"/>
                      </a:lnTo>
                      <a:lnTo>
                        <a:pt x="1305" y="430"/>
                      </a:lnTo>
                      <a:lnTo>
                        <a:pt x="1214" y="430"/>
                      </a:lnTo>
                      <a:lnTo>
                        <a:pt x="1214" y="521"/>
                      </a:lnTo>
                      <a:lnTo>
                        <a:pt x="1214" y="608"/>
                      </a:lnTo>
                      <a:lnTo>
                        <a:pt x="1133" y="608"/>
                      </a:lnTo>
                      <a:lnTo>
                        <a:pt x="1133" y="697"/>
                      </a:lnTo>
                      <a:lnTo>
                        <a:pt x="1042" y="697"/>
                      </a:lnTo>
                      <a:lnTo>
                        <a:pt x="955" y="697"/>
                      </a:lnTo>
                      <a:lnTo>
                        <a:pt x="955" y="786"/>
                      </a:lnTo>
                      <a:lnTo>
                        <a:pt x="868" y="786"/>
                      </a:lnTo>
                      <a:lnTo>
                        <a:pt x="781" y="786"/>
                      </a:lnTo>
                      <a:lnTo>
                        <a:pt x="696" y="786"/>
                      </a:lnTo>
                      <a:lnTo>
                        <a:pt x="696" y="697"/>
                      </a:lnTo>
                      <a:lnTo>
                        <a:pt x="781" y="697"/>
                      </a:lnTo>
                      <a:lnTo>
                        <a:pt x="866" y="697"/>
                      </a:lnTo>
                      <a:lnTo>
                        <a:pt x="866" y="608"/>
                      </a:lnTo>
                      <a:lnTo>
                        <a:pt x="866" y="519"/>
                      </a:lnTo>
                      <a:lnTo>
                        <a:pt x="955" y="519"/>
                      </a:lnTo>
                      <a:lnTo>
                        <a:pt x="955" y="430"/>
                      </a:lnTo>
                      <a:lnTo>
                        <a:pt x="1044" y="430"/>
                      </a:lnTo>
                      <a:lnTo>
                        <a:pt x="1044" y="349"/>
                      </a:lnTo>
                      <a:lnTo>
                        <a:pt x="1131" y="349"/>
                      </a:lnTo>
                      <a:lnTo>
                        <a:pt x="1214" y="349"/>
                      </a:lnTo>
                      <a:lnTo>
                        <a:pt x="1214" y="260"/>
                      </a:lnTo>
                      <a:lnTo>
                        <a:pt x="1214" y="171"/>
                      </a:lnTo>
                      <a:lnTo>
                        <a:pt x="1133" y="171"/>
                      </a:lnTo>
                      <a:lnTo>
                        <a:pt x="1133" y="260"/>
                      </a:lnTo>
                      <a:lnTo>
                        <a:pt x="1042" y="260"/>
                      </a:lnTo>
                      <a:lnTo>
                        <a:pt x="955" y="260"/>
                      </a:lnTo>
                      <a:lnTo>
                        <a:pt x="955" y="349"/>
                      </a:lnTo>
                      <a:lnTo>
                        <a:pt x="866" y="349"/>
                      </a:lnTo>
                      <a:lnTo>
                        <a:pt x="866" y="430"/>
                      </a:lnTo>
                      <a:lnTo>
                        <a:pt x="777" y="430"/>
                      </a:lnTo>
                      <a:lnTo>
                        <a:pt x="777" y="521"/>
                      </a:lnTo>
                      <a:lnTo>
                        <a:pt x="777" y="608"/>
                      </a:lnTo>
                      <a:lnTo>
                        <a:pt x="694" y="608"/>
                      </a:lnTo>
                      <a:lnTo>
                        <a:pt x="607" y="608"/>
                      </a:lnTo>
                      <a:lnTo>
                        <a:pt x="520" y="608"/>
                      </a:lnTo>
                      <a:lnTo>
                        <a:pt x="433" y="608"/>
                      </a:lnTo>
                      <a:lnTo>
                        <a:pt x="348" y="608"/>
                      </a:lnTo>
                      <a:lnTo>
                        <a:pt x="348" y="697"/>
                      </a:lnTo>
                      <a:lnTo>
                        <a:pt x="259" y="697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83" y="786"/>
                      </a:lnTo>
                      <a:lnTo>
                        <a:pt x="0" y="786"/>
                      </a:lnTo>
                      <a:lnTo>
                        <a:pt x="0" y="868"/>
                      </a:lnTo>
                      <a:lnTo>
                        <a:pt x="83" y="868"/>
                      </a:lnTo>
                      <a:lnTo>
                        <a:pt x="170" y="868"/>
                      </a:lnTo>
                      <a:lnTo>
                        <a:pt x="259" y="868"/>
                      </a:lnTo>
                      <a:lnTo>
                        <a:pt x="346" y="868"/>
                      </a:lnTo>
                      <a:lnTo>
                        <a:pt x="433" y="868"/>
                      </a:lnTo>
                      <a:lnTo>
                        <a:pt x="520" y="868"/>
                      </a:lnTo>
                      <a:lnTo>
                        <a:pt x="607" y="868"/>
                      </a:lnTo>
                      <a:lnTo>
                        <a:pt x="694" y="868"/>
                      </a:lnTo>
                      <a:lnTo>
                        <a:pt x="781" y="868"/>
                      </a:lnTo>
                      <a:lnTo>
                        <a:pt x="868" y="868"/>
                      </a:lnTo>
                      <a:lnTo>
                        <a:pt x="955" y="868"/>
                      </a:lnTo>
                      <a:lnTo>
                        <a:pt x="1042" y="868"/>
                      </a:lnTo>
                      <a:lnTo>
                        <a:pt x="1131" y="868"/>
                      </a:lnTo>
                      <a:lnTo>
                        <a:pt x="1218" y="868"/>
                      </a:lnTo>
                      <a:lnTo>
                        <a:pt x="1305" y="868"/>
                      </a:lnTo>
                      <a:lnTo>
                        <a:pt x="1392" y="868"/>
                      </a:lnTo>
                      <a:lnTo>
                        <a:pt x="1479" y="868"/>
                      </a:lnTo>
                      <a:lnTo>
                        <a:pt x="1566" y="868"/>
                      </a:lnTo>
                      <a:lnTo>
                        <a:pt x="1653" y="868"/>
                      </a:lnTo>
                      <a:lnTo>
                        <a:pt x="1740" y="868"/>
                      </a:lnTo>
                      <a:lnTo>
                        <a:pt x="1827" y="868"/>
                      </a:lnTo>
                      <a:lnTo>
                        <a:pt x="1914" y="868"/>
                      </a:lnTo>
                      <a:lnTo>
                        <a:pt x="2001" y="868"/>
                      </a:lnTo>
                      <a:lnTo>
                        <a:pt x="2090" y="868"/>
                      </a:lnTo>
                      <a:lnTo>
                        <a:pt x="2177" y="868"/>
                      </a:lnTo>
                      <a:lnTo>
                        <a:pt x="2264" y="868"/>
                      </a:lnTo>
                      <a:lnTo>
                        <a:pt x="2351" y="868"/>
                      </a:lnTo>
                      <a:lnTo>
                        <a:pt x="2438" y="868"/>
                      </a:lnTo>
                      <a:lnTo>
                        <a:pt x="2525" y="868"/>
                      </a:lnTo>
                      <a:lnTo>
                        <a:pt x="2612" y="868"/>
                      </a:lnTo>
                      <a:lnTo>
                        <a:pt x="2699" y="868"/>
                      </a:lnTo>
                      <a:lnTo>
                        <a:pt x="2786" y="868"/>
                      </a:lnTo>
                      <a:lnTo>
                        <a:pt x="2873" y="868"/>
                      </a:lnTo>
                      <a:lnTo>
                        <a:pt x="2960" y="868"/>
                      </a:lnTo>
                      <a:lnTo>
                        <a:pt x="3049" y="868"/>
                      </a:lnTo>
                      <a:lnTo>
                        <a:pt x="3136" y="868"/>
                      </a:lnTo>
                      <a:lnTo>
                        <a:pt x="3221" y="868"/>
                      </a:lnTo>
                      <a:lnTo>
                        <a:pt x="3221" y="783"/>
                      </a:lnTo>
                      <a:lnTo>
                        <a:pt x="3221" y="695"/>
                      </a:lnTo>
                      <a:lnTo>
                        <a:pt x="3221" y="608"/>
                      </a:lnTo>
                      <a:lnTo>
                        <a:pt x="3132" y="608"/>
                      </a:lnTo>
                      <a:lnTo>
                        <a:pt x="3132" y="697"/>
                      </a:lnTo>
                      <a:close/>
                      <a:moveTo>
                        <a:pt x="1914" y="786"/>
                      </a:moveTo>
                      <a:lnTo>
                        <a:pt x="1829" y="786"/>
                      </a:lnTo>
                      <a:lnTo>
                        <a:pt x="1829" y="697"/>
                      </a:lnTo>
                      <a:lnTo>
                        <a:pt x="1914" y="697"/>
                      </a:lnTo>
                      <a:lnTo>
                        <a:pt x="1999" y="697"/>
                      </a:lnTo>
                      <a:lnTo>
                        <a:pt x="1999" y="786"/>
                      </a:lnTo>
                      <a:lnTo>
                        <a:pt x="1914" y="786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4" name="Rectangle 303">
                  <a:extLst>
                    <a:ext uri="{FF2B5EF4-FFF2-40B4-BE49-F238E27FC236}">
                      <a16:creationId xmlns:a16="http://schemas.microsoft.com/office/drawing/2014/main" id="{D2E53BE5-C021-4551-A141-A76314548C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104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5" name="Rectangle 304">
                  <a:extLst>
                    <a:ext uri="{FF2B5EF4-FFF2-40B4-BE49-F238E27FC236}">
                      <a16:creationId xmlns:a16="http://schemas.microsoft.com/office/drawing/2014/main" id="{79E7A99E-54CB-47AA-92D1-95150C7BCB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132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6" name="Rectangle 305">
                  <a:extLst>
                    <a:ext uri="{FF2B5EF4-FFF2-40B4-BE49-F238E27FC236}">
                      <a16:creationId xmlns:a16="http://schemas.microsoft.com/office/drawing/2014/main" id="{E75A0C49-F3FE-4026-A7C4-C04F6F1160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77" y="872"/>
                  <a:ext cx="89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7" name="Rectangle 306">
                  <a:extLst>
                    <a:ext uri="{FF2B5EF4-FFF2-40B4-BE49-F238E27FC236}">
                      <a16:creationId xmlns:a16="http://schemas.microsoft.com/office/drawing/2014/main" id="{C18010DB-BB8F-4554-9654-916B1EC2BC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1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8" name="Rectangle 307">
                  <a:extLst>
                    <a:ext uri="{FF2B5EF4-FFF2-40B4-BE49-F238E27FC236}">
                      <a16:creationId xmlns:a16="http://schemas.microsoft.com/office/drawing/2014/main" id="{9B53D6FD-F1CC-4C22-A3BA-A2DF01543C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11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9" name="Rectangle 308">
                  <a:extLst>
                    <a:ext uri="{FF2B5EF4-FFF2-40B4-BE49-F238E27FC236}">
                      <a16:creationId xmlns:a16="http://schemas.microsoft.com/office/drawing/2014/main" id="{3BED3893-9BEE-4D45-AB9B-C6ABBC0BF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1043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0" name="Rectangle 309">
                  <a:extLst>
                    <a:ext uri="{FF2B5EF4-FFF2-40B4-BE49-F238E27FC236}">
                      <a16:creationId xmlns:a16="http://schemas.microsoft.com/office/drawing/2014/main" id="{F84F2D84-FAC9-434F-AB95-3C136B73DA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1" name="Rectangle 310">
                  <a:extLst>
                    <a:ext uri="{FF2B5EF4-FFF2-40B4-BE49-F238E27FC236}">
                      <a16:creationId xmlns:a16="http://schemas.microsoft.com/office/drawing/2014/main" id="{394FCBE0-B98C-4DC2-BBBD-225A6B0580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7" y="954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2" name="Rectangle 311">
                  <a:extLst>
                    <a:ext uri="{FF2B5EF4-FFF2-40B4-BE49-F238E27FC236}">
                      <a16:creationId xmlns:a16="http://schemas.microsoft.com/office/drawing/2014/main" id="{485EE71D-91A4-44BA-80A9-84487E1E81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3" name="Freeform 312">
                  <a:extLst>
                    <a:ext uri="{FF2B5EF4-FFF2-40B4-BE49-F238E27FC236}">
                      <a16:creationId xmlns:a16="http://schemas.microsoft.com/office/drawing/2014/main" id="{FF9952B9-909F-44BC-959F-A76287DDFA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043"/>
                  <a:ext cx="259" cy="348"/>
                </a:xfrm>
                <a:custGeom>
                  <a:avLst/>
                  <a:gdLst>
                    <a:gd name="T0" fmla="*/ 89 w 259"/>
                    <a:gd name="T1" fmla="*/ 89 h 348"/>
                    <a:gd name="T2" fmla="*/ 89 w 259"/>
                    <a:gd name="T3" fmla="*/ 176 h 348"/>
                    <a:gd name="T4" fmla="*/ 89 w 259"/>
                    <a:gd name="T5" fmla="*/ 263 h 348"/>
                    <a:gd name="T6" fmla="*/ 89 w 259"/>
                    <a:gd name="T7" fmla="*/ 348 h 348"/>
                    <a:gd name="T8" fmla="*/ 174 w 259"/>
                    <a:gd name="T9" fmla="*/ 348 h 348"/>
                    <a:gd name="T10" fmla="*/ 259 w 259"/>
                    <a:gd name="T11" fmla="*/ 348 h 348"/>
                    <a:gd name="T12" fmla="*/ 259 w 259"/>
                    <a:gd name="T13" fmla="*/ 259 h 348"/>
                    <a:gd name="T14" fmla="*/ 170 w 259"/>
                    <a:gd name="T15" fmla="*/ 259 h 348"/>
                    <a:gd name="T16" fmla="*/ 170 w 259"/>
                    <a:gd name="T17" fmla="*/ 176 h 348"/>
                    <a:gd name="T18" fmla="*/ 170 w 259"/>
                    <a:gd name="T19" fmla="*/ 89 h 348"/>
                    <a:gd name="T20" fmla="*/ 170 w 259"/>
                    <a:gd name="T21" fmla="*/ 0 h 348"/>
                    <a:gd name="T22" fmla="*/ 87 w 259"/>
                    <a:gd name="T23" fmla="*/ 0 h 348"/>
                    <a:gd name="T24" fmla="*/ 0 w 259"/>
                    <a:gd name="T25" fmla="*/ 0 h 348"/>
                    <a:gd name="T26" fmla="*/ 0 w 259"/>
                    <a:gd name="T27" fmla="*/ 89 h 348"/>
                    <a:gd name="T28" fmla="*/ 89 w 259"/>
                    <a:gd name="T29" fmla="*/ 8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9" h="348">
                      <a:moveTo>
                        <a:pt x="89" y="89"/>
                      </a:moveTo>
                      <a:lnTo>
                        <a:pt x="89" y="176"/>
                      </a:lnTo>
                      <a:lnTo>
                        <a:pt x="89" y="263"/>
                      </a:lnTo>
                      <a:lnTo>
                        <a:pt x="89" y="348"/>
                      </a:lnTo>
                      <a:lnTo>
                        <a:pt x="174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170" y="259"/>
                      </a:lnTo>
                      <a:lnTo>
                        <a:pt x="170" y="176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4" name="Freeform 313">
                  <a:extLst>
                    <a:ext uri="{FF2B5EF4-FFF2-40B4-BE49-F238E27FC236}">
                      <a16:creationId xmlns:a16="http://schemas.microsoft.com/office/drawing/2014/main" id="{ED6FF568-CE1C-454B-B635-51FED644EC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3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5" name="Freeform 314">
                  <a:extLst>
                    <a:ext uri="{FF2B5EF4-FFF2-40B4-BE49-F238E27FC236}">
                      <a16:creationId xmlns:a16="http://schemas.microsoft.com/office/drawing/2014/main" id="{813117EF-0A92-4EEF-BD83-1AD53491DE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516"/>
                  <a:ext cx="1052" cy="527"/>
                </a:xfrm>
                <a:custGeom>
                  <a:avLst/>
                  <a:gdLst>
                    <a:gd name="T0" fmla="*/ 89 w 1052"/>
                    <a:gd name="T1" fmla="*/ 267 h 527"/>
                    <a:gd name="T2" fmla="*/ 178 w 1052"/>
                    <a:gd name="T3" fmla="*/ 267 h 527"/>
                    <a:gd name="T4" fmla="*/ 178 w 1052"/>
                    <a:gd name="T5" fmla="*/ 356 h 527"/>
                    <a:gd name="T6" fmla="*/ 267 w 1052"/>
                    <a:gd name="T7" fmla="*/ 356 h 527"/>
                    <a:gd name="T8" fmla="*/ 267 w 1052"/>
                    <a:gd name="T9" fmla="*/ 438 h 527"/>
                    <a:gd name="T10" fmla="*/ 352 w 1052"/>
                    <a:gd name="T11" fmla="*/ 438 h 527"/>
                    <a:gd name="T12" fmla="*/ 437 w 1052"/>
                    <a:gd name="T13" fmla="*/ 438 h 527"/>
                    <a:gd name="T14" fmla="*/ 437 w 1052"/>
                    <a:gd name="T15" fmla="*/ 527 h 527"/>
                    <a:gd name="T16" fmla="*/ 526 w 1052"/>
                    <a:gd name="T17" fmla="*/ 527 h 527"/>
                    <a:gd name="T18" fmla="*/ 615 w 1052"/>
                    <a:gd name="T19" fmla="*/ 527 h 527"/>
                    <a:gd name="T20" fmla="*/ 615 w 1052"/>
                    <a:gd name="T21" fmla="*/ 438 h 527"/>
                    <a:gd name="T22" fmla="*/ 700 w 1052"/>
                    <a:gd name="T23" fmla="*/ 438 h 527"/>
                    <a:gd name="T24" fmla="*/ 787 w 1052"/>
                    <a:gd name="T25" fmla="*/ 438 h 527"/>
                    <a:gd name="T26" fmla="*/ 874 w 1052"/>
                    <a:gd name="T27" fmla="*/ 438 h 527"/>
                    <a:gd name="T28" fmla="*/ 963 w 1052"/>
                    <a:gd name="T29" fmla="*/ 438 h 527"/>
                    <a:gd name="T30" fmla="*/ 963 w 1052"/>
                    <a:gd name="T31" fmla="*/ 352 h 527"/>
                    <a:gd name="T32" fmla="*/ 963 w 1052"/>
                    <a:gd name="T33" fmla="*/ 267 h 527"/>
                    <a:gd name="T34" fmla="*/ 1052 w 1052"/>
                    <a:gd name="T35" fmla="*/ 267 h 527"/>
                    <a:gd name="T36" fmla="*/ 1052 w 1052"/>
                    <a:gd name="T37" fmla="*/ 178 h 527"/>
                    <a:gd name="T38" fmla="*/ 1052 w 1052"/>
                    <a:gd name="T39" fmla="*/ 89 h 527"/>
                    <a:gd name="T40" fmla="*/ 963 w 1052"/>
                    <a:gd name="T41" fmla="*/ 89 h 527"/>
                    <a:gd name="T42" fmla="*/ 963 w 1052"/>
                    <a:gd name="T43" fmla="*/ 178 h 527"/>
                    <a:gd name="T44" fmla="*/ 874 w 1052"/>
                    <a:gd name="T45" fmla="*/ 178 h 527"/>
                    <a:gd name="T46" fmla="*/ 874 w 1052"/>
                    <a:gd name="T47" fmla="*/ 267 h 527"/>
                    <a:gd name="T48" fmla="*/ 787 w 1052"/>
                    <a:gd name="T49" fmla="*/ 267 h 527"/>
                    <a:gd name="T50" fmla="*/ 696 w 1052"/>
                    <a:gd name="T51" fmla="*/ 267 h 527"/>
                    <a:gd name="T52" fmla="*/ 696 w 1052"/>
                    <a:gd name="T53" fmla="*/ 356 h 527"/>
                    <a:gd name="T54" fmla="*/ 615 w 1052"/>
                    <a:gd name="T55" fmla="*/ 356 h 527"/>
                    <a:gd name="T56" fmla="*/ 615 w 1052"/>
                    <a:gd name="T57" fmla="*/ 267 h 527"/>
                    <a:gd name="T58" fmla="*/ 526 w 1052"/>
                    <a:gd name="T59" fmla="*/ 267 h 527"/>
                    <a:gd name="T60" fmla="*/ 437 w 1052"/>
                    <a:gd name="T61" fmla="*/ 267 h 527"/>
                    <a:gd name="T62" fmla="*/ 437 w 1052"/>
                    <a:gd name="T63" fmla="*/ 356 h 527"/>
                    <a:gd name="T64" fmla="*/ 348 w 1052"/>
                    <a:gd name="T65" fmla="*/ 356 h 527"/>
                    <a:gd name="T66" fmla="*/ 348 w 1052"/>
                    <a:gd name="T67" fmla="*/ 267 h 527"/>
                    <a:gd name="T68" fmla="*/ 267 w 1052"/>
                    <a:gd name="T69" fmla="*/ 267 h 527"/>
                    <a:gd name="T70" fmla="*/ 267 w 1052"/>
                    <a:gd name="T71" fmla="*/ 178 h 527"/>
                    <a:gd name="T72" fmla="*/ 267 w 1052"/>
                    <a:gd name="T73" fmla="*/ 89 h 527"/>
                    <a:gd name="T74" fmla="*/ 178 w 1052"/>
                    <a:gd name="T75" fmla="*/ 89 h 527"/>
                    <a:gd name="T76" fmla="*/ 89 w 1052"/>
                    <a:gd name="T77" fmla="*/ 89 h 527"/>
                    <a:gd name="T78" fmla="*/ 89 w 1052"/>
                    <a:gd name="T79" fmla="*/ 0 h 527"/>
                    <a:gd name="T80" fmla="*/ 0 w 1052"/>
                    <a:gd name="T81" fmla="*/ 0 h 527"/>
                    <a:gd name="T82" fmla="*/ 0 w 1052"/>
                    <a:gd name="T83" fmla="*/ 91 h 527"/>
                    <a:gd name="T84" fmla="*/ 0 w 1052"/>
                    <a:gd name="T85" fmla="*/ 178 h 527"/>
                    <a:gd name="T86" fmla="*/ 89 w 1052"/>
                    <a:gd name="T87" fmla="*/ 178 h 527"/>
                    <a:gd name="T88" fmla="*/ 89 w 1052"/>
                    <a:gd name="T89" fmla="*/ 267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52" h="527">
                      <a:moveTo>
                        <a:pt x="89" y="267"/>
                      </a:moveTo>
                      <a:lnTo>
                        <a:pt x="178" y="267"/>
                      </a:lnTo>
                      <a:lnTo>
                        <a:pt x="178" y="356"/>
                      </a:lnTo>
                      <a:lnTo>
                        <a:pt x="267" y="356"/>
                      </a:lnTo>
                      <a:lnTo>
                        <a:pt x="267" y="438"/>
                      </a:lnTo>
                      <a:lnTo>
                        <a:pt x="352" y="438"/>
                      </a:lnTo>
                      <a:lnTo>
                        <a:pt x="437" y="438"/>
                      </a:lnTo>
                      <a:lnTo>
                        <a:pt x="437" y="527"/>
                      </a:lnTo>
                      <a:lnTo>
                        <a:pt x="526" y="527"/>
                      </a:lnTo>
                      <a:lnTo>
                        <a:pt x="615" y="527"/>
                      </a:lnTo>
                      <a:lnTo>
                        <a:pt x="615" y="438"/>
                      </a:lnTo>
                      <a:lnTo>
                        <a:pt x="700" y="438"/>
                      </a:lnTo>
                      <a:lnTo>
                        <a:pt x="787" y="438"/>
                      </a:lnTo>
                      <a:lnTo>
                        <a:pt x="874" y="438"/>
                      </a:lnTo>
                      <a:lnTo>
                        <a:pt x="963" y="438"/>
                      </a:lnTo>
                      <a:lnTo>
                        <a:pt x="963" y="352"/>
                      </a:lnTo>
                      <a:lnTo>
                        <a:pt x="963" y="267"/>
                      </a:lnTo>
                      <a:lnTo>
                        <a:pt x="1052" y="267"/>
                      </a:lnTo>
                      <a:lnTo>
                        <a:pt x="1052" y="178"/>
                      </a:lnTo>
                      <a:lnTo>
                        <a:pt x="1052" y="89"/>
                      </a:lnTo>
                      <a:lnTo>
                        <a:pt x="963" y="89"/>
                      </a:lnTo>
                      <a:lnTo>
                        <a:pt x="963" y="178"/>
                      </a:lnTo>
                      <a:lnTo>
                        <a:pt x="874" y="178"/>
                      </a:lnTo>
                      <a:lnTo>
                        <a:pt x="874" y="267"/>
                      </a:lnTo>
                      <a:lnTo>
                        <a:pt x="787" y="267"/>
                      </a:lnTo>
                      <a:lnTo>
                        <a:pt x="696" y="267"/>
                      </a:lnTo>
                      <a:lnTo>
                        <a:pt x="696" y="356"/>
                      </a:lnTo>
                      <a:lnTo>
                        <a:pt x="615" y="356"/>
                      </a:lnTo>
                      <a:lnTo>
                        <a:pt x="615" y="267"/>
                      </a:lnTo>
                      <a:lnTo>
                        <a:pt x="526" y="267"/>
                      </a:lnTo>
                      <a:lnTo>
                        <a:pt x="437" y="267"/>
                      </a:lnTo>
                      <a:lnTo>
                        <a:pt x="437" y="356"/>
                      </a:lnTo>
                      <a:lnTo>
                        <a:pt x="348" y="356"/>
                      </a:lnTo>
                      <a:lnTo>
                        <a:pt x="348" y="267"/>
                      </a:lnTo>
                      <a:lnTo>
                        <a:pt x="267" y="267"/>
                      </a:lnTo>
                      <a:lnTo>
                        <a:pt x="267" y="178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6" name="Rectangle 315">
                  <a:extLst>
                    <a:ext uri="{FF2B5EF4-FFF2-40B4-BE49-F238E27FC236}">
                      <a16:creationId xmlns:a16="http://schemas.microsoft.com/office/drawing/2014/main" id="{8216A2E2-D09A-4AC6-871C-A7BCDC558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4" y="113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7" name="Rectangle 316">
                  <a:extLst>
                    <a:ext uri="{FF2B5EF4-FFF2-40B4-BE49-F238E27FC236}">
                      <a16:creationId xmlns:a16="http://schemas.microsoft.com/office/drawing/2014/main" id="{347A6306-599B-456F-A749-83778083F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2" y="872"/>
                  <a:ext cx="81" cy="82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8" name="Freeform 317">
                  <a:extLst>
                    <a:ext uri="{FF2B5EF4-FFF2-40B4-BE49-F238E27FC236}">
                      <a16:creationId xmlns:a16="http://schemas.microsoft.com/office/drawing/2014/main" id="{9FBCC85B-8FD6-427B-83C0-2B7AA4C0777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31" y="694"/>
                  <a:ext cx="1821" cy="1046"/>
                </a:xfrm>
                <a:custGeom>
                  <a:avLst/>
                  <a:gdLst>
                    <a:gd name="T0" fmla="*/ 1392 w 1821"/>
                    <a:gd name="T1" fmla="*/ 875 h 1046"/>
                    <a:gd name="T2" fmla="*/ 1558 w 1821"/>
                    <a:gd name="T3" fmla="*/ 875 h 1046"/>
                    <a:gd name="T4" fmla="*/ 1732 w 1821"/>
                    <a:gd name="T5" fmla="*/ 875 h 1046"/>
                    <a:gd name="T6" fmla="*/ 1732 w 1821"/>
                    <a:gd name="T7" fmla="*/ 697 h 1046"/>
                    <a:gd name="T8" fmla="*/ 1821 w 1821"/>
                    <a:gd name="T9" fmla="*/ 612 h 1046"/>
                    <a:gd name="T10" fmla="*/ 1732 w 1821"/>
                    <a:gd name="T11" fmla="*/ 527 h 1046"/>
                    <a:gd name="T12" fmla="*/ 1645 w 1821"/>
                    <a:gd name="T13" fmla="*/ 608 h 1046"/>
                    <a:gd name="T14" fmla="*/ 1562 w 1821"/>
                    <a:gd name="T15" fmla="*/ 525 h 1046"/>
                    <a:gd name="T16" fmla="*/ 1481 w 1821"/>
                    <a:gd name="T17" fmla="*/ 438 h 1046"/>
                    <a:gd name="T18" fmla="*/ 1392 w 1821"/>
                    <a:gd name="T19" fmla="*/ 349 h 1046"/>
                    <a:gd name="T20" fmla="*/ 1303 w 1821"/>
                    <a:gd name="T21" fmla="*/ 260 h 1046"/>
                    <a:gd name="T22" fmla="*/ 1303 w 1821"/>
                    <a:gd name="T23" fmla="*/ 89 h 1046"/>
                    <a:gd name="T24" fmla="*/ 1221 w 1821"/>
                    <a:gd name="T25" fmla="*/ 0 h 1046"/>
                    <a:gd name="T26" fmla="*/ 1133 w 1821"/>
                    <a:gd name="T27" fmla="*/ 87 h 1046"/>
                    <a:gd name="T28" fmla="*/ 1133 w 1821"/>
                    <a:gd name="T29" fmla="*/ 262 h 1046"/>
                    <a:gd name="T30" fmla="*/ 1133 w 1821"/>
                    <a:gd name="T31" fmla="*/ 438 h 1046"/>
                    <a:gd name="T32" fmla="*/ 1221 w 1821"/>
                    <a:gd name="T33" fmla="*/ 527 h 1046"/>
                    <a:gd name="T34" fmla="*/ 1303 w 1821"/>
                    <a:gd name="T35" fmla="*/ 608 h 1046"/>
                    <a:gd name="T36" fmla="*/ 1131 w 1821"/>
                    <a:gd name="T37" fmla="*/ 608 h 1046"/>
                    <a:gd name="T38" fmla="*/ 1044 w 1821"/>
                    <a:gd name="T39" fmla="*/ 527 h 1046"/>
                    <a:gd name="T40" fmla="*/ 955 w 1821"/>
                    <a:gd name="T41" fmla="*/ 612 h 1046"/>
                    <a:gd name="T42" fmla="*/ 955 w 1821"/>
                    <a:gd name="T43" fmla="*/ 786 h 1046"/>
                    <a:gd name="T44" fmla="*/ 1044 w 1821"/>
                    <a:gd name="T45" fmla="*/ 875 h 1046"/>
                    <a:gd name="T46" fmla="*/ 866 w 1821"/>
                    <a:gd name="T47" fmla="*/ 875 h 1046"/>
                    <a:gd name="T48" fmla="*/ 785 w 1821"/>
                    <a:gd name="T49" fmla="*/ 964 h 1046"/>
                    <a:gd name="T50" fmla="*/ 866 w 1821"/>
                    <a:gd name="T51" fmla="*/ 875 h 1046"/>
                    <a:gd name="T52" fmla="*/ 866 w 1821"/>
                    <a:gd name="T53" fmla="*/ 697 h 1046"/>
                    <a:gd name="T54" fmla="*/ 785 w 1821"/>
                    <a:gd name="T55" fmla="*/ 612 h 1046"/>
                    <a:gd name="T56" fmla="*/ 785 w 1821"/>
                    <a:gd name="T57" fmla="*/ 438 h 1046"/>
                    <a:gd name="T58" fmla="*/ 785 w 1821"/>
                    <a:gd name="T59" fmla="*/ 262 h 1046"/>
                    <a:gd name="T60" fmla="*/ 785 w 1821"/>
                    <a:gd name="T61" fmla="*/ 89 h 1046"/>
                    <a:gd name="T62" fmla="*/ 696 w 1821"/>
                    <a:gd name="T63" fmla="*/ 178 h 1046"/>
                    <a:gd name="T64" fmla="*/ 607 w 1821"/>
                    <a:gd name="T65" fmla="*/ 262 h 1046"/>
                    <a:gd name="T66" fmla="*/ 607 w 1821"/>
                    <a:gd name="T67" fmla="*/ 438 h 1046"/>
                    <a:gd name="T68" fmla="*/ 433 w 1821"/>
                    <a:gd name="T69" fmla="*/ 438 h 1046"/>
                    <a:gd name="T70" fmla="*/ 348 w 1821"/>
                    <a:gd name="T71" fmla="*/ 527 h 1046"/>
                    <a:gd name="T72" fmla="*/ 518 w 1821"/>
                    <a:gd name="T73" fmla="*/ 527 h 1046"/>
                    <a:gd name="T74" fmla="*/ 436 w 1821"/>
                    <a:gd name="T75" fmla="*/ 608 h 1046"/>
                    <a:gd name="T76" fmla="*/ 348 w 1821"/>
                    <a:gd name="T77" fmla="*/ 697 h 1046"/>
                    <a:gd name="T78" fmla="*/ 259 w 1821"/>
                    <a:gd name="T79" fmla="*/ 786 h 1046"/>
                    <a:gd name="T80" fmla="*/ 170 w 1821"/>
                    <a:gd name="T81" fmla="*/ 875 h 1046"/>
                    <a:gd name="T82" fmla="*/ 81 w 1821"/>
                    <a:gd name="T83" fmla="*/ 786 h 1046"/>
                    <a:gd name="T84" fmla="*/ 0 w 1821"/>
                    <a:gd name="T85" fmla="*/ 697 h 1046"/>
                    <a:gd name="T86" fmla="*/ 0 w 1821"/>
                    <a:gd name="T87" fmla="*/ 873 h 1046"/>
                    <a:gd name="T88" fmla="*/ 81 w 1821"/>
                    <a:gd name="T89" fmla="*/ 964 h 1046"/>
                    <a:gd name="T90" fmla="*/ 172 w 1821"/>
                    <a:gd name="T91" fmla="*/ 1046 h 1046"/>
                    <a:gd name="T92" fmla="*/ 346 w 1821"/>
                    <a:gd name="T93" fmla="*/ 1046 h 1046"/>
                    <a:gd name="T94" fmla="*/ 520 w 1821"/>
                    <a:gd name="T95" fmla="*/ 1046 h 1046"/>
                    <a:gd name="T96" fmla="*/ 696 w 1821"/>
                    <a:gd name="T97" fmla="*/ 1046 h 1046"/>
                    <a:gd name="T98" fmla="*/ 870 w 1821"/>
                    <a:gd name="T99" fmla="*/ 1046 h 1046"/>
                    <a:gd name="T100" fmla="*/ 1044 w 1821"/>
                    <a:gd name="T101" fmla="*/ 1046 h 1046"/>
                    <a:gd name="T102" fmla="*/ 1218 w 1821"/>
                    <a:gd name="T103" fmla="*/ 1046 h 1046"/>
                    <a:gd name="T104" fmla="*/ 1392 w 1821"/>
                    <a:gd name="T105" fmla="*/ 1046 h 1046"/>
                    <a:gd name="T106" fmla="*/ 1481 w 1821"/>
                    <a:gd name="T107" fmla="*/ 964 h 1046"/>
                    <a:gd name="T108" fmla="*/ 1305 w 1821"/>
                    <a:gd name="T109" fmla="*/ 964 h 1046"/>
                    <a:gd name="T110" fmla="*/ 1221 w 1821"/>
                    <a:gd name="T111" fmla="*/ 875 h 1046"/>
                    <a:gd name="T112" fmla="*/ 607 w 1821"/>
                    <a:gd name="T113" fmla="*/ 527 h 1046"/>
                    <a:gd name="T114" fmla="*/ 696 w 1821"/>
                    <a:gd name="T115" fmla="*/ 608 h 1046"/>
                    <a:gd name="T116" fmla="*/ 607 w 1821"/>
                    <a:gd name="T117" fmla="*/ 527 h 1046"/>
                    <a:gd name="T118" fmla="*/ 348 w 1821"/>
                    <a:gd name="T119" fmla="*/ 964 h 1046"/>
                    <a:gd name="T120" fmla="*/ 433 w 1821"/>
                    <a:gd name="T121" fmla="*/ 875 h 1046"/>
                    <a:gd name="T122" fmla="*/ 518 w 1821"/>
                    <a:gd name="T123" fmla="*/ 964 h 10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821" h="1046">
                      <a:moveTo>
                        <a:pt x="1305" y="875"/>
                      </a:moveTo>
                      <a:lnTo>
                        <a:pt x="1392" y="875"/>
                      </a:lnTo>
                      <a:lnTo>
                        <a:pt x="1479" y="875"/>
                      </a:lnTo>
                      <a:lnTo>
                        <a:pt x="1558" y="875"/>
                      </a:lnTo>
                      <a:lnTo>
                        <a:pt x="1645" y="875"/>
                      </a:lnTo>
                      <a:lnTo>
                        <a:pt x="1732" y="875"/>
                      </a:lnTo>
                      <a:lnTo>
                        <a:pt x="1732" y="786"/>
                      </a:lnTo>
                      <a:lnTo>
                        <a:pt x="1732" y="697"/>
                      </a:lnTo>
                      <a:lnTo>
                        <a:pt x="1821" y="697"/>
                      </a:lnTo>
                      <a:lnTo>
                        <a:pt x="1821" y="612"/>
                      </a:lnTo>
                      <a:lnTo>
                        <a:pt x="1821" y="527"/>
                      </a:lnTo>
                      <a:lnTo>
                        <a:pt x="1732" y="527"/>
                      </a:lnTo>
                      <a:lnTo>
                        <a:pt x="1732" y="608"/>
                      </a:lnTo>
                      <a:lnTo>
                        <a:pt x="1645" y="608"/>
                      </a:lnTo>
                      <a:lnTo>
                        <a:pt x="1562" y="608"/>
                      </a:lnTo>
                      <a:lnTo>
                        <a:pt x="1562" y="525"/>
                      </a:lnTo>
                      <a:lnTo>
                        <a:pt x="1562" y="438"/>
                      </a:lnTo>
                      <a:lnTo>
                        <a:pt x="1481" y="438"/>
                      </a:lnTo>
                      <a:lnTo>
                        <a:pt x="1481" y="349"/>
                      </a:lnTo>
                      <a:lnTo>
                        <a:pt x="1392" y="349"/>
                      </a:lnTo>
                      <a:lnTo>
                        <a:pt x="1392" y="260"/>
                      </a:lnTo>
                      <a:lnTo>
                        <a:pt x="1303" y="260"/>
                      </a:lnTo>
                      <a:lnTo>
                        <a:pt x="1303" y="174"/>
                      </a:lnTo>
                      <a:lnTo>
                        <a:pt x="1303" y="89"/>
                      </a:lnTo>
                      <a:lnTo>
                        <a:pt x="1221" y="89"/>
                      </a:lnTo>
                      <a:lnTo>
                        <a:pt x="1221" y="0"/>
                      </a:lnTo>
                      <a:lnTo>
                        <a:pt x="1133" y="0"/>
                      </a:lnTo>
                      <a:lnTo>
                        <a:pt x="1133" y="87"/>
                      </a:lnTo>
                      <a:lnTo>
                        <a:pt x="1133" y="174"/>
                      </a:lnTo>
                      <a:lnTo>
                        <a:pt x="1133" y="262"/>
                      </a:lnTo>
                      <a:lnTo>
                        <a:pt x="1133" y="351"/>
                      </a:lnTo>
                      <a:lnTo>
                        <a:pt x="1133" y="438"/>
                      </a:lnTo>
                      <a:lnTo>
                        <a:pt x="1221" y="438"/>
                      </a:lnTo>
                      <a:lnTo>
                        <a:pt x="1221" y="527"/>
                      </a:lnTo>
                      <a:lnTo>
                        <a:pt x="1303" y="527"/>
                      </a:lnTo>
                      <a:lnTo>
                        <a:pt x="1303" y="608"/>
                      </a:lnTo>
                      <a:lnTo>
                        <a:pt x="1218" y="608"/>
                      </a:lnTo>
                      <a:lnTo>
                        <a:pt x="1131" y="608"/>
                      </a:lnTo>
                      <a:lnTo>
                        <a:pt x="1044" y="608"/>
                      </a:lnTo>
                      <a:lnTo>
                        <a:pt x="1044" y="527"/>
                      </a:lnTo>
                      <a:lnTo>
                        <a:pt x="955" y="527"/>
                      </a:lnTo>
                      <a:lnTo>
                        <a:pt x="955" y="612"/>
                      </a:lnTo>
                      <a:lnTo>
                        <a:pt x="955" y="699"/>
                      </a:lnTo>
                      <a:lnTo>
                        <a:pt x="955" y="786"/>
                      </a:lnTo>
                      <a:lnTo>
                        <a:pt x="1044" y="786"/>
                      </a:lnTo>
                      <a:lnTo>
                        <a:pt x="1044" y="875"/>
                      </a:lnTo>
                      <a:lnTo>
                        <a:pt x="957" y="875"/>
                      </a:lnTo>
                      <a:lnTo>
                        <a:pt x="866" y="875"/>
                      </a:lnTo>
                      <a:lnTo>
                        <a:pt x="866" y="964"/>
                      </a:lnTo>
                      <a:lnTo>
                        <a:pt x="785" y="964"/>
                      </a:lnTo>
                      <a:lnTo>
                        <a:pt x="785" y="875"/>
                      </a:lnTo>
                      <a:lnTo>
                        <a:pt x="866" y="875"/>
                      </a:lnTo>
                      <a:lnTo>
                        <a:pt x="866" y="786"/>
                      </a:lnTo>
                      <a:lnTo>
                        <a:pt x="866" y="697"/>
                      </a:lnTo>
                      <a:lnTo>
                        <a:pt x="785" y="697"/>
                      </a:lnTo>
                      <a:lnTo>
                        <a:pt x="785" y="612"/>
                      </a:lnTo>
                      <a:lnTo>
                        <a:pt x="785" y="525"/>
                      </a:lnTo>
                      <a:lnTo>
                        <a:pt x="785" y="438"/>
                      </a:lnTo>
                      <a:lnTo>
                        <a:pt x="785" y="351"/>
                      </a:lnTo>
                      <a:lnTo>
                        <a:pt x="785" y="262"/>
                      </a:lnTo>
                      <a:lnTo>
                        <a:pt x="785" y="174"/>
                      </a:lnTo>
                      <a:lnTo>
                        <a:pt x="785" y="89"/>
                      </a:lnTo>
                      <a:lnTo>
                        <a:pt x="696" y="89"/>
                      </a:lnTo>
                      <a:lnTo>
                        <a:pt x="696" y="178"/>
                      </a:lnTo>
                      <a:lnTo>
                        <a:pt x="607" y="178"/>
                      </a:lnTo>
                      <a:lnTo>
                        <a:pt x="607" y="262"/>
                      </a:lnTo>
                      <a:lnTo>
                        <a:pt x="607" y="351"/>
                      </a:lnTo>
                      <a:lnTo>
                        <a:pt x="607" y="438"/>
                      </a:lnTo>
                      <a:lnTo>
                        <a:pt x="520" y="438"/>
                      </a:lnTo>
                      <a:lnTo>
                        <a:pt x="433" y="438"/>
                      </a:lnTo>
                      <a:lnTo>
                        <a:pt x="348" y="438"/>
                      </a:lnTo>
                      <a:lnTo>
                        <a:pt x="348" y="527"/>
                      </a:lnTo>
                      <a:lnTo>
                        <a:pt x="433" y="527"/>
                      </a:lnTo>
                      <a:lnTo>
                        <a:pt x="518" y="527"/>
                      </a:lnTo>
                      <a:lnTo>
                        <a:pt x="518" y="608"/>
                      </a:lnTo>
                      <a:lnTo>
                        <a:pt x="436" y="608"/>
                      </a:lnTo>
                      <a:lnTo>
                        <a:pt x="436" y="697"/>
                      </a:lnTo>
                      <a:lnTo>
                        <a:pt x="348" y="697"/>
                      </a:lnTo>
                      <a:lnTo>
                        <a:pt x="348" y="786"/>
                      </a:lnTo>
                      <a:lnTo>
                        <a:pt x="259" y="786"/>
                      </a:lnTo>
                      <a:lnTo>
                        <a:pt x="170" y="786"/>
                      </a:lnTo>
                      <a:lnTo>
                        <a:pt x="170" y="875"/>
                      </a:lnTo>
                      <a:lnTo>
                        <a:pt x="81" y="875"/>
                      </a:lnTo>
                      <a:lnTo>
                        <a:pt x="81" y="786"/>
                      </a:lnTo>
                      <a:lnTo>
                        <a:pt x="81" y="697"/>
                      </a:lnTo>
                      <a:lnTo>
                        <a:pt x="0" y="697"/>
                      </a:lnTo>
                      <a:lnTo>
                        <a:pt x="0" y="786"/>
                      </a:lnTo>
                      <a:lnTo>
                        <a:pt x="0" y="873"/>
                      </a:lnTo>
                      <a:lnTo>
                        <a:pt x="0" y="964"/>
                      </a:lnTo>
                      <a:lnTo>
                        <a:pt x="81" y="964"/>
                      </a:lnTo>
                      <a:lnTo>
                        <a:pt x="81" y="1046"/>
                      </a:lnTo>
                      <a:lnTo>
                        <a:pt x="172" y="1046"/>
                      </a:lnTo>
                      <a:lnTo>
                        <a:pt x="259" y="1046"/>
                      </a:lnTo>
                      <a:lnTo>
                        <a:pt x="346" y="1046"/>
                      </a:lnTo>
                      <a:lnTo>
                        <a:pt x="433" y="1046"/>
                      </a:lnTo>
                      <a:lnTo>
                        <a:pt x="520" y="1046"/>
                      </a:lnTo>
                      <a:lnTo>
                        <a:pt x="609" y="1046"/>
                      </a:lnTo>
                      <a:lnTo>
                        <a:pt x="696" y="1046"/>
                      </a:lnTo>
                      <a:lnTo>
                        <a:pt x="783" y="1046"/>
                      </a:lnTo>
                      <a:lnTo>
                        <a:pt x="870" y="1046"/>
                      </a:lnTo>
                      <a:lnTo>
                        <a:pt x="957" y="1046"/>
                      </a:lnTo>
                      <a:lnTo>
                        <a:pt x="1044" y="1046"/>
                      </a:lnTo>
                      <a:lnTo>
                        <a:pt x="1131" y="1046"/>
                      </a:lnTo>
                      <a:lnTo>
                        <a:pt x="1218" y="1046"/>
                      </a:lnTo>
                      <a:lnTo>
                        <a:pt x="1305" y="1046"/>
                      </a:lnTo>
                      <a:lnTo>
                        <a:pt x="1392" y="1046"/>
                      </a:lnTo>
                      <a:lnTo>
                        <a:pt x="1481" y="1046"/>
                      </a:lnTo>
                      <a:lnTo>
                        <a:pt x="1481" y="964"/>
                      </a:lnTo>
                      <a:lnTo>
                        <a:pt x="1392" y="964"/>
                      </a:lnTo>
                      <a:lnTo>
                        <a:pt x="1305" y="964"/>
                      </a:lnTo>
                      <a:lnTo>
                        <a:pt x="1221" y="964"/>
                      </a:lnTo>
                      <a:lnTo>
                        <a:pt x="1221" y="875"/>
                      </a:lnTo>
                      <a:lnTo>
                        <a:pt x="1305" y="875"/>
                      </a:lnTo>
                      <a:close/>
                      <a:moveTo>
                        <a:pt x="607" y="527"/>
                      </a:moveTo>
                      <a:lnTo>
                        <a:pt x="696" y="527"/>
                      </a:lnTo>
                      <a:lnTo>
                        <a:pt x="696" y="608"/>
                      </a:lnTo>
                      <a:lnTo>
                        <a:pt x="607" y="608"/>
                      </a:lnTo>
                      <a:lnTo>
                        <a:pt x="607" y="527"/>
                      </a:lnTo>
                      <a:close/>
                      <a:moveTo>
                        <a:pt x="433" y="964"/>
                      </a:moveTo>
                      <a:lnTo>
                        <a:pt x="348" y="964"/>
                      </a:lnTo>
                      <a:lnTo>
                        <a:pt x="348" y="875"/>
                      </a:lnTo>
                      <a:lnTo>
                        <a:pt x="433" y="875"/>
                      </a:lnTo>
                      <a:lnTo>
                        <a:pt x="518" y="875"/>
                      </a:lnTo>
                      <a:lnTo>
                        <a:pt x="518" y="964"/>
                      </a:lnTo>
                      <a:lnTo>
                        <a:pt x="433" y="964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9" name="Freeform 318">
                  <a:extLst>
                    <a:ext uri="{FF2B5EF4-FFF2-40B4-BE49-F238E27FC236}">
                      <a16:creationId xmlns:a16="http://schemas.microsoft.com/office/drawing/2014/main" id="{D446D0C8-80F6-4DB7-9269-88675143EE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5" y="516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91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91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0" name="Freeform 319">
                  <a:extLst>
                    <a:ext uri="{FF2B5EF4-FFF2-40B4-BE49-F238E27FC236}">
                      <a16:creationId xmlns:a16="http://schemas.microsoft.com/office/drawing/2014/main" id="{90688ADD-144C-4541-9673-FE4E4C391A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1043"/>
                  <a:ext cx="89" cy="178"/>
                </a:xfrm>
                <a:custGeom>
                  <a:avLst/>
                  <a:gdLst>
                    <a:gd name="T0" fmla="*/ 89 w 89"/>
                    <a:gd name="T1" fmla="*/ 0 h 178"/>
                    <a:gd name="T2" fmla="*/ 0 w 89"/>
                    <a:gd name="T3" fmla="*/ 0 h 178"/>
                    <a:gd name="T4" fmla="*/ 0 w 89"/>
                    <a:gd name="T5" fmla="*/ 89 h 178"/>
                    <a:gd name="T6" fmla="*/ 0 w 89"/>
                    <a:gd name="T7" fmla="*/ 178 h 178"/>
                    <a:gd name="T8" fmla="*/ 89 w 89"/>
                    <a:gd name="T9" fmla="*/ 178 h 178"/>
                    <a:gd name="T10" fmla="*/ 89 w 89"/>
                    <a:gd name="T11" fmla="*/ 89 h 178"/>
                    <a:gd name="T12" fmla="*/ 89 w 89"/>
                    <a:gd name="T13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1" name="Rectangle 320">
                  <a:extLst>
                    <a:ext uri="{FF2B5EF4-FFF2-40B4-BE49-F238E27FC236}">
                      <a16:creationId xmlns:a16="http://schemas.microsoft.com/office/drawing/2014/main" id="{61D903F4-2679-43A6-83C8-672B208DA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0" y="1221"/>
                  <a:ext cx="89" cy="81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2" name="Freeform 321">
                  <a:extLst>
                    <a:ext uri="{FF2B5EF4-FFF2-40B4-BE49-F238E27FC236}">
                      <a16:creationId xmlns:a16="http://schemas.microsoft.com/office/drawing/2014/main" id="{12FC1F65-23E8-4026-8B3A-9EF75815BB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605"/>
                  <a:ext cx="348" cy="267"/>
                </a:xfrm>
                <a:custGeom>
                  <a:avLst/>
                  <a:gdLst>
                    <a:gd name="T0" fmla="*/ 178 w 348"/>
                    <a:gd name="T1" fmla="*/ 267 h 267"/>
                    <a:gd name="T2" fmla="*/ 178 w 348"/>
                    <a:gd name="T3" fmla="*/ 176 h 267"/>
                    <a:gd name="T4" fmla="*/ 178 w 348"/>
                    <a:gd name="T5" fmla="*/ 89 h 267"/>
                    <a:gd name="T6" fmla="*/ 263 w 348"/>
                    <a:gd name="T7" fmla="*/ 89 h 267"/>
                    <a:gd name="T8" fmla="*/ 348 w 348"/>
                    <a:gd name="T9" fmla="*/ 89 h 267"/>
                    <a:gd name="T10" fmla="*/ 348 w 348"/>
                    <a:gd name="T11" fmla="*/ 0 h 267"/>
                    <a:gd name="T12" fmla="*/ 263 w 348"/>
                    <a:gd name="T13" fmla="*/ 0 h 267"/>
                    <a:gd name="T14" fmla="*/ 176 w 348"/>
                    <a:gd name="T15" fmla="*/ 0 h 267"/>
                    <a:gd name="T16" fmla="*/ 89 w 348"/>
                    <a:gd name="T17" fmla="*/ 0 h 267"/>
                    <a:gd name="T18" fmla="*/ 89 w 348"/>
                    <a:gd name="T19" fmla="*/ 89 h 267"/>
                    <a:gd name="T20" fmla="*/ 89 w 348"/>
                    <a:gd name="T21" fmla="*/ 178 h 267"/>
                    <a:gd name="T22" fmla="*/ 0 w 348"/>
                    <a:gd name="T23" fmla="*/ 178 h 267"/>
                    <a:gd name="T24" fmla="*/ 0 w 348"/>
                    <a:gd name="T25" fmla="*/ 267 h 267"/>
                    <a:gd name="T26" fmla="*/ 89 w 348"/>
                    <a:gd name="T27" fmla="*/ 267 h 267"/>
                    <a:gd name="T28" fmla="*/ 178 w 348"/>
                    <a:gd name="T29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48" h="267">
                      <a:moveTo>
                        <a:pt x="178" y="267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263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3" name="Freeform 322">
                  <a:extLst>
                    <a:ext uri="{FF2B5EF4-FFF2-40B4-BE49-F238E27FC236}">
                      <a16:creationId xmlns:a16="http://schemas.microsoft.com/office/drawing/2014/main" id="{E5386761-E168-4329-803B-45CDDBA84B8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05" y="872"/>
                  <a:ext cx="696" cy="519"/>
                </a:xfrm>
                <a:custGeom>
                  <a:avLst/>
                  <a:gdLst>
                    <a:gd name="T0" fmla="*/ 526 w 696"/>
                    <a:gd name="T1" fmla="*/ 349 h 519"/>
                    <a:gd name="T2" fmla="*/ 437 w 696"/>
                    <a:gd name="T3" fmla="*/ 349 h 519"/>
                    <a:gd name="T4" fmla="*/ 437 w 696"/>
                    <a:gd name="T5" fmla="*/ 260 h 519"/>
                    <a:gd name="T6" fmla="*/ 526 w 696"/>
                    <a:gd name="T7" fmla="*/ 260 h 519"/>
                    <a:gd name="T8" fmla="*/ 526 w 696"/>
                    <a:gd name="T9" fmla="*/ 171 h 519"/>
                    <a:gd name="T10" fmla="*/ 611 w 696"/>
                    <a:gd name="T11" fmla="*/ 171 h 519"/>
                    <a:gd name="T12" fmla="*/ 696 w 696"/>
                    <a:gd name="T13" fmla="*/ 171 h 519"/>
                    <a:gd name="T14" fmla="*/ 696 w 696"/>
                    <a:gd name="T15" fmla="*/ 84 h 519"/>
                    <a:gd name="T16" fmla="*/ 696 w 696"/>
                    <a:gd name="T17" fmla="*/ 0 h 519"/>
                    <a:gd name="T18" fmla="*/ 607 w 696"/>
                    <a:gd name="T19" fmla="*/ 0 h 519"/>
                    <a:gd name="T20" fmla="*/ 607 w 696"/>
                    <a:gd name="T21" fmla="*/ 82 h 519"/>
                    <a:gd name="T22" fmla="*/ 524 w 696"/>
                    <a:gd name="T23" fmla="*/ 82 h 519"/>
                    <a:gd name="T24" fmla="*/ 437 w 696"/>
                    <a:gd name="T25" fmla="*/ 82 h 519"/>
                    <a:gd name="T26" fmla="*/ 350 w 696"/>
                    <a:gd name="T27" fmla="*/ 82 h 519"/>
                    <a:gd name="T28" fmla="*/ 259 w 696"/>
                    <a:gd name="T29" fmla="*/ 82 h 519"/>
                    <a:gd name="T30" fmla="*/ 259 w 696"/>
                    <a:gd name="T31" fmla="*/ 0 h 519"/>
                    <a:gd name="T32" fmla="*/ 178 w 696"/>
                    <a:gd name="T33" fmla="*/ 0 h 519"/>
                    <a:gd name="T34" fmla="*/ 178 w 696"/>
                    <a:gd name="T35" fmla="*/ 82 h 519"/>
                    <a:gd name="T36" fmla="*/ 89 w 696"/>
                    <a:gd name="T37" fmla="*/ 82 h 519"/>
                    <a:gd name="T38" fmla="*/ 89 w 696"/>
                    <a:gd name="T39" fmla="*/ 0 h 519"/>
                    <a:gd name="T40" fmla="*/ 0 w 696"/>
                    <a:gd name="T41" fmla="*/ 0 h 519"/>
                    <a:gd name="T42" fmla="*/ 0 w 696"/>
                    <a:gd name="T43" fmla="*/ 84 h 519"/>
                    <a:gd name="T44" fmla="*/ 0 w 696"/>
                    <a:gd name="T45" fmla="*/ 171 h 519"/>
                    <a:gd name="T46" fmla="*/ 89 w 696"/>
                    <a:gd name="T47" fmla="*/ 171 h 519"/>
                    <a:gd name="T48" fmla="*/ 89 w 696"/>
                    <a:gd name="T49" fmla="*/ 260 h 519"/>
                    <a:gd name="T50" fmla="*/ 178 w 696"/>
                    <a:gd name="T51" fmla="*/ 260 h 519"/>
                    <a:gd name="T52" fmla="*/ 178 w 696"/>
                    <a:gd name="T53" fmla="*/ 349 h 519"/>
                    <a:gd name="T54" fmla="*/ 259 w 696"/>
                    <a:gd name="T55" fmla="*/ 349 h 519"/>
                    <a:gd name="T56" fmla="*/ 259 w 696"/>
                    <a:gd name="T57" fmla="*/ 430 h 519"/>
                    <a:gd name="T58" fmla="*/ 350 w 696"/>
                    <a:gd name="T59" fmla="*/ 430 h 519"/>
                    <a:gd name="T60" fmla="*/ 437 w 696"/>
                    <a:gd name="T61" fmla="*/ 430 h 519"/>
                    <a:gd name="T62" fmla="*/ 437 w 696"/>
                    <a:gd name="T63" fmla="*/ 519 h 519"/>
                    <a:gd name="T64" fmla="*/ 526 w 696"/>
                    <a:gd name="T65" fmla="*/ 519 h 519"/>
                    <a:gd name="T66" fmla="*/ 526 w 696"/>
                    <a:gd name="T67" fmla="*/ 434 h 519"/>
                    <a:gd name="T68" fmla="*/ 526 w 696"/>
                    <a:gd name="T69" fmla="*/ 349 h 519"/>
                    <a:gd name="T70" fmla="*/ 259 w 696"/>
                    <a:gd name="T71" fmla="*/ 171 h 519"/>
                    <a:gd name="T72" fmla="*/ 348 w 696"/>
                    <a:gd name="T73" fmla="*/ 171 h 519"/>
                    <a:gd name="T74" fmla="*/ 348 w 696"/>
                    <a:gd name="T75" fmla="*/ 260 h 519"/>
                    <a:gd name="T76" fmla="*/ 259 w 696"/>
                    <a:gd name="T77" fmla="*/ 260 h 519"/>
                    <a:gd name="T78" fmla="*/ 259 w 696"/>
                    <a:gd name="T79" fmla="*/ 171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96" h="519">
                      <a:moveTo>
                        <a:pt x="526" y="349"/>
                      </a:moveTo>
                      <a:lnTo>
                        <a:pt x="437" y="349"/>
                      </a:lnTo>
                      <a:lnTo>
                        <a:pt x="437" y="260"/>
                      </a:lnTo>
                      <a:lnTo>
                        <a:pt x="526" y="260"/>
                      </a:lnTo>
                      <a:lnTo>
                        <a:pt x="526" y="171"/>
                      </a:lnTo>
                      <a:lnTo>
                        <a:pt x="611" y="171"/>
                      </a:lnTo>
                      <a:lnTo>
                        <a:pt x="696" y="171"/>
                      </a:lnTo>
                      <a:lnTo>
                        <a:pt x="696" y="84"/>
                      </a:lnTo>
                      <a:lnTo>
                        <a:pt x="696" y="0"/>
                      </a:lnTo>
                      <a:lnTo>
                        <a:pt x="607" y="0"/>
                      </a:lnTo>
                      <a:lnTo>
                        <a:pt x="607" y="82"/>
                      </a:lnTo>
                      <a:lnTo>
                        <a:pt x="524" y="82"/>
                      </a:lnTo>
                      <a:lnTo>
                        <a:pt x="437" y="82"/>
                      </a:lnTo>
                      <a:lnTo>
                        <a:pt x="350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178" y="260"/>
                      </a:lnTo>
                      <a:lnTo>
                        <a:pt x="178" y="349"/>
                      </a:lnTo>
                      <a:lnTo>
                        <a:pt x="259" y="349"/>
                      </a:lnTo>
                      <a:lnTo>
                        <a:pt x="259" y="430"/>
                      </a:lnTo>
                      <a:lnTo>
                        <a:pt x="350" y="430"/>
                      </a:lnTo>
                      <a:lnTo>
                        <a:pt x="437" y="430"/>
                      </a:lnTo>
                      <a:lnTo>
                        <a:pt x="437" y="519"/>
                      </a:lnTo>
                      <a:lnTo>
                        <a:pt x="526" y="519"/>
                      </a:lnTo>
                      <a:lnTo>
                        <a:pt x="526" y="434"/>
                      </a:lnTo>
                      <a:lnTo>
                        <a:pt x="526" y="349"/>
                      </a:lnTo>
                      <a:close/>
                      <a:moveTo>
                        <a:pt x="259" y="171"/>
                      </a:moveTo>
                      <a:lnTo>
                        <a:pt x="348" y="171"/>
                      </a:lnTo>
                      <a:lnTo>
                        <a:pt x="348" y="260"/>
                      </a:lnTo>
                      <a:lnTo>
                        <a:pt x="259" y="260"/>
                      </a:lnTo>
                      <a:lnTo>
                        <a:pt x="259" y="171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4" name="Rectangle 323">
                  <a:extLst>
                    <a:ext uri="{FF2B5EF4-FFF2-40B4-BE49-F238E27FC236}">
                      <a16:creationId xmlns:a16="http://schemas.microsoft.com/office/drawing/2014/main" id="{A0A9888A-AF48-4A9C-9CEC-0CE2964860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53" y="1569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5" name="Rectangle 324">
                  <a:extLst>
                    <a:ext uri="{FF2B5EF4-FFF2-40B4-BE49-F238E27FC236}">
                      <a16:creationId xmlns:a16="http://schemas.microsoft.com/office/drawing/2014/main" id="{E73DDC2C-0945-412C-AD58-019C5E4E4B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3" y="1569"/>
                  <a:ext cx="81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6" name="Rectangle 325">
                  <a:extLst>
                    <a:ext uri="{FF2B5EF4-FFF2-40B4-BE49-F238E27FC236}">
                      <a16:creationId xmlns:a16="http://schemas.microsoft.com/office/drawing/2014/main" id="{6A043850-0038-4473-B194-29BB59BD33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" y="1302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7" name="Rectangle 326">
                  <a:extLst>
                    <a:ext uri="{FF2B5EF4-FFF2-40B4-BE49-F238E27FC236}">
                      <a16:creationId xmlns:a16="http://schemas.microsoft.com/office/drawing/2014/main" id="{735AAF72-5569-4BFC-BF17-5B3B7F5BC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5" y="1480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8" name="Freeform 327">
                  <a:extLst>
                    <a:ext uri="{FF2B5EF4-FFF2-40B4-BE49-F238E27FC236}">
                      <a16:creationId xmlns:a16="http://schemas.microsoft.com/office/drawing/2014/main" id="{E783B777-06B6-4BDA-8012-CA80831AA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" y="1221"/>
                  <a:ext cx="615" cy="519"/>
                </a:xfrm>
                <a:custGeom>
                  <a:avLst/>
                  <a:gdLst>
                    <a:gd name="T0" fmla="*/ 437 w 615"/>
                    <a:gd name="T1" fmla="*/ 437 h 519"/>
                    <a:gd name="T2" fmla="*/ 437 w 615"/>
                    <a:gd name="T3" fmla="*/ 346 h 519"/>
                    <a:gd name="T4" fmla="*/ 437 w 615"/>
                    <a:gd name="T5" fmla="*/ 259 h 519"/>
                    <a:gd name="T6" fmla="*/ 356 w 615"/>
                    <a:gd name="T7" fmla="*/ 259 h 519"/>
                    <a:gd name="T8" fmla="*/ 356 w 615"/>
                    <a:gd name="T9" fmla="*/ 348 h 519"/>
                    <a:gd name="T10" fmla="*/ 267 w 615"/>
                    <a:gd name="T11" fmla="*/ 348 h 519"/>
                    <a:gd name="T12" fmla="*/ 267 w 615"/>
                    <a:gd name="T13" fmla="*/ 259 h 519"/>
                    <a:gd name="T14" fmla="*/ 267 w 615"/>
                    <a:gd name="T15" fmla="*/ 172 h 519"/>
                    <a:gd name="T16" fmla="*/ 267 w 615"/>
                    <a:gd name="T17" fmla="*/ 85 h 519"/>
                    <a:gd name="T18" fmla="*/ 267 w 615"/>
                    <a:gd name="T19" fmla="*/ 0 h 519"/>
                    <a:gd name="T20" fmla="*/ 178 w 615"/>
                    <a:gd name="T21" fmla="*/ 0 h 519"/>
                    <a:gd name="T22" fmla="*/ 89 w 615"/>
                    <a:gd name="T23" fmla="*/ 0 h 519"/>
                    <a:gd name="T24" fmla="*/ 89 w 615"/>
                    <a:gd name="T25" fmla="*/ 81 h 519"/>
                    <a:gd name="T26" fmla="*/ 178 w 615"/>
                    <a:gd name="T27" fmla="*/ 81 h 519"/>
                    <a:gd name="T28" fmla="*/ 178 w 615"/>
                    <a:gd name="T29" fmla="*/ 172 h 519"/>
                    <a:gd name="T30" fmla="*/ 178 w 615"/>
                    <a:gd name="T31" fmla="*/ 259 h 519"/>
                    <a:gd name="T32" fmla="*/ 91 w 615"/>
                    <a:gd name="T33" fmla="*/ 259 h 519"/>
                    <a:gd name="T34" fmla="*/ 0 w 615"/>
                    <a:gd name="T35" fmla="*/ 259 h 519"/>
                    <a:gd name="T36" fmla="*/ 0 w 615"/>
                    <a:gd name="T37" fmla="*/ 348 h 519"/>
                    <a:gd name="T38" fmla="*/ 91 w 615"/>
                    <a:gd name="T39" fmla="*/ 348 h 519"/>
                    <a:gd name="T40" fmla="*/ 178 w 615"/>
                    <a:gd name="T41" fmla="*/ 348 h 519"/>
                    <a:gd name="T42" fmla="*/ 178 w 615"/>
                    <a:gd name="T43" fmla="*/ 437 h 519"/>
                    <a:gd name="T44" fmla="*/ 265 w 615"/>
                    <a:gd name="T45" fmla="*/ 437 h 519"/>
                    <a:gd name="T46" fmla="*/ 356 w 615"/>
                    <a:gd name="T47" fmla="*/ 437 h 519"/>
                    <a:gd name="T48" fmla="*/ 356 w 615"/>
                    <a:gd name="T49" fmla="*/ 519 h 519"/>
                    <a:gd name="T50" fmla="*/ 439 w 615"/>
                    <a:gd name="T51" fmla="*/ 519 h 519"/>
                    <a:gd name="T52" fmla="*/ 526 w 615"/>
                    <a:gd name="T53" fmla="*/ 519 h 519"/>
                    <a:gd name="T54" fmla="*/ 615 w 615"/>
                    <a:gd name="T55" fmla="*/ 519 h 519"/>
                    <a:gd name="T56" fmla="*/ 615 w 615"/>
                    <a:gd name="T57" fmla="*/ 437 h 519"/>
                    <a:gd name="T58" fmla="*/ 526 w 615"/>
                    <a:gd name="T59" fmla="*/ 437 h 519"/>
                    <a:gd name="T60" fmla="*/ 437 w 615"/>
                    <a:gd name="T61" fmla="*/ 437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15" h="519">
                      <a:moveTo>
                        <a:pt x="437" y="437"/>
                      </a:moveTo>
                      <a:lnTo>
                        <a:pt x="437" y="346"/>
                      </a:lnTo>
                      <a:lnTo>
                        <a:pt x="437" y="259"/>
                      </a:lnTo>
                      <a:lnTo>
                        <a:pt x="356" y="259"/>
                      </a:lnTo>
                      <a:lnTo>
                        <a:pt x="356" y="348"/>
                      </a:lnTo>
                      <a:lnTo>
                        <a:pt x="267" y="348"/>
                      </a:lnTo>
                      <a:lnTo>
                        <a:pt x="267" y="259"/>
                      </a:lnTo>
                      <a:lnTo>
                        <a:pt x="267" y="172"/>
                      </a:lnTo>
                      <a:lnTo>
                        <a:pt x="267" y="85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178" y="81"/>
                      </a:lnTo>
                      <a:lnTo>
                        <a:pt x="178" y="172"/>
                      </a:lnTo>
                      <a:lnTo>
                        <a:pt x="178" y="259"/>
                      </a:lnTo>
                      <a:lnTo>
                        <a:pt x="9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9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265" y="437"/>
                      </a:lnTo>
                      <a:lnTo>
                        <a:pt x="356" y="437"/>
                      </a:lnTo>
                      <a:lnTo>
                        <a:pt x="356" y="519"/>
                      </a:lnTo>
                      <a:lnTo>
                        <a:pt x="439" y="519"/>
                      </a:lnTo>
                      <a:lnTo>
                        <a:pt x="526" y="519"/>
                      </a:lnTo>
                      <a:lnTo>
                        <a:pt x="615" y="519"/>
                      </a:lnTo>
                      <a:lnTo>
                        <a:pt x="615" y="437"/>
                      </a:lnTo>
                      <a:lnTo>
                        <a:pt x="526" y="437"/>
                      </a:lnTo>
                      <a:lnTo>
                        <a:pt x="437" y="43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9" name="Rectangle 328">
                  <a:extLst>
                    <a:ext uri="{FF2B5EF4-FFF2-40B4-BE49-F238E27FC236}">
                      <a16:creationId xmlns:a16="http://schemas.microsoft.com/office/drawing/2014/main" id="{384E0453-B0BC-488A-B91B-FBF82100A6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6" y="783"/>
                  <a:ext cx="89" cy="89"/>
                </a:xfrm>
                <a:prstGeom prst="rect">
                  <a:avLst/>
                </a:pr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0" name="Freeform 329">
                  <a:extLst>
                    <a:ext uri="{FF2B5EF4-FFF2-40B4-BE49-F238E27FC236}">
                      <a16:creationId xmlns:a16="http://schemas.microsoft.com/office/drawing/2014/main" id="{548AB92E-D142-49F1-B487-C0B552DF41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" y="872"/>
                  <a:ext cx="1044" cy="868"/>
                </a:xfrm>
                <a:custGeom>
                  <a:avLst/>
                  <a:gdLst>
                    <a:gd name="T0" fmla="*/ 963 w 1044"/>
                    <a:gd name="T1" fmla="*/ 608 h 868"/>
                    <a:gd name="T2" fmla="*/ 963 w 1044"/>
                    <a:gd name="T3" fmla="*/ 434 h 868"/>
                    <a:gd name="T4" fmla="*/ 1044 w 1044"/>
                    <a:gd name="T5" fmla="*/ 349 h 868"/>
                    <a:gd name="T6" fmla="*/ 1044 w 1044"/>
                    <a:gd name="T7" fmla="*/ 173 h 868"/>
                    <a:gd name="T8" fmla="*/ 1044 w 1044"/>
                    <a:gd name="T9" fmla="*/ 0 h 868"/>
                    <a:gd name="T10" fmla="*/ 963 w 1044"/>
                    <a:gd name="T11" fmla="*/ 84 h 868"/>
                    <a:gd name="T12" fmla="*/ 874 w 1044"/>
                    <a:gd name="T13" fmla="*/ 171 h 868"/>
                    <a:gd name="T14" fmla="*/ 874 w 1044"/>
                    <a:gd name="T15" fmla="*/ 347 h 868"/>
                    <a:gd name="T16" fmla="*/ 785 w 1044"/>
                    <a:gd name="T17" fmla="*/ 430 h 868"/>
                    <a:gd name="T18" fmla="*/ 785 w 1044"/>
                    <a:gd name="T19" fmla="*/ 260 h 868"/>
                    <a:gd name="T20" fmla="*/ 696 w 1044"/>
                    <a:gd name="T21" fmla="*/ 171 h 868"/>
                    <a:gd name="T22" fmla="*/ 696 w 1044"/>
                    <a:gd name="T23" fmla="*/ 349 h 868"/>
                    <a:gd name="T24" fmla="*/ 524 w 1044"/>
                    <a:gd name="T25" fmla="*/ 349 h 868"/>
                    <a:gd name="T26" fmla="*/ 437 w 1044"/>
                    <a:gd name="T27" fmla="*/ 430 h 868"/>
                    <a:gd name="T28" fmla="*/ 348 w 1044"/>
                    <a:gd name="T29" fmla="*/ 519 h 868"/>
                    <a:gd name="T30" fmla="*/ 176 w 1044"/>
                    <a:gd name="T31" fmla="*/ 519 h 868"/>
                    <a:gd name="T32" fmla="*/ 0 w 1044"/>
                    <a:gd name="T33" fmla="*/ 519 h 868"/>
                    <a:gd name="T34" fmla="*/ 0 w 1044"/>
                    <a:gd name="T35" fmla="*/ 697 h 868"/>
                    <a:gd name="T36" fmla="*/ 89 w 1044"/>
                    <a:gd name="T37" fmla="*/ 608 h 868"/>
                    <a:gd name="T38" fmla="*/ 259 w 1044"/>
                    <a:gd name="T39" fmla="*/ 608 h 868"/>
                    <a:gd name="T40" fmla="*/ 348 w 1044"/>
                    <a:gd name="T41" fmla="*/ 697 h 868"/>
                    <a:gd name="T42" fmla="*/ 437 w 1044"/>
                    <a:gd name="T43" fmla="*/ 608 h 868"/>
                    <a:gd name="T44" fmla="*/ 524 w 1044"/>
                    <a:gd name="T45" fmla="*/ 519 h 868"/>
                    <a:gd name="T46" fmla="*/ 696 w 1044"/>
                    <a:gd name="T47" fmla="*/ 519 h 868"/>
                    <a:gd name="T48" fmla="*/ 696 w 1044"/>
                    <a:gd name="T49" fmla="*/ 697 h 868"/>
                    <a:gd name="T50" fmla="*/ 615 w 1044"/>
                    <a:gd name="T51" fmla="*/ 786 h 868"/>
                    <a:gd name="T52" fmla="*/ 437 w 1044"/>
                    <a:gd name="T53" fmla="*/ 786 h 868"/>
                    <a:gd name="T54" fmla="*/ 263 w 1044"/>
                    <a:gd name="T55" fmla="*/ 786 h 868"/>
                    <a:gd name="T56" fmla="*/ 178 w 1044"/>
                    <a:gd name="T57" fmla="*/ 868 h 868"/>
                    <a:gd name="T58" fmla="*/ 350 w 1044"/>
                    <a:gd name="T59" fmla="*/ 868 h 868"/>
                    <a:gd name="T60" fmla="*/ 524 w 1044"/>
                    <a:gd name="T61" fmla="*/ 868 h 868"/>
                    <a:gd name="T62" fmla="*/ 698 w 1044"/>
                    <a:gd name="T63" fmla="*/ 868 h 868"/>
                    <a:gd name="T64" fmla="*/ 874 w 1044"/>
                    <a:gd name="T65" fmla="*/ 868 h 868"/>
                    <a:gd name="T66" fmla="*/ 1044 w 1044"/>
                    <a:gd name="T67" fmla="*/ 868 h 868"/>
                    <a:gd name="T68" fmla="*/ 963 w 1044"/>
                    <a:gd name="T69" fmla="*/ 786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44" h="868">
                      <a:moveTo>
                        <a:pt x="963" y="695"/>
                      </a:moveTo>
                      <a:lnTo>
                        <a:pt x="963" y="608"/>
                      </a:lnTo>
                      <a:lnTo>
                        <a:pt x="963" y="521"/>
                      </a:lnTo>
                      <a:lnTo>
                        <a:pt x="963" y="434"/>
                      </a:lnTo>
                      <a:lnTo>
                        <a:pt x="963" y="349"/>
                      </a:lnTo>
                      <a:lnTo>
                        <a:pt x="1044" y="349"/>
                      </a:lnTo>
                      <a:lnTo>
                        <a:pt x="1044" y="260"/>
                      </a:lnTo>
                      <a:lnTo>
                        <a:pt x="1044" y="173"/>
                      </a:lnTo>
                      <a:lnTo>
                        <a:pt x="1044" y="84"/>
                      </a:lnTo>
                      <a:lnTo>
                        <a:pt x="1044" y="0"/>
                      </a:lnTo>
                      <a:lnTo>
                        <a:pt x="963" y="0"/>
                      </a:lnTo>
                      <a:lnTo>
                        <a:pt x="963" y="84"/>
                      </a:lnTo>
                      <a:lnTo>
                        <a:pt x="963" y="171"/>
                      </a:lnTo>
                      <a:lnTo>
                        <a:pt x="874" y="171"/>
                      </a:lnTo>
                      <a:lnTo>
                        <a:pt x="874" y="260"/>
                      </a:lnTo>
                      <a:lnTo>
                        <a:pt x="874" y="347"/>
                      </a:lnTo>
                      <a:lnTo>
                        <a:pt x="874" y="430"/>
                      </a:lnTo>
                      <a:lnTo>
                        <a:pt x="785" y="430"/>
                      </a:lnTo>
                      <a:lnTo>
                        <a:pt x="785" y="347"/>
                      </a:lnTo>
                      <a:lnTo>
                        <a:pt x="785" y="260"/>
                      </a:lnTo>
                      <a:lnTo>
                        <a:pt x="785" y="171"/>
                      </a:lnTo>
                      <a:lnTo>
                        <a:pt x="696" y="171"/>
                      </a:lnTo>
                      <a:lnTo>
                        <a:pt x="696" y="260"/>
                      </a:lnTo>
                      <a:lnTo>
                        <a:pt x="696" y="349"/>
                      </a:lnTo>
                      <a:lnTo>
                        <a:pt x="611" y="349"/>
                      </a:lnTo>
                      <a:lnTo>
                        <a:pt x="524" y="349"/>
                      </a:lnTo>
                      <a:lnTo>
                        <a:pt x="437" y="349"/>
                      </a:lnTo>
                      <a:lnTo>
                        <a:pt x="437" y="430"/>
                      </a:lnTo>
                      <a:lnTo>
                        <a:pt x="348" y="430"/>
                      </a:lnTo>
                      <a:lnTo>
                        <a:pt x="348" y="519"/>
                      </a:lnTo>
                      <a:lnTo>
                        <a:pt x="263" y="519"/>
                      </a:lnTo>
                      <a:lnTo>
                        <a:pt x="176" y="519"/>
                      </a:lnTo>
                      <a:lnTo>
                        <a:pt x="89" y="519"/>
                      </a:lnTo>
                      <a:lnTo>
                        <a:pt x="0" y="519"/>
                      </a:lnTo>
                      <a:lnTo>
                        <a:pt x="0" y="608"/>
                      </a:lnTo>
                      <a:lnTo>
                        <a:pt x="0" y="697"/>
                      </a:lnTo>
                      <a:lnTo>
                        <a:pt x="89" y="697"/>
                      </a:lnTo>
                      <a:lnTo>
                        <a:pt x="89" y="608"/>
                      </a:lnTo>
                      <a:lnTo>
                        <a:pt x="176" y="608"/>
                      </a:lnTo>
                      <a:lnTo>
                        <a:pt x="259" y="608"/>
                      </a:lnTo>
                      <a:lnTo>
                        <a:pt x="259" y="697"/>
                      </a:lnTo>
                      <a:lnTo>
                        <a:pt x="348" y="697"/>
                      </a:lnTo>
                      <a:lnTo>
                        <a:pt x="348" y="608"/>
                      </a:lnTo>
                      <a:lnTo>
                        <a:pt x="437" y="608"/>
                      </a:lnTo>
                      <a:lnTo>
                        <a:pt x="437" y="519"/>
                      </a:lnTo>
                      <a:lnTo>
                        <a:pt x="524" y="519"/>
                      </a:lnTo>
                      <a:lnTo>
                        <a:pt x="611" y="519"/>
                      </a:lnTo>
                      <a:lnTo>
                        <a:pt x="696" y="519"/>
                      </a:lnTo>
                      <a:lnTo>
                        <a:pt x="696" y="608"/>
                      </a:lnTo>
                      <a:lnTo>
                        <a:pt x="696" y="697"/>
                      </a:lnTo>
                      <a:lnTo>
                        <a:pt x="615" y="697"/>
                      </a:lnTo>
                      <a:lnTo>
                        <a:pt x="615" y="786"/>
                      </a:lnTo>
                      <a:lnTo>
                        <a:pt x="524" y="786"/>
                      </a:lnTo>
                      <a:lnTo>
                        <a:pt x="437" y="786"/>
                      </a:lnTo>
                      <a:lnTo>
                        <a:pt x="350" y="786"/>
                      </a:lnTo>
                      <a:lnTo>
                        <a:pt x="263" y="786"/>
                      </a:lnTo>
                      <a:lnTo>
                        <a:pt x="178" y="786"/>
                      </a:lnTo>
                      <a:lnTo>
                        <a:pt x="178" y="868"/>
                      </a:lnTo>
                      <a:lnTo>
                        <a:pt x="263" y="868"/>
                      </a:lnTo>
                      <a:lnTo>
                        <a:pt x="350" y="868"/>
                      </a:lnTo>
                      <a:lnTo>
                        <a:pt x="437" y="868"/>
                      </a:lnTo>
                      <a:lnTo>
                        <a:pt x="524" y="868"/>
                      </a:lnTo>
                      <a:lnTo>
                        <a:pt x="611" y="868"/>
                      </a:lnTo>
                      <a:lnTo>
                        <a:pt x="698" y="868"/>
                      </a:lnTo>
                      <a:lnTo>
                        <a:pt x="785" y="868"/>
                      </a:lnTo>
                      <a:lnTo>
                        <a:pt x="874" y="868"/>
                      </a:lnTo>
                      <a:lnTo>
                        <a:pt x="961" y="868"/>
                      </a:lnTo>
                      <a:lnTo>
                        <a:pt x="1044" y="868"/>
                      </a:lnTo>
                      <a:lnTo>
                        <a:pt x="1044" y="786"/>
                      </a:lnTo>
                      <a:lnTo>
                        <a:pt x="963" y="786"/>
                      </a:lnTo>
                      <a:lnTo>
                        <a:pt x="963" y="695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1" name="Freeform 330">
                  <a:extLst>
                    <a:ext uri="{FF2B5EF4-FFF2-40B4-BE49-F238E27FC236}">
                      <a16:creationId xmlns:a16="http://schemas.microsoft.com/office/drawing/2014/main" id="{49BF1606-1263-4DD7-89FE-CC40E746DF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526" cy="438"/>
                </a:xfrm>
                <a:custGeom>
                  <a:avLst/>
                  <a:gdLst>
                    <a:gd name="T0" fmla="*/ 178 w 526"/>
                    <a:gd name="T1" fmla="*/ 438 h 438"/>
                    <a:gd name="T2" fmla="*/ 178 w 526"/>
                    <a:gd name="T3" fmla="*/ 349 h 438"/>
                    <a:gd name="T4" fmla="*/ 261 w 526"/>
                    <a:gd name="T5" fmla="*/ 349 h 438"/>
                    <a:gd name="T6" fmla="*/ 348 w 526"/>
                    <a:gd name="T7" fmla="*/ 349 h 438"/>
                    <a:gd name="T8" fmla="*/ 348 w 526"/>
                    <a:gd name="T9" fmla="*/ 267 h 438"/>
                    <a:gd name="T10" fmla="*/ 437 w 526"/>
                    <a:gd name="T11" fmla="*/ 267 h 438"/>
                    <a:gd name="T12" fmla="*/ 437 w 526"/>
                    <a:gd name="T13" fmla="*/ 176 h 438"/>
                    <a:gd name="T14" fmla="*/ 437 w 526"/>
                    <a:gd name="T15" fmla="*/ 89 h 438"/>
                    <a:gd name="T16" fmla="*/ 526 w 526"/>
                    <a:gd name="T17" fmla="*/ 89 h 438"/>
                    <a:gd name="T18" fmla="*/ 526 w 526"/>
                    <a:gd name="T19" fmla="*/ 0 h 438"/>
                    <a:gd name="T20" fmla="*/ 437 w 526"/>
                    <a:gd name="T21" fmla="*/ 0 h 438"/>
                    <a:gd name="T22" fmla="*/ 348 w 526"/>
                    <a:gd name="T23" fmla="*/ 0 h 438"/>
                    <a:gd name="T24" fmla="*/ 348 w 526"/>
                    <a:gd name="T25" fmla="*/ 89 h 438"/>
                    <a:gd name="T26" fmla="*/ 348 w 526"/>
                    <a:gd name="T27" fmla="*/ 178 h 438"/>
                    <a:gd name="T28" fmla="*/ 259 w 526"/>
                    <a:gd name="T29" fmla="*/ 178 h 438"/>
                    <a:gd name="T30" fmla="*/ 259 w 526"/>
                    <a:gd name="T31" fmla="*/ 267 h 438"/>
                    <a:gd name="T32" fmla="*/ 174 w 526"/>
                    <a:gd name="T33" fmla="*/ 267 h 438"/>
                    <a:gd name="T34" fmla="*/ 89 w 526"/>
                    <a:gd name="T35" fmla="*/ 267 h 438"/>
                    <a:gd name="T36" fmla="*/ 89 w 526"/>
                    <a:gd name="T37" fmla="*/ 349 h 438"/>
                    <a:gd name="T38" fmla="*/ 0 w 526"/>
                    <a:gd name="T39" fmla="*/ 349 h 438"/>
                    <a:gd name="T40" fmla="*/ 0 w 526"/>
                    <a:gd name="T41" fmla="*/ 438 h 438"/>
                    <a:gd name="T42" fmla="*/ 87 w 526"/>
                    <a:gd name="T43" fmla="*/ 438 h 438"/>
                    <a:gd name="T44" fmla="*/ 178 w 526"/>
                    <a:gd name="T45" fmla="*/ 438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6" h="438">
                      <a:moveTo>
                        <a:pt x="178" y="438"/>
                      </a:moveTo>
                      <a:lnTo>
                        <a:pt x="178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7"/>
                      </a:lnTo>
                      <a:lnTo>
                        <a:pt x="437" y="267"/>
                      </a:lnTo>
                      <a:lnTo>
                        <a:pt x="437" y="176"/>
                      </a:lnTo>
                      <a:lnTo>
                        <a:pt x="437" y="89"/>
                      </a:lnTo>
                      <a:lnTo>
                        <a:pt x="526" y="89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267"/>
                      </a:lnTo>
                      <a:lnTo>
                        <a:pt x="174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0" y="349"/>
                      </a:lnTo>
                      <a:lnTo>
                        <a:pt x="0" y="438"/>
                      </a:lnTo>
                      <a:lnTo>
                        <a:pt x="87" y="438"/>
                      </a:lnTo>
                      <a:lnTo>
                        <a:pt x="178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2" name="Freeform 331">
                  <a:extLst>
                    <a:ext uri="{FF2B5EF4-FFF2-40B4-BE49-F238E27FC236}">
                      <a16:creationId xmlns:a16="http://schemas.microsoft.com/office/drawing/2014/main" id="{FDAF8F3B-6D57-4665-8286-A0C27F98DF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1132"/>
                  <a:ext cx="178" cy="89"/>
                </a:xfrm>
                <a:custGeom>
                  <a:avLst/>
                  <a:gdLst>
                    <a:gd name="T0" fmla="*/ 91 w 178"/>
                    <a:gd name="T1" fmla="*/ 0 h 89"/>
                    <a:gd name="T2" fmla="*/ 0 w 178"/>
                    <a:gd name="T3" fmla="*/ 0 h 89"/>
                    <a:gd name="T4" fmla="*/ 0 w 178"/>
                    <a:gd name="T5" fmla="*/ 89 h 89"/>
                    <a:gd name="T6" fmla="*/ 91 w 178"/>
                    <a:gd name="T7" fmla="*/ 89 h 89"/>
                    <a:gd name="T8" fmla="*/ 178 w 178"/>
                    <a:gd name="T9" fmla="*/ 89 h 89"/>
                    <a:gd name="T10" fmla="*/ 178 w 178"/>
                    <a:gd name="T11" fmla="*/ 0 h 89"/>
                    <a:gd name="T12" fmla="*/ 91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91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91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3" name="Freeform 332">
                  <a:extLst>
                    <a:ext uri="{FF2B5EF4-FFF2-40B4-BE49-F238E27FC236}">
                      <a16:creationId xmlns:a16="http://schemas.microsoft.com/office/drawing/2014/main" id="{0D4BAA3A-BBB2-4571-99A1-773F8B2F78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1391"/>
                  <a:ext cx="259" cy="349"/>
                </a:xfrm>
                <a:custGeom>
                  <a:avLst/>
                  <a:gdLst>
                    <a:gd name="T0" fmla="*/ 170 w 259"/>
                    <a:gd name="T1" fmla="*/ 267 h 349"/>
                    <a:gd name="T2" fmla="*/ 89 w 259"/>
                    <a:gd name="T3" fmla="*/ 267 h 349"/>
                    <a:gd name="T4" fmla="*/ 89 w 259"/>
                    <a:gd name="T5" fmla="*/ 178 h 349"/>
                    <a:gd name="T6" fmla="*/ 170 w 259"/>
                    <a:gd name="T7" fmla="*/ 178 h 349"/>
                    <a:gd name="T8" fmla="*/ 170 w 259"/>
                    <a:gd name="T9" fmla="*/ 89 h 349"/>
                    <a:gd name="T10" fmla="*/ 170 w 259"/>
                    <a:gd name="T11" fmla="*/ 0 h 349"/>
                    <a:gd name="T12" fmla="*/ 85 w 259"/>
                    <a:gd name="T13" fmla="*/ 0 h 349"/>
                    <a:gd name="T14" fmla="*/ 0 w 259"/>
                    <a:gd name="T15" fmla="*/ 0 h 349"/>
                    <a:gd name="T16" fmla="*/ 0 w 259"/>
                    <a:gd name="T17" fmla="*/ 89 h 349"/>
                    <a:gd name="T18" fmla="*/ 0 w 259"/>
                    <a:gd name="T19" fmla="*/ 176 h 349"/>
                    <a:gd name="T20" fmla="*/ 0 w 259"/>
                    <a:gd name="T21" fmla="*/ 264 h 349"/>
                    <a:gd name="T22" fmla="*/ 0 w 259"/>
                    <a:gd name="T23" fmla="*/ 349 h 349"/>
                    <a:gd name="T24" fmla="*/ 85 w 259"/>
                    <a:gd name="T25" fmla="*/ 349 h 349"/>
                    <a:gd name="T26" fmla="*/ 174 w 259"/>
                    <a:gd name="T27" fmla="*/ 349 h 349"/>
                    <a:gd name="T28" fmla="*/ 259 w 259"/>
                    <a:gd name="T29" fmla="*/ 349 h 349"/>
                    <a:gd name="T30" fmla="*/ 259 w 259"/>
                    <a:gd name="T31" fmla="*/ 264 h 349"/>
                    <a:gd name="T32" fmla="*/ 259 w 259"/>
                    <a:gd name="T33" fmla="*/ 178 h 349"/>
                    <a:gd name="T34" fmla="*/ 170 w 259"/>
                    <a:gd name="T35" fmla="*/ 178 h 349"/>
                    <a:gd name="T36" fmla="*/ 170 w 259"/>
                    <a:gd name="T37" fmla="*/ 267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59" h="349">
                      <a:moveTo>
                        <a:pt x="170" y="267"/>
                      </a:move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85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4" name="Freeform 333">
                  <a:extLst>
                    <a:ext uri="{FF2B5EF4-FFF2-40B4-BE49-F238E27FC236}">
                      <a16:creationId xmlns:a16="http://schemas.microsoft.com/office/drawing/2014/main" id="{9E9CBEB6-C50A-4F48-8440-32B72654C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05"/>
                  <a:ext cx="1392" cy="697"/>
                </a:xfrm>
                <a:custGeom>
                  <a:avLst/>
                  <a:gdLst>
                    <a:gd name="T0" fmla="*/ 874 w 1392"/>
                    <a:gd name="T1" fmla="*/ 438 h 697"/>
                    <a:gd name="T2" fmla="*/ 874 w 1392"/>
                    <a:gd name="T3" fmla="*/ 614 h 697"/>
                    <a:gd name="T4" fmla="*/ 959 w 1392"/>
                    <a:gd name="T5" fmla="*/ 697 h 697"/>
                    <a:gd name="T6" fmla="*/ 1133 w 1392"/>
                    <a:gd name="T7" fmla="*/ 697 h 697"/>
                    <a:gd name="T8" fmla="*/ 1044 w 1392"/>
                    <a:gd name="T9" fmla="*/ 616 h 697"/>
                    <a:gd name="T10" fmla="*/ 1044 w 1392"/>
                    <a:gd name="T11" fmla="*/ 438 h 697"/>
                    <a:gd name="T12" fmla="*/ 1133 w 1392"/>
                    <a:gd name="T13" fmla="*/ 527 h 697"/>
                    <a:gd name="T14" fmla="*/ 1222 w 1392"/>
                    <a:gd name="T15" fmla="*/ 440 h 697"/>
                    <a:gd name="T16" fmla="*/ 1303 w 1392"/>
                    <a:gd name="T17" fmla="*/ 349 h 697"/>
                    <a:gd name="T18" fmla="*/ 1392 w 1392"/>
                    <a:gd name="T19" fmla="*/ 267 h 697"/>
                    <a:gd name="T20" fmla="*/ 1392 w 1392"/>
                    <a:gd name="T21" fmla="*/ 89 h 697"/>
                    <a:gd name="T22" fmla="*/ 1303 w 1392"/>
                    <a:gd name="T23" fmla="*/ 0 h 697"/>
                    <a:gd name="T24" fmla="*/ 1303 w 1392"/>
                    <a:gd name="T25" fmla="*/ 178 h 697"/>
                    <a:gd name="T26" fmla="*/ 1222 w 1392"/>
                    <a:gd name="T27" fmla="*/ 267 h 697"/>
                    <a:gd name="T28" fmla="*/ 1044 w 1392"/>
                    <a:gd name="T29" fmla="*/ 267 h 697"/>
                    <a:gd name="T30" fmla="*/ 955 w 1392"/>
                    <a:gd name="T31" fmla="*/ 349 h 697"/>
                    <a:gd name="T32" fmla="*/ 870 w 1392"/>
                    <a:gd name="T33" fmla="*/ 267 h 697"/>
                    <a:gd name="T34" fmla="*/ 696 w 1392"/>
                    <a:gd name="T35" fmla="*/ 267 h 697"/>
                    <a:gd name="T36" fmla="*/ 518 w 1392"/>
                    <a:gd name="T37" fmla="*/ 267 h 697"/>
                    <a:gd name="T38" fmla="*/ 518 w 1392"/>
                    <a:gd name="T39" fmla="*/ 438 h 697"/>
                    <a:gd name="T40" fmla="*/ 348 w 1392"/>
                    <a:gd name="T41" fmla="*/ 438 h 697"/>
                    <a:gd name="T42" fmla="*/ 261 w 1392"/>
                    <a:gd name="T43" fmla="*/ 349 h 697"/>
                    <a:gd name="T44" fmla="*/ 170 w 1392"/>
                    <a:gd name="T45" fmla="*/ 438 h 697"/>
                    <a:gd name="T46" fmla="*/ 4 w 1392"/>
                    <a:gd name="T47" fmla="*/ 438 h 697"/>
                    <a:gd name="T48" fmla="*/ 0 w 1392"/>
                    <a:gd name="T49" fmla="*/ 527 h 697"/>
                    <a:gd name="T50" fmla="*/ 89 w 1392"/>
                    <a:gd name="T51" fmla="*/ 527 h 697"/>
                    <a:gd name="T52" fmla="*/ 170 w 1392"/>
                    <a:gd name="T53" fmla="*/ 616 h 697"/>
                    <a:gd name="T54" fmla="*/ 261 w 1392"/>
                    <a:gd name="T55" fmla="*/ 527 h 697"/>
                    <a:gd name="T56" fmla="*/ 348 w 1392"/>
                    <a:gd name="T57" fmla="*/ 614 h 697"/>
                    <a:gd name="T58" fmla="*/ 437 w 1392"/>
                    <a:gd name="T59" fmla="*/ 697 h 697"/>
                    <a:gd name="T60" fmla="*/ 522 w 1392"/>
                    <a:gd name="T61" fmla="*/ 616 h 697"/>
                    <a:gd name="T62" fmla="*/ 696 w 1392"/>
                    <a:gd name="T63" fmla="*/ 616 h 697"/>
                    <a:gd name="T64" fmla="*/ 696 w 1392"/>
                    <a:gd name="T65" fmla="*/ 440 h 697"/>
                    <a:gd name="T66" fmla="*/ 785 w 1392"/>
                    <a:gd name="T67" fmla="*/ 349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2" h="697">
                      <a:moveTo>
                        <a:pt x="785" y="438"/>
                      </a:moveTo>
                      <a:lnTo>
                        <a:pt x="874" y="438"/>
                      </a:lnTo>
                      <a:lnTo>
                        <a:pt x="874" y="527"/>
                      </a:lnTo>
                      <a:lnTo>
                        <a:pt x="874" y="614"/>
                      </a:lnTo>
                      <a:lnTo>
                        <a:pt x="874" y="697"/>
                      </a:lnTo>
                      <a:lnTo>
                        <a:pt x="959" y="697"/>
                      </a:lnTo>
                      <a:lnTo>
                        <a:pt x="1046" y="697"/>
                      </a:lnTo>
                      <a:lnTo>
                        <a:pt x="1133" y="697"/>
                      </a:lnTo>
                      <a:lnTo>
                        <a:pt x="1133" y="616"/>
                      </a:lnTo>
                      <a:lnTo>
                        <a:pt x="1044" y="616"/>
                      </a:lnTo>
                      <a:lnTo>
                        <a:pt x="1044" y="527"/>
                      </a:lnTo>
                      <a:lnTo>
                        <a:pt x="1044" y="438"/>
                      </a:lnTo>
                      <a:lnTo>
                        <a:pt x="1133" y="438"/>
                      </a:lnTo>
                      <a:lnTo>
                        <a:pt x="1133" y="527"/>
                      </a:lnTo>
                      <a:lnTo>
                        <a:pt x="1222" y="527"/>
                      </a:lnTo>
                      <a:lnTo>
                        <a:pt x="1222" y="440"/>
                      </a:lnTo>
                      <a:lnTo>
                        <a:pt x="1222" y="349"/>
                      </a:lnTo>
                      <a:lnTo>
                        <a:pt x="1303" y="349"/>
                      </a:lnTo>
                      <a:lnTo>
                        <a:pt x="1303" y="267"/>
                      </a:lnTo>
                      <a:lnTo>
                        <a:pt x="1392" y="267"/>
                      </a:lnTo>
                      <a:lnTo>
                        <a:pt x="1392" y="176"/>
                      </a:lnTo>
                      <a:lnTo>
                        <a:pt x="1392" y="89"/>
                      </a:lnTo>
                      <a:lnTo>
                        <a:pt x="1392" y="0"/>
                      </a:lnTo>
                      <a:lnTo>
                        <a:pt x="1303" y="0"/>
                      </a:lnTo>
                      <a:lnTo>
                        <a:pt x="1303" y="89"/>
                      </a:lnTo>
                      <a:lnTo>
                        <a:pt x="1303" y="178"/>
                      </a:lnTo>
                      <a:lnTo>
                        <a:pt x="1222" y="178"/>
                      </a:lnTo>
                      <a:lnTo>
                        <a:pt x="1222" y="267"/>
                      </a:lnTo>
                      <a:lnTo>
                        <a:pt x="1133" y="267"/>
                      </a:lnTo>
                      <a:lnTo>
                        <a:pt x="1044" y="267"/>
                      </a:lnTo>
                      <a:lnTo>
                        <a:pt x="1044" y="349"/>
                      </a:lnTo>
                      <a:lnTo>
                        <a:pt x="955" y="349"/>
                      </a:lnTo>
                      <a:lnTo>
                        <a:pt x="955" y="267"/>
                      </a:lnTo>
                      <a:lnTo>
                        <a:pt x="870" y="267"/>
                      </a:lnTo>
                      <a:lnTo>
                        <a:pt x="783" y="267"/>
                      </a:lnTo>
                      <a:lnTo>
                        <a:pt x="696" y="267"/>
                      </a:lnTo>
                      <a:lnTo>
                        <a:pt x="609" y="267"/>
                      </a:lnTo>
                      <a:lnTo>
                        <a:pt x="518" y="267"/>
                      </a:lnTo>
                      <a:lnTo>
                        <a:pt x="518" y="351"/>
                      </a:lnTo>
                      <a:lnTo>
                        <a:pt x="518" y="438"/>
                      </a:lnTo>
                      <a:lnTo>
                        <a:pt x="435" y="438"/>
                      </a:lnTo>
                      <a:lnTo>
                        <a:pt x="348" y="438"/>
                      </a:lnTo>
                      <a:lnTo>
                        <a:pt x="348" y="349"/>
                      </a:lnTo>
                      <a:lnTo>
                        <a:pt x="261" y="349"/>
                      </a:lnTo>
                      <a:lnTo>
                        <a:pt x="170" y="349"/>
                      </a:lnTo>
                      <a:lnTo>
                        <a:pt x="170" y="438"/>
                      </a:lnTo>
                      <a:lnTo>
                        <a:pt x="87" y="438"/>
                      </a:lnTo>
                      <a:lnTo>
                        <a:pt x="4" y="438"/>
                      </a:lnTo>
                      <a:lnTo>
                        <a:pt x="0" y="438"/>
                      </a:lnTo>
                      <a:lnTo>
                        <a:pt x="0" y="527"/>
                      </a:lnTo>
                      <a:lnTo>
                        <a:pt x="4" y="527"/>
                      </a:lnTo>
                      <a:lnTo>
                        <a:pt x="89" y="527"/>
                      </a:lnTo>
                      <a:lnTo>
                        <a:pt x="89" y="616"/>
                      </a:lnTo>
                      <a:lnTo>
                        <a:pt x="170" y="616"/>
                      </a:lnTo>
                      <a:lnTo>
                        <a:pt x="170" y="527"/>
                      </a:lnTo>
                      <a:lnTo>
                        <a:pt x="261" y="527"/>
                      </a:lnTo>
                      <a:lnTo>
                        <a:pt x="348" y="527"/>
                      </a:lnTo>
                      <a:lnTo>
                        <a:pt x="348" y="614"/>
                      </a:lnTo>
                      <a:lnTo>
                        <a:pt x="348" y="697"/>
                      </a:lnTo>
                      <a:lnTo>
                        <a:pt x="437" y="697"/>
                      </a:lnTo>
                      <a:lnTo>
                        <a:pt x="437" y="616"/>
                      </a:lnTo>
                      <a:lnTo>
                        <a:pt x="522" y="616"/>
                      </a:lnTo>
                      <a:lnTo>
                        <a:pt x="609" y="616"/>
                      </a:lnTo>
                      <a:lnTo>
                        <a:pt x="696" y="616"/>
                      </a:lnTo>
                      <a:lnTo>
                        <a:pt x="696" y="527"/>
                      </a:lnTo>
                      <a:lnTo>
                        <a:pt x="696" y="440"/>
                      </a:lnTo>
                      <a:lnTo>
                        <a:pt x="696" y="349"/>
                      </a:lnTo>
                      <a:lnTo>
                        <a:pt x="785" y="349"/>
                      </a:lnTo>
                      <a:lnTo>
                        <a:pt x="785" y="438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5" name="Freeform 334">
                  <a:extLst>
                    <a:ext uri="{FF2B5EF4-FFF2-40B4-BE49-F238E27FC236}">
                      <a16:creationId xmlns:a16="http://schemas.microsoft.com/office/drawing/2014/main" id="{73D9CC00-2A18-4D76-B9DB-6B24736EE3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391"/>
                  <a:ext cx="348" cy="349"/>
                </a:xfrm>
                <a:custGeom>
                  <a:avLst/>
                  <a:gdLst>
                    <a:gd name="T0" fmla="*/ 259 w 348"/>
                    <a:gd name="T1" fmla="*/ 89 h 349"/>
                    <a:gd name="T2" fmla="*/ 170 w 348"/>
                    <a:gd name="T3" fmla="*/ 89 h 349"/>
                    <a:gd name="T4" fmla="*/ 170 w 348"/>
                    <a:gd name="T5" fmla="*/ 0 h 349"/>
                    <a:gd name="T6" fmla="*/ 89 w 348"/>
                    <a:gd name="T7" fmla="*/ 0 h 349"/>
                    <a:gd name="T8" fmla="*/ 89 w 348"/>
                    <a:gd name="T9" fmla="*/ 89 h 349"/>
                    <a:gd name="T10" fmla="*/ 89 w 348"/>
                    <a:gd name="T11" fmla="*/ 178 h 349"/>
                    <a:gd name="T12" fmla="*/ 0 w 348"/>
                    <a:gd name="T13" fmla="*/ 178 h 349"/>
                    <a:gd name="T14" fmla="*/ 0 w 348"/>
                    <a:gd name="T15" fmla="*/ 267 h 349"/>
                    <a:gd name="T16" fmla="*/ 89 w 348"/>
                    <a:gd name="T17" fmla="*/ 267 h 349"/>
                    <a:gd name="T18" fmla="*/ 89 w 348"/>
                    <a:gd name="T19" fmla="*/ 349 h 349"/>
                    <a:gd name="T20" fmla="*/ 174 w 348"/>
                    <a:gd name="T21" fmla="*/ 349 h 349"/>
                    <a:gd name="T22" fmla="*/ 261 w 348"/>
                    <a:gd name="T23" fmla="*/ 349 h 349"/>
                    <a:gd name="T24" fmla="*/ 348 w 348"/>
                    <a:gd name="T25" fmla="*/ 349 h 349"/>
                    <a:gd name="T26" fmla="*/ 348 w 348"/>
                    <a:gd name="T27" fmla="*/ 264 h 349"/>
                    <a:gd name="T28" fmla="*/ 348 w 348"/>
                    <a:gd name="T29" fmla="*/ 178 h 349"/>
                    <a:gd name="T30" fmla="*/ 259 w 348"/>
                    <a:gd name="T31" fmla="*/ 178 h 349"/>
                    <a:gd name="T32" fmla="*/ 259 w 348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259" y="89"/>
                      </a:moveTo>
                      <a:lnTo>
                        <a:pt x="170" y="89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61" y="349"/>
                      </a:lnTo>
                      <a:lnTo>
                        <a:pt x="348" y="349"/>
                      </a:lnTo>
                      <a:lnTo>
                        <a:pt x="348" y="264"/>
                      </a:lnTo>
                      <a:lnTo>
                        <a:pt x="34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6" name="Freeform 335">
                  <a:extLst>
                    <a:ext uri="{FF2B5EF4-FFF2-40B4-BE49-F238E27FC236}">
                      <a16:creationId xmlns:a16="http://schemas.microsoft.com/office/drawing/2014/main" id="{2077149D-0ED4-4C60-A7AC-3C36841F8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1302"/>
                  <a:ext cx="178" cy="178"/>
                </a:xfrm>
                <a:custGeom>
                  <a:avLst/>
                  <a:gdLst>
                    <a:gd name="T0" fmla="*/ 0 w 178"/>
                    <a:gd name="T1" fmla="*/ 0 h 178"/>
                    <a:gd name="T2" fmla="*/ 0 w 178"/>
                    <a:gd name="T3" fmla="*/ 89 h 178"/>
                    <a:gd name="T4" fmla="*/ 89 w 178"/>
                    <a:gd name="T5" fmla="*/ 89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91 h 178"/>
                    <a:gd name="T12" fmla="*/ 178 w 178"/>
                    <a:gd name="T13" fmla="*/ 0 h 178"/>
                    <a:gd name="T14" fmla="*/ 91 w 178"/>
                    <a:gd name="T15" fmla="*/ 0 h 178"/>
                    <a:gd name="T16" fmla="*/ 0 w 178"/>
                    <a:gd name="T17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7" name="Freeform 336">
                  <a:extLst>
                    <a:ext uri="{FF2B5EF4-FFF2-40B4-BE49-F238E27FC236}">
                      <a16:creationId xmlns:a16="http://schemas.microsoft.com/office/drawing/2014/main" id="{91A6A8F9-53C4-4F11-9740-18FE5CC2F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391"/>
                  <a:ext cx="259" cy="349"/>
                </a:xfrm>
                <a:custGeom>
                  <a:avLst/>
                  <a:gdLst>
                    <a:gd name="T0" fmla="*/ 170 w 259"/>
                    <a:gd name="T1" fmla="*/ 89 h 349"/>
                    <a:gd name="T2" fmla="*/ 89 w 259"/>
                    <a:gd name="T3" fmla="*/ 89 h 349"/>
                    <a:gd name="T4" fmla="*/ 89 w 259"/>
                    <a:gd name="T5" fmla="*/ 0 h 349"/>
                    <a:gd name="T6" fmla="*/ 4 w 259"/>
                    <a:gd name="T7" fmla="*/ 0 h 349"/>
                    <a:gd name="T8" fmla="*/ 0 w 259"/>
                    <a:gd name="T9" fmla="*/ 0 h 349"/>
                    <a:gd name="T10" fmla="*/ 0 w 259"/>
                    <a:gd name="T11" fmla="*/ 89 h 349"/>
                    <a:gd name="T12" fmla="*/ 0 w 259"/>
                    <a:gd name="T13" fmla="*/ 176 h 349"/>
                    <a:gd name="T14" fmla="*/ 0 w 259"/>
                    <a:gd name="T15" fmla="*/ 264 h 349"/>
                    <a:gd name="T16" fmla="*/ 0 w 259"/>
                    <a:gd name="T17" fmla="*/ 349 h 349"/>
                    <a:gd name="T18" fmla="*/ 4 w 259"/>
                    <a:gd name="T19" fmla="*/ 349 h 349"/>
                    <a:gd name="T20" fmla="*/ 87 w 259"/>
                    <a:gd name="T21" fmla="*/ 349 h 349"/>
                    <a:gd name="T22" fmla="*/ 174 w 259"/>
                    <a:gd name="T23" fmla="*/ 349 h 349"/>
                    <a:gd name="T24" fmla="*/ 259 w 259"/>
                    <a:gd name="T25" fmla="*/ 349 h 349"/>
                    <a:gd name="T26" fmla="*/ 259 w 259"/>
                    <a:gd name="T27" fmla="*/ 264 h 349"/>
                    <a:gd name="T28" fmla="*/ 259 w 259"/>
                    <a:gd name="T29" fmla="*/ 178 h 349"/>
                    <a:gd name="T30" fmla="*/ 170 w 259"/>
                    <a:gd name="T31" fmla="*/ 178 h 349"/>
                    <a:gd name="T32" fmla="*/ 170 w 259"/>
                    <a:gd name="T33" fmla="*/ 8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0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4"/>
                      </a:lnTo>
                      <a:lnTo>
                        <a:pt x="0" y="349"/>
                      </a:lnTo>
                      <a:lnTo>
                        <a:pt x="4" y="349"/>
                      </a:lnTo>
                      <a:lnTo>
                        <a:pt x="87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4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close/>
                    </a:path>
                  </a:pathLst>
                </a:custGeom>
                <a:solidFill>
                  <a:srgbClr val="0442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8" name="Rectangle 337">
                  <a:extLst>
                    <a:ext uri="{FF2B5EF4-FFF2-40B4-BE49-F238E27FC236}">
                      <a16:creationId xmlns:a16="http://schemas.microsoft.com/office/drawing/2014/main" id="{D44DBB01-1458-484B-BB65-1448FF4D27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9" name="Rectangle 338">
                  <a:extLst>
                    <a:ext uri="{FF2B5EF4-FFF2-40B4-BE49-F238E27FC236}">
                      <a16:creationId xmlns:a16="http://schemas.microsoft.com/office/drawing/2014/main" id="{8595D5E7-A6FC-4202-BBF7-8D23BDAE2A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4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0" name="Freeform 339">
                  <a:extLst>
                    <a:ext uri="{FF2B5EF4-FFF2-40B4-BE49-F238E27FC236}">
                      <a16:creationId xmlns:a16="http://schemas.microsoft.com/office/drawing/2014/main" id="{16B7AC65-CBB6-4B6A-A921-9B0656A7D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5" y="954"/>
                  <a:ext cx="170" cy="267"/>
                </a:xfrm>
                <a:custGeom>
                  <a:avLst/>
                  <a:gdLst>
                    <a:gd name="T0" fmla="*/ 89 w 170"/>
                    <a:gd name="T1" fmla="*/ 89 h 267"/>
                    <a:gd name="T2" fmla="*/ 0 w 170"/>
                    <a:gd name="T3" fmla="*/ 89 h 267"/>
                    <a:gd name="T4" fmla="*/ 0 w 170"/>
                    <a:gd name="T5" fmla="*/ 178 h 267"/>
                    <a:gd name="T6" fmla="*/ 0 w 170"/>
                    <a:gd name="T7" fmla="*/ 267 h 267"/>
                    <a:gd name="T8" fmla="*/ 89 w 170"/>
                    <a:gd name="T9" fmla="*/ 267 h 267"/>
                    <a:gd name="T10" fmla="*/ 89 w 170"/>
                    <a:gd name="T11" fmla="*/ 178 h 267"/>
                    <a:gd name="T12" fmla="*/ 170 w 170"/>
                    <a:gd name="T13" fmla="*/ 178 h 267"/>
                    <a:gd name="T14" fmla="*/ 170 w 170"/>
                    <a:gd name="T15" fmla="*/ 91 h 267"/>
                    <a:gd name="T16" fmla="*/ 170 w 170"/>
                    <a:gd name="T17" fmla="*/ 0 h 267"/>
                    <a:gd name="T18" fmla="*/ 89 w 170"/>
                    <a:gd name="T19" fmla="*/ 0 h 267"/>
                    <a:gd name="T20" fmla="*/ 89 w 170"/>
                    <a:gd name="T21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267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0" y="178"/>
                      </a:lnTo>
                      <a:lnTo>
                        <a:pt x="170" y="91"/>
                      </a:ln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1" name="Freeform 340">
                  <a:extLst>
                    <a:ext uri="{FF2B5EF4-FFF2-40B4-BE49-F238E27FC236}">
                      <a16:creationId xmlns:a16="http://schemas.microsoft.com/office/drawing/2014/main" id="{1A7A5E9C-0347-451F-828D-68E19CC24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1391"/>
                  <a:ext cx="178" cy="178"/>
                </a:xfrm>
                <a:custGeom>
                  <a:avLst/>
                  <a:gdLst>
                    <a:gd name="T0" fmla="*/ 89 w 178"/>
                    <a:gd name="T1" fmla="*/ 89 h 178"/>
                    <a:gd name="T2" fmla="*/ 0 w 178"/>
                    <a:gd name="T3" fmla="*/ 89 h 178"/>
                    <a:gd name="T4" fmla="*/ 0 w 178"/>
                    <a:gd name="T5" fmla="*/ 178 h 178"/>
                    <a:gd name="T6" fmla="*/ 89 w 178"/>
                    <a:gd name="T7" fmla="*/ 178 h 178"/>
                    <a:gd name="T8" fmla="*/ 178 w 178"/>
                    <a:gd name="T9" fmla="*/ 178 h 178"/>
                    <a:gd name="T10" fmla="*/ 178 w 178"/>
                    <a:gd name="T11" fmla="*/ 89 h 178"/>
                    <a:gd name="T12" fmla="*/ 178 w 178"/>
                    <a:gd name="T13" fmla="*/ 0 h 178"/>
                    <a:gd name="T14" fmla="*/ 89 w 178"/>
                    <a:gd name="T15" fmla="*/ 0 h 178"/>
                    <a:gd name="T16" fmla="*/ 89 w 178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89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2" name="Freeform 341">
                  <a:extLst>
                    <a:ext uri="{FF2B5EF4-FFF2-40B4-BE49-F238E27FC236}">
                      <a16:creationId xmlns:a16="http://schemas.microsoft.com/office/drawing/2014/main" id="{29061923-C8E4-4D01-81EF-D80107FDF9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954"/>
                  <a:ext cx="348" cy="437"/>
                </a:xfrm>
                <a:custGeom>
                  <a:avLst/>
                  <a:gdLst>
                    <a:gd name="T0" fmla="*/ 348 w 348"/>
                    <a:gd name="T1" fmla="*/ 267 h 437"/>
                    <a:gd name="T2" fmla="*/ 259 w 348"/>
                    <a:gd name="T3" fmla="*/ 267 h 437"/>
                    <a:gd name="T4" fmla="*/ 259 w 348"/>
                    <a:gd name="T5" fmla="*/ 178 h 437"/>
                    <a:gd name="T6" fmla="*/ 178 w 348"/>
                    <a:gd name="T7" fmla="*/ 178 h 437"/>
                    <a:gd name="T8" fmla="*/ 178 w 348"/>
                    <a:gd name="T9" fmla="*/ 89 h 437"/>
                    <a:gd name="T10" fmla="*/ 89 w 348"/>
                    <a:gd name="T11" fmla="*/ 89 h 437"/>
                    <a:gd name="T12" fmla="*/ 89 w 348"/>
                    <a:gd name="T13" fmla="*/ 0 h 437"/>
                    <a:gd name="T14" fmla="*/ 0 w 348"/>
                    <a:gd name="T15" fmla="*/ 0 h 437"/>
                    <a:gd name="T16" fmla="*/ 0 w 348"/>
                    <a:gd name="T17" fmla="*/ 91 h 437"/>
                    <a:gd name="T18" fmla="*/ 0 w 348"/>
                    <a:gd name="T19" fmla="*/ 178 h 437"/>
                    <a:gd name="T20" fmla="*/ 89 w 348"/>
                    <a:gd name="T21" fmla="*/ 178 h 437"/>
                    <a:gd name="T22" fmla="*/ 89 w 348"/>
                    <a:gd name="T23" fmla="*/ 267 h 437"/>
                    <a:gd name="T24" fmla="*/ 178 w 348"/>
                    <a:gd name="T25" fmla="*/ 267 h 437"/>
                    <a:gd name="T26" fmla="*/ 178 w 348"/>
                    <a:gd name="T27" fmla="*/ 348 h 437"/>
                    <a:gd name="T28" fmla="*/ 259 w 348"/>
                    <a:gd name="T29" fmla="*/ 348 h 437"/>
                    <a:gd name="T30" fmla="*/ 259 w 348"/>
                    <a:gd name="T31" fmla="*/ 437 h 437"/>
                    <a:gd name="T32" fmla="*/ 348 w 348"/>
                    <a:gd name="T33" fmla="*/ 437 h 437"/>
                    <a:gd name="T34" fmla="*/ 348 w 348"/>
                    <a:gd name="T35" fmla="*/ 352 h 437"/>
                    <a:gd name="T36" fmla="*/ 348 w 348"/>
                    <a:gd name="T37" fmla="*/ 26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437">
                      <a:moveTo>
                        <a:pt x="348" y="267"/>
                      </a:move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52"/>
                      </a:lnTo>
                      <a:lnTo>
                        <a:pt x="34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3" name="Rectangle 342">
                  <a:extLst>
                    <a:ext uri="{FF2B5EF4-FFF2-40B4-BE49-F238E27FC236}">
                      <a16:creationId xmlns:a16="http://schemas.microsoft.com/office/drawing/2014/main" id="{CCC0BCFC-10CE-4290-872D-918C8A8627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40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4" name="Freeform 343">
                  <a:extLst>
                    <a:ext uri="{FF2B5EF4-FFF2-40B4-BE49-F238E27FC236}">
                      <a16:creationId xmlns:a16="http://schemas.microsoft.com/office/drawing/2014/main" id="{81E7660A-E7B7-433D-84F3-CA8281467F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0" y="1043"/>
                  <a:ext cx="89" cy="178"/>
                </a:xfrm>
                <a:custGeom>
                  <a:avLst/>
                  <a:gdLst>
                    <a:gd name="T0" fmla="*/ 0 w 89"/>
                    <a:gd name="T1" fmla="*/ 178 h 178"/>
                    <a:gd name="T2" fmla="*/ 89 w 89"/>
                    <a:gd name="T3" fmla="*/ 178 h 178"/>
                    <a:gd name="T4" fmla="*/ 89 w 89"/>
                    <a:gd name="T5" fmla="*/ 89 h 178"/>
                    <a:gd name="T6" fmla="*/ 89 w 89"/>
                    <a:gd name="T7" fmla="*/ 0 h 178"/>
                    <a:gd name="T8" fmla="*/ 0 w 89"/>
                    <a:gd name="T9" fmla="*/ 0 h 178"/>
                    <a:gd name="T10" fmla="*/ 0 w 89"/>
                    <a:gd name="T11" fmla="*/ 89 h 178"/>
                    <a:gd name="T12" fmla="*/ 0 w 89"/>
                    <a:gd name="T13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178"/>
                      </a:move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5" name="Freeform 344">
                  <a:extLst>
                    <a:ext uri="{FF2B5EF4-FFF2-40B4-BE49-F238E27FC236}">
                      <a16:creationId xmlns:a16="http://schemas.microsoft.com/office/drawing/2014/main" id="{B5F1D6FF-4967-4AF8-80CE-7FF3E8A690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" y="783"/>
                  <a:ext cx="259" cy="260"/>
                </a:xfrm>
                <a:custGeom>
                  <a:avLst/>
                  <a:gdLst>
                    <a:gd name="T0" fmla="*/ 170 w 259"/>
                    <a:gd name="T1" fmla="*/ 0 h 260"/>
                    <a:gd name="T2" fmla="*/ 87 w 259"/>
                    <a:gd name="T3" fmla="*/ 0 h 260"/>
                    <a:gd name="T4" fmla="*/ 0 w 259"/>
                    <a:gd name="T5" fmla="*/ 0 h 260"/>
                    <a:gd name="T6" fmla="*/ 0 w 259"/>
                    <a:gd name="T7" fmla="*/ 85 h 260"/>
                    <a:gd name="T8" fmla="*/ 0 w 259"/>
                    <a:gd name="T9" fmla="*/ 173 h 260"/>
                    <a:gd name="T10" fmla="*/ 0 w 259"/>
                    <a:gd name="T11" fmla="*/ 260 h 260"/>
                    <a:gd name="T12" fmla="*/ 87 w 259"/>
                    <a:gd name="T13" fmla="*/ 260 h 260"/>
                    <a:gd name="T14" fmla="*/ 170 w 259"/>
                    <a:gd name="T15" fmla="*/ 260 h 260"/>
                    <a:gd name="T16" fmla="*/ 170 w 259"/>
                    <a:gd name="T17" fmla="*/ 171 h 260"/>
                    <a:gd name="T18" fmla="*/ 259 w 259"/>
                    <a:gd name="T19" fmla="*/ 171 h 260"/>
                    <a:gd name="T20" fmla="*/ 259 w 259"/>
                    <a:gd name="T21" fmla="*/ 89 h 260"/>
                    <a:gd name="T22" fmla="*/ 170 w 259"/>
                    <a:gd name="T23" fmla="*/ 89 h 260"/>
                    <a:gd name="T24" fmla="*/ 170 w 259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0">
                      <a:moveTo>
                        <a:pt x="170" y="0"/>
                      </a:moveTo>
                      <a:lnTo>
                        <a:pt x="87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3"/>
                      </a:lnTo>
                      <a:lnTo>
                        <a:pt x="0" y="260"/>
                      </a:lnTo>
                      <a:lnTo>
                        <a:pt x="87" y="260"/>
                      </a:lnTo>
                      <a:lnTo>
                        <a:pt x="170" y="260"/>
                      </a:lnTo>
                      <a:lnTo>
                        <a:pt x="170" y="171"/>
                      </a:lnTo>
                      <a:lnTo>
                        <a:pt x="259" y="171"/>
                      </a:lnTo>
                      <a:lnTo>
                        <a:pt x="259" y="89"/>
                      </a:lnTo>
                      <a:lnTo>
                        <a:pt x="170" y="89"/>
                      </a:lnTo>
                      <a:lnTo>
                        <a:pt x="17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6" name="Freeform 345">
                  <a:extLst>
                    <a:ext uri="{FF2B5EF4-FFF2-40B4-BE49-F238E27FC236}">
                      <a16:creationId xmlns:a16="http://schemas.microsoft.com/office/drawing/2014/main" id="{5D013A69-CD58-474C-ACB2-619DCD4EC5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872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4 h 349"/>
                    <a:gd name="T4" fmla="*/ 178 w 348"/>
                    <a:gd name="T5" fmla="*/ 171 h 349"/>
                    <a:gd name="T6" fmla="*/ 91 w 348"/>
                    <a:gd name="T7" fmla="*/ 171 h 349"/>
                    <a:gd name="T8" fmla="*/ 0 w 348"/>
                    <a:gd name="T9" fmla="*/ 171 h 349"/>
                    <a:gd name="T10" fmla="*/ 0 w 348"/>
                    <a:gd name="T11" fmla="*/ 260 h 349"/>
                    <a:gd name="T12" fmla="*/ 0 w 348"/>
                    <a:gd name="T13" fmla="*/ 349 h 349"/>
                    <a:gd name="T14" fmla="*/ 91 w 348"/>
                    <a:gd name="T15" fmla="*/ 349 h 349"/>
                    <a:gd name="T16" fmla="*/ 178 w 348"/>
                    <a:gd name="T17" fmla="*/ 349 h 349"/>
                    <a:gd name="T18" fmla="*/ 178 w 348"/>
                    <a:gd name="T19" fmla="*/ 260 h 349"/>
                    <a:gd name="T20" fmla="*/ 267 w 348"/>
                    <a:gd name="T21" fmla="*/ 260 h 349"/>
                    <a:gd name="T22" fmla="*/ 267 w 348"/>
                    <a:gd name="T23" fmla="*/ 173 h 349"/>
                    <a:gd name="T24" fmla="*/ 267 w 348"/>
                    <a:gd name="T25" fmla="*/ 82 h 349"/>
                    <a:gd name="T26" fmla="*/ 348 w 348"/>
                    <a:gd name="T27" fmla="*/ 82 h 349"/>
                    <a:gd name="T28" fmla="*/ 348 w 348"/>
                    <a:gd name="T29" fmla="*/ 0 h 349"/>
                    <a:gd name="T30" fmla="*/ 265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4"/>
                      </a:lnTo>
                      <a:lnTo>
                        <a:pt x="178" y="171"/>
                      </a:lnTo>
                      <a:lnTo>
                        <a:pt x="91" y="171"/>
                      </a:lnTo>
                      <a:lnTo>
                        <a:pt x="0" y="171"/>
                      </a:lnTo>
                      <a:lnTo>
                        <a:pt x="0" y="260"/>
                      </a:lnTo>
                      <a:lnTo>
                        <a:pt x="0" y="349"/>
                      </a:lnTo>
                      <a:lnTo>
                        <a:pt x="91" y="349"/>
                      </a:lnTo>
                      <a:lnTo>
                        <a:pt x="178" y="349"/>
                      </a:lnTo>
                      <a:lnTo>
                        <a:pt x="178" y="260"/>
                      </a:lnTo>
                      <a:lnTo>
                        <a:pt x="267" y="260"/>
                      </a:lnTo>
                      <a:lnTo>
                        <a:pt x="267" y="173"/>
                      </a:lnTo>
                      <a:lnTo>
                        <a:pt x="267" y="82"/>
                      </a:lnTo>
                      <a:lnTo>
                        <a:pt x="348" y="82"/>
                      </a:lnTo>
                      <a:lnTo>
                        <a:pt x="348" y="0"/>
                      </a:lnTo>
                      <a:lnTo>
                        <a:pt x="265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7" name="Freeform 346">
                  <a:extLst>
                    <a:ext uri="{FF2B5EF4-FFF2-40B4-BE49-F238E27FC236}">
                      <a16:creationId xmlns:a16="http://schemas.microsoft.com/office/drawing/2014/main" id="{29DFB13A-A1F8-4D91-86CB-262D0B4823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694"/>
                  <a:ext cx="170" cy="178"/>
                </a:xfrm>
                <a:custGeom>
                  <a:avLst/>
                  <a:gdLst>
                    <a:gd name="T0" fmla="*/ 170 w 170"/>
                    <a:gd name="T1" fmla="*/ 87 h 178"/>
                    <a:gd name="T2" fmla="*/ 170 w 170"/>
                    <a:gd name="T3" fmla="*/ 0 h 178"/>
                    <a:gd name="T4" fmla="*/ 89 w 170"/>
                    <a:gd name="T5" fmla="*/ 0 h 178"/>
                    <a:gd name="T6" fmla="*/ 89 w 170"/>
                    <a:gd name="T7" fmla="*/ 89 h 178"/>
                    <a:gd name="T8" fmla="*/ 0 w 170"/>
                    <a:gd name="T9" fmla="*/ 89 h 178"/>
                    <a:gd name="T10" fmla="*/ 0 w 170"/>
                    <a:gd name="T11" fmla="*/ 178 h 178"/>
                    <a:gd name="T12" fmla="*/ 87 w 170"/>
                    <a:gd name="T13" fmla="*/ 178 h 178"/>
                    <a:gd name="T14" fmla="*/ 170 w 170"/>
                    <a:gd name="T15" fmla="*/ 178 h 178"/>
                    <a:gd name="T16" fmla="*/ 170 w 170"/>
                    <a:gd name="T17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8">
                      <a:moveTo>
                        <a:pt x="170" y="87"/>
                      </a:moveTo>
                      <a:lnTo>
                        <a:pt x="170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7" y="178"/>
                      </a:lnTo>
                      <a:lnTo>
                        <a:pt x="170" y="178"/>
                      </a:lnTo>
                      <a:lnTo>
                        <a:pt x="170" y="8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8" name="Rectangle 347">
                  <a:extLst>
                    <a:ext uri="{FF2B5EF4-FFF2-40B4-BE49-F238E27FC236}">
                      <a16:creationId xmlns:a16="http://schemas.microsoft.com/office/drawing/2014/main" id="{C2F45B73-B18B-41FF-B175-C1D9E4108A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7" y="1221"/>
                  <a:ext cx="89" cy="81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9" name="Freeform 348">
                  <a:extLst>
                    <a:ext uri="{FF2B5EF4-FFF2-40B4-BE49-F238E27FC236}">
                      <a16:creationId xmlns:a16="http://schemas.microsoft.com/office/drawing/2014/main" id="{CB311DC6-B0FC-42C8-BB78-4994024A26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7" y="954"/>
                  <a:ext cx="89" cy="178"/>
                </a:xfrm>
                <a:custGeom>
                  <a:avLst/>
                  <a:gdLst>
                    <a:gd name="T0" fmla="*/ 0 w 89"/>
                    <a:gd name="T1" fmla="*/ 91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91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91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91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0" name="Freeform 349">
                  <a:extLst>
                    <a:ext uri="{FF2B5EF4-FFF2-40B4-BE49-F238E27FC236}">
                      <a16:creationId xmlns:a16="http://schemas.microsoft.com/office/drawing/2014/main" id="{09EEA263-51A9-43C3-A6BE-AAF2489EEE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9" y="1391"/>
                  <a:ext cx="178" cy="89"/>
                </a:xfrm>
                <a:custGeom>
                  <a:avLst/>
                  <a:gdLst>
                    <a:gd name="T0" fmla="*/ 0 w 178"/>
                    <a:gd name="T1" fmla="*/ 0 h 89"/>
                    <a:gd name="T2" fmla="*/ 0 w 178"/>
                    <a:gd name="T3" fmla="*/ 89 h 89"/>
                    <a:gd name="T4" fmla="*/ 89 w 178"/>
                    <a:gd name="T5" fmla="*/ 89 h 89"/>
                    <a:gd name="T6" fmla="*/ 178 w 178"/>
                    <a:gd name="T7" fmla="*/ 89 h 89"/>
                    <a:gd name="T8" fmla="*/ 178 w 178"/>
                    <a:gd name="T9" fmla="*/ 0 h 89"/>
                    <a:gd name="T10" fmla="*/ 89 w 178"/>
                    <a:gd name="T11" fmla="*/ 0 h 89"/>
                    <a:gd name="T12" fmla="*/ 0 w 178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1" name="Rectangle 350">
                  <a:extLst>
                    <a:ext uri="{FF2B5EF4-FFF2-40B4-BE49-F238E27FC236}">
                      <a16:creationId xmlns:a16="http://schemas.microsoft.com/office/drawing/2014/main" id="{C79BCECF-1629-4DB5-9720-D3F1EB9AE1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9" y="95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2" name="Freeform 351">
                  <a:extLst>
                    <a:ext uri="{FF2B5EF4-FFF2-40B4-BE49-F238E27FC236}">
                      <a16:creationId xmlns:a16="http://schemas.microsoft.com/office/drawing/2014/main" id="{9EA802D7-81F6-4C5F-8A90-22D6E5599F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0" y="1132"/>
                  <a:ext cx="178" cy="170"/>
                </a:xfrm>
                <a:custGeom>
                  <a:avLst/>
                  <a:gdLst>
                    <a:gd name="T0" fmla="*/ 89 w 178"/>
                    <a:gd name="T1" fmla="*/ 89 h 170"/>
                    <a:gd name="T2" fmla="*/ 178 w 178"/>
                    <a:gd name="T3" fmla="*/ 89 h 170"/>
                    <a:gd name="T4" fmla="*/ 178 w 178"/>
                    <a:gd name="T5" fmla="*/ 0 h 170"/>
                    <a:gd name="T6" fmla="*/ 91 w 178"/>
                    <a:gd name="T7" fmla="*/ 0 h 170"/>
                    <a:gd name="T8" fmla="*/ 0 w 178"/>
                    <a:gd name="T9" fmla="*/ 0 h 170"/>
                    <a:gd name="T10" fmla="*/ 0 w 178"/>
                    <a:gd name="T11" fmla="*/ 87 h 170"/>
                    <a:gd name="T12" fmla="*/ 0 w 178"/>
                    <a:gd name="T13" fmla="*/ 170 h 170"/>
                    <a:gd name="T14" fmla="*/ 89 w 178"/>
                    <a:gd name="T15" fmla="*/ 170 h 170"/>
                    <a:gd name="T16" fmla="*/ 89 w 178"/>
                    <a:gd name="T17" fmla="*/ 89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0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91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3" name="Rectangle 352">
                  <a:extLst>
                    <a:ext uri="{FF2B5EF4-FFF2-40B4-BE49-F238E27FC236}">
                      <a16:creationId xmlns:a16="http://schemas.microsoft.com/office/drawing/2014/main" id="{C6C23C9C-02D9-4A62-BA39-5D61164468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1302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4" name="Rectangle 353">
                  <a:extLst>
                    <a:ext uri="{FF2B5EF4-FFF2-40B4-BE49-F238E27FC236}">
                      <a16:creationId xmlns:a16="http://schemas.microsoft.com/office/drawing/2014/main" id="{A366DF1C-9311-4EE6-9D20-71E66832B1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" y="954"/>
                  <a:ext cx="81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5" name="Rectangle 354">
                  <a:extLst>
                    <a:ext uri="{FF2B5EF4-FFF2-40B4-BE49-F238E27FC236}">
                      <a16:creationId xmlns:a16="http://schemas.microsoft.com/office/drawing/2014/main" id="{109F0386-A6E7-49A6-AF11-8E46352ADF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1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6" name="Rectangle 355">
                  <a:extLst>
                    <a:ext uri="{FF2B5EF4-FFF2-40B4-BE49-F238E27FC236}">
                      <a16:creationId xmlns:a16="http://schemas.microsoft.com/office/drawing/2014/main" id="{4EBC6654-B113-4D56-981C-C403F3F60D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2" y="113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7" name="Freeform 356">
                  <a:extLst>
                    <a:ext uri="{FF2B5EF4-FFF2-40B4-BE49-F238E27FC236}">
                      <a16:creationId xmlns:a16="http://schemas.microsoft.com/office/drawing/2014/main" id="{67CCA3B1-823D-417D-8DD6-E8F069490A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" y="954"/>
                  <a:ext cx="171" cy="178"/>
                </a:xfrm>
                <a:custGeom>
                  <a:avLst/>
                  <a:gdLst>
                    <a:gd name="T0" fmla="*/ 82 w 171"/>
                    <a:gd name="T1" fmla="*/ 89 h 178"/>
                    <a:gd name="T2" fmla="*/ 0 w 171"/>
                    <a:gd name="T3" fmla="*/ 89 h 178"/>
                    <a:gd name="T4" fmla="*/ 0 w 171"/>
                    <a:gd name="T5" fmla="*/ 178 h 178"/>
                    <a:gd name="T6" fmla="*/ 84 w 171"/>
                    <a:gd name="T7" fmla="*/ 178 h 178"/>
                    <a:gd name="T8" fmla="*/ 171 w 171"/>
                    <a:gd name="T9" fmla="*/ 178 h 178"/>
                    <a:gd name="T10" fmla="*/ 171 w 171"/>
                    <a:gd name="T11" fmla="*/ 91 h 178"/>
                    <a:gd name="T12" fmla="*/ 171 w 171"/>
                    <a:gd name="T13" fmla="*/ 0 h 178"/>
                    <a:gd name="T14" fmla="*/ 82 w 171"/>
                    <a:gd name="T15" fmla="*/ 0 h 178"/>
                    <a:gd name="T16" fmla="*/ 82 w 171"/>
                    <a:gd name="T1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1" h="178">
                      <a:moveTo>
                        <a:pt x="82" y="89"/>
                      </a:move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4" y="178"/>
                      </a:lnTo>
                      <a:lnTo>
                        <a:pt x="171" y="178"/>
                      </a:lnTo>
                      <a:lnTo>
                        <a:pt x="171" y="91"/>
                      </a:lnTo>
                      <a:lnTo>
                        <a:pt x="171" y="0"/>
                      </a:lnTo>
                      <a:lnTo>
                        <a:pt x="82" y="0"/>
                      </a:lnTo>
                      <a:lnTo>
                        <a:pt x="82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8" name="Freeform 357">
                  <a:extLst>
                    <a:ext uri="{FF2B5EF4-FFF2-40B4-BE49-F238E27FC236}">
                      <a16:creationId xmlns:a16="http://schemas.microsoft.com/office/drawing/2014/main" id="{69A41746-2861-40D5-848F-716A76F56A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1" y="872"/>
                  <a:ext cx="178" cy="171"/>
                </a:xfrm>
                <a:custGeom>
                  <a:avLst/>
                  <a:gdLst>
                    <a:gd name="T0" fmla="*/ 0 w 178"/>
                    <a:gd name="T1" fmla="*/ 0 h 171"/>
                    <a:gd name="T2" fmla="*/ 0 w 178"/>
                    <a:gd name="T3" fmla="*/ 84 h 171"/>
                    <a:gd name="T4" fmla="*/ 0 w 178"/>
                    <a:gd name="T5" fmla="*/ 171 h 171"/>
                    <a:gd name="T6" fmla="*/ 89 w 178"/>
                    <a:gd name="T7" fmla="*/ 171 h 171"/>
                    <a:gd name="T8" fmla="*/ 89 w 178"/>
                    <a:gd name="T9" fmla="*/ 82 h 171"/>
                    <a:gd name="T10" fmla="*/ 178 w 178"/>
                    <a:gd name="T11" fmla="*/ 82 h 171"/>
                    <a:gd name="T12" fmla="*/ 178 w 178"/>
                    <a:gd name="T13" fmla="*/ 0 h 171"/>
                    <a:gd name="T14" fmla="*/ 89 w 178"/>
                    <a:gd name="T15" fmla="*/ 0 h 171"/>
                    <a:gd name="T16" fmla="*/ 0 w 178"/>
                    <a:gd name="T17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1">
                      <a:moveTo>
                        <a:pt x="0" y="0"/>
                      </a:move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2"/>
                      </a:lnTo>
                      <a:lnTo>
                        <a:pt x="178" y="82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9" name="Freeform 358">
                  <a:extLst>
                    <a:ext uri="{FF2B5EF4-FFF2-40B4-BE49-F238E27FC236}">
                      <a16:creationId xmlns:a16="http://schemas.microsoft.com/office/drawing/2014/main" id="{4906C366-0C46-40BE-B770-A223E1295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2" y="1043"/>
                  <a:ext cx="437" cy="437"/>
                </a:xfrm>
                <a:custGeom>
                  <a:avLst/>
                  <a:gdLst>
                    <a:gd name="T0" fmla="*/ 89 w 437"/>
                    <a:gd name="T1" fmla="*/ 0 h 437"/>
                    <a:gd name="T2" fmla="*/ 89 w 437"/>
                    <a:gd name="T3" fmla="*/ 89 h 437"/>
                    <a:gd name="T4" fmla="*/ 0 w 437"/>
                    <a:gd name="T5" fmla="*/ 89 h 437"/>
                    <a:gd name="T6" fmla="*/ 0 w 437"/>
                    <a:gd name="T7" fmla="*/ 178 h 437"/>
                    <a:gd name="T8" fmla="*/ 89 w 437"/>
                    <a:gd name="T9" fmla="*/ 178 h 437"/>
                    <a:gd name="T10" fmla="*/ 89 w 437"/>
                    <a:gd name="T11" fmla="*/ 259 h 437"/>
                    <a:gd name="T12" fmla="*/ 170 w 437"/>
                    <a:gd name="T13" fmla="*/ 259 h 437"/>
                    <a:gd name="T14" fmla="*/ 170 w 437"/>
                    <a:gd name="T15" fmla="*/ 350 h 437"/>
                    <a:gd name="T16" fmla="*/ 170 w 437"/>
                    <a:gd name="T17" fmla="*/ 437 h 437"/>
                    <a:gd name="T18" fmla="*/ 261 w 437"/>
                    <a:gd name="T19" fmla="*/ 437 h 437"/>
                    <a:gd name="T20" fmla="*/ 348 w 437"/>
                    <a:gd name="T21" fmla="*/ 437 h 437"/>
                    <a:gd name="T22" fmla="*/ 437 w 437"/>
                    <a:gd name="T23" fmla="*/ 437 h 437"/>
                    <a:gd name="T24" fmla="*/ 437 w 437"/>
                    <a:gd name="T25" fmla="*/ 348 h 437"/>
                    <a:gd name="T26" fmla="*/ 34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263 h 437"/>
                    <a:gd name="T32" fmla="*/ 259 w 437"/>
                    <a:gd name="T33" fmla="*/ 178 h 437"/>
                    <a:gd name="T34" fmla="*/ 170 w 437"/>
                    <a:gd name="T35" fmla="*/ 178 h 437"/>
                    <a:gd name="T36" fmla="*/ 170 w 437"/>
                    <a:gd name="T37" fmla="*/ 89 h 437"/>
                    <a:gd name="T38" fmla="*/ 259 w 437"/>
                    <a:gd name="T39" fmla="*/ 89 h 437"/>
                    <a:gd name="T40" fmla="*/ 259 w 437"/>
                    <a:gd name="T41" fmla="*/ 0 h 437"/>
                    <a:gd name="T42" fmla="*/ 174 w 437"/>
                    <a:gd name="T43" fmla="*/ 0 h 437"/>
                    <a:gd name="T44" fmla="*/ 89 w 437"/>
                    <a:gd name="T45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7" h="43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170" y="259"/>
                      </a:lnTo>
                      <a:lnTo>
                        <a:pt x="170" y="350"/>
                      </a:lnTo>
                      <a:lnTo>
                        <a:pt x="170" y="437"/>
                      </a:lnTo>
                      <a:lnTo>
                        <a:pt x="261" y="437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59" y="348"/>
                      </a:lnTo>
                      <a:lnTo>
                        <a:pt x="259" y="263"/>
                      </a:lnTo>
                      <a:lnTo>
                        <a:pt x="259" y="178"/>
                      </a:lnTo>
                      <a:lnTo>
                        <a:pt x="170" y="178"/>
                      </a:lnTo>
                      <a:lnTo>
                        <a:pt x="170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0" name="Rectangle 359">
                  <a:extLst>
                    <a:ext uri="{FF2B5EF4-FFF2-40B4-BE49-F238E27FC236}">
                      <a16:creationId xmlns:a16="http://schemas.microsoft.com/office/drawing/2014/main" id="{9F9CB1CC-944C-4362-93ED-BD576AF455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1" name="Freeform 360">
                  <a:extLst>
                    <a:ext uri="{FF2B5EF4-FFF2-40B4-BE49-F238E27FC236}">
                      <a16:creationId xmlns:a16="http://schemas.microsoft.com/office/drawing/2014/main" id="{59575A11-8E3F-4B1F-AD3D-BAB95F293B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5" y="1043"/>
                  <a:ext cx="437" cy="437"/>
                </a:xfrm>
                <a:custGeom>
                  <a:avLst/>
                  <a:gdLst>
                    <a:gd name="T0" fmla="*/ 350 w 437"/>
                    <a:gd name="T1" fmla="*/ 259 h 437"/>
                    <a:gd name="T2" fmla="*/ 259 w 437"/>
                    <a:gd name="T3" fmla="*/ 259 h 437"/>
                    <a:gd name="T4" fmla="*/ 259 w 437"/>
                    <a:gd name="T5" fmla="*/ 178 h 437"/>
                    <a:gd name="T6" fmla="*/ 178 w 437"/>
                    <a:gd name="T7" fmla="*/ 178 h 437"/>
                    <a:gd name="T8" fmla="*/ 178 w 437"/>
                    <a:gd name="T9" fmla="*/ 89 h 437"/>
                    <a:gd name="T10" fmla="*/ 89 w 437"/>
                    <a:gd name="T11" fmla="*/ 89 h 437"/>
                    <a:gd name="T12" fmla="*/ 89 w 437"/>
                    <a:gd name="T13" fmla="*/ 0 h 437"/>
                    <a:gd name="T14" fmla="*/ 0 w 437"/>
                    <a:gd name="T15" fmla="*/ 0 h 437"/>
                    <a:gd name="T16" fmla="*/ 0 w 437"/>
                    <a:gd name="T17" fmla="*/ 89 h 437"/>
                    <a:gd name="T18" fmla="*/ 0 w 437"/>
                    <a:gd name="T19" fmla="*/ 176 h 437"/>
                    <a:gd name="T20" fmla="*/ 0 w 437"/>
                    <a:gd name="T21" fmla="*/ 259 h 437"/>
                    <a:gd name="T22" fmla="*/ 87 w 437"/>
                    <a:gd name="T23" fmla="*/ 259 h 437"/>
                    <a:gd name="T24" fmla="*/ 178 w 437"/>
                    <a:gd name="T25" fmla="*/ 259 h 437"/>
                    <a:gd name="T26" fmla="*/ 178 w 437"/>
                    <a:gd name="T27" fmla="*/ 348 h 437"/>
                    <a:gd name="T28" fmla="*/ 259 w 437"/>
                    <a:gd name="T29" fmla="*/ 348 h 437"/>
                    <a:gd name="T30" fmla="*/ 259 w 437"/>
                    <a:gd name="T31" fmla="*/ 437 h 437"/>
                    <a:gd name="T32" fmla="*/ 348 w 437"/>
                    <a:gd name="T33" fmla="*/ 437 h 437"/>
                    <a:gd name="T34" fmla="*/ 348 w 437"/>
                    <a:gd name="T35" fmla="*/ 348 h 437"/>
                    <a:gd name="T36" fmla="*/ 437 w 437"/>
                    <a:gd name="T37" fmla="*/ 348 h 437"/>
                    <a:gd name="T38" fmla="*/ 437 w 437"/>
                    <a:gd name="T39" fmla="*/ 259 h 437"/>
                    <a:gd name="T40" fmla="*/ 350 w 437"/>
                    <a:gd name="T41" fmla="*/ 259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7" h="437">
                      <a:moveTo>
                        <a:pt x="350" y="259"/>
                      </a:moveTo>
                      <a:lnTo>
                        <a:pt x="259" y="259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59"/>
                      </a:lnTo>
                      <a:lnTo>
                        <a:pt x="87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259" y="348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348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50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2" name="Freeform 361">
                  <a:extLst>
                    <a:ext uri="{FF2B5EF4-FFF2-40B4-BE49-F238E27FC236}">
                      <a16:creationId xmlns:a16="http://schemas.microsoft.com/office/drawing/2014/main" id="{BFD7BB67-D107-40FE-A6BB-72B13C083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7" y="872"/>
                  <a:ext cx="259" cy="349"/>
                </a:xfrm>
                <a:custGeom>
                  <a:avLst/>
                  <a:gdLst>
                    <a:gd name="T0" fmla="*/ 178 w 259"/>
                    <a:gd name="T1" fmla="*/ 82 h 349"/>
                    <a:gd name="T2" fmla="*/ 87 w 259"/>
                    <a:gd name="T3" fmla="*/ 82 h 349"/>
                    <a:gd name="T4" fmla="*/ 0 w 259"/>
                    <a:gd name="T5" fmla="*/ 82 h 349"/>
                    <a:gd name="T6" fmla="*/ 0 w 259"/>
                    <a:gd name="T7" fmla="*/ 171 h 349"/>
                    <a:gd name="T8" fmla="*/ 89 w 259"/>
                    <a:gd name="T9" fmla="*/ 171 h 349"/>
                    <a:gd name="T10" fmla="*/ 89 w 259"/>
                    <a:gd name="T11" fmla="*/ 260 h 349"/>
                    <a:gd name="T12" fmla="*/ 89 w 259"/>
                    <a:gd name="T13" fmla="*/ 349 h 349"/>
                    <a:gd name="T14" fmla="*/ 174 w 259"/>
                    <a:gd name="T15" fmla="*/ 349 h 349"/>
                    <a:gd name="T16" fmla="*/ 259 w 259"/>
                    <a:gd name="T17" fmla="*/ 349 h 349"/>
                    <a:gd name="T18" fmla="*/ 259 w 259"/>
                    <a:gd name="T19" fmla="*/ 260 h 349"/>
                    <a:gd name="T20" fmla="*/ 178 w 259"/>
                    <a:gd name="T21" fmla="*/ 260 h 349"/>
                    <a:gd name="T22" fmla="*/ 178 w 259"/>
                    <a:gd name="T23" fmla="*/ 171 h 349"/>
                    <a:gd name="T24" fmla="*/ 259 w 259"/>
                    <a:gd name="T25" fmla="*/ 171 h 349"/>
                    <a:gd name="T26" fmla="*/ 259 w 259"/>
                    <a:gd name="T27" fmla="*/ 84 h 349"/>
                    <a:gd name="T28" fmla="*/ 259 w 259"/>
                    <a:gd name="T29" fmla="*/ 0 h 349"/>
                    <a:gd name="T30" fmla="*/ 178 w 259"/>
                    <a:gd name="T31" fmla="*/ 0 h 349"/>
                    <a:gd name="T32" fmla="*/ 178 w 259"/>
                    <a:gd name="T33" fmla="*/ 8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9" h="349">
                      <a:moveTo>
                        <a:pt x="178" y="82"/>
                      </a:moveTo>
                      <a:lnTo>
                        <a:pt x="87" y="82"/>
                      </a:lnTo>
                      <a:lnTo>
                        <a:pt x="0" y="82"/>
                      </a:ln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260"/>
                      </a:lnTo>
                      <a:lnTo>
                        <a:pt x="89" y="349"/>
                      </a:lnTo>
                      <a:lnTo>
                        <a:pt x="174" y="349"/>
                      </a:lnTo>
                      <a:lnTo>
                        <a:pt x="259" y="349"/>
                      </a:lnTo>
                      <a:lnTo>
                        <a:pt x="259" y="260"/>
                      </a:lnTo>
                      <a:lnTo>
                        <a:pt x="178" y="260"/>
                      </a:lnTo>
                      <a:lnTo>
                        <a:pt x="178" y="171"/>
                      </a:lnTo>
                      <a:lnTo>
                        <a:pt x="259" y="171"/>
                      </a:lnTo>
                      <a:lnTo>
                        <a:pt x="259" y="84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3" name="Rectangle 362">
                  <a:extLst>
                    <a:ext uri="{FF2B5EF4-FFF2-40B4-BE49-F238E27FC236}">
                      <a16:creationId xmlns:a16="http://schemas.microsoft.com/office/drawing/2014/main" id="{1820AA8E-6428-48F9-B971-A6BBB189F2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1302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4" name="Rectangle 363">
                  <a:extLst>
                    <a:ext uri="{FF2B5EF4-FFF2-40B4-BE49-F238E27FC236}">
                      <a16:creationId xmlns:a16="http://schemas.microsoft.com/office/drawing/2014/main" id="{4126695D-FB22-4F74-8493-D90A703C8E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694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5" name="Freeform 364">
                  <a:extLst>
                    <a:ext uri="{FF2B5EF4-FFF2-40B4-BE49-F238E27FC236}">
                      <a16:creationId xmlns:a16="http://schemas.microsoft.com/office/drawing/2014/main" id="{FE4821ED-B3AD-4819-96D0-A47C203930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8" y="1221"/>
                  <a:ext cx="81" cy="348"/>
                </a:xfrm>
                <a:custGeom>
                  <a:avLst/>
                  <a:gdLst>
                    <a:gd name="T0" fmla="*/ 0 w 81"/>
                    <a:gd name="T1" fmla="*/ 85 h 348"/>
                    <a:gd name="T2" fmla="*/ 0 w 81"/>
                    <a:gd name="T3" fmla="*/ 172 h 348"/>
                    <a:gd name="T4" fmla="*/ 0 w 81"/>
                    <a:gd name="T5" fmla="*/ 259 h 348"/>
                    <a:gd name="T6" fmla="*/ 0 w 81"/>
                    <a:gd name="T7" fmla="*/ 348 h 348"/>
                    <a:gd name="T8" fmla="*/ 81 w 81"/>
                    <a:gd name="T9" fmla="*/ 348 h 348"/>
                    <a:gd name="T10" fmla="*/ 81 w 81"/>
                    <a:gd name="T11" fmla="*/ 259 h 348"/>
                    <a:gd name="T12" fmla="*/ 81 w 81"/>
                    <a:gd name="T13" fmla="*/ 172 h 348"/>
                    <a:gd name="T14" fmla="*/ 81 w 81"/>
                    <a:gd name="T15" fmla="*/ 85 h 348"/>
                    <a:gd name="T16" fmla="*/ 81 w 81"/>
                    <a:gd name="T17" fmla="*/ 0 h 348"/>
                    <a:gd name="T18" fmla="*/ 0 w 81"/>
                    <a:gd name="T19" fmla="*/ 0 h 348"/>
                    <a:gd name="T20" fmla="*/ 0 w 81"/>
                    <a:gd name="T21" fmla="*/ 85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48">
                      <a:moveTo>
                        <a:pt x="0" y="85"/>
                      </a:move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1" y="348"/>
                      </a:lnTo>
                      <a:lnTo>
                        <a:pt x="81" y="259"/>
                      </a:lnTo>
                      <a:lnTo>
                        <a:pt x="81" y="172"/>
                      </a:lnTo>
                      <a:lnTo>
                        <a:pt x="81" y="85"/>
                      </a:lnTo>
                      <a:lnTo>
                        <a:pt x="81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6" name="Rectangle 365">
                  <a:extLst>
                    <a:ext uri="{FF2B5EF4-FFF2-40B4-BE49-F238E27FC236}">
                      <a16:creationId xmlns:a16="http://schemas.microsoft.com/office/drawing/2014/main" id="{FB2E29EB-B1A9-4D99-9152-297388B254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7" name="Freeform 366">
                  <a:extLst>
                    <a:ext uri="{FF2B5EF4-FFF2-40B4-BE49-F238E27FC236}">
                      <a16:creationId xmlns:a16="http://schemas.microsoft.com/office/drawing/2014/main" id="{6DF5AF90-8557-4D3B-B9ED-DA3F69ADC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954"/>
                  <a:ext cx="178" cy="178"/>
                </a:xfrm>
                <a:custGeom>
                  <a:avLst/>
                  <a:gdLst>
                    <a:gd name="T0" fmla="*/ 178 w 178"/>
                    <a:gd name="T1" fmla="*/ 91 h 178"/>
                    <a:gd name="T2" fmla="*/ 178 w 178"/>
                    <a:gd name="T3" fmla="*/ 0 h 178"/>
                    <a:gd name="T4" fmla="*/ 89 w 178"/>
                    <a:gd name="T5" fmla="*/ 0 h 178"/>
                    <a:gd name="T6" fmla="*/ 89 w 178"/>
                    <a:gd name="T7" fmla="*/ 89 h 178"/>
                    <a:gd name="T8" fmla="*/ 0 w 178"/>
                    <a:gd name="T9" fmla="*/ 89 h 178"/>
                    <a:gd name="T10" fmla="*/ 0 w 178"/>
                    <a:gd name="T11" fmla="*/ 178 h 178"/>
                    <a:gd name="T12" fmla="*/ 91 w 178"/>
                    <a:gd name="T13" fmla="*/ 178 h 178"/>
                    <a:gd name="T14" fmla="*/ 178 w 178"/>
                    <a:gd name="T15" fmla="*/ 178 h 178"/>
                    <a:gd name="T16" fmla="*/ 178 w 178"/>
                    <a:gd name="T17" fmla="*/ 9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8" h="178">
                      <a:moveTo>
                        <a:pt x="178" y="91"/>
                      </a:move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91" y="178"/>
                      </a:lnTo>
                      <a:lnTo>
                        <a:pt x="178" y="178"/>
                      </a:lnTo>
                      <a:lnTo>
                        <a:pt x="178" y="9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8" name="Freeform 367">
                  <a:extLst>
                    <a:ext uri="{FF2B5EF4-FFF2-40B4-BE49-F238E27FC236}">
                      <a16:creationId xmlns:a16="http://schemas.microsoft.com/office/drawing/2014/main" id="{8190EC73-05DB-4B19-8E7A-16668F54CC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" y="1221"/>
                  <a:ext cx="170" cy="170"/>
                </a:xfrm>
                <a:custGeom>
                  <a:avLst/>
                  <a:gdLst>
                    <a:gd name="T0" fmla="*/ 0 w 170"/>
                    <a:gd name="T1" fmla="*/ 0 h 170"/>
                    <a:gd name="T2" fmla="*/ 0 w 170"/>
                    <a:gd name="T3" fmla="*/ 85 h 170"/>
                    <a:gd name="T4" fmla="*/ 0 w 170"/>
                    <a:gd name="T5" fmla="*/ 170 h 170"/>
                    <a:gd name="T6" fmla="*/ 81 w 170"/>
                    <a:gd name="T7" fmla="*/ 170 h 170"/>
                    <a:gd name="T8" fmla="*/ 81 w 170"/>
                    <a:gd name="T9" fmla="*/ 81 h 170"/>
                    <a:gd name="T10" fmla="*/ 170 w 170"/>
                    <a:gd name="T11" fmla="*/ 81 h 170"/>
                    <a:gd name="T12" fmla="*/ 170 w 170"/>
                    <a:gd name="T13" fmla="*/ 0 h 170"/>
                    <a:gd name="T14" fmla="*/ 85 w 170"/>
                    <a:gd name="T15" fmla="*/ 0 h 170"/>
                    <a:gd name="T16" fmla="*/ 0 w 170"/>
                    <a:gd name="T17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170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81"/>
                      </a:lnTo>
                      <a:lnTo>
                        <a:pt x="170" y="81"/>
                      </a:lnTo>
                      <a:lnTo>
                        <a:pt x="170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9" name="Rectangle 368">
                  <a:extLst>
                    <a:ext uri="{FF2B5EF4-FFF2-40B4-BE49-F238E27FC236}">
                      <a16:creationId xmlns:a16="http://schemas.microsoft.com/office/drawing/2014/main" id="{8A7ACC32-B8E0-4647-A1F8-0745F4681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6" y="872"/>
                  <a:ext cx="89" cy="82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0" name="Freeform 369">
                  <a:extLst>
                    <a:ext uri="{FF2B5EF4-FFF2-40B4-BE49-F238E27FC236}">
                      <a16:creationId xmlns:a16="http://schemas.microsoft.com/office/drawing/2014/main" id="{59980A7A-1B18-486A-817A-AF8444DE80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1043"/>
                  <a:ext cx="348" cy="348"/>
                </a:xfrm>
                <a:custGeom>
                  <a:avLst/>
                  <a:gdLst>
                    <a:gd name="T0" fmla="*/ 178 w 348"/>
                    <a:gd name="T1" fmla="*/ 259 h 348"/>
                    <a:gd name="T2" fmla="*/ 178 w 348"/>
                    <a:gd name="T3" fmla="*/ 176 h 348"/>
                    <a:gd name="T4" fmla="*/ 178 w 348"/>
                    <a:gd name="T5" fmla="*/ 89 h 348"/>
                    <a:gd name="T6" fmla="*/ 89 w 348"/>
                    <a:gd name="T7" fmla="*/ 89 h 348"/>
                    <a:gd name="T8" fmla="*/ 89 w 348"/>
                    <a:gd name="T9" fmla="*/ 0 h 348"/>
                    <a:gd name="T10" fmla="*/ 0 w 348"/>
                    <a:gd name="T11" fmla="*/ 0 h 348"/>
                    <a:gd name="T12" fmla="*/ 0 w 348"/>
                    <a:gd name="T13" fmla="*/ 89 h 348"/>
                    <a:gd name="T14" fmla="*/ 0 w 348"/>
                    <a:gd name="T15" fmla="*/ 178 h 348"/>
                    <a:gd name="T16" fmla="*/ 89 w 348"/>
                    <a:gd name="T17" fmla="*/ 178 h 348"/>
                    <a:gd name="T18" fmla="*/ 89 w 348"/>
                    <a:gd name="T19" fmla="*/ 259 h 348"/>
                    <a:gd name="T20" fmla="*/ 0 w 348"/>
                    <a:gd name="T21" fmla="*/ 259 h 348"/>
                    <a:gd name="T22" fmla="*/ 0 w 348"/>
                    <a:gd name="T23" fmla="*/ 348 h 348"/>
                    <a:gd name="T24" fmla="*/ 87 w 348"/>
                    <a:gd name="T25" fmla="*/ 348 h 348"/>
                    <a:gd name="T26" fmla="*/ 174 w 348"/>
                    <a:gd name="T27" fmla="*/ 348 h 348"/>
                    <a:gd name="T28" fmla="*/ 263 w 348"/>
                    <a:gd name="T29" fmla="*/ 348 h 348"/>
                    <a:gd name="T30" fmla="*/ 348 w 348"/>
                    <a:gd name="T31" fmla="*/ 348 h 348"/>
                    <a:gd name="T32" fmla="*/ 348 w 348"/>
                    <a:gd name="T33" fmla="*/ 259 h 348"/>
                    <a:gd name="T34" fmla="*/ 263 w 348"/>
                    <a:gd name="T35" fmla="*/ 259 h 348"/>
                    <a:gd name="T36" fmla="*/ 178 w 348"/>
                    <a:gd name="T37" fmla="*/ 25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8" h="348">
                      <a:moveTo>
                        <a:pt x="178" y="259"/>
                      </a:moveTo>
                      <a:lnTo>
                        <a:pt x="178" y="176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7" y="348"/>
                      </a:lnTo>
                      <a:lnTo>
                        <a:pt x="174" y="348"/>
                      </a:lnTo>
                      <a:lnTo>
                        <a:pt x="263" y="348"/>
                      </a:lnTo>
                      <a:lnTo>
                        <a:pt x="348" y="348"/>
                      </a:lnTo>
                      <a:lnTo>
                        <a:pt x="348" y="259"/>
                      </a:lnTo>
                      <a:lnTo>
                        <a:pt x="263" y="259"/>
                      </a:lnTo>
                      <a:lnTo>
                        <a:pt x="178" y="25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1" name="Freeform 370">
                  <a:extLst>
                    <a:ext uri="{FF2B5EF4-FFF2-40B4-BE49-F238E27FC236}">
                      <a16:creationId xmlns:a16="http://schemas.microsoft.com/office/drawing/2014/main" id="{C8B5AD87-8AF5-4C1A-BF0A-0EE3D5EFBC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" y="605"/>
                  <a:ext cx="259" cy="267"/>
                </a:xfrm>
                <a:custGeom>
                  <a:avLst/>
                  <a:gdLst>
                    <a:gd name="T0" fmla="*/ 178 w 259"/>
                    <a:gd name="T1" fmla="*/ 267 h 267"/>
                    <a:gd name="T2" fmla="*/ 178 w 259"/>
                    <a:gd name="T3" fmla="*/ 178 h 267"/>
                    <a:gd name="T4" fmla="*/ 259 w 259"/>
                    <a:gd name="T5" fmla="*/ 178 h 267"/>
                    <a:gd name="T6" fmla="*/ 259 w 259"/>
                    <a:gd name="T7" fmla="*/ 89 h 267"/>
                    <a:gd name="T8" fmla="*/ 259 w 259"/>
                    <a:gd name="T9" fmla="*/ 0 h 267"/>
                    <a:gd name="T10" fmla="*/ 178 w 259"/>
                    <a:gd name="T11" fmla="*/ 0 h 267"/>
                    <a:gd name="T12" fmla="*/ 178 w 259"/>
                    <a:gd name="T13" fmla="*/ 89 h 267"/>
                    <a:gd name="T14" fmla="*/ 89 w 259"/>
                    <a:gd name="T15" fmla="*/ 89 h 267"/>
                    <a:gd name="T16" fmla="*/ 89 w 259"/>
                    <a:gd name="T17" fmla="*/ 178 h 267"/>
                    <a:gd name="T18" fmla="*/ 0 w 259"/>
                    <a:gd name="T19" fmla="*/ 178 h 267"/>
                    <a:gd name="T20" fmla="*/ 0 w 259"/>
                    <a:gd name="T21" fmla="*/ 267 h 267"/>
                    <a:gd name="T22" fmla="*/ 87 w 259"/>
                    <a:gd name="T23" fmla="*/ 267 h 267"/>
                    <a:gd name="T24" fmla="*/ 178 w 259"/>
                    <a:gd name="T25" fmla="*/ 26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267"/>
                      </a:move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7" y="267"/>
                      </a:lnTo>
                      <a:lnTo>
                        <a:pt x="178" y="267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2" name="Freeform 371">
                  <a:extLst>
                    <a:ext uri="{FF2B5EF4-FFF2-40B4-BE49-F238E27FC236}">
                      <a16:creationId xmlns:a16="http://schemas.microsoft.com/office/drawing/2014/main" id="{B3109D98-27CB-4328-ADEA-8708A57AC9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1480"/>
                  <a:ext cx="178" cy="89"/>
                </a:xfrm>
                <a:custGeom>
                  <a:avLst/>
                  <a:gdLst>
                    <a:gd name="T0" fmla="*/ 89 w 178"/>
                    <a:gd name="T1" fmla="*/ 89 h 89"/>
                    <a:gd name="T2" fmla="*/ 178 w 178"/>
                    <a:gd name="T3" fmla="*/ 89 h 89"/>
                    <a:gd name="T4" fmla="*/ 178 w 178"/>
                    <a:gd name="T5" fmla="*/ 0 h 89"/>
                    <a:gd name="T6" fmla="*/ 89 w 178"/>
                    <a:gd name="T7" fmla="*/ 0 h 89"/>
                    <a:gd name="T8" fmla="*/ 0 w 178"/>
                    <a:gd name="T9" fmla="*/ 0 h 89"/>
                    <a:gd name="T10" fmla="*/ 0 w 178"/>
                    <a:gd name="T11" fmla="*/ 89 h 89"/>
                    <a:gd name="T12" fmla="*/ 89 w 178"/>
                    <a:gd name="T1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89">
                      <a:moveTo>
                        <a:pt x="89" y="89"/>
                      </a:moveTo>
                      <a:lnTo>
                        <a:pt x="178" y="89"/>
                      </a:lnTo>
                      <a:lnTo>
                        <a:pt x="178" y="0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9" y="89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3" name="Freeform 372">
                  <a:extLst>
                    <a:ext uri="{FF2B5EF4-FFF2-40B4-BE49-F238E27FC236}">
                      <a16:creationId xmlns:a16="http://schemas.microsoft.com/office/drawing/2014/main" id="{96EE942F-F755-40E9-B7A3-215D5CEEBB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" y="1221"/>
                  <a:ext cx="348" cy="348"/>
                </a:xfrm>
                <a:custGeom>
                  <a:avLst/>
                  <a:gdLst>
                    <a:gd name="T0" fmla="*/ 261 w 348"/>
                    <a:gd name="T1" fmla="*/ 0 h 348"/>
                    <a:gd name="T2" fmla="*/ 174 w 348"/>
                    <a:gd name="T3" fmla="*/ 0 h 348"/>
                    <a:gd name="T4" fmla="*/ 89 w 348"/>
                    <a:gd name="T5" fmla="*/ 0 h 348"/>
                    <a:gd name="T6" fmla="*/ 89 w 348"/>
                    <a:gd name="T7" fmla="*/ 81 h 348"/>
                    <a:gd name="T8" fmla="*/ 0 w 348"/>
                    <a:gd name="T9" fmla="*/ 81 h 348"/>
                    <a:gd name="T10" fmla="*/ 0 w 348"/>
                    <a:gd name="T11" fmla="*/ 172 h 348"/>
                    <a:gd name="T12" fmla="*/ 0 w 348"/>
                    <a:gd name="T13" fmla="*/ 259 h 348"/>
                    <a:gd name="T14" fmla="*/ 0 w 348"/>
                    <a:gd name="T15" fmla="*/ 348 h 348"/>
                    <a:gd name="T16" fmla="*/ 89 w 348"/>
                    <a:gd name="T17" fmla="*/ 348 h 348"/>
                    <a:gd name="T18" fmla="*/ 89 w 348"/>
                    <a:gd name="T19" fmla="*/ 259 h 348"/>
                    <a:gd name="T20" fmla="*/ 89 w 348"/>
                    <a:gd name="T21" fmla="*/ 170 h 348"/>
                    <a:gd name="T22" fmla="*/ 170 w 348"/>
                    <a:gd name="T23" fmla="*/ 170 h 348"/>
                    <a:gd name="T24" fmla="*/ 170 w 348"/>
                    <a:gd name="T25" fmla="*/ 81 h 348"/>
                    <a:gd name="T26" fmla="*/ 261 w 348"/>
                    <a:gd name="T27" fmla="*/ 81 h 348"/>
                    <a:gd name="T28" fmla="*/ 348 w 348"/>
                    <a:gd name="T29" fmla="*/ 81 h 348"/>
                    <a:gd name="T30" fmla="*/ 348 w 348"/>
                    <a:gd name="T31" fmla="*/ 0 h 348"/>
                    <a:gd name="T32" fmla="*/ 261 w 348"/>
                    <a:gd name="T33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8">
                      <a:moveTo>
                        <a:pt x="261" y="0"/>
                      </a:move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1"/>
                      </a:lnTo>
                      <a:lnTo>
                        <a:pt x="0" y="81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59"/>
                      </a:lnTo>
                      <a:lnTo>
                        <a:pt x="89" y="170"/>
                      </a:lnTo>
                      <a:lnTo>
                        <a:pt x="170" y="170"/>
                      </a:lnTo>
                      <a:lnTo>
                        <a:pt x="170" y="81"/>
                      </a:lnTo>
                      <a:lnTo>
                        <a:pt x="261" y="81"/>
                      </a:lnTo>
                      <a:lnTo>
                        <a:pt x="348" y="81"/>
                      </a:lnTo>
                      <a:lnTo>
                        <a:pt x="348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4" name="Rectangle 373">
                  <a:extLst>
                    <a:ext uri="{FF2B5EF4-FFF2-40B4-BE49-F238E27FC236}">
                      <a16:creationId xmlns:a16="http://schemas.microsoft.com/office/drawing/2014/main" id="{0CF442CA-CCB8-4DBC-9EDD-59CD7910F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" y="1391"/>
                  <a:ext cx="89" cy="89"/>
                </a:xfrm>
                <a:prstGeom prst="rect">
                  <a:avLst/>
                </a:pr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5" name="Freeform 374">
                  <a:extLst>
                    <a:ext uri="{FF2B5EF4-FFF2-40B4-BE49-F238E27FC236}">
                      <a16:creationId xmlns:a16="http://schemas.microsoft.com/office/drawing/2014/main" id="{D6FC8BEB-3700-4843-9D7C-B740DB996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694"/>
                  <a:ext cx="348" cy="349"/>
                </a:xfrm>
                <a:custGeom>
                  <a:avLst/>
                  <a:gdLst>
                    <a:gd name="T0" fmla="*/ 89 w 348"/>
                    <a:gd name="T1" fmla="*/ 262 h 349"/>
                    <a:gd name="T2" fmla="*/ 89 w 348"/>
                    <a:gd name="T3" fmla="*/ 349 h 349"/>
                    <a:gd name="T4" fmla="*/ 176 w 348"/>
                    <a:gd name="T5" fmla="*/ 349 h 349"/>
                    <a:gd name="T6" fmla="*/ 259 w 348"/>
                    <a:gd name="T7" fmla="*/ 349 h 349"/>
                    <a:gd name="T8" fmla="*/ 259 w 348"/>
                    <a:gd name="T9" fmla="*/ 262 h 349"/>
                    <a:gd name="T10" fmla="*/ 259 w 348"/>
                    <a:gd name="T11" fmla="*/ 178 h 349"/>
                    <a:gd name="T12" fmla="*/ 348 w 348"/>
                    <a:gd name="T13" fmla="*/ 178 h 349"/>
                    <a:gd name="T14" fmla="*/ 348 w 348"/>
                    <a:gd name="T15" fmla="*/ 89 h 349"/>
                    <a:gd name="T16" fmla="*/ 263 w 348"/>
                    <a:gd name="T17" fmla="*/ 89 h 349"/>
                    <a:gd name="T18" fmla="*/ 176 w 348"/>
                    <a:gd name="T19" fmla="*/ 89 h 349"/>
                    <a:gd name="T20" fmla="*/ 89 w 348"/>
                    <a:gd name="T21" fmla="*/ 89 h 349"/>
                    <a:gd name="T22" fmla="*/ 89 w 348"/>
                    <a:gd name="T23" fmla="*/ 0 h 349"/>
                    <a:gd name="T24" fmla="*/ 0 w 348"/>
                    <a:gd name="T25" fmla="*/ 0 h 349"/>
                    <a:gd name="T26" fmla="*/ 0 w 348"/>
                    <a:gd name="T27" fmla="*/ 87 h 349"/>
                    <a:gd name="T28" fmla="*/ 0 w 348"/>
                    <a:gd name="T29" fmla="*/ 178 h 349"/>
                    <a:gd name="T30" fmla="*/ 89 w 348"/>
                    <a:gd name="T31" fmla="*/ 178 h 349"/>
                    <a:gd name="T32" fmla="*/ 89 w 348"/>
                    <a:gd name="T33" fmla="*/ 262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89" y="262"/>
                      </a:moveTo>
                      <a:lnTo>
                        <a:pt x="89" y="349"/>
                      </a:lnTo>
                      <a:lnTo>
                        <a:pt x="176" y="349"/>
                      </a:lnTo>
                      <a:lnTo>
                        <a:pt x="259" y="349"/>
                      </a:lnTo>
                      <a:lnTo>
                        <a:pt x="259" y="262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lnTo>
                        <a:pt x="263" y="89"/>
                      </a:lnTo>
                      <a:lnTo>
                        <a:pt x="176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2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6" name="Freeform 375">
                  <a:extLst>
                    <a:ext uri="{FF2B5EF4-FFF2-40B4-BE49-F238E27FC236}">
                      <a16:creationId xmlns:a16="http://schemas.microsoft.com/office/drawing/2014/main" id="{401D050A-696C-4531-B72C-93DC2126A8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" y="1132"/>
                  <a:ext cx="259" cy="170"/>
                </a:xfrm>
                <a:custGeom>
                  <a:avLst/>
                  <a:gdLst>
                    <a:gd name="T0" fmla="*/ 259 w 259"/>
                    <a:gd name="T1" fmla="*/ 0 h 170"/>
                    <a:gd name="T2" fmla="*/ 170 w 259"/>
                    <a:gd name="T3" fmla="*/ 0 h 170"/>
                    <a:gd name="T4" fmla="*/ 170 w 259"/>
                    <a:gd name="T5" fmla="*/ 89 h 170"/>
                    <a:gd name="T6" fmla="*/ 85 w 259"/>
                    <a:gd name="T7" fmla="*/ 89 h 170"/>
                    <a:gd name="T8" fmla="*/ 0 w 259"/>
                    <a:gd name="T9" fmla="*/ 89 h 170"/>
                    <a:gd name="T10" fmla="*/ 0 w 259"/>
                    <a:gd name="T11" fmla="*/ 170 h 170"/>
                    <a:gd name="T12" fmla="*/ 85 w 259"/>
                    <a:gd name="T13" fmla="*/ 170 h 170"/>
                    <a:gd name="T14" fmla="*/ 172 w 259"/>
                    <a:gd name="T15" fmla="*/ 170 h 170"/>
                    <a:gd name="T16" fmla="*/ 259 w 259"/>
                    <a:gd name="T17" fmla="*/ 170 h 170"/>
                    <a:gd name="T18" fmla="*/ 259 w 259"/>
                    <a:gd name="T19" fmla="*/ 87 h 170"/>
                    <a:gd name="T20" fmla="*/ 259 w 259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170">
                      <a:moveTo>
                        <a:pt x="259" y="0"/>
                      </a:move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5" y="170"/>
                      </a:lnTo>
                      <a:lnTo>
                        <a:pt x="172" y="170"/>
                      </a:lnTo>
                      <a:lnTo>
                        <a:pt x="259" y="170"/>
                      </a:lnTo>
                      <a:lnTo>
                        <a:pt x="259" y="87"/>
                      </a:lnTo>
                      <a:lnTo>
                        <a:pt x="259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7" name="Freeform 376">
                  <a:extLst>
                    <a:ext uri="{FF2B5EF4-FFF2-40B4-BE49-F238E27FC236}">
                      <a16:creationId xmlns:a16="http://schemas.microsoft.com/office/drawing/2014/main" id="{2BECD26D-D062-4947-8766-5507CCFCDA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1132"/>
                  <a:ext cx="89" cy="89"/>
                </a:xfrm>
                <a:custGeom>
                  <a:avLst/>
                  <a:gdLst>
                    <a:gd name="T0" fmla="*/ 4 w 89"/>
                    <a:gd name="T1" fmla="*/ 0 h 89"/>
                    <a:gd name="T2" fmla="*/ 0 w 89"/>
                    <a:gd name="T3" fmla="*/ 0 h 89"/>
                    <a:gd name="T4" fmla="*/ 0 w 89"/>
                    <a:gd name="T5" fmla="*/ 89 h 89"/>
                    <a:gd name="T6" fmla="*/ 4 w 89"/>
                    <a:gd name="T7" fmla="*/ 89 h 89"/>
                    <a:gd name="T8" fmla="*/ 89 w 89"/>
                    <a:gd name="T9" fmla="*/ 89 h 89"/>
                    <a:gd name="T10" fmla="*/ 89 w 89"/>
                    <a:gd name="T11" fmla="*/ 0 h 89"/>
                    <a:gd name="T12" fmla="*/ 4 w 89"/>
                    <a:gd name="T13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9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4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8" name="Freeform 377">
                  <a:extLst>
                    <a:ext uri="{FF2B5EF4-FFF2-40B4-BE49-F238E27FC236}">
                      <a16:creationId xmlns:a16="http://schemas.microsoft.com/office/drawing/2014/main" id="{DA61045C-A920-4BC2-ADF1-D5599F2487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872"/>
                  <a:ext cx="170" cy="171"/>
                </a:xfrm>
                <a:custGeom>
                  <a:avLst/>
                  <a:gdLst>
                    <a:gd name="T0" fmla="*/ 87 w 170"/>
                    <a:gd name="T1" fmla="*/ 171 h 171"/>
                    <a:gd name="T2" fmla="*/ 170 w 170"/>
                    <a:gd name="T3" fmla="*/ 171 h 171"/>
                    <a:gd name="T4" fmla="*/ 170 w 170"/>
                    <a:gd name="T5" fmla="*/ 82 h 171"/>
                    <a:gd name="T6" fmla="*/ 89 w 170"/>
                    <a:gd name="T7" fmla="*/ 82 h 171"/>
                    <a:gd name="T8" fmla="*/ 89 w 170"/>
                    <a:gd name="T9" fmla="*/ 0 h 171"/>
                    <a:gd name="T10" fmla="*/ 4 w 170"/>
                    <a:gd name="T11" fmla="*/ 0 h 171"/>
                    <a:gd name="T12" fmla="*/ 0 w 170"/>
                    <a:gd name="T13" fmla="*/ 0 h 171"/>
                    <a:gd name="T14" fmla="*/ 0 w 170"/>
                    <a:gd name="T15" fmla="*/ 84 h 171"/>
                    <a:gd name="T16" fmla="*/ 0 w 170"/>
                    <a:gd name="T17" fmla="*/ 171 h 171"/>
                    <a:gd name="T18" fmla="*/ 4 w 170"/>
                    <a:gd name="T19" fmla="*/ 171 h 171"/>
                    <a:gd name="T20" fmla="*/ 87 w 170"/>
                    <a:gd name="T21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0" h="171">
                      <a:moveTo>
                        <a:pt x="87" y="171"/>
                      </a:moveTo>
                      <a:lnTo>
                        <a:pt x="170" y="171"/>
                      </a:lnTo>
                      <a:lnTo>
                        <a:pt x="170" y="82"/>
                      </a:lnTo>
                      <a:lnTo>
                        <a:pt x="89" y="82"/>
                      </a:ln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0" y="171"/>
                      </a:lnTo>
                      <a:lnTo>
                        <a:pt x="4" y="171"/>
                      </a:lnTo>
                      <a:lnTo>
                        <a:pt x="87" y="171"/>
                      </a:lnTo>
                      <a:close/>
                    </a:path>
                  </a:pathLst>
                </a:custGeom>
                <a:solidFill>
                  <a:srgbClr val="0073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9" name="Freeform 378">
                  <a:extLst>
                    <a:ext uri="{FF2B5EF4-FFF2-40B4-BE49-F238E27FC236}">
                      <a16:creationId xmlns:a16="http://schemas.microsoft.com/office/drawing/2014/main" id="{292A6619-C8AF-4498-B368-AAD7AD2DE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7" y="694"/>
                  <a:ext cx="437" cy="178"/>
                </a:xfrm>
                <a:custGeom>
                  <a:avLst/>
                  <a:gdLst>
                    <a:gd name="T0" fmla="*/ 348 w 437"/>
                    <a:gd name="T1" fmla="*/ 89 h 178"/>
                    <a:gd name="T2" fmla="*/ 267 w 437"/>
                    <a:gd name="T3" fmla="*/ 89 h 178"/>
                    <a:gd name="T4" fmla="*/ 267 w 437"/>
                    <a:gd name="T5" fmla="*/ 0 h 178"/>
                    <a:gd name="T6" fmla="*/ 178 w 437"/>
                    <a:gd name="T7" fmla="*/ 0 h 178"/>
                    <a:gd name="T8" fmla="*/ 178 w 437"/>
                    <a:gd name="T9" fmla="*/ 89 h 178"/>
                    <a:gd name="T10" fmla="*/ 89 w 437"/>
                    <a:gd name="T11" fmla="*/ 89 h 178"/>
                    <a:gd name="T12" fmla="*/ 89 w 437"/>
                    <a:gd name="T13" fmla="*/ 0 h 178"/>
                    <a:gd name="T14" fmla="*/ 0 w 437"/>
                    <a:gd name="T15" fmla="*/ 0 h 178"/>
                    <a:gd name="T16" fmla="*/ 0 w 437"/>
                    <a:gd name="T17" fmla="*/ 87 h 178"/>
                    <a:gd name="T18" fmla="*/ 0 w 437"/>
                    <a:gd name="T19" fmla="*/ 178 h 178"/>
                    <a:gd name="T20" fmla="*/ 89 w 437"/>
                    <a:gd name="T21" fmla="*/ 178 h 178"/>
                    <a:gd name="T22" fmla="*/ 176 w 437"/>
                    <a:gd name="T23" fmla="*/ 178 h 178"/>
                    <a:gd name="T24" fmla="*/ 265 w 437"/>
                    <a:gd name="T25" fmla="*/ 178 h 178"/>
                    <a:gd name="T26" fmla="*/ 352 w 437"/>
                    <a:gd name="T27" fmla="*/ 178 h 178"/>
                    <a:gd name="T28" fmla="*/ 437 w 437"/>
                    <a:gd name="T29" fmla="*/ 178 h 178"/>
                    <a:gd name="T30" fmla="*/ 437 w 437"/>
                    <a:gd name="T31" fmla="*/ 87 h 178"/>
                    <a:gd name="T32" fmla="*/ 437 w 437"/>
                    <a:gd name="T33" fmla="*/ 0 h 178"/>
                    <a:gd name="T34" fmla="*/ 348 w 437"/>
                    <a:gd name="T35" fmla="*/ 0 h 178"/>
                    <a:gd name="T36" fmla="*/ 348 w 437"/>
                    <a:gd name="T37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178">
                      <a:moveTo>
                        <a:pt x="348" y="89"/>
                      </a:move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176" y="178"/>
                      </a:lnTo>
                      <a:lnTo>
                        <a:pt x="265" y="178"/>
                      </a:lnTo>
                      <a:lnTo>
                        <a:pt x="352" y="178"/>
                      </a:lnTo>
                      <a:lnTo>
                        <a:pt x="437" y="178"/>
                      </a:lnTo>
                      <a:lnTo>
                        <a:pt x="437" y="87"/>
                      </a:lnTo>
                      <a:lnTo>
                        <a:pt x="437" y="0"/>
                      </a:lnTo>
                      <a:lnTo>
                        <a:pt x="348" y="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0" name="Rectangle 379">
                  <a:extLst>
                    <a:ext uri="{FF2B5EF4-FFF2-40B4-BE49-F238E27FC236}">
                      <a16:creationId xmlns:a16="http://schemas.microsoft.com/office/drawing/2014/main" id="{6B27348A-7EE4-4851-81A9-FF969269C6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5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1" name="Freeform 380">
                  <a:extLst>
                    <a:ext uri="{FF2B5EF4-FFF2-40B4-BE49-F238E27FC236}">
                      <a16:creationId xmlns:a16="http://schemas.microsoft.com/office/drawing/2014/main" id="{6E663FB2-2FE2-461A-8BF4-5420F5565A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872"/>
                  <a:ext cx="259" cy="82"/>
                </a:xfrm>
                <a:custGeom>
                  <a:avLst/>
                  <a:gdLst>
                    <a:gd name="T0" fmla="*/ 87 w 259"/>
                    <a:gd name="T1" fmla="*/ 0 h 82"/>
                    <a:gd name="T2" fmla="*/ 0 w 259"/>
                    <a:gd name="T3" fmla="*/ 0 h 82"/>
                    <a:gd name="T4" fmla="*/ 0 w 259"/>
                    <a:gd name="T5" fmla="*/ 82 h 82"/>
                    <a:gd name="T6" fmla="*/ 87 w 259"/>
                    <a:gd name="T7" fmla="*/ 82 h 82"/>
                    <a:gd name="T8" fmla="*/ 174 w 259"/>
                    <a:gd name="T9" fmla="*/ 82 h 82"/>
                    <a:gd name="T10" fmla="*/ 259 w 259"/>
                    <a:gd name="T11" fmla="*/ 82 h 82"/>
                    <a:gd name="T12" fmla="*/ 259 w 259"/>
                    <a:gd name="T13" fmla="*/ 0 h 82"/>
                    <a:gd name="T14" fmla="*/ 174 w 259"/>
                    <a:gd name="T15" fmla="*/ 0 h 82"/>
                    <a:gd name="T16" fmla="*/ 87 w 259"/>
                    <a:gd name="T17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9" h="82">
                      <a:moveTo>
                        <a:pt x="87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87" y="82"/>
                      </a:lnTo>
                      <a:lnTo>
                        <a:pt x="174" y="82"/>
                      </a:lnTo>
                      <a:lnTo>
                        <a:pt x="259" y="82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2" name="Freeform 381">
                  <a:extLst>
                    <a:ext uri="{FF2B5EF4-FFF2-40B4-BE49-F238E27FC236}">
                      <a16:creationId xmlns:a16="http://schemas.microsoft.com/office/drawing/2014/main" id="{E43BEEE8-5092-4E72-B24E-C3819A52E4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3" y="605"/>
                  <a:ext cx="437" cy="438"/>
                </a:xfrm>
                <a:custGeom>
                  <a:avLst/>
                  <a:gdLst>
                    <a:gd name="T0" fmla="*/ 348 w 437"/>
                    <a:gd name="T1" fmla="*/ 89 h 438"/>
                    <a:gd name="T2" fmla="*/ 259 w 437"/>
                    <a:gd name="T3" fmla="*/ 89 h 438"/>
                    <a:gd name="T4" fmla="*/ 259 w 437"/>
                    <a:gd name="T5" fmla="*/ 0 h 438"/>
                    <a:gd name="T6" fmla="*/ 174 w 437"/>
                    <a:gd name="T7" fmla="*/ 0 h 438"/>
                    <a:gd name="T8" fmla="*/ 89 w 437"/>
                    <a:gd name="T9" fmla="*/ 0 h 438"/>
                    <a:gd name="T10" fmla="*/ 89 w 437"/>
                    <a:gd name="T11" fmla="*/ 89 h 438"/>
                    <a:gd name="T12" fmla="*/ 178 w 437"/>
                    <a:gd name="T13" fmla="*/ 89 h 438"/>
                    <a:gd name="T14" fmla="*/ 178 w 437"/>
                    <a:gd name="T15" fmla="*/ 178 h 438"/>
                    <a:gd name="T16" fmla="*/ 87 w 437"/>
                    <a:gd name="T17" fmla="*/ 178 h 438"/>
                    <a:gd name="T18" fmla="*/ 0 w 437"/>
                    <a:gd name="T19" fmla="*/ 178 h 438"/>
                    <a:gd name="T20" fmla="*/ 0 w 437"/>
                    <a:gd name="T21" fmla="*/ 267 h 438"/>
                    <a:gd name="T22" fmla="*/ 89 w 437"/>
                    <a:gd name="T23" fmla="*/ 267 h 438"/>
                    <a:gd name="T24" fmla="*/ 89 w 437"/>
                    <a:gd name="T25" fmla="*/ 349 h 438"/>
                    <a:gd name="T26" fmla="*/ 178 w 437"/>
                    <a:gd name="T27" fmla="*/ 349 h 438"/>
                    <a:gd name="T28" fmla="*/ 178 w 437"/>
                    <a:gd name="T29" fmla="*/ 438 h 438"/>
                    <a:gd name="T30" fmla="*/ 259 w 437"/>
                    <a:gd name="T31" fmla="*/ 438 h 438"/>
                    <a:gd name="T32" fmla="*/ 259 w 437"/>
                    <a:gd name="T33" fmla="*/ 351 h 438"/>
                    <a:gd name="T34" fmla="*/ 259 w 437"/>
                    <a:gd name="T35" fmla="*/ 267 h 438"/>
                    <a:gd name="T36" fmla="*/ 348 w 437"/>
                    <a:gd name="T37" fmla="*/ 267 h 438"/>
                    <a:gd name="T38" fmla="*/ 348 w 437"/>
                    <a:gd name="T39" fmla="*/ 349 h 438"/>
                    <a:gd name="T40" fmla="*/ 437 w 437"/>
                    <a:gd name="T41" fmla="*/ 349 h 438"/>
                    <a:gd name="T42" fmla="*/ 437 w 437"/>
                    <a:gd name="T43" fmla="*/ 263 h 438"/>
                    <a:gd name="T44" fmla="*/ 437 w 437"/>
                    <a:gd name="T45" fmla="*/ 178 h 438"/>
                    <a:gd name="T46" fmla="*/ 348 w 437"/>
                    <a:gd name="T47" fmla="*/ 178 h 438"/>
                    <a:gd name="T48" fmla="*/ 348 w 437"/>
                    <a:gd name="T49" fmla="*/ 89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7" h="438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4" y="0"/>
                      </a:lnTo>
                      <a:lnTo>
                        <a:pt x="89" y="0"/>
                      </a:lnTo>
                      <a:lnTo>
                        <a:pt x="89" y="89"/>
                      </a:lnTo>
                      <a:lnTo>
                        <a:pt x="178" y="89"/>
                      </a:lnTo>
                      <a:lnTo>
                        <a:pt x="178" y="178"/>
                      </a:lnTo>
                      <a:lnTo>
                        <a:pt x="87" y="178"/>
                      </a:lnTo>
                      <a:lnTo>
                        <a:pt x="0" y="178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349"/>
                      </a:lnTo>
                      <a:lnTo>
                        <a:pt x="178" y="349"/>
                      </a:lnTo>
                      <a:lnTo>
                        <a:pt x="178" y="438"/>
                      </a:lnTo>
                      <a:lnTo>
                        <a:pt x="259" y="438"/>
                      </a:lnTo>
                      <a:lnTo>
                        <a:pt x="259" y="351"/>
                      </a:lnTo>
                      <a:lnTo>
                        <a:pt x="259" y="267"/>
                      </a:lnTo>
                      <a:lnTo>
                        <a:pt x="348" y="267"/>
                      </a:lnTo>
                      <a:lnTo>
                        <a:pt x="348" y="349"/>
                      </a:lnTo>
                      <a:lnTo>
                        <a:pt x="437" y="349"/>
                      </a:lnTo>
                      <a:lnTo>
                        <a:pt x="437" y="263"/>
                      </a:lnTo>
                      <a:lnTo>
                        <a:pt x="437" y="178"/>
                      </a:lnTo>
                      <a:lnTo>
                        <a:pt x="348" y="178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3" name="Rectangle 382">
                  <a:extLst>
                    <a:ext uri="{FF2B5EF4-FFF2-40B4-BE49-F238E27FC236}">
                      <a16:creationId xmlns:a16="http://schemas.microsoft.com/office/drawing/2014/main" id="{18D91D99-EACF-470D-909B-FABDC3FB3F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4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4" name="Rectangle 383">
                  <a:extLst>
                    <a:ext uri="{FF2B5EF4-FFF2-40B4-BE49-F238E27FC236}">
                      <a16:creationId xmlns:a16="http://schemas.microsoft.com/office/drawing/2014/main" id="{E000FEDD-360C-4A73-BE1E-4FB34104DA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55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5" name="Freeform 384">
                  <a:extLst>
                    <a:ext uri="{FF2B5EF4-FFF2-40B4-BE49-F238E27FC236}">
                      <a16:creationId xmlns:a16="http://schemas.microsoft.com/office/drawing/2014/main" id="{BC64280B-A4DE-40BB-8CE0-F0F672FAEB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" y="605"/>
                  <a:ext cx="89" cy="178"/>
                </a:xfrm>
                <a:custGeom>
                  <a:avLst/>
                  <a:gdLst>
                    <a:gd name="T0" fmla="*/ 0 w 89"/>
                    <a:gd name="T1" fmla="*/ 89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9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9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6" name="Rectangle 385">
                  <a:extLst>
                    <a:ext uri="{FF2B5EF4-FFF2-40B4-BE49-F238E27FC236}">
                      <a16:creationId xmlns:a16="http://schemas.microsoft.com/office/drawing/2014/main" id="{54D86C14-A97C-4890-B5E4-7E166CF394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26" y="605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7" name="Freeform 386">
                  <a:extLst>
                    <a:ext uri="{FF2B5EF4-FFF2-40B4-BE49-F238E27FC236}">
                      <a16:creationId xmlns:a16="http://schemas.microsoft.com/office/drawing/2014/main" id="{D3EFA68A-5FDC-4047-883A-9D6513735D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1" y="346"/>
                  <a:ext cx="518" cy="259"/>
                </a:xfrm>
                <a:custGeom>
                  <a:avLst/>
                  <a:gdLst>
                    <a:gd name="T0" fmla="*/ 348 w 518"/>
                    <a:gd name="T1" fmla="*/ 89 h 259"/>
                    <a:gd name="T2" fmla="*/ 348 w 518"/>
                    <a:gd name="T3" fmla="*/ 0 h 259"/>
                    <a:gd name="T4" fmla="*/ 259 w 518"/>
                    <a:gd name="T5" fmla="*/ 0 h 259"/>
                    <a:gd name="T6" fmla="*/ 172 w 518"/>
                    <a:gd name="T7" fmla="*/ 0 h 259"/>
                    <a:gd name="T8" fmla="*/ 81 w 518"/>
                    <a:gd name="T9" fmla="*/ 0 h 259"/>
                    <a:gd name="T10" fmla="*/ 81 w 518"/>
                    <a:gd name="T11" fmla="*/ 89 h 259"/>
                    <a:gd name="T12" fmla="*/ 0 w 518"/>
                    <a:gd name="T13" fmla="*/ 89 h 259"/>
                    <a:gd name="T14" fmla="*/ 0 w 518"/>
                    <a:gd name="T15" fmla="*/ 170 h 259"/>
                    <a:gd name="T16" fmla="*/ 81 w 518"/>
                    <a:gd name="T17" fmla="*/ 170 h 259"/>
                    <a:gd name="T18" fmla="*/ 81 w 518"/>
                    <a:gd name="T19" fmla="*/ 259 h 259"/>
                    <a:gd name="T20" fmla="*/ 172 w 518"/>
                    <a:gd name="T21" fmla="*/ 259 h 259"/>
                    <a:gd name="T22" fmla="*/ 259 w 518"/>
                    <a:gd name="T23" fmla="*/ 259 h 259"/>
                    <a:gd name="T24" fmla="*/ 259 w 518"/>
                    <a:gd name="T25" fmla="*/ 170 h 259"/>
                    <a:gd name="T26" fmla="*/ 348 w 518"/>
                    <a:gd name="T27" fmla="*/ 170 h 259"/>
                    <a:gd name="T28" fmla="*/ 348 w 518"/>
                    <a:gd name="T29" fmla="*/ 259 h 259"/>
                    <a:gd name="T30" fmla="*/ 433 w 518"/>
                    <a:gd name="T31" fmla="*/ 259 h 259"/>
                    <a:gd name="T32" fmla="*/ 518 w 518"/>
                    <a:gd name="T33" fmla="*/ 259 h 259"/>
                    <a:gd name="T34" fmla="*/ 518 w 518"/>
                    <a:gd name="T35" fmla="*/ 174 h 259"/>
                    <a:gd name="T36" fmla="*/ 518 w 518"/>
                    <a:gd name="T37" fmla="*/ 89 h 259"/>
                    <a:gd name="T38" fmla="*/ 433 w 518"/>
                    <a:gd name="T39" fmla="*/ 89 h 259"/>
                    <a:gd name="T40" fmla="*/ 348 w 518"/>
                    <a:gd name="T41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8" h="259">
                      <a:moveTo>
                        <a:pt x="348" y="89"/>
                      </a:moveTo>
                      <a:lnTo>
                        <a:pt x="348" y="0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1" y="0"/>
                      </a:lnTo>
                      <a:lnTo>
                        <a:pt x="81" y="89"/>
                      </a:lnTo>
                      <a:lnTo>
                        <a:pt x="0" y="89"/>
                      </a:lnTo>
                      <a:lnTo>
                        <a:pt x="0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172" y="259"/>
                      </a:lnTo>
                      <a:lnTo>
                        <a:pt x="259" y="259"/>
                      </a:lnTo>
                      <a:lnTo>
                        <a:pt x="259" y="170"/>
                      </a:lnTo>
                      <a:lnTo>
                        <a:pt x="348" y="170"/>
                      </a:lnTo>
                      <a:lnTo>
                        <a:pt x="348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174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8" name="Freeform 387">
                  <a:extLst>
                    <a:ext uri="{FF2B5EF4-FFF2-40B4-BE49-F238E27FC236}">
                      <a16:creationId xmlns:a16="http://schemas.microsoft.com/office/drawing/2014/main" id="{DD469C54-BA9A-46ED-9E24-29F8A91860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4" y="435"/>
                  <a:ext cx="267" cy="170"/>
                </a:xfrm>
                <a:custGeom>
                  <a:avLst/>
                  <a:gdLst>
                    <a:gd name="T0" fmla="*/ 178 w 267"/>
                    <a:gd name="T1" fmla="*/ 0 h 170"/>
                    <a:gd name="T2" fmla="*/ 89 w 267"/>
                    <a:gd name="T3" fmla="*/ 0 h 170"/>
                    <a:gd name="T4" fmla="*/ 0 w 267"/>
                    <a:gd name="T5" fmla="*/ 0 h 170"/>
                    <a:gd name="T6" fmla="*/ 0 w 267"/>
                    <a:gd name="T7" fmla="*/ 81 h 170"/>
                    <a:gd name="T8" fmla="*/ 89 w 267"/>
                    <a:gd name="T9" fmla="*/ 81 h 170"/>
                    <a:gd name="T10" fmla="*/ 89 w 267"/>
                    <a:gd name="T11" fmla="*/ 170 h 170"/>
                    <a:gd name="T12" fmla="*/ 178 w 267"/>
                    <a:gd name="T13" fmla="*/ 170 h 170"/>
                    <a:gd name="T14" fmla="*/ 267 w 267"/>
                    <a:gd name="T15" fmla="*/ 170 h 170"/>
                    <a:gd name="T16" fmla="*/ 267 w 267"/>
                    <a:gd name="T17" fmla="*/ 81 h 170"/>
                    <a:gd name="T18" fmla="*/ 178 w 267"/>
                    <a:gd name="T19" fmla="*/ 81 h 170"/>
                    <a:gd name="T20" fmla="*/ 178 w 267"/>
                    <a:gd name="T21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7" h="170">
                      <a:moveTo>
                        <a:pt x="178" y="0"/>
                      </a:move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89" y="81"/>
                      </a:lnTo>
                      <a:lnTo>
                        <a:pt x="89" y="170"/>
                      </a:lnTo>
                      <a:lnTo>
                        <a:pt x="178" y="170"/>
                      </a:lnTo>
                      <a:lnTo>
                        <a:pt x="267" y="170"/>
                      </a:lnTo>
                      <a:lnTo>
                        <a:pt x="267" y="81"/>
                      </a:lnTo>
                      <a:lnTo>
                        <a:pt x="178" y="81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9" name="Freeform 388">
                  <a:extLst>
                    <a:ext uri="{FF2B5EF4-FFF2-40B4-BE49-F238E27FC236}">
                      <a16:creationId xmlns:a16="http://schemas.microsoft.com/office/drawing/2014/main" id="{A9948295-B323-427F-88B9-D104186AF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6" y="872"/>
                  <a:ext cx="89" cy="171"/>
                </a:xfrm>
                <a:custGeom>
                  <a:avLst/>
                  <a:gdLst>
                    <a:gd name="T0" fmla="*/ 0 w 89"/>
                    <a:gd name="T1" fmla="*/ 84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4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4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4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0" name="Rectangle 389">
                  <a:extLst>
                    <a:ext uri="{FF2B5EF4-FFF2-40B4-BE49-F238E27FC236}">
                      <a16:creationId xmlns:a16="http://schemas.microsoft.com/office/drawing/2014/main" id="{C28E8560-3F18-4378-927D-2924DAB16B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605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1" name="Rectangle 390">
                  <a:extLst>
                    <a:ext uri="{FF2B5EF4-FFF2-40B4-BE49-F238E27FC236}">
                      <a16:creationId xmlns:a16="http://schemas.microsoft.com/office/drawing/2014/main" id="{527AF5A8-F102-4EB1-B42E-55146983AC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8" y="516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2" name="Freeform 391">
                  <a:extLst>
                    <a:ext uri="{FF2B5EF4-FFF2-40B4-BE49-F238E27FC236}">
                      <a16:creationId xmlns:a16="http://schemas.microsoft.com/office/drawing/2014/main" id="{8122EC7F-D95B-41CC-AA4B-1DEDFB86E6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9" y="694"/>
                  <a:ext cx="89" cy="178"/>
                </a:xfrm>
                <a:custGeom>
                  <a:avLst/>
                  <a:gdLst>
                    <a:gd name="T0" fmla="*/ 0 w 89"/>
                    <a:gd name="T1" fmla="*/ 87 h 178"/>
                    <a:gd name="T2" fmla="*/ 0 w 89"/>
                    <a:gd name="T3" fmla="*/ 178 h 178"/>
                    <a:gd name="T4" fmla="*/ 89 w 89"/>
                    <a:gd name="T5" fmla="*/ 178 h 178"/>
                    <a:gd name="T6" fmla="*/ 89 w 89"/>
                    <a:gd name="T7" fmla="*/ 87 h 178"/>
                    <a:gd name="T8" fmla="*/ 89 w 89"/>
                    <a:gd name="T9" fmla="*/ 0 h 178"/>
                    <a:gd name="T10" fmla="*/ 0 w 89"/>
                    <a:gd name="T11" fmla="*/ 0 h 178"/>
                    <a:gd name="T12" fmla="*/ 0 w 89"/>
                    <a:gd name="T13" fmla="*/ 8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8">
                      <a:moveTo>
                        <a:pt x="0" y="87"/>
                      </a:move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87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3" name="Rectangle 392">
                  <a:extLst>
                    <a:ext uri="{FF2B5EF4-FFF2-40B4-BE49-F238E27FC236}">
                      <a16:creationId xmlns:a16="http://schemas.microsoft.com/office/drawing/2014/main" id="{EB240CB4-7517-4BF4-BD4E-6246ACFC52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872"/>
                  <a:ext cx="89" cy="82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4" name="Rectangle 393">
                  <a:extLst>
                    <a:ext uri="{FF2B5EF4-FFF2-40B4-BE49-F238E27FC236}">
                      <a16:creationId xmlns:a16="http://schemas.microsoft.com/office/drawing/2014/main" id="{4C5783D4-C1A6-44E7-93DF-12205FD11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1" y="69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5" name="Rectangle 394">
                  <a:extLst>
                    <a:ext uri="{FF2B5EF4-FFF2-40B4-BE49-F238E27FC236}">
                      <a16:creationId xmlns:a16="http://schemas.microsoft.com/office/drawing/2014/main" id="{FF0E61C9-7791-4749-A56C-E5224B8DC9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0" y="783"/>
                  <a:ext cx="81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6" name="Rectangle 395">
                  <a:extLst>
                    <a:ext uri="{FF2B5EF4-FFF2-40B4-BE49-F238E27FC236}">
                      <a16:creationId xmlns:a16="http://schemas.microsoft.com/office/drawing/2014/main" id="{B1A2DEC3-B9B5-4292-AF4B-555C8F705D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1132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7" name="Rectangle 396">
                  <a:extLst>
                    <a:ext uri="{FF2B5EF4-FFF2-40B4-BE49-F238E27FC236}">
                      <a16:creationId xmlns:a16="http://schemas.microsoft.com/office/drawing/2014/main" id="{19F008D9-9063-4EB7-866A-EC5AAB452E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3" y="1221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8" name="Rectangle 397">
                  <a:extLst>
                    <a:ext uri="{FF2B5EF4-FFF2-40B4-BE49-F238E27FC236}">
                      <a16:creationId xmlns:a16="http://schemas.microsoft.com/office/drawing/2014/main" id="{05E5B987-FBA5-48DA-87D0-A1CEDCC0C1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435"/>
                  <a:ext cx="89" cy="81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9" name="Freeform 398">
                  <a:extLst>
                    <a:ext uri="{FF2B5EF4-FFF2-40B4-BE49-F238E27FC236}">
                      <a16:creationId xmlns:a16="http://schemas.microsoft.com/office/drawing/2014/main" id="{63ED1456-867E-464E-B361-61DEEF13CB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" y="516"/>
                  <a:ext cx="518" cy="267"/>
                </a:xfrm>
                <a:custGeom>
                  <a:avLst/>
                  <a:gdLst>
                    <a:gd name="T0" fmla="*/ 348 w 518"/>
                    <a:gd name="T1" fmla="*/ 0 h 267"/>
                    <a:gd name="T2" fmla="*/ 261 w 518"/>
                    <a:gd name="T3" fmla="*/ 0 h 267"/>
                    <a:gd name="T4" fmla="*/ 174 w 518"/>
                    <a:gd name="T5" fmla="*/ 0 h 267"/>
                    <a:gd name="T6" fmla="*/ 85 w 518"/>
                    <a:gd name="T7" fmla="*/ 0 h 267"/>
                    <a:gd name="T8" fmla="*/ 0 w 518"/>
                    <a:gd name="T9" fmla="*/ 0 h 267"/>
                    <a:gd name="T10" fmla="*/ 0 w 518"/>
                    <a:gd name="T11" fmla="*/ 89 h 267"/>
                    <a:gd name="T12" fmla="*/ 85 w 518"/>
                    <a:gd name="T13" fmla="*/ 89 h 267"/>
                    <a:gd name="T14" fmla="*/ 170 w 518"/>
                    <a:gd name="T15" fmla="*/ 89 h 267"/>
                    <a:gd name="T16" fmla="*/ 170 w 518"/>
                    <a:gd name="T17" fmla="*/ 178 h 267"/>
                    <a:gd name="T18" fmla="*/ 170 w 518"/>
                    <a:gd name="T19" fmla="*/ 267 h 267"/>
                    <a:gd name="T20" fmla="*/ 259 w 518"/>
                    <a:gd name="T21" fmla="*/ 267 h 267"/>
                    <a:gd name="T22" fmla="*/ 259 w 518"/>
                    <a:gd name="T23" fmla="*/ 178 h 267"/>
                    <a:gd name="T24" fmla="*/ 348 w 518"/>
                    <a:gd name="T25" fmla="*/ 178 h 267"/>
                    <a:gd name="T26" fmla="*/ 437 w 518"/>
                    <a:gd name="T27" fmla="*/ 178 h 267"/>
                    <a:gd name="T28" fmla="*/ 437 w 518"/>
                    <a:gd name="T29" fmla="*/ 89 h 267"/>
                    <a:gd name="T30" fmla="*/ 518 w 518"/>
                    <a:gd name="T31" fmla="*/ 89 h 267"/>
                    <a:gd name="T32" fmla="*/ 518 w 518"/>
                    <a:gd name="T33" fmla="*/ 0 h 267"/>
                    <a:gd name="T34" fmla="*/ 435 w 518"/>
                    <a:gd name="T35" fmla="*/ 0 h 267"/>
                    <a:gd name="T36" fmla="*/ 348 w 518"/>
                    <a:gd name="T3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8" h="267">
                      <a:moveTo>
                        <a:pt x="348" y="0"/>
                      </a:moveTo>
                      <a:lnTo>
                        <a:pt x="261" y="0"/>
                      </a:lnTo>
                      <a:lnTo>
                        <a:pt x="174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8"/>
                      </a:lnTo>
                      <a:lnTo>
                        <a:pt x="170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89"/>
                      </a:lnTo>
                      <a:lnTo>
                        <a:pt x="518" y="89"/>
                      </a:lnTo>
                      <a:lnTo>
                        <a:pt x="518" y="0"/>
                      </a:lnTo>
                      <a:lnTo>
                        <a:pt x="435" y="0"/>
                      </a:lnTo>
                      <a:lnTo>
                        <a:pt x="348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0" name="Rectangle 399">
                  <a:extLst>
                    <a:ext uri="{FF2B5EF4-FFF2-40B4-BE49-F238E27FC236}">
                      <a16:creationId xmlns:a16="http://schemas.microsoft.com/office/drawing/2014/main" id="{26615612-3B74-41A1-A4CB-8473B9D9FF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1043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1" name="Rectangle 400">
                  <a:extLst>
                    <a:ext uri="{FF2B5EF4-FFF2-40B4-BE49-F238E27FC236}">
                      <a16:creationId xmlns:a16="http://schemas.microsoft.com/office/drawing/2014/main" id="{B440F0BA-B5CC-406B-AF56-24746ABC5E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" y="954"/>
                  <a:ext cx="89" cy="89"/>
                </a:xfrm>
                <a:prstGeom prst="rect">
                  <a:avLst/>
                </a:pr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2" name="Freeform 401">
                  <a:extLst>
                    <a:ext uri="{FF2B5EF4-FFF2-40B4-BE49-F238E27FC236}">
                      <a16:creationId xmlns:a16="http://schemas.microsoft.com/office/drawing/2014/main" id="{96349EE7-A084-4652-BBA3-FC4184BDE3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694"/>
                  <a:ext cx="170" cy="260"/>
                </a:xfrm>
                <a:custGeom>
                  <a:avLst/>
                  <a:gdLst>
                    <a:gd name="T0" fmla="*/ 4 w 170"/>
                    <a:gd name="T1" fmla="*/ 0 h 260"/>
                    <a:gd name="T2" fmla="*/ 0 w 170"/>
                    <a:gd name="T3" fmla="*/ 0 h 260"/>
                    <a:gd name="T4" fmla="*/ 0 w 170"/>
                    <a:gd name="T5" fmla="*/ 87 h 260"/>
                    <a:gd name="T6" fmla="*/ 0 w 170"/>
                    <a:gd name="T7" fmla="*/ 178 h 260"/>
                    <a:gd name="T8" fmla="*/ 4 w 170"/>
                    <a:gd name="T9" fmla="*/ 178 h 260"/>
                    <a:gd name="T10" fmla="*/ 89 w 170"/>
                    <a:gd name="T11" fmla="*/ 178 h 260"/>
                    <a:gd name="T12" fmla="*/ 89 w 170"/>
                    <a:gd name="T13" fmla="*/ 260 h 260"/>
                    <a:gd name="T14" fmla="*/ 170 w 170"/>
                    <a:gd name="T15" fmla="*/ 260 h 260"/>
                    <a:gd name="T16" fmla="*/ 170 w 170"/>
                    <a:gd name="T17" fmla="*/ 174 h 260"/>
                    <a:gd name="T18" fmla="*/ 170 w 170"/>
                    <a:gd name="T19" fmla="*/ 87 h 260"/>
                    <a:gd name="T20" fmla="*/ 170 w 170"/>
                    <a:gd name="T21" fmla="*/ 0 h 260"/>
                    <a:gd name="T22" fmla="*/ 87 w 170"/>
                    <a:gd name="T23" fmla="*/ 0 h 260"/>
                    <a:gd name="T24" fmla="*/ 4 w 170"/>
                    <a:gd name="T25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60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8"/>
                      </a:lnTo>
                      <a:lnTo>
                        <a:pt x="4" y="178"/>
                      </a:lnTo>
                      <a:lnTo>
                        <a:pt x="89" y="178"/>
                      </a:lnTo>
                      <a:lnTo>
                        <a:pt x="89" y="260"/>
                      </a:lnTo>
                      <a:lnTo>
                        <a:pt x="170" y="260"/>
                      </a:lnTo>
                      <a:lnTo>
                        <a:pt x="170" y="174"/>
                      </a:lnTo>
                      <a:lnTo>
                        <a:pt x="170" y="87"/>
                      </a:lnTo>
                      <a:lnTo>
                        <a:pt x="170" y="0"/>
                      </a:lnTo>
                      <a:lnTo>
                        <a:pt x="87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9FD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3" name="Freeform 402">
                  <a:extLst>
                    <a:ext uri="{FF2B5EF4-FFF2-40B4-BE49-F238E27FC236}">
                      <a16:creationId xmlns:a16="http://schemas.microsoft.com/office/drawing/2014/main" id="{F1D8D6DA-A4CA-40D3-80C8-6E7517EC5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8" y="257"/>
                  <a:ext cx="696" cy="615"/>
                </a:xfrm>
                <a:custGeom>
                  <a:avLst/>
                  <a:gdLst>
                    <a:gd name="T0" fmla="*/ 607 w 696"/>
                    <a:gd name="T1" fmla="*/ 0 h 615"/>
                    <a:gd name="T2" fmla="*/ 607 w 696"/>
                    <a:gd name="T3" fmla="*/ 89 h 615"/>
                    <a:gd name="T4" fmla="*/ 607 w 696"/>
                    <a:gd name="T5" fmla="*/ 178 h 615"/>
                    <a:gd name="T6" fmla="*/ 526 w 696"/>
                    <a:gd name="T7" fmla="*/ 178 h 615"/>
                    <a:gd name="T8" fmla="*/ 526 w 696"/>
                    <a:gd name="T9" fmla="*/ 259 h 615"/>
                    <a:gd name="T10" fmla="*/ 437 w 696"/>
                    <a:gd name="T11" fmla="*/ 259 h 615"/>
                    <a:gd name="T12" fmla="*/ 437 w 696"/>
                    <a:gd name="T13" fmla="*/ 348 h 615"/>
                    <a:gd name="T14" fmla="*/ 348 w 696"/>
                    <a:gd name="T15" fmla="*/ 348 h 615"/>
                    <a:gd name="T16" fmla="*/ 261 w 696"/>
                    <a:gd name="T17" fmla="*/ 348 h 615"/>
                    <a:gd name="T18" fmla="*/ 178 w 696"/>
                    <a:gd name="T19" fmla="*/ 348 h 615"/>
                    <a:gd name="T20" fmla="*/ 178 w 696"/>
                    <a:gd name="T21" fmla="*/ 437 h 615"/>
                    <a:gd name="T22" fmla="*/ 178 w 696"/>
                    <a:gd name="T23" fmla="*/ 526 h 615"/>
                    <a:gd name="T24" fmla="*/ 87 w 696"/>
                    <a:gd name="T25" fmla="*/ 526 h 615"/>
                    <a:gd name="T26" fmla="*/ 0 w 696"/>
                    <a:gd name="T27" fmla="*/ 526 h 615"/>
                    <a:gd name="T28" fmla="*/ 0 w 696"/>
                    <a:gd name="T29" fmla="*/ 615 h 615"/>
                    <a:gd name="T30" fmla="*/ 87 w 696"/>
                    <a:gd name="T31" fmla="*/ 615 h 615"/>
                    <a:gd name="T32" fmla="*/ 174 w 696"/>
                    <a:gd name="T33" fmla="*/ 615 h 615"/>
                    <a:gd name="T34" fmla="*/ 259 w 696"/>
                    <a:gd name="T35" fmla="*/ 615 h 615"/>
                    <a:gd name="T36" fmla="*/ 259 w 696"/>
                    <a:gd name="T37" fmla="*/ 524 h 615"/>
                    <a:gd name="T38" fmla="*/ 259 w 696"/>
                    <a:gd name="T39" fmla="*/ 437 h 615"/>
                    <a:gd name="T40" fmla="*/ 348 w 696"/>
                    <a:gd name="T41" fmla="*/ 437 h 615"/>
                    <a:gd name="T42" fmla="*/ 435 w 696"/>
                    <a:gd name="T43" fmla="*/ 437 h 615"/>
                    <a:gd name="T44" fmla="*/ 524 w 696"/>
                    <a:gd name="T45" fmla="*/ 437 h 615"/>
                    <a:gd name="T46" fmla="*/ 611 w 696"/>
                    <a:gd name="T47" fmla="*/ 437 h 615"/>
                    <a:gd name="T48" fmla="*/ 696 w 696"/>
                    <a:gd name="T49" fmla="*/ 437 h 615"/>
                    <a:gd name="T50" fmla="*/ 696 w 696"/>
                    <a:gd name="T51" fmla="*/ 348 h 615"/>
                    <a:gd name="T52" fmla="*/ 607 w 696"/>
                    <a:gd name="T53" fmla="*/ 348 h 615"/>
                    <a:gd name="T54" fmla="*/ 607 w 696"/>
                    <a:gd name="T55" fmla="*/ 259 h 615"/>
                    <a:gd name="T56" fmla="*/ 696 w 696"/>
                    <a:gd name="T57" fmla="*/ 259 h 615"/>
                    <a:gd name="T58" fmla="*/ 696 w 696"/>
                    <a:gd name="T59" fmla="*/ 176 h 615"/>
                    <a:gd name="T60" fmla="*/ 696 w 696"/>
                    <a:gd name="T61" fmla="*/ 89 h 615"/>
                    <a:gd name="T62" fmla="*/ 696 w 696"/>
                    <a:gd name="T63" fmla="*/ 0 h 615"/>
                    <a:gd name="T64" fmla="*/ 607 w 696"/>
                    <a:gd name="T65" fmla="*/ 0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96" h="615">
                      <a:moveTo>
                        <a:pt x="607" y="0"/>
                      </a:moveTo>
                      <a:lnTo>
                        <a:pt x="607" y="89"/>
                      </a:lnTo>
                      <a:lnTo>
                        <a:pt x="607" y="178"/>
                      </a:lnTo>
                      <a:lnTo>
                        <a:pt x="526" y="178"/>
                      </a:lnTo>
                      <a:lnTo>
                        <a:pt x="526" y="259"/>
                      </a:lnTo>
                      <a:lnTo>
                        <a:pt x="437" y="259"/>
                      </a:lnTo>
                      <a:lnTo>
                        <a:pt x="437" y="348"/>
                      </a:lnTo>
                      <a:lnTo>
                        <a:pt x="348" y="348"/>
                      </a:lnTo>
                      <a:lnTo>
                        <a:pt x="261" y="348"/>
                      </a:lnTo>
                      <a:lnTo>
                        <a:pt x="178" y="348"/>
                      </a:lnTo>
                      <a:lnTo>
                        <a:pt x="178" y="437"/>
                      </a:lnTo>
                      <a:lnTo>
                        <a:pt x="178" y="526"/>
                      </a:lnTo>
                      <a:lnTo>
                        <a:pt x="87" y="526"/>
                      </a:lnTo>
                      <a:lnTo>
                        <a:pt x="0" y="526"/>
                      </a:lnTo>
                      <a:lnTo>
                        <a:pt x="0" y="615"/>
                      </a:lnTo>
                      <a:lnTo>
                        <a:pt x="87" y="615"/>
                      </a:lnTo>
                      <a:lnTo>
                        <a:pt x="174" y="615"/>
                      </a:lnTo>
                      <a:lnTo>
                        <a:pt x="259" y="615"/>
                      </a:lnTo>
                      <a:lnTo>
                        <a:pt x="259" y="524"/>
                      </a:lnTo>
                      <a:lnTo>
                        <a:pt x="259" y="437"/>
                      </a:lnTo>
                      <a:lnTo>
                        <a:pt x="348" y="437"/>
                      </a:lnTo>
                      <a:lnTo>
                        <a:pt x="435" y="437"/>
                      </a:lnTo>
                      <a:lnTo>
                        <a:pt x="524" y="437"/>
                      </a:lnTo>
                      <a:lnTo>
                        <a:pt x="611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07" y="348"/>
                      </a:lnTo>
                      <a:lnTo>
                        <a:pt x="607" y="259"/>
                      </a:lnTo>
                      <a:lnTo>
                        <a:pt x="696" y="259"/>
                      </a:lnTo>
                      <a:lnTo>
                        <a:pt x="696" y="176"/>
                      </a:lnTo>
                      <a:lnTo>
                        <a:pt x="696" y="89"/>
                      </a:lnTo>
                      <a:lnTo>
                        <a:pt x="696" y="0"/>
                      </a:lnTo>
                      <a:lnTo>
                        <a:pt x="60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4" name="Freeform 403">
                  <a:extLst>
                    <a:ext uri="{FF2B5EF4-FFF2-40B4-BE49-F238E27FC236}">
                      <a16:creationId xmlns:a16="http://schemas.microsoft.com/office/drawing/2014/main" id="{063FDBE5-39DF-4C94-9A08-5925D4AEAE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" y="346"/>
                  <a:ext cx="1052" cy="526"/>
                </a:xfrm>
                <a:custGeom>
                  <a:avLst/>
                  <a:gdLst>
                    <a:gd name="T0" fmla="*/ 963 w 1052"/>
                    <a:gd name="T1" fmla="*/ 170 h 526"/>
                    <a:gd name="T2" fmla="*/ 876 w 1052"/>
                    <a:gd name="T3" fmla="*/ 170 h 526"/>
                    <a:gd name="T4" fmla="*/ 787 w 1052"/>
                    <a:gd name="T5" fmla="*/ 170 h 526"/>
                    <a:gd name="T6" fmla="*/ 704 w 1052"/>
                    <a:gd name="T7" fmla="*/ 170 h 526"/>
                    <a:gd name="T8" fmla="*/ 704 w 1052"/>
                    <a:gd name="T9" fmla="*/ 89 h 526"/>
                    <a:gd name="T10" fmla="*/ 615 w 1052"/>
                    <a:gd name="T11" fmla="*/ 89 h 526"/>
                    <a:gd name="T12" fmla="*/ 615 w 1052"/>
                    <a:gd name="T13" fmla="*/ 0 h 526"/>
                    <a:gd name="T14" fmla="*/ 526 w 1052"/>
                    <a:gd name="T15" fmla="*/ 0 h 526"/>
                    <a:gd name="T16" fmla="*/ 437 w 1052"/>
                    <a:gd name="T17" fmla="*/ 0 h 526"/>
                    <a:gd name="T18" fmla="*/ 437 w 1052"/>
                    <a:gd name="T19" fmla="*/ 89 h 526"/>
                    <a:gd name="T20" fmla="*/ 352 w 1052"/>
                    <a:gd name="T21" fmla="*/ 89 h 526"/>
                    <a:gd name="T22" fmla="*/ 267 w 1052"/>
                    <a:gd name="T23" fmla="*/ 89 h 526"/>
                    <a:gd name="T24" fmla="*/ 267 w 1052"/>
                    <a:gd name="T25" fmla="*/ 170 h 526"/>
                    <a:gd name="T26" fmla="*/ 178 w 1052"/>
                    <a:gd name="T27" fmla="*/ 170 h 526"/>
                    <a:gd name="T28" fmla="*/ 89 w 1052"/>
                    <a:gd name="T29" fmla="*/ 170 h 526"/>
                    <a:gd name="T30" fmla="*/ 89 w 1052"/>
                    <a:gd name="T31" fmla="*/ 259 h 526"/>
                    <a:gd name="T32" fmla="*/ 0 w 1052"/>
                    <a:gd name="T33" fmla="*/ 259 h 526"/>
                    <a:gd name="T34" fmla="*/ 0 w 1052"/>
                    <a:gd name="T35" fmla="*/ 348 h 526"/>
                    <a:gd name="T36" fmla="*/ 0 w 1052"/>
                    <a:gd name="T37" fmla="*/ 435 h 526"/>
                    <a:gd name="T38" fmla="*/ 0 w 1052"/>
                    <a:gd name="T39" fmla="*/ 526 h 526"/>
                    <a:gd name="T40" fmla="*/ 89 w 1052"/>
                    <a:gd name="T41" fmla="*/ 526 h 526"/>
                    <a:gd name="T42" fmla="*/ 89 w 1052"/>
                    <a:gd name="T43" fmla="*/ 437 h 526"/>
                    <a:gd name="T44" fmla="*/ 178 w 1052"/>
                    <a:gd name="T45" fmla="*/ 437 h 526"/>
                    <a:gd name="T46" fmla="*/ 178 w 1052"/>
                    <a:gd name="T47" fmla="*/ 348 h 526"/>
                    <a:gd name="T48" fmla="*/ 178 w 1052"/>
                    <a:gd name="T49" fmla="*/ 259 h 526"/>
                    <a:gd name="T50" fmla="*/ 267 w 1052"/>
                    <a:gd name="T51" fmla="*/ 259 h 526"/>
                    <a:gd name="T52" fmla="*/ 267 w 1052"/>
                    <a:gd name="T53" fmla="*/ 348 h 526"/>
                    <a:gd name="T54" fmla="*/ 352 w 1052"/>
                    <a:gd name="T55" fmla="*/ 348 h 526"/>
                    <a:gd name="T56" fmla="*/ 437 w 1052"/>
                    <a:gd name="T57" fmla="*/ 348 h 526"/>
                    <a:gd name="T58" fmla="*/ 437 w 1052"/>
                    <a:gd name="T59" fmla="*/ 259 h 526"/>
                    <a:gd name="T60" fmla="*/ 526 w 1052"/>
                    <a:gd name="T61" fmla="*/ 259 h 526"/>
                    <a:gd name="T62" fmla="*/ 526 w 1052"/>
                    <a:gd name="T63" fmla="*/ 348 h 526"/>
                    <a:gd name="T64" fmla="*/ 526 w 1052"/>
                    <a:gd name="T65" fmla="*/ 437 h 526"/>
                    <a:gd name="T66" fmla="*/ 613 w 1052"/>
                    <a:gd name="T67" fmla="*/ 437 h 526"/>
                    <a:gd name="T68" fmla="*/ 704 w 1052"/>
                    <a:gd name="T69" fmla="*/ 437 h 526"/>
                    <a:gd name="T70" fmla="*/ 704 w 1052"/>
                    <a:gd name="T71" fmla="*/ 348 h 526"/>
                    <a:gd name="T72" fmla="*/ 615 w 1052"/>
                    <a:gd name="T73" fmla="*/ 348 h 526"/>
                    <a:gd name="T74" fmla="*/ 615 w 1052"/>
                    <a:gd name="T75" fmla="*/ 259 h 526"/>
                    <a:gd name="T76" fmla="*/ 700 w 1052"/>
                    <a:gd name="T77" fmla="*/ 259 h 526"/>
                    <a:gd name="T78" fmla="*/ 785 w 1052"/>
                    <a:gd name="T79" fmla="*/ 259 h 526"/>
                    <a:gd name="T80" fmla="*/ 785 w 1052"/>
                    <a:gd name="T81" fmla="*/ 348 h 526"/>
                    <a:gd name="T82" fmla="*/ 874 w 1052"/>
                    <a:gd name="T83" fmla="*/ 348 h 526"/>
                    <a:gd name="T84" fmla="*/ 874 w 1052"/>
                    <a:gd name="T85" fmla="*/ 437 h 526"/>
                    <a:gd name="T86" fmla="*/ 963 w 1052"/>
                    <a:gd name="T87" fmla="*/ 437 h 526"/>
                    <a:gd name="T88" fmla="*/ 1052 w 1052"/>
                    <a:gd name="T89" fmla="*/ 437 h 526"/>
                    <a:gd name="T90" fmla="*/ 1052 w 1052"/>
                    <a:gd name="T91" fmla="*/ 348 h 526"/>
                    <a:gd name="T92" fmla="*/ 1052 w 1052"/>
                    <a:gd name="T93" fmla="*/ 259 h 526"/>
                    <a:gd name="T94" fmla="*/ 963 w 1052"/>
                    <a:gd name="T95" fmla="*/ 259 h 526"/>
                    <a:gd name="T96" fmla="*/ 963 w 1052"/>
                    <a:gd name="T97" fmla="*/ 17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52" h="526">
                      <a:moveTo>
                        <a:pt x="963" y="170"/>
                      </a:moveTo>
                      <a:lnTo>
                        <a:pt x="876" y="170"/>
                      </a:lnTo>
                      <a:lnTo>
                        <a:pt x="787" y="170"/>
                      </a:lnTo>
                      <a:lnTo>
                        <a:pt x="704" y="170"/>
                      </a:lnTo>
                      <a:lnTo>
                        <a:pt x="704" y="89"/>
                      </a:lnTo>
                      <a:lnTo>
                        <a:pt x="615" y="89"/>
                      </a:lnTo>
                      <a:lnTo>
                        <a:pt x="615" y="0"/>
                      </a:lnTo>
                      <a:lnTo>
                        <a:pt x="526" y="0"/>
                      </a:lnTo>
                      <a:lnTo>
                        <a:pt x="437" y="0"/>
                      </a:lnTo>
                      <a:lnTo>
                        <a:pt x="437" y="89"/>
                      </a:lnTo>
                      <a:lnTo>
                        <a:pt x="352" y="89"/>
                      </a:lnTo>
                      <a:lnTo>
                        <a:pt x="267" y="89"/>
                      </a:lnTo>
                      <a:lnTo>
                        <a:pt x="267" y="170"/>
                      </a:lnTo>
                      <a:lnTo>
                        <a:pt x="178" y="170"/>
                      </a:lnTo>
                      <a:lnTo>
                        <a:pt x="89" y="170"/>
                      </a:lnTo>
                      <a:lnTo>
                        <a:pt x="89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5"/>
                      </a:lnTo>
                      <a:lnTo>
                        <a:pt x="0" y="526"/>
                      </a:lnTo>
                      <a:lnTo>
                        <a:pt x="89" y="526"/>
                      </a:lnTo>
                      <a:lnTo>
                        <a:pt x="89" y="437"/>
                      </a:lnTo>
                      <a:lnTo>
                        <a:pt x="178" y="437"/>
                      </a:lnTo>
                      <a:lnTo>
                        <a:pt x="178" y="348"/>
                      </a:lnTo>
                      <a:lnTo>
                        <a:pt x="178" y="259"/>
                      </a:lnTo>
                      <a:lnTo>
                        <a:pt x="267" y="259"/>
                      </a:lnTo>
                      <a:lnTo>
                        <a:pt x="267" y="348"/>
                      </a:lnTo>
                      <a:lnTo>
                        <a:pt x="352" y="348"/>
                      </a:ln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lnTo>
                        <a:pt x="526" y="437"/>
                      </a:lnTo>
                      <a:lnTo>
                        <a:pt x="613" y="437"/>
                      </a:lnTo>
                      <a:lnTo>
                        <a:pt x="704" y="437"/>
                      </a:lnTo>
                      <a:lnTo>
                        <a:pt x="704" y="348"/>
                      </a:lnTo>
                      <a:lnTo>
                        <a:pt x="615" y="348"/>
                      </a:lnTo>
                      <a:lnTo>
                        <a:pt x="615" y="259"/>
                      </a:lnTo>
                      <a:lnTo>
                        <a:pt x="700" y="259"/>
                      </a:lnTo>
                      <a:lnTo>
                        <a:pt x="785" y="259"/>
                      </a:lnTo>
                      <a:lnTo>
                        <a:pt x="785" y="348"/>
                      </a:lnTo>
                      <a:lnTo>
                        <a:pt x="874" y="348"/>
                      </a:lnTo>
                      <a:lnTo>
                        <a:pt x="874" y="437"/>
                      </a:lnTo>
                      <a:lnTo>
                        <a:pt x="963" y="437"/>
                      </a:lnTo>
                      <a:lnTo>
                        <a:pt x="1052" y="437"/>
                      </a:lnTo>
                      <a:lnTo>
                        <a:pt x="1052" y="348"/>
                      </a:lnTo>
                      <a:lnTo>
                        <a:pt x="1052" y="259"/>
                      </a:lnTo>
                      <a:lnTo>
                        <a:pt x="963" y="259"/>
                      </a:lnTo>
                      <a:lnTo>
                        <a:pt x="963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5" name="Freeform 404">
                  <a:extLst>
                    <a:ext uri="{FF2B5EF4-FFF2-40B4-BE49-F238E27FC236}">
                      <a16:creationId xmlns:a16="http://schemas.microsoft.com/office/drawing/2014/main" id="{4951CA34-808C-4802-9A8A-D3BE19681A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9" y="346"/>
                  <a:ext cx="437" cy="259"/>
                </a:xfrm>
                <a:custGeom>
                  <a:avLst/>
                  <a:gdLst>
                    <a:gd name="T0" fmla="*/ 348 w 437"/>
                    <a:gd name="T1" fmla="*/ 89 h 259"/>
                    <a:gd name="T2" fmla="*/ 259 w 437"/>
                    <a:gd name="T3" fmla="*/ 89 h 259"/>
                    <a:gd name="T4" fmla="*/ 259 w 437"/>
                    <a:gd name="T5" fmla="*/ 0 h 259"/>
                    <a:gd name="T6" fmla="*/ 172 w 437"/>
                    <a:gd name="T7" fmla="*/ 0 h 259"/>
                    <a:gd name="T8" fmla="*/ 85 w 437"/>
                    <a:gd name="T9" fmla="*/ 0 h 259"/>
                    <a:gd name="T10" fmla="*/ 0 w 437"/>
                    <a:gd name="T11" fmla="*/ 0 h 259"/>
                    <a:gd name="T12" fmla="*/ 0 w 437"/>
                    <a:gd name="T13" fmla="*/ 89 h 259"/>
                    <a:gd name="T14" fmla="*/ 85 w 437"/>
                    <a:gd name="T15" fmla="*/ 89 h 259"/>
                    <a:gd name="T16" fmla="*/ 170 w 437"/>
                    <a:gd name="T17" fmla="*/ 89 h 259"/>
                    <a:gd name="T18" fmla="*/ 170 w 437"/>
                    <a:gd name="T19" fmla="*/ 170 h 259"/>
                    <a:gd name="T20" fmla="*/ 259 w 437"/>
                    <a:gd name="T21" fmla="*/ 170 h 259"/>
                    <a:gd name="T22" fmla="*/ 259 w 437"/>
                    <a:gd name="T23" fmla="*/ 259 h 259"/>
                    <a:gd name="T24" fmla="*/ 346 w 437"/>
                    <a:gd name="T25" fmla="*/ 259 h 259"/>
                    <a:gd name="T26" fmla="*/ 437 w 437"/>
                    <a:gd name="T27" fmla="*/ 259 h 259"/>
                    <a:gd name="T28" fmla="*/ 437 w 437"/>
                    <a:gd name="T29" fmla="*/ 170 h 259"/>
                    <a:gd name="T30" fmla="*/ 348 w 437"/>
                    <a:gd name="T31" fmla="*/ 170 h 259"/>
                    <a:gd name="T32" fmla="*/ 348 w 437"/>
                    <a:gd name="T33" fmla="*/ 8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7" h="259">
                      <a:moveTo>
                        <a:pt x="348" y="89"/>
                      </a:move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2" y="0"/>
                      </a:ln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0" y="89"/>
                      </a:lnTo>
                      <a:lnTo>
                        <a:pt x="85" y="89"/>
                      </a:lnTo>
                      <a:lnTo>
                        <a:pt x="170" y="89"/>
                      </a:lnTo>
                      <a:lnTo>
                        <a:pt x="170" y="170"/>
                      </a:lnTo>
                      <a:lnTo>
                        <a:pt x="259" y="170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7" y="259"/>
                      </a:lnTo>
                      <a:lnTo>
                        <a:pt x="437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6" name="Freeform 405">
                  <a:extLst>
                    <a:ext uri="{FF2B5EF4-FFF2-40B4-BE49-F238E27FC236}">
                      <a16:creationId xmlns:a16="http://schemas.microsoft.com/office/drawing/2014/main" id="{D034E53D-5B68-49BB-8221-401730700F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2" y="168"/>
                  <a:ext cx="437" cy="348"/>
                </a:xfrm>
                <a:custGeom>
                  <a:avLst/>
                  <a:gdLst>
                    <a:gd name="T0" fmla="*/ 437 w 437"/>
                    <a:gd name="T1" fmla="*/ 0 h 348"/>
                    <a:gd name="T2" fmla="*/ 348 w 437"/>
                    <a:gd name="T3" fmla="*/ 0 h 348"/>
                    <a:gd name="T4" fmla="*/ 348 w 437"/>
                    <a:gd name="T5" fmla="*/ 89 h 348"/>
                    <a:gd name="T6" fmla="*/ 261 w 437"/>
                    <a:gd name="T7" fmla="*/ 89 h 348"/>
                    <a:gd name="T8" fmla="*/ 174 w 437"/>
                    <a:gd name="T9" fmla="*/ 89 h 348"/>
                    <a:gd name="T10" fmla="*/ 89 w 437"/>
                    <a:gd name="T11" fmla="*/ 89 h 348"/>
                    <a:gd name="T12" fmla="*/ 89 w 437"/>
                    <a:gd name="T13" fmla="*/ 178 h 348"/>
                    <a:gd name="T14" fmla="*/ 0 w 437"/>
                    <a:gd name="T15" fmla="*/ 178 h 348"/>
                    <a:gd name="T16" fmla="*/ 0 w 437"/>
                    <a:gd name="T17" fmla="*/ 265 h 348"/>
                    <a:gd name="T18" fmla="*/ 0 w 437"/>
                    <a:gd name="T19" fmla="*/ 348 h 348"/>
                    <a:gd name="T20" fmla="*/ 89 w 437"/>
                    <a:gd name="T21" fmla="*/ 348 h 348"/>
                    <a:gd name="T22" fmla="*/ 89 w 437"/>
                    <a:gd name="T23" fmla="*/ 267 h 348"/>
                    <a:gd name="T24" fmla="*/ 170 w 437"/>
                    <a:gd name="T25" fmla="*/ 267 h 348"/>
                    <a:gd name="T26" fmla="*/ 170 w 437"/>
                    <a:gd name="T27" fmla="*/ 178 h 348"/>
                    <a:gd name="T28" fmla="*/ 261 w 437"/>
                    <a:gd name="T29" fmla="*/ 178 h 348"/>
                    <a:gd name="T30" fmla="*/ 348 w 437"/>
                    <a:gd name="T31" fmla="*/ 178 h 348"/>
                    <a:gd name="T32" fmla="*/ 437 w 437"/>
                    <a:gd name="T33" fmla="*/ 178 h 348"/>
                    <a:gd name="T34" fmla="*/ 437 w 437"/>
                    <a:gd name="T35" fmla="*/ 90 h 348"/>
                    <a:gd name="T36" fmla="*/ 437 w 437"/>
                    <a:gd name="T37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7" h="348">
                      <a:moveTo>
                        <a:pt x="437" y="0"/>
                      </a:moveTo>
                      <a:lnTo>
                        <a:pt x="348" y="0"/>
                      </a:lnTo>
                      <a:lnTo>
                        <a:pt x="348" y="89"/>
                      </a:lnTo>
                      <a:lnTo>
                        <a:pt x="261" y="89"/>
                      </a:lnTo>
                      <a:lnTo>
                        <a:pt x="174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5"/>
                      </a:lnTo>
                      <a:lnTo>
                        <a:pt x="0" y="348"/>
                      </a:lnTo>
                      <a:lnTo>
                        <a:pt x="89" y="348"/>
                      </a:lnTo>
                      <a:lnTo>
                        <a:pt x="89" y="267"/>
                      </a:lnTo>
                      <a:lnTo>
                        <a:pt x="170" y="267"/>
                      </a:lnTo>
                      <a:lnTo>
                        <a:pt x="170" y="178"/>
                      </a:lnTo>
                      <a:lnTo>
                        <a:pt x="261" y="178"/>
                      </a:lnTo>
                      <a:lnTo>
                        <a:pt x="348" y="178"/>
                      </a:lnTo>
                      <a:lnTo>
                        <a:pt x="437" y="178"/>
                      </a:lnTo>
                      <a:lnTo>
                        <a:pt x="437" y="90"/>
                      </a:lnTo>
                      <a:lnTo>
                        <a:pt x="437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7" name="Freeform 406">
                  <a:extLst>
                    <a:ext uri="{FF2B5EF4-FFF2-40B4-BE49-F238E27FC236}">
                      <a16:creationId xmlns:a16="http://schemas.microsoft.com/office/drawing/2014/main" id="{C8E2689D-1BE2-4B39-AE5B-31FB8F4B1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" y="168"/>
                  <a:ext cx="947" cy="704"/>
                </a:xfrm>
                <a:custGeom>
                  <a:avLst/>
                  <a:gdLst>
                    <a:gd name="T0" fmla="*/ 858 w 947"/>
                    <a:gd name="T1" fmla="*/ 439 h 704"/>
                    <a:gd name="T2" fmla="*/ 858 w 947"/>
                    <a:gd name="T3" fmla="*/ 352 h 704"/>
                    <a:gd name="T4" fmla="*/ 858 w 947"/>
                    <a:gd name="T5" fmla="*/ 267 h 704"/>
                    <a:gd name="T6" fmla="*/ 773 w 947"/>
                    <a:gd name="T7" fmla="*/ 267 h 704"/>
                    <a:gd name="T8" fmla="*/ 694 w 947"/>
                    <a:gd name="T9" fmla="*/ 267 h 704"/>
                    <a:gd name="T10" fmla="*/ 607 w 947"/>
                    <a:gd name="T11" fmla="*/ 267 h 704"/>
                    <a:gd name="T12" fmla="*/ 518 w 947"/>
                    <a:gd name="T13" fmla="*/ 267 h 704"/>
                    <a:gd name="T14" fmla="*/ 518 w 947"/>
                    <a:gd name="T15" fmla="*/ 178 h 704"/>
                    <a:gd name="T16" fmla="*/ 436 w 947"/>
                    <a:gd name="T17" fmla="*/ 178 h 704"/>
                    <a:gd name="T18" fmla="*/ 436 w 947"/>
                    <a:gd name="T19" fmla="*/ 89 h 704"/>
                    <a:gd name="T20" fmla="*/ 346 w 947"/>
                    <a:gd name="T21" fmla="*/ 89 h 704"/>
                    <a:gd name="T22" fmla="*/ 259 w 947"/>
                    <a:gd name="T23" fmla="*/ 89 h 704"/>
                    <a:gd name="T24" fmla="*/ 259 w 947"/>
                    <a:gd name="T25" fmla="*/ 0 h 704"/>
                    <a:gd name="T26" fmla="*/ 170 w 947"/>
                    <a:gd name="T27" fmla="*/ 0 h 704"/>
                    <a:gd name="T28" fmla="*/ 170 w 947"/>
                    <a:gd name="T29" fmla="*/ 89 h 704"/>
                    <a:gd name="T30" fmla="*/ 85 w 947"/>
                    <a:gd name="T31" fmla="*/ 89 h 704"/>
                    <a:gd name="T32" fmla="*/ 0 w 947"/>
                    <a:gd name="T33" fmla="*/ 89 h 704"/>
                    <a:gd name="T34" fmla="*/ 0 w 947"/>
                    <a:gd name="T35" fmla="*/ 178 h 704"/>
                    <a:gd name="T36" fmla="*/ 85 w 947"/>
                    <a:gd name="T37" fmla="*/ 178 h 704"/>
                    <a:gd name="T38" fmla="*/ 170 w 947"/>
                    <a:gd name="T39" fmla="*/ 178 h 704"/>
                    <a:gd name="T40" fmla="*/ 170 w 947"/>
                    <a:gd name="T41" fmla="*/ 265 h 704"/>
                    <a:gd name="T42" fmla="*/ 170 w 947"/>
                    <a:gd name="T43" fmla="*/ 348 h 704"/>
                    <a:gd name="T44" fmla="*/ 259 w 947"/>
                    <a:gd name="T45" fmla="*/ 348 h 704"/>
                    <a:gd name="T46" fmla="*/ 348 w 947"/>
                    <a:gd name="T47" fmla="*/ 348 h 704"/>
                    <a:gd name="T48" fmla="*/ 348 w 947"/>
                    <a:gd name="T49" fmla="*/ 439 h 704"/>
                    <a:gd name="T50" fmla="*/ 348 w 947"/>
                    <a:gd name="T51" fmla="*/ 526 h 704"/>
                    <a:gd name="T52" fmla="*/ 436 w 947"/>
                    <a:gd name="T53" fmla="*/ 526 h 704"/>
                    <a:gd name="T54" fmla="*/ 436 w 947"/>
                    <a:gd name="T55" fmla="*/ 439 h 704"/>
                    <a:gd name="T56" fmla="*/ 436 w 947"/>
                    <a:gd name="T57" fmla="*/ 348 h 704"/>
                    <a:gd name="T58" fmla="*/ 520 w 947"/>
                    <a:gd name="T59" fmla="*/ 348 h 704"/>
                    <a:gd name="T60" fmla="*/ 607 w 947"/>
                    <a:gd name="T61" fmla="*/ 348 h 704"/>
                    <a:gd name="T62" fmla="*/ 607 w 947"/>
                    <a:gd name="T63" fmla="*/ 439 h 704"/>
                    <a:gd name="T64" fmla="*/ 607 w 947"/>
                    <a:gd name="T65" fmla="*/ 526 h 704"/>
                    <a:gd name="T66" fmla="*/ 694 w 947"/>
                    <a:gd name="T67" fmla="*/ 526 h 704"/>
                    <a:gd name="T68" fmla="*/ 777 w 947"/>
                    <a:gd name="T69" fmla="*/ 526 h 704"/>
                    <a:gd name="T70" fmla="*/ 777 w 947"/>
                    <a:gd name="T71" fmla="*/ 615 h 704"/>
                    <a:gd name="T72" fmla="*/ 858 w 947"/>
                    <a:gd name="T73" fmla="*/ 615 h 704"/>
                    <a:gd name="T74" fmla="*/ 858 w 947"/>
                    <a:gd name="T75" fmla="*/ 704 h 704"/>
                    <a:gd name="T76" fmla="*/ 947 w 947"/>
                    <a:gd name="T77" fmla="*/ 704 h 704"/>
                    <a:gd name="T78" fmla="*/ 947 w 947"/>
                    <a:gd name="T79" fmla="*/ 613 h 704"/>
                    <a:gd name="T80" fmla="*/ 947 w 947"/>
                    <a:gd name="T81" fmla="*/ 526 h 704"/>
                    <a:gd name="T82" fmla="*/ 858 w 947"/>
                    <a:gd name="T83" fmla="*/ 526 h 704"/>
                    <a:gd name="T84" fmla="*/ 858 w 947"/>
                    <a:gd name="T85" fmla="*/ 439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47" h="704">
                      <a:moveTo>
                        <a:pt x="858" y="439"/>
                      </a:moveTo>
                      <a:lnTo>
                        <a:pt x="858" y="352"/>
                      </a:lnTo>
                      <a:lnTo>
                        <a:pt x="858" y="267"/>
                      </a:lnTo>
                      <a:lnTo>
                        <a:pt x="773" y="267"/>
                      </a:lnTo>
                      <a:lnTo>
                        <a:pt x="694" y="267"/>
                      </a:lnTo>
                      <a:lnTo>
                        <a:pt x="607" y="267"/>
                      </a:lnTo>
                      <a:lnTo>
                        <a:pt x="518" y="267"/>
                      </a:lnTo>
                      <a:lnTo>
                        <a:pt x="518" y="178"/>
                      </a:lnTo>
                      <a:lnTo>
                        <a:pt x="436" y="178"/>
                      </a:lnTo>
                      <a:lnTo>
                        <a:pt x="436" y="89"/>
                      </a:lnTo>
                      <a:lnTo>
                        <a:pt x="346" y="89"/>
                      </a:lnTo>
                      <a:lnTo>
                        <a:pt x="259" y="89"/>
                      </a:lnTo>
                      <a:lnTo>
                        <a:pt x="259" y="0"/>
                      </a:lnTo>
                      <a:lnTo>
                        <a:pt x="170" y="0"/>
                      </a:lnTo>
                      <a:lnTo>
                        <a:pt x="170" y="89"/>
                      </a:lnTo>
                      <a:lnTo>
                        <a:pt x="85" y="89"/>
                      </a:lnTo>
                      <a:lnTo>
                        <a:pt x="0" y="89"/>
                      </a:lnTo>
                      <a:lnTo>
                        <a:pt x="0" y="178"/>
                      </a:lnTo>
                      <a:lnTo>
                        <a:pt x="85" y="178"/>
                      </a:lnTo>
                      <a:lnTo>
                        <a:pt x="170" y="178"/>
                      </a:lnTo>
                      <a:lnTo>
                        <a:pt x="170" y="265"/>
                      </a:lnTo>
                      <a:lnTo>
                        <a:pt x="170" y="348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9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9"/>
                      </a:lnTo>
                      <a:lnTo>
                        <a:pt x="436" y="348"/>
                      </a:lnTo>
                      <a:lnTo>
                        <a:pt x="520" y="348"/>
                      </a:lnTo>
                      <a:lnTo>
                        <a:pt x="607" y="348"/>
                      </a:lnTo>
                      <a:lnTo>
                        <a:pt x="607" y="439"/>
                      </a:lnTo>
                      <a:lnTo>
                        <a:pt x="607" y="526"/>
                      </a:lnTo>
                      <a:lnTo>
                        <a:pt x="694" y="526"/>
                      </a:lnTo>
                      <a:lnTo>
                        <a:pt x="777" y="526"/>
                      </a:lnTo>
                      <a:lnTo>
                        <a:pt x="777" y="615"/>
                      </a:lnTo>
                      <a:lnTo>
                        <a:pt x="858" y="615"/>
                      </a:lnTo>
                      <a:lnTo>
                        <a:pt x="858" y="704"/>
                      </a:lnTo>
                      <a:lnTo>
                        <a:pt x="947" y="704"/>
                      </a:lnTo>
                      <a:lnTo>
                        <a:pt x="947" y="613"/>
                      </a:lnTo>
                      <a:lnTo>
                        <a:pt x="947" y="526"/>
                      </a:lnTo>
                      <a:lnTo>
                        <a:pt x="858" y="526"/>
                      </a:lnTo>
                      <a:lnTo>
                        <a:pt x="858" y="43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8" name="Rectangle 407">
                  <a:extLst>
                    <a:ext uri="{FF2B5EF4-FFF2-40B4-BE49-F238E27FC236}">
                      <a16:creationId xmlns:a16="http://schemas.microsoft.com/office/drawing/2014/main" id="{3B33CD98-E0A1-44C0-8B9D-053683F4CC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783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9" name="Freeform 408">
                  <a:extLst>
                    <a:ext uri="{FF2B5EF4-FFF2-40B4-BE49-F238E27FC236}">
                      <a16:creationId xmlns:a16="http://schemas.microsoft.com/office/drawing/2014/main" id="{DEF3F70F-BA56-4BE0-A62A-3C19334C34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" y="346"/>
                  <a:ext cx="785" cy="526"/>
                </a:xfrm>
                <a:custGeom>
                  <a:avLst/>
                  <a:gdLst>
                    <a:gd name="T0" fmla="*/ 609 w 785"/>
                    <a:gd name="T1" fmla="*/ 0 h 526"/>
                    <a:gd name="T2" fmla="*/ 518 w 785"/>
                    <a:gd name="T3" fmla="*/ 0 h 526"/>
                    <a:gd name="T4" fmla="*/ 518 w 785"/>
                    <a:gd name="T5" fmla="*/ 89 h 526"/>
                    <a:gd name="T6" fmla="*/ 433 w 785"/>
                    <a:gd name="T7" fmla="*/ 89 h 526"/>
                    <a:gd name="T8" fmla="*/ 348 w 785"/>
                    <a:gd name="T9" fmla="*/ 89 h 526"/>
                    <a:gd name="T10" fmla="*/ 348 w 785"/>
                    <a:gd name="T11" fmla="*/ 170 h 526"/>
                    <a:gd name="T12" fmla="*/ 259 w 785"/>
                    <a:gd name="T13" fmla="*/ 170 h 526"/>
                    <a:gd name="T14" fmla="*/ 172 w 785"/>
                    <a:gd name="T15" fmla="*/ 170 h 526"/>
                    <a:gd name="T16" fmla="*/ 81 w 785"/>
                    <a:gd name="T17" fmla="*/ 170 h 526"/>
                    <a:gd name="T18" fmla="*/ 81 w 785"/>
                    <a:gd name="T19" fmla="*/ 259 h 526"/>
                    <a:gd name="T20" fmla="*/ 0 w 785"/>
                    <a:gd name="T21" fmla="*/ 259 h 526"/>
                    <a:gd name="T22" fmla="*/ 0 w 785"/>
                    <a:gd name="T23" fmla="*/ 348 h 526"/>
                    <a:gd name="T24" fmla="*/ 0 w 785"/>
                    <a:gd name="T25" fmla="*/ 437 h 526"/>
                    <a:gd name="T26" fmla="*/ 81 w 785"/>
                    <a:gd name="T27" fmla="*/ 437 h 526"/>
                    <a:gd name="T28" fmla="*/ 81 w 785"/>
                    <a:gd name="T29" fmla="*/ 348 h 526"/>
                    <a:gd name="T30" fmla="*/ 172 w 785"/>
                    <a:gd name="T31" fmla="*/ 348 h 526"/>
                    <a:gd name="T32" fmla="*/ 259 w 785"/>
                    <a:gd name="T33" fmla="*/ 348 h 526"/>
                    <a:gd name="T34" fmla="*/ 259 w 785"/>
                    <a:gd name="T35" fmla="*/ 259 h 526"/>
                    <a:gd name="T36" fmla="*/ 346 w 785"/>
                    <a:gd name="T37" fmla="*/ 259 h 526"/>
                    <a:gd name="T38" fmla="*/ 433 w 785"/>
                    <a:gd name="T39" fmla="*/ 259 h 526"/>
                    <a:gd name="T40" fmla="*/ 518 w 785"/>
                    <a:gd name="T41" fmla="*/ 259 h 526"/>
                    <a:gd name="T42" fmla="*/ 518 w 785"/>
                    <a:gd name="T43" fmla="*/ 348 h 526"/>
                    <a:gd name="T44" fmla="*/ 433 w 785"/>
                    <a:gd name="T45" fmla="*/ 348 h 526"/>
                    <a:gd name="T46" fmla="*/ 348 w 785"/>
                    <a:gd name="T47" fmla="*/ 348 h 526"/>
                    <a:gd name="T48" fmla="*/ 348 w 785"/>
                    <a:gd name="T49" fmla="*/ 435 h 526"/>
                    <a:gd name="T50" fmla="*/ 348 w 785"/>
                    <a:gd name="T51" fmla="*/ 526 h 526"/>
                    <a:gd name="T52" fmla="*/ 436 w 785"/>
                    <a:gd name="T53" fmla="*/ 526 h 526"/>
                    <a:gd name="T54" fmla="*/ 436 w 785"/>
                    <a:gd name="T55" fmla="*/ 437 h 526"/>
                    <a:gd name="T56" fmla="*/ 520 w 785"/>
                    <a:gd name="T57" fmla="*/ 437 h 526"/>
                    <a:gd name="T58" fmla="*/ 607 w 785"/>
                    <a:gd name="T59" fmla="*/ 437 h 526"/>
                    <a:gd name="T60" fmla="*/ 607 w 785"/>
                    <a:gd name="T61" fmla="*/ 348 h 526"/>
                    <a:gd name="T62" fmla="*/ 607 w 785"/>
                    <a:gd name="T63" fmla="*/ 261 h 526"/>
                    <a:gd name="T64" fmla="*/ 607 w 785"/>
                    <a:gd name="T65" fmla="*/ 174 h 526"/>
                    <a:gd name="T66" fmla="*/ 607 w 785"/>
                    <a:gd name="T67" fmla="*/ 89 h 526"/>
                    <a:gd name="T68" fmla="*/ 696 w 785"/>
                    <a:gd name="T69" fmla="*/ 89 h 526"/>
                    <a:gd name="T70" fmla="*/ 785 w 785"/>
                    <a:gd name="T71" fmla="*/ 89 h 526"/>
                    <a:gd name="T72" fmla="*/ 785 w 785"/>
                    <a:gd name="T73" fmla="*/ 0 h 526"/>
                    <a:gd name="T74" fmla="*/ 696 w 785"/>
                    <a:gd name="T75" fmla="*/ 0 h 526"/>
                    <a:gd name="T76" fmla="*/ 609 w 785"/>
                    <a:gd name="T77" fmla="*/ 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85" h="526">
                      <a:moveTo>
                        <a:pt x="609" y="0"/>
                      </a:moveTo>
                      <a:lnTo>
                        <a:pt x="518" y="0"/>
                      </a:lnTo>
                      <a:lnTo>
                        <a:pt x="518" y="89"/>
                      </a:lnTo>
                      <a:lnTo>
                        <a:pt x="433" y="89"/>
                      </a:lnTo>
                      <a:lnTo>
                        <a:pt x="348" y="89"/>
                      </a:lnTo>
                      <a:lnTo>
                        <a:pt x="348" y="170"/>
                      </a:lnTo>
                      <a:lnTo>
                        <a:pt x="259" y="170"/>
                      </a:lnTo>
                      <a:lnTo>
                        <a:pt x="172" y="170"/>
                      </a:lnTo>
                      <a:lnTo>
                        <a:pt x="81" y="170"/>
                      </a:lnTo>
                      <a:lnTo>
                        <a:pt x="81" y="259"/>
                      </a:lnTo>
                      <a:lnTo>
                        <a:pt x="0" y="259"/>
                      </a:lnTo>
                      <a:lnTo>
                        <a:pt x="0" y="348"/>
                      </a:lnTo>
                      <a:lnTo>
                        <a:pt x="0" y="437"/>
                      </a:lnTo>
                      <a:lnTo>
                        <a:pt x="81" y="437"/>
                      </a:lnTo>
                      <a:lnTo>
                        <a:pt x="81" y="348"/>
                      </a:lnTo>
                      <a:lnTo>
                        <a:pt x="172" y="348"/>
                      </a:lnTo>
                      <a:lnTo>
                        <a:pt x="259" y="348"/>
                      </a:lnTo>
                      <a:lnTo>
                        <a:pt x="259" y="259"/>
                      </a:lnTo>
                      <a:lnTo>
                        <a:pt x="346" y="259"/>
                      </a:lnTo>
                      <a:lnTo>
                        <a:pt x="433" y="259"/>
                      </a:lnTo>
                      <a:lnTo>
                        <a:pt x="518" y="259"/>
                      </a:lnTo>
                      <a:lnTo>
                        <a:pt x="518" y="348"/>
                      </a:lnTo>
                      <a:lnTo>
                        <a:pt x="433" y="348"/>
                      </a:lnTo>
                      <a:lnTo>
                        <a:pt x="348" y="348"/>
                      </a:lnTo>
                      <a:lnTo>
                        <a:pt x="348" y="435"/>
                      </a:lnTo>
                      <a:lnTo>
                        <a:pt x="348" y="526"/>
                      </a:lnTo>
                      <a:lnTo>
                        <a:pt x="436" y="526"/>
                      </a:lnTo>
                      <a:lnTo>
                        <a:pt x="436" y="437"/>
                      </a:lnTo>
                      <a:lnTo>
                        <a:pt x="520" y="437"/>
                      </a:lnTo>
                      <a:lnTo>
                        <a:pt x="607" y="437"/>
                      </a:lnTo>
                      <a:lnTo>
                        <a:pt x="607" y="348"/>
                      </a:lnTo>
                      <a:lnTo>
                        <a:pt x="607" y="261"/>
                      </a:lnTo>
                      <a:lnTo>
                        <a:pt x="607" y="174"/>
                      </a:lnTo>
                      <a:lnTo>
                        <a:pt x="607" y="89"/>
                      </a:lnTo>
                      <a:lnTo>
                        <a:pt x="696" y="89"/>
                      </a:lnTo>
                      <a:lnTo>
                        <a:pt x="785" y="89"/>
                      </a:lnTo>
                      <a:lnTo>
                        <a:pt x="785" y="0"/>
                      </a:lnTo>
                      <a:lnTo>
                        <a:pt x="696" y="0"/>
                      </a:lnTo>
                      <a:lnTo>
                        <a:pt x="60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0" name="Freeform 409">
                  <a:extLst>
                    <a:ext uri="{FF2B5EF4-FFF2-40B4-BE49-F238E27FC236}">
                      <a16:creationId xmlns:a16="http://schemas.microsoft.com/office/drawing/2014/main" id="{86455BA1-374D-4120-841D-CE2A16A4D7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" y="783"/>
                  <a:ext cx="89" cy="171"/>
                </a:xfrm>
                <a:custGeom>
                  <a:avLst/>
                  <a:gdLst>
                    <a:gd name="T0" fmla="*/ 0 w 89"/>
                    <a:gd name="T1" fmla="*/ 85 h 171"/>
                    <a:gd name="T2" fmla="*/ 0 w 89"/>
                    <a:gd name="T3" fmla="*/ 171 h 171"/>
                    <a:gd name="T4" fmla="*/ 89 w 89"/>
                    <a:gd name="T5" fmla="*/ 171 h 171"/>
                    <a:gd name="T6" fmla="*/ 89 w 89"/>
                    <a:gd name="T7" fmla="*/ 85 h 171"/>
                    <a:gd name="T8" fmla="*/ 89 w 89"/>
                    <a:gd name="T9" fmla="*/ 0 h 171"/>
                    <a:gd name="T10" fmla="*/ 0 w 89"/>
                    <a:gd name="T11" fmla="*/ 0 h 171"/>
                    <a:gd name="T12" fmla="*/ 0 w 89"/>
                    <a:gd name="T13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1">
                      <a:moveTo>
                        <a:pt x="0" y="85"/>
                      </a:moveTo>
                      <a:lnTo>
                        <a:pt x="0" y="171"/>
                      </a:lnTo>
                      <a:lnTo>
                        <a:pt x="89" y="171"/>
                      </a:lnTo>
                      <a:lnTo>
                        <a:pt x="89" y="85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1" name="Freeform 410">
                  <a:extLst>
                    <a:ext uri="{FF2B5EF4-FFF2-40B4-BE49-F238E27FC236}">
                      <a16:creationId xmlns:a16="http://schemas.microsoft.com/office/drawing/2014/main" id="{0AFA526D-1FD6-4E79-A834-85254BB4422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20" y="346"/>
                  <a:ext cx="696" cy="697"/>
                </a:xfrm>
                <a:custGeom>
                  <a:avLst/>
                  <a:gdLst>
                    <a:gd name="T0" fmla="*/ 615 w 696"/>
                    <a:gd name="T1" fmla="*/ 174 h 697"/>
                    <a:gd name="T2" fmla="*/ 615 w 696"/>
                    <a:gd name="T3" fmla="*/ 89 h 697"/>
                    <a:gd name="T4" fmla="*/ 524 w 696"/>
                    <a:gd name="T5" fmla="*/ 89 h 697"/>
                    <a:gd name="T6" fmla="*/ 437 w 696"/>
                    <a:gd name="T7" fmla="*/ 89 h 697"/>
                    <a:gd name="T8" fmla="*/ 348 w 696"/>
                    <a:gd name="T9" fmla="*/ 89 h 697"/>
                    <a:gd name="T10" fmla="*/ 348 w 696"/>
                    <a:gd name="T11" fmla="*/ 0 h 697"/>
                    <a:gd name="T12" fmla="*/ 263 w 696"/>
                    <a:gd name="T13" fmla="*/ 0 h 697"/>
                    <a:gd name="T14" fmla="*/ 178 w 696"/>
                    <a:gd name="T15" fmla="*/ 0 h 697"/>
                    <a:gd name="T16" fmla="*/ 178 w 696"/>
                    <a:gd name="T17" fmla="*/ 89 h 697"/>
                    <a:gd name="T18" fmla="*/ 89 w 696"/>
                    <a:gd name="T19" fmla="*/ 89 h 697"/>
                    <a:gd name="T20" fmla="*/ 89 w 696"/>
                    <a:gd name="T21" fmla="*/ 170 h 697"/>
                    <a:gd name="T22" fmla="*/ 0 w 696"/>
                    <a:gd name="T23" fmla="*/ 170 h 697"/>
                    <a:gd name="T24" fmla="*/ 0 w 696"/>
                    <a:gd name="T25" fmla="*/ 259 h 697"/>
                    <a:gd name="T26" fmla="*/ 89 w 696"/>
                    <a:gd name="T27" fmla="*/ 259 h 697"/>
                    <a:gd name="T28" fmla="*/ 178 w 696"/>
                    <a:gd name="T29" fmla="*/ 259 h 697"/>
                    <a:gd name="T30" fmla="*/ 178 w 696"/>
                    <a:gd name="T31" fmla="*/ 348 h 697"/>
                    <a:gd name="T32" fmla="*/ 178 w 696"/>
                    <a:gd name="T33" fmla="*/ 435 h 697"/>
                    <a:gd name="T34" fmla="*/ 178 w 696"/>
                    <a:gd name="T35" fmla="*/ 526 h 697"/>
                    <a:gd name="T36" fmla="*/ 259 w 696"/>
                    <a:gd name="T37" fmla="*/ 526 h 697"/>
                    <a:gd name="T38" fmla="*/ 259 w 696"/>
                    <a:gd name="T39" fmla="*/ 610 h 697"/>
                    <a:gd name="T40" fmla="*/ 259 w 696"/>
                    <a:gd name="T41" fmla="*/ 697 h 697"/>
                    <a:gd name="T42" fmla="*/ 350 w 696"/>
                    <a:gd name="T43" fmla="*/ 697 h 697"/>
                    <a:gd name="T44" fmla="*/ 437 w 696"/>
                    <a:gd name="T45" fmla="*/ 697 h 697"/>
                    <a:gd name="T46" fmla="*/ 437 w 696"/>
                    <a:gd name="T47" fmla="*/ 608 h 697"/>
                    <a:gd name="T48" fmla="*/ 348 w 696"/>
                    <a:gd name="T49" fmla="*/ 608 h 697"/>
                    <a:gd name="T50" fmla="*/ 348 w 696"/>
                    <a:gd name="T51" fmla="*/ 522 h 697"/>
                    <a:gd name="T52" fmla="*/ 348 w 696"/>
                    <a:gd name="T53" fmla="*/ 437 h 697"/>
                    <a:gd name="T54" fmla="*/ 259 w 696"/>
                    <a:gd name="T55" fmla="*/ 437 h 697"/>
                    <a:gd name="T56" fmla="*/ 259 w 696"/>
                    <a:gd name="T57" fmla="*/ 348 h 697"/>
                    <a:gd name="T58" fmla="*/ 348 w 696"/>
                    <a:gd name="T59" fmla="*/ 348 h 697"/>
                    <a:gd name="T60" fmla="*/ 348 w 696"/>
                    <a:gd name="T61" fmla="*/ 437 h 697"/>
                    <a:gd name="T62" fmla="*/ 437 w 696"/>
                    <a:gd name="T63" fmla="*/ 437 h 697"/>
                    <a:gd name="T64" fmla="*/ 526 w 696"/>
                    <a:gd name="T65" fmla="*/ 437 h 697"/>
                    <a:gd name="T66" fmla="*/ 526 w 696"/>
                    <a:gd name="T67" fmla="*/ 526 h 697"/>
                    <a:gd name="T68" fmla="*/ 615 w 696"/>
                    <a:gd name="T69" fmla="*/ 526 h 697"/>
                    <a:gd name="T70" fmla="*/ 615 w 696"/>
                    <a:gd name="T71" fmla="*/ 437 h 697"/>
                    <a:gd name="T72" fmla="*/ 696 w 696"/>
                    <a:gd name="T73" fmla="*/ 437 h 697"/>
                    <a:gd name="T74" fmla="*/ 696 w 696"/>
                    <a:gd name="T75" fmla="*/ 348 h 697"/>
                    <a:gd name="T76" fmla="*/ 696 w 696"/>
                    <a:gd name="T77" fmla="*/ 259 h 697"/>
                    <a:gd name="T78" fmla="*/ 615 w 696"/>
                    <a:gd name="T79" fmla="*/ 259 h 697"/>
                    <a:gd name="T80" fmla="*/ 615 w 696"/>
                    <a:gd name="T81" fmla="*/ 174 h 697"/>
                    <a:gd name="T82" fmla="*/ 526 w 696"/>
                    <a:gd name="T83" fmla="*/ 348 h 697"/>
                    <a:gd name="T84" fmla="*/ 437 w 696"/>
                    <a:gd name="T85" fmla="*/ 348 h 697"/>
                    <a:gd name="T86" fmla="*/ 437 w 696"/>
                    <a:gd name="T87" fmla="*/ 259 h 697"/>
                    <a:gd name="T88" fmla="*/ 348 w 696"/>
                    <a:gd name="T89" fmla="*/ 259 h 697"/>
                    <a:gd name="T90" fmla="*/ 348 w 696"/>
                    <a:gd name="T91" fmla="*/ 170 h 697"/>
                    <a:gd name="T92" fmla="*/ 437 w 696"/>
                    <a:gd name="T93" fmla="*/ 170 h 697"/>
                    <a:gd name="T94" fmla="*/ 437 w 696"/>
                    <a:gd name="T95" fmla="*/ 259 h 697"/>
                    <a:gd name="T96" fmla="*/ 526 w 696"/>
                    <a:gd name="T97" fmla="*/ 259 h 697"/>
                    <a:gd name="T98" fmla="*/ 526 w 696"/>
                    <a:gd name="T99" fmla="*/ 348 h 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96" h="697">
                      <a:moveTo>
                        <a:pt x="615" y="174"/>
                      </a:moveTo>
                      <a:lnTo>
                        <a:pt x="615" y="89"/>
                      </a:lnTo>
                      <a:lnTo>
                        <a:pt x="524" y="89"/>
                      </a:lnTo>
                      <a:lnTo>
                        <a:pt x="437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3" y="0"/>
                      </a:lnTo>
                      <a:lnTo>
                        <a:pt x="178" y="0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0"/>
                      </a:lnTo>
                      <a:lnTo>
                        <a:pt x="0" y="170"/>
                      </a:lnTo>
                      <a:lnTo>
                        <a:pt x="0" y="259"/>
                      </a:lnTo>
                      <a:lnTo>
                        <a:pt x="89" y="259"/>
                      </a:lnTo>
                      <a:lnTo>
                        <a:pt x="178" y="259"/>
                      </a:lnTo>
                      <a:lnTo>
                        <a:pt x="178" y="348"/>
                      </a:lnTo>
                      <a:lnTo>
                        <a:pt x="178" y="435"/>
                      </a:lnTo>
                      <a:lnTo>
                        <a:pt x="178" y="526"/>
                      </a:lnTo>
                      <a:lnTo>
                        <a:pt x="259" y="526"/>
                      </a:lnTo>
                      <a:lnTo>
                        <a:pt x="259" y="610"/>
                      </a:lnTo>
                      <a:lnTo>
                        <a:pt x="259" y="697"/>
                      </a:lnTo>
                      <a:lnTo>
                        <a:pt x="350" y="697"/>
                      </a:lnTo>
                      <a:lnTo>
                        <a:pt x="437" y="697"/>
                      </a:lnTo>
                      <a:lnTo>
                        <a:pt x="437" y="608"/>
                      </a:lnTo>
                      <a:lnTo>
                        <a:pt x="348" y="608"/>
                      </a:lnTo>
                      <a:lnTo>
                        <a:pt x="348" y="522"/>
                      </a:lnTo>
                      <a:lnTo>
                        <a:pt x="348" y="437"/>
                      </a:lnTo>
                      <a:lnTo>
                        <a:pt x="259" y="437"/>
                      </a:lnTo>
                      <a:lnTo>
                        <a:pt x="259" y="348"/>
                      </a:lnTo>
                      <a:lnTo>
                        <a:pt x="348" y="348"/>
                      </a:lnTo>
                      <a:lnTo>
                        <a:pt x="348" y="437"/>
                      </a:lnTo>
                      <a:lnTo>
                        <a:pt x="437" y="437"/>
                      </a:lnTo>
                      <a:lnTo>
                        <a:pt x="526" y="437"/>
                      </a:lnTo>
                      <a:lnTo>
                        <a:pt x="526" y="526"/>
                      </a:lnTo>
                      <a:lnTo>
                        <a:pt x="615" y="526"/>
                      </a:lnTo>
                      <a:lnTo>
                        <a:pt x="615" y="437"/>
                      </a:lnTo>
                      <a:lnTo>
                        <a:pt x="696" y="437"/>
                      </a:lnTo>
                      <a:lnTo>
                        <a:pt x="696" y="348"/>
                      </a:lnTo>
                      <a:lnTo>
                        <a:pt x="696" y="259"/>
                      </a:lnTo>
                      <a:lnTo>
                        <a:pt x="615" y="259"/>
                      </a:lnTo>
                      <a:lnTo>
                        <a:pt x="615" y="174"/>
                      </a:lnTo>
                      <a:close/>
                      <a:moveTo>
                        <a:pt x="526" y="348"/>
                      </a:moveTo>
                      <a:lnTo>
                        <a:pt x="437" y="348"/>
                      </a:lnTo>
                      <a:lnTo>
                        <a:pt x="437" y="259"/>
                      </a:lnTo>
                      <a:lnTo>
                        <a:pt x="348" y="259"/>
                      </a:lnTo>
                      <a:lnTo>
                        <a:pt x="348" y="170"/>
                      </a:lnTo>
                      <a:lnTo>
                        <a:pt x="437" y="170"/>
                      </a:lnTo>
                      <a:lnTo>
                        <a:pt x="437" y="259"/>
                      </a:lnTo>
                      <a:lnTo>
                        <a:pt x="526" y="259"/>
                      </a:lnTo>
                      <a:lnTo>
                        <a:pt x="526" y="348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2" name="Rectangle 411">
                  <a:extLst>
                    <a:ext uri="{FF2B5EF4-FFF2-40B4-BE49-F238E27FC236}">
                      <a16:creationId xmlns:a16="http://schemas.microsoft.com/office/drawing/2014/main" id="{13E138B5-13E0-45C3-9620-6631E084C3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" y="168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3" name="Freeform 412">
                  <a:extLst>
                    <a:ext uri="{FF2B5EF4-FFF2-40B4-BE49-F238E27FC236}">
                      <a16:creationId xmlns:a16="http://schemas.microsoft.com/office/drawing/2014/main" id="{9419CB84-E166-413D-B0D6-54EE2792C9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" y="605"/>
                  <a:ext cx="348" cy="349"/>
                </a:xfrm>
                <a:custGeom>
                  <a:avLst/>
                  <a:gdLst>
                    <a:gd name="T0" fmla="*/ 178 w 348"/>
                    <a:gd name="T1" fmla="*/ 0 h 349"/>
                    <a:gd name="T2" fmla="*/ 178 w 348"/>
                    <a:gd name="T3" fmla="*/ 89 h 349"/>
                    <a:gd name="T4" fmla="*/ 89 w 348"/>
                    <a:gd name="T5" fmla="*/ 89 h 349"/>
                    <a:gd name="T6" fmla="*/ 89 w 348"/>
                    <a:gd name="T7" fmla="*/ 178 h 349"/>
                    <a:gd name="T8" fmla="*/ 0 w 348"/>
                    <a:gd name="T9" fmla="*/ 178 h 349"/>
                    <a:gd name="T10" fmla="*/ 0 w 348"/>
                    <a:gd name="T11" fmla="*/ 263 h 349"/>
                    <a:gd name="T12" fmla="*/ 0 w 348"/>
                    <a:gd name="T13" fmla="*/ 349 h 349"/>
                    <a:gd name="T14" fmla="*/ 89 w 348"/>
                    <a:gd name="T15" fmla="*/ 349 h 349"/>
                    <a:gd name="T16" fmla="*/ 89 w 348"/>
                    <a:gd name="T17" fmla="*/ 267 h 349"/>
                    <a:gd name="T18" fmla="*/ 178 w 348"/>
                    <a:gd name="T19" fmla="*/ 267 h 349"/>
                    <a:gd name="T20" fmla="*/ 178 w 348"/>
                    <a:gd name="T21" fmla="*/ 178 h 349"/>
                    <a:gd name="T22" fmla="*/ 259 w 348"/>
                    <a:gd name="T23" fmla="*/ 178 h 349"/>
                    <a:gd name="T24" fmla="*/ 259 w 348"/>
                    <a:gd name="T25" fmla="*/ 89 h 349"/>
                    <a:gd name="T26" fmla="*/ 348 w 348"/>
                    <a:gd name="T27" fmla="*/ 89 h 349"/>
                    <a:gd name="T28" fmla="*/ 348 w 348"/>
                    <a:gd name="T29" fmla="*/ 0 h 349"/>
                    <a:gd name="T30" fmla="*/ 261 w 348"/>
                    <a:gd name="T31" fmla="*/ 0 h 349"/>
                    <a:gd name="T32" fmla="*/ 178 w 348"/>
                    <a:gd name="T33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8" h="349">
                      <a:moveTo>
                        <a:pt x="178" y="0"/>
                      </a:move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178"/>
                      </a:lnTo>
                      <a:lnTo>
                        <a:pt x="0" y="178"/>
                      </a:lnTo>
                      <a:lnTo>
                        <a:pt x="0" y="263"/>
                      </a:lnTo>
                      <a:lnTo>
                        <a:pt x="0" y="349"/>
                      </a:lnTo>
                      <a:lnTo>
                        <a:pt x="89" y="349"/>
                      </a:lnTo>
                      <a:lnTo>
                        <a:pt x="89" y="267"/>
                      </a:lnTo>
                      <a:lnTo>
                        <a:pt x="178" y="267"/>
                      </a:lnTo>
                      <a:lnTo>
                        <a:pt x="178" y="178"/>
                      </a:lnTo>
                      <a:lnTo>
                        <a:pt x="259" y="178"/>
                      </a:lnTo>
                      <a:lnTo>
                        <a:pt x="259" y="89"/>
                      </a:lnTo>
                      <a:lnTo>
                        <a:pt x="348" y="89"/>
                      </a:lnTo>
                      <a:lnTo>
                        <a:pt x="348" y="0"/>
                      </a:lnTo>
                      <a:lnTo>
                        <a:pt x="261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4" name="Rectangle 413">
                  <a:extLst>
                    <a:ext uri="{FF2B5EF4-FFF2-40B4-BE49-F238E27FC236}">
                      <a16:creationId xmlns:a16="http://schemas.microsoft.com/office/drawing/2014/main" id="{AE6DC6CC-A592-47B3-A639-7520269B88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2" y="516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5" name="Freeform 414">
                  <a:extLst>
                    <a:ext uri="{FF2B5EF4-FFF2-40B4-BE49-F238E27FC236}">
                      <a16:creationId xmlns:a16="http://schemas.microsoft.com/office/drawing/2014/main" id="{FE89D872-2F2E-4D4D-81C6-CB7FFC1553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6" y="346"/>
                  <a:ext cx="526" cy="170"/>
                </a:xfrm>
                <a:custGeom>
                  <a:avLst/>
                  <a:gdLst>
                    <a:gd name="T0" fmla="*/ 526 w 526"/>
                    <a:gd name="T1" fmla="*/ 170 h 170"/>
                    <a:gd name="T2" fmla="*/ 526 w 526"/>
                    <a:gd name="T3" fmla="*/ 87 h 170"/>
                    <a:gd name="T4" fmla="*/ 526 w 526"/>
                    <a:gd name="T5" fmla="*/ 0 h 170"/>
                    <a:gd name="T6" fmla="*/ 439 w 526"/>
                    <a:gd name="T7" fmla="*/ 0 h 170"/>
                    <a:gd name="T8" fmla="*/ 352 w 526"/>
                    <a:gd name="T9" fmla="*/ 0 h 170"/>
                    <a:gd name="T10" fmla="*/ 267 w 526"/>
                    <a:gd name="T11" fmla="*/ 0 h 170"/>
                    <a:gd name="T12" fmla="*/ 267 w 526"/>
                    <a:gd name="T13" fmla="*/ 89 h 170"/>
                    <a:gd name="T14" fmla="*/ 178 w 526"/>
                    <a:gd name="T15" fmla="*/ 89 h 170"/>
                    <a:gd name="T16" fmla="*/ 89 w 526"/>
                    <a:gd name="T17" fmla="*/ 89 h 170"/>
                    <a:gd name="T18" fmla="*/ 89 w 526"/>
                    <a:gd name="T19" fmla="*/ 0 h 170"/>
                    <a:gd name="T20" fmla="*/ 0 w 526"/>
                    <a:gd name="T21" fmla="*/ 0 h 170"/>
                    <a:gd name="T22" fmla="*/ 0 w 526"/>
                    <a:gd name="T23" fmla="*/ 87 h 170"/>
                    <a:gd name="T24" fmla="*/ 0 w 526"/>
                    <a:gd name="T25" fmla="*/ 170 h 170"/>
                    <a:gd name="T26" fmla="*/ 91 w 526"/>
                    <a:gd name="T27" fmla="*/ 170 h 170"/>
                    <a:gd name="T28" fmla="*/ 178 w 526"/>
                    <a:gd name="T29" fmla="*/ 170 h 170"/>
                    <a:gd name="T30" fmla="*/ 265 w 526"/>
                    <a:gd name="T31" fmla="*/ 170 h 170"/>
                    <a:gd name="T32" fmla="*/ 348 w 526"/>
                    <a:gd name="T33" fmla="*/ 170 h 170"/>
                    <a:gd name="T34" fmla="*/ 348 w 526"/>
                    <a:gd name="T35" fmla="*/ 89 h 170"/>
                    <a:gd name="T36" fmla="*/ 437 w 526"/>
                    <a:gd name="T37" fmla="*/ 89 h 170"/>
                    <a:gd name="T38" fmla="*/ 437 w 526"/>
                    <a:gd name="T39" fmla="*/ 170 h 170"/>
                    <a:gd name="T40" fmla="*/ 526 w 526"/>
                    <a:gd name="T41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26" h="170">
                      <a:moveTo>
                        <a:pt x="526" y="170"/>
                      </a:moveTo>
                      <a:lnTo>
                        <a:pt x="526" y="87"/>
                      </a:lnTo>
                      <a:lnTo>
                        <a:pt x="526" y="0"/>
                      </a:lnTo>
                      <a:lnTo>
                        <a:pt x="439" y="0"/>
                      </a:lnTo>
                      <a:lnTo>
                        <a:pt x="352" y="0"/>
                      </a:lnTo>
                      <a:lnTo>
                        <a:pt x="267" y="0"/>
                      </a:lnTo>
                      <a:lnTo>
                        <a:pt x="267" y="89"/>
                      </a:lnTo>
                      <a:lnTo>
                        <a:pt x="178" y="89"/>
                      </a:ln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91" y="170"/>
                      </a:lnTo>
                      <a:lnTo>
                        <a:pt x="178" y="170"/>
                      </a:lnTo>
                      <a:lnTo>
                        <a:pt x="265" y="170"/>
                      </a:lnTo>
                      <a:lnTo>
                        <a:pt x="348" y="170"/>
                      </a:lnTo>
                      <a:lnTo>
                        <a:pt x="348" y="89"/>
                      </a:lnTo>
                      <a:lnTo>
                        <a:pt x="437" y="89"/>
                      </a:lnTo>
                      <a:lnTo>
                        <a:pt x="437" y="170"/>
                      </a:lnTo>
                      <a:lnTo>
                        <a:pt x="526" y="17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6" name="Rectangle 415">
                  <a:extLst>
                    <a:ext uri="{FF2B5EF4-FFF2-40B4-BE49-F238E27FC236}">
                      <a16:creationId xmlns:a16="http://schemas.microsoft.com/office/drawing/2014/main" id="{1B0D3F5F-C6C5-4727-8039-AA4D212FD3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5" y="257"/>
                  <a:ext cx="89" cy="89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7" name="Rectangle 416">
                  <a:extLst>
                    <a:ext uri="{FF2B5EF4-FFF2-40B4-BE49-F238E27FC236}">
                      <a16:creationId xmlns:a16="http://schemas.microsoft.com/office/drawing/2014/main" id="{D28F3D05-EACC-47B0-B084-9F10DACF33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" y="435"/>
                  <a:ext cx="89" cy="81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8" name="Freeform 417">
                  <a:extLst>
                    <a:ext uri="{FF2B5EF4-FFF2-40B4-BE49-F238E27FC236}">
                      <a16:creationId xmlns:a16="http://schemas.microsoft.com/office/drawing/2014/main" id="{EC322823-CCCD-43D7-BE9A-B3190F0AA4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" y="605"/>
                  <a:ext cx="267" cy="267"/>
                </a:xfrm>
                <a:custGeom>
                  <a:avLst/>
                  <a:gdLst>
                    <a:gd name="T0" fmla="*/ 89 w 267"/>
                    <a:gd name="T1" fmla="*/ 0 h 267"/>
                    <a:gd name="T2" fmla="*/ 89 w 267"/>
                    <a:gd name="T3" fmla="*/ 89 h 267"/>
                    <a:gd name="T4" fmla="*/ 0 w 267"/>
                    <a:gd name="T5" fmla="*/ 89 h 267"/>
                    <a:gd name="T6" fmla="*/ 0 w 267"/>
                    <a:gd name="T7" fmla="*/ 176 h 267"/>
                    <a:gd name="T8" fmla="*/ 0 w 267"/>
                    <a:gd name="T9" fmla="*/ 267 h 267"/>
                    <a:gd name="T10" fmla="*/ 89 w 267"/>
                    <a:gd name="T11" fmla="*/ 267 h 267"/>
                    <a:gd name="T12" fmla="*/ 89 w 267"/>
                    <a:gd name="T13" fmla="*/ 178 h 267"/>
                    <a:gd name="T14" fmla="*/ 178 w 267"/>
                    <a:gd name="T15" fmla="*/ 178 h 267"/>
                    <a:gd name="T16" fmla="*/ 178 w 267"/>
                    <a:gd name="T17" fmla="*/ 89 h 267"/>
                    <a:gd name="T18" fmla="*/ 267 w 267"/>
                    <a:gd name="T19" fmla="*/ 89 h 267"/>
                    <a:gd name="T20" fmla="*/ 267 w 267"/>
                    <a:gd name="T21" fmla="*/ 0 h 267"/>
                    <a:gd name="T22" fmla="*/ 176 w 267"/>
                    <a:gd name="T23" fmla="*/ 0 h 267"/>
                    <a:gd name="T24" fmla="*/ 89 w 267"/>
                    <a:gd name="T25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7" h="267">
                      <a:moveTo>
                        <a:pt x="89" y="0"/>
                      </a:moveTo>
                      <a:lnTo>
                        <a:pt x="89" y="89"/>
                      </a:lnTo>
                      <a:lnTo>
                        <a:pt x="0" y="89"/>
                      </a:lnTo>
                      <a:lnTo>
                        <a:pt x="0" y="176"/>
                      </a:lnTo>
                      <a:lnTo>
                        <a:pt x="0" y="267"/>
                      </a:lnTo>
                      <a:lnTo>
                        <a:pt x="89" y="267"/>
                      </a:lnTo>
                      <a:lnTo>
                        <a:pt x="8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lnTo>
                        <a:pt x="267" y="89"/>
                      </a:lnTo>
                      <a:lnTo>
                        <a:pt x="267" y="0"/>
                      </a:lnTo>
                      <a:lnTo>
                        <a:pt x="176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9" name="Freeform 418">
                  <a:extLst>
                    <a:ext uri="{FF2B5EF4-FFF2-40B4-BE49-F238E27FC236}">
                      <a16:creationId xmlns:a16="http://schemas.microsoft.com/office/drawing/2014/main" id="{19CB6C71-575C-414C-9BB2-B3BD70FED5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" y="516"/>
                  <a:ext cx="259" cy="267"/>
                </a:xfrm>
                <a:custGeom>
                  <a:avLst/>
                  <a:gdLst>
                    <a:gd name="T0" fmla="*/ 178 w 259"/>
                    <a:gd name="T1" fmla="*/ 89 h 267"/>
                    <a:gd name="T2" fmla="*/ 89 w 259"/>
                    <a:gd name="T3" fmla="*/ 89 h 267"/>
                    <a:gd name="T4" fmla="*/ 89 w 259"/>
                    <a:gd name="T5" fmla="*/ 0 h 267"/>
                    <a:gd name="T6" fmla="*/ 0 w 259"/>
                    <a:gd name="T7" fmla="*/ 0 h 267"/>
                    <a:gd name="T8" fmla="*/ 0 w 259"/>
                    <a:gd name="T9" fmla="*/ 91 h 267"/>
                    <a:gd name="T10" fmla="*/ 0 w 259"/>
                    <a:gd name="T11" fmla="*/ 178 h 267"/>
                    <a:gd name="T12" fmla="*/ 89 w 259"/>
                    <a:gd name="T13" fmla="*/ 178 h 267"/>
                    <a:gd name="T14" fmla="*/ 89 w 259"/>
                    <a:gd name="T15" fmla="*/ 267 h 267"/>
                    <a:gd name="T16" fmla="*/ 176 w 259"/>
                    <a:gd name="T17" fmla="*/ 267 h 267"/>
                    <a:gd name="T18" fmla="*/ 259 w 259"/>
                    <a:gd name="T19" fmla="*/ 267 h 267"/>
                    <a:gd name="T20" fmla="*/ 259 w 259"/>
                    <a:gd name="T21" fmla="*/ 178 h 267"/>
                    <a:gd name="T22" fmla="*/ 178 w 259"/>
                    <a:gd name="T23" fmla="*/ 178 h 267"/>
                    <a:gd name="T24" fmla="*/ 178 w 259"/>
                    <a:gd name="T25" fmla="*/ 89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9" h="267">
                      <a:moveTo>
                        <a:pt x="178" y="89"/>
                      </a:moveTo>
                      <a:lnTo>
                        <a:pt x="89" y="89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0" y="178"/>
                      </a:lnTo>
                      <a:lnTo>
                        <a:pt x="89" y="178"/>
                      </a:lnTo>
                      <a:lnTo>
                        <a:pt x="89" y="267"/>
                      </a:lnTo>
                      <a:lnTo>
                        <a:pt x="176" y="267"/>
                      </a:lnTo>
                      <a:lnTo>
                        <a:pt x="259" y="267"/>
                      </a:lnTo>
                      <a:lnTo>
                        <a:pt x="259" y="178"/>
                      </a:lnTo>
                      <a:lnTo>
                        <a:pt x="178" y="178"/>
                      </a:lnTo>
                      <a:lnTo>
                        <a:pt x="178" y="89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0" name="Rectangle 419">
                  <a:extLst>
                    <a:ext uri="{FF2B5EF4-FFF2-40B4-BE49-F238E27FC236}">
                      <a16:creationId xmlns:a16="http://schemas.microsoft.com/office/drawing/2014/main" id="{FCFB3B6E-DB3D-4B07-9283-5B62FF35F2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" y="872"/>
                  <a:ext cx="89" cy="82"/>
                </a:xfrm>
                <a:prstGeom prst="rect">
                  <a:avLst/>
                </a:pr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1" name="Freeform 420">
                  <a:extLst>
                    <a:ext uri="{FF2B5EF4-FFF2-40B4-BE49-F238E27FC236}">
                      <a16:creationId xmlns:a16="http://schemas.microsoft.com/office/drawing/2014/main" id="{F26DBC2A-48C0-4F51-93EF-D43015AE0C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" y="346"/>
                  <a:ext cx="89" cy="170"/>
                </a:xfrm>
                <a:custGeom>
                  <a:avLst/>
                  <a:gdLst>
                    <a:gd name="T0" fmla="*/ 89 w 89"/>
                    <a:gd name="T1" fmla="*/ 0 h 170"/>
                    <a:gd name="T2" fmla="*/ 0 w 89"/>
                    <a:gd name="T3" fmla="*/ 0 h 170"/>
                    <a:gd name="T4" fmla="*/ 0 w 89"/>
                    <a:gd name="T5" fmla="*/ 87 h 170"/>
                    <a:gd name="T6" fmla="*/ 0 w 89"/>
                    <a:gd name="T7" fmla="*/ 170 h 170"/>
                    <a:gd name="T8" fmla="*/ 89 w 89"/>
                    <a:gd name="T9" fmla="*/ 170 h 170"/>
                    <a:gd name="T10" fmla="*/ 89 w 89"/>
                    <a:gd name="T11" fmla="*/ 87 h 170"/>
                    <a:gd name="T12" fmla="*/ 89 w 89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170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0" y="87"/>
                      </a:lnTo>
                      <a:lnTo>
                        <a:pt x="0" y="170"/>
                      </a:lnTo>
                      <a:lnTo>
                        <a:pt x="89" y="170"/>
                      </a:lnTo>
                      <a:lnTo>
                        <a:pt x="89" y="8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2" name="Freeform 421">
                  <a:extLst>
                    <a:ext uri="{FF2B5EF4-FFF2-40B4-BE49-F238E27FC236}">
                      <a16:creationId xmlns:a16="http://schemas.microsoft.com/office/drawing/2014/main" id="{55E7159E-0CC0-4F3B-8F37-BF43AD0832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" y="435"/>
                  <a:ext cx="170" cy="259"/>
                </a:xfrm>
                <a:custGeom>
                  <a:avLst/>
                  <a:gdLst>
                    <a:gd name="T0" fmla="*/ 89 w 170"/>
                    <a:gd name="T1" fmla="*/ 85 h 259"/>
                    <a:gd name="T2" fmla="*/ 89 w 170"/>
                    <a:gd name="T3" fmla="*/ 0 h 259"/>
                    <a:gd name="T4" fmla="*/ 4 w 170"/>
                    <a:gd name="T5" fmla="*/ 0 h 259"/>
                    <a:gd name="T6" fmla="*/ 0 w 170"/>
                    <a:gd name="T7" fmla="*/ 0 h 259"/>
                    <a:gd name="T8" fmla="*/ 0 w 170"/>
                    <a:gd name="T9" fmla="*/ 85 h 259"/>
                    <a:gd name="T10" fmla="*/ 0 w 170"/>
                    <a:gd name="T11" fmla="*/ 172 h 259"/>
                    <a:gd name="T12" fmla="*/ 0 w 170"/>
                    <a:gd name="T13" fmla="*/ 259 h 259"/>
                    <a:gd name="T14" fmla="*/ 4 w 170"/>
                    <a:gd name="T15" fmla="*/ 259 h 259"/>
                    <a:gd name="T16" fmla="*/ 87 w 170"/>
                    <a:gd name="T17" fmla="*/ 259 h 259"/>
                    <a:gd name="T18" fmla="*/ 170 w 170"/>
                    <a:gd name="T19" fmla="*/ 259 h 259"/>
                    <a:gd name="T20" fmla="*/ 170 w 170"/>
                    <a:gd name="T21" fmla="*/ 170 h 259"/>
                    <a:gd name="T22" fmla="*/ 89 w 170"/>
                    <a:gd name="T23" fmla="*/ 170 h 259"/>
                    <a:gd name="T24" fmla="*/ 89 w 170"/>
                    <a:gd name="T25" fmla="*/ 85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0" h="259">
                      <a:moveTo>
                        <a:pt x="89" y="85"/>
                      </a:moveTo>
                      <a:lnTo>
                        <a:pt x="89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85"/>
                      </a:lnTo>
                      <a:lnTo>
                        <a:pt x="0" y="172"/>
                      </a:lnTo>
                      <a:lnTo>
                        <a:pt x="0" y="259"/>
                      </a:lnTo>
                      <a:lnTo>
                        <a:pt x="4" y="259"/>
                      </a:lnTo>
                      <a:lnTo>
                        <a:pt x="87" y="259"/>
                      </a:lnTo>
                      <a:lnTo>
                        <a:pt x="170" y="259"/>
                      </a:lnTo>
                      <a:lnTo>
                        <a:pt x="170" y="170"/>
                      </a:lnTo>
                      <a:lnTo>
                        <a:pt x="89" y="170"/>
                      </a:lnTo>
                      <a:lnTo>
                        <a:pt x="89" y="85"/>
                      </a:lnTo>
                      <a:close/>
                    </a:path>
                  </a:pathLst>
                </a:custGeom>
                <a:solidFill>
                  <a:srgbClr val="C2E8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912" name="Freeform 423">
                <a:extLst>
                  <a:ext uri="{FF2B5EF4-FFF2-40B4-BE49-F238E27FC236}">
                    <a16:creationId xmlns:a16="http://schemas.microsoft.com/office/drawing/2014/main" id="{EDF58D79-7A40-4B1E-A200-EB7E1F0ED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7" y="86"/>
                <a:ext cx="437" cy="519"/>
              </a:xfrm>
              <a:custGeom>
                <a:avLst/>
                <a:gdLst>
                  <a:gd name="T0" fmla="*/ 348 w 437"/>
                  <a:gd name="T1" fmla="*/ 0 h 519"/>
                  <a:gd name="T2" fmla="*/ 348 w 437"/>
                  <a:gd name="T3" fmla="*/ 82 h 519"/>
                  <a:gd name="T4" fmla="*/ 267 w 437"/>
                  <a:gd name="T5" fmla="*/ 82 h 519"/>
                  <a:gd name="T6" fmla="*/ 267 w 437"/>
                  <a:gd name="T7" fmla="*/ 171 h 519"/>
                  <a:gd name="T8" fmla="*/ 178 w 437"/>
                  <a:gd name="T9" fmla="*/ 171 h 519"/>
                  <a:gd name="T10" fmla="*/ 178 w 437"/>
                  <a:gd name="T11" fmla="*/ 260 h 519"/>
                  <a:gd name="T12" fmla="*/ 178 w 437"/>
                  <a:gd name="T13" fmla="*/ 349 h 519"/>
                  <a:gd name="T14" fmla="*/ 89 w 437"/>
                  <a:gd name="T15" fmla="*/ 349 h 519"/>
                  <a:gd name="T16" fmla="*/ 89 w 437"/>
                  <a:gd name="T17" fmla="*/ 430 h 519"/>
                  <a:gd name="T18" fmla="*/ 0 w 437"/>
                  <a:gd name="T19" fmla="*/ 430 h 519"/>
                  <a:gd name="T20" fmla="*/ 0 w 437"/>
                  <a:gd name="T21" fmla="*/ 519 h 519"/>
                  <a:gd name="T22" fmla="*/ 89 w 437"/>
                  <a:gd name="T23" fmla="*/ 519 h 519"/>
                  <a:gd name="T24" fmla="*/ 178 w 437"/>
                  <a:gd name="T25" fmla="*/ 519 h 519"/>
                  <a:gd name="T26" fmla="*/ 178 w 437"/>
                  <a:gd name="T27" fmla="*/ 430 h 519"/>
                  <a:gd name="T28" fmla="*/ 267 w 437"/>
                  <a:gd name="T29" fmla="*/ 430 h 519"/>
                  <a:gd name="T30" fmla="*/ 267 w 437"/>
                  <a:gd name="T31" fmla="*/ 349 h 519"/>
                  <a:gd name="T32" fmla="*/ 348 w 437"/>
                  <a:gd name="T33" fmla="*/ 349 h 519"/>
                  <a:gd name="T34" fmla="*/ 348 w 437"/>
                  <a:gd name="T35" fmla="*/ 260 h 519"/>
                  <a:gd name="T36" fmla="*/ 348 w 437"/>
                  <a:gd name="T37" fmla="*/ 171 h 519"/>
                  <a:gd name="T38" fmla="*/ 437 w 437"/>
                  <a:gd name="T39" fmla="*/ 171 h 519"/>
                  <a:gd name="T40" fmla="*/ 437 w 437"/>
                  <a:gd name="T41" fmla="*/ 85 h 519"/>
                  <a:gd name="T42" fmla="*/ 437 w 437"/>
                  <a:gd name="T43" fmla="*/ 0 h 519"/>
                  <a:gd name="T44" fmla="*/ 348 w 437"/>
                  <a:gd name="T45" fmla="*/ 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7" h="519">
                    <a:moveTo>
                      <a:pt x="348" y="0"/>
                    </a:moveTo>
                    <a:lnTo>
                      <a:pt x="348" y="82"/>
                    </a:lnTo>
                    <a:lnTo>
                      <a:pt x="267" y="82"/>
                    </a:lnTo>
                    <a:lnTo>
                      <a:pt x="267" y="171"/>
                    </a:lnTo>
                    <a:lnTo>
                      <a:pt x="178" y="171"/>
                    </a:lnTo>
                    <a:lnTo>
                      <a:pt x="178" y="260"/>
                    </a:lnTo>
                    <a:lnTo>
                      <a:pt x="178" y="349"/>
                    </a:lnTo>
                    <a:lnTo>
                      <a:pt x="89" y="349"/>
                    </a:lnTo>
                    <a:lnTo>
                      <a:pt x="89" y="430"/>
                    </a:lnTo>
                    <a:lnTo>
                      <a:pt x="0" y="430"/>
                    </a:lnTo>
                    <a:lnTo>
                      <a:pt x="0" y="519"/>
                    </a:lnTo>
                    <a:lnTo>
                      <a:pt x="89" y="519"/>
                    </a:lnTo>
                    <a:lnTo>
                      <a:pt x="178" y="519"/>
                    </a:lnTo>
                    <a:lnTo>
                      <a:pt x="178" y="430"/>
                    </a:lnTo>
                    <a:lnTo>
                      <a:pt x="267" y="430"/>
                    </a:lnTo>
                    <a:lnTo>
                      <a:pt x="267" y="349"/>
                    </a:lnTo>
                    <a:lnTo>
                      <a:pt x="348" y="349"/>
                    </a:lnTo>
                    <a:lnTo>
                      <a:pt x="348" y="260"/>
                    </a:lnTo>
                    <a:lnTo>
                      <a:pt x="348" y="171"/>
                    </a:lnTo>
                    <a:lnTo>
                      <a:pt x="437" y="171"/>
                    </a:lnTo>
                    <a:lnTo>
                      <a:pt x="437" y="85"/>
                    </a:lnTo>
                    <a:lnTo>
                      <a:pt x="437" y="0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3" name="Freeform 424">
                <a:extLst>
                  <a:ext uri="{FF2B5EF4-FFF2-40B4-BE49-F238E27FC236}">
                    <a16:creationId xmlns:a16="http://schemas.microsoft.com/office/drawing/2014/main" id="{81FB6FB9-C70E-4FCB-9186-20A0193B0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4" y="168"/>
                <a:ext cx="607" cy="348"/>
              </a:xfrm>
              <a:custGeom>
                <a:avLst/>
                <a:gdLst>
                  <a:gd name="T0" fmla="*/ 518 w 607"/>
                  <a:gd name="T1" fmla="*/ 178 h 348"/>
                  <a:gd name="T2" fmla="*/ 437 w 607"/>
                  <a:gd name="T3" fmla="*/ 178 h 348"/>
                  <a:gd name="T4" fmla="*/ 437 w 607"/>
                  <a:gd name="T5" fmla="*/ 90 h 348"/>
                  <a:gd name="T6" fmla="*/ 437 w 607"/>
                  <a:gd name="T7" fmla="*/ 0 h 348"/>
                  <a:gd name="T8" fmla="*/ 346 w 607"/>
                  <a:gd name="T9" fmla="*/ 0 h 348"/>
                  <a:gd name="T10" fmla="*/ 259 w 607"/>
                  <a:gd name="T11" fmla="*/ 0 h 348"/>
                  <a:gd name="T12" fmla="*/ 170 w 607"/>
                  <a:gd name="T13" fmla="*/ 0 h 348"/>
                  <a:gd name="T14" fmla="*/ 170 w 607"/>
                  <a:gd name="T15" fmla="*/ 89 h 348"/>
                  <a:gd name="T16" fmla="*/ 81 w 607"/>
                  <a:gd name="T17" fmla="*/ 89 h 348"/>
                  <a:gd name="T18" fmla="*/ 81 w 607"/>
                  <a:gd name="T19" fmla="*/ 178 h 348"/>
                  <a:gd name="T20" fmla="*/ 0 w 607"/>
                  <a:gd name="T21" fmla="*/ 178 h 348"/>
                  <a:gd name="T22" fmla="*/ 0 w 607"/>
                  <a:gd name="T23" fmla="*/ 267 h 348"/>
                  <a:gd name="T24" fmla="*/ 85 w 607"/>
                  <a:gd name="T25" fmla="*/ 267 h 348"/>
                  <a:gd name="T26" fmla="*/ 170 w 607"/>
                  <a:gd name="T27" fmla="*/ 267 h 348"/>
                  <a:gd name="T28" fmla="*/ 170 w 607"/>
                  <a:gd name="T29" fmla="*/ 178 h 348"/>
                  <a:gd name="T30" fmla="*/ 259 w 607"/>
                  <a:gd name="T31" fmla="*/ 178 h 348"/>
                  <a:gd name="T32" fmla="*/ 348 w 607"/>
                  <a:gd name="T33" fmla="*/ 178 h 348"/>
                  <a:gd name="T34" fmla="*/ 348 w 607"/>
                  <a:gd name="T35" fmla="*/ 267 h 348"/>
                  <a:gd name="T36" fmla="*/ 437 w 607"/>
                  <a:gd name="T37" fmla="*/ 267 h 348"/>
                  <a:gd name="T38" fmla="*/ 437 w 607"/>
                  <a:gd name="T39" fmla="*/ 348 h 348"/>
                  <a:gd name="T40" fmla="*/ 520 w 607"/>
                  <a:gd name="T41" fmla="*/ 348 h 348"/>
                  <a:gd name="T42" fmla="*/ 607 w 607"/>
                  <a:gd name="T43" fmla="*/ 348 h 348"/>
                  <a:gd name="T44" fmla="*/ 607 w 607"/>
                  <a:gd name="T45" fmla="*/ 267 h 348"/>
                  <a:gd name="T46" fmla="*/ 518 w 607"/>
                  <a:gd name="T47" fmla="*/ 267 h 348"/>
                  <a:gd name="T48" fmla="*/ 518 w 607"/>
                  <a:gd name="T49" fmla="*/ 17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7" h="348">
                    <a:moveTo>
                      <a:pt x="518" y="178"/>
                    </a:moveTo>
                    <a:lnTo>
                      <a:pt x="437" y="178"/>
                    </a:lnTo>
                    <a:lnTo>
                      <a:pt x="437" y="90"/>
                    </a:lnTo>
                    <a:lnTo>
                      <a:pt x="437" y="0"/>
                    </a:lnTo>
                    <a:lnTo>
                      <a:pt x="346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8"/>
                    </a:lnTo>
                    <a:lnTo>
                      <a:pt x="0" y="178"/>
                    </a:lnTo>
                    <a:lnTo>
                      <a:pt x="0" y="267"/>
                    </a:lnTo>
                    <a:lnTo>
                      <a:pt x="85" y="267"/>
                    </a:lnTo>
                    <a:lnTo>
                      <a:pt x="170" y="267"/>
                    </a:lnTo>
                    <a:lnTo>
                      <a:pt x="170" y="178"/>
                    </a:lnTo>
                    <a:lnTo>
                      <a:pt x="259" y="178"/>
                    </a:lnTo>
                    <a:lnTo>
                      <a:pt x="348" y="178"/>
                    </a:lnTo>
                    <a:lnTo>
                      <a:pt x="348" y="267"/>
                    </a:lnTo>
                    <a:lnTo>
                      <a:pt x="437" y="267"/>
                    </a:lnTo>
                    <a:lnTo>
                      <a:pt x="437" y="348"/>
                    </a:lnTo>
                    <a:lnTo>
                      <a:pt x="520" y="348"/>
                    </a:lnTo>
                    <a:lnTo>
                      <a:pt x="607" y="348"/>
                    </a:lnTo>
                    <a:lnTo>
                      <a:pt x="607" y="267"/>
                    </a:lnTo>
                    <a:lnTo>
                      <a:pt x="518" y="267"/>
                    </a:lnTo>
                    <a:lnTo>
                      <a:pt x="518" y="17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4" name="Rectangle 425">
                <a:extLst>
                  <a:ext uri="{FF2B5EF4-FFF2-40B4-BE49-F238E27FC236}">
                    <a16:creationId xmlns:a16="http://schemas.microsoft.com/office/drawing/2014/main" id="{DD395D7F-618E-45BF-B44D-B11057AB9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5" y="435"/>
                <a:ext cx="89" cy="81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5" name="Freeform 426">
                <a:extLst>
                  <a:ext uri="{FF2B5EF4-FFF2-40B4-BE49-F238E27FC236}">
                    <a16:creationId xmlns:a16="http://schemas.microsoft.com/office/drawing/2014/main" id="{F9677D18-2E9F-4982-A584-9C76F8267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-3"/>
                <a:ext cx="696" cy="438"/>
              </a:xfrm>
              <a:custGeom>
                <a:avLst/>
                <a:gdLst>
                  <a:gd name="T0" fmla="*/ 518 w 696"/>
                  <a:gd name="T1" fmla="*/ 260 h 438"/>
                  <a:gd name="T2" fmla="*/ 518 w 696"/>
                  <a:gd name="T3" fmla="*/ 171 h 438"/>
                  <a:gd name="T4" fmla="*/ 429 w 696"/>
                  <a:gd name="T5" fmla="*/ 171 h 438"/>
                  <a:gd name="T6" fmla="*/ 429 w 696"/>
                  <a:gd name="T7" fmla="*/ 89 h 438"/>
                  <a:gd name="T8" fmla="*/ 348 w 696"/>
                  <a:gd name="T9" fmla="*/ 89 h 438"/>
                  <a:gd name="T10" fmla="*/ 348 w 696"/>
                  <a:gd name="T11" fmla="*/ 0 h 438"/>
                  <a:gd name="T12" fmla="*/ 259 w 696"/>
                  <a:gd name="T13" fmla="*/ 0 h 438"/>
                  <a:gd name="T14" fmla="*/ 170 w 696"/>
                  <a:gd name="T15" fmla="*/ 0 h 438"/>
                  <a:gd name="T16" fmla="*/ 170 w 696"/>
                  <a:gd name="T17" fmla="*/ 89 h 438"/>
                  <a:gd name="T18" fmla="*/ 81 w 696"/>
                  <a:gd name="T19" fmla="*/ 89 h 438"/>
                  <a:gd name="T20" fmla="*/ 81 w 696"/>
                  <a:gd name="T21" fmla="*/ 171 h 438"/>
                  <a:gd name="T22" fmla="*/ 0 w 696"/>
                  <a:gd name="T23" fmla="*/ 171 h 438"/>
                  <a:gd name="T24" fmla="*/ 0 w 696"/>
                  <a:gd name="T25" fmla="*/ 260 h 438"/>
                  <a:gd name="T26" fmla="*/ 85 w 696"/>
                  <a:gd name="T27" fmla="*/ 260 h 438"/>
                  <a:gd name="T28" fmla="*/ 172 w 696"/>
                  <a:gd name="T29" fmla="*/ 260 h 438"/>
                  <a:gd name="T30" fmla="*/ 259 w 696"/>
                  <a:gd name="T31" fmla="*/ 260 h 438"/>
                  <a:gd name="T32" fmla="*/ 259 w 696"/>
                  <a:gd name="T33" fmla="*/ 171 h 438"/>
                  <a:gd name="T34" fmla="*/ 348 w 696"/>
                  <a:gd name="T35" fmla="*/ 171 h 438"/>
                  <a:gd name="T36" fmla="*/ 348 w 696"/>
                  <a:gd name="T37" fmla="*/ 261 h 438"/>
                  <a:gd name="T38" fmla="*/ 348 w 696"/>
                  <a:gd name="T39" fmla="*/ 349 h 438"/>
                  <a:gd name="T40" fmla="*/ 433 w 696"/>
                  <a:gd name="T41" fmla="*/ 349 h 438"/>
                  <a:gd name="T42" fmla="*/ 520 w 696"/>
                  <a:gd name="T43" fmla="*/ 349 h 438"/>
                  <a:gd name="T44" fmla="*/ 607 w 696"/>
                  <a:gd name="T45" fmla="*/ 349 h 438"/>
                  <a:gd name="T46" fmla="*/ 607 w 696"/>
                  <a:gd name="T47" fmla="*/ 438 h 438"/>
                  <a:gd name="T48" fmla="*/ 696 w 696"/>
                  <a:gd name="T49" fmla="*/ 438 h 438"/>
                  <a:gd name="T50" fmla="*/ 696 w 696"/>
                  <a:gd name="T51" fmla="*/ 349 h 438"/>
                  <a:gd name="T52" fmla="*/ 696 w 696"/>
                  <a:gd name="T53" fmla="*/ 260 h 438"/>
                  <a:gd name="T54" fmla="*/ 607 w 696"/>
                  <a:gd name="T55" fmla="*/ 260 h 438"/>
                  <a:gd name="T56" fmla="*/ 518 w 696"/>
                  <a:gd name="T57" fmla="*/ 26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6" h="438">
                    <a:moveTo>
                      <a:pt x="518" y="260"/>
                    </a:moveTo>
                    <a:lnTo>
                      <a:pt x="518" y="171"/>
                    </a:lnTo>
                    <a:lnTo>
                      <a:pt x="429" y="171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0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9"/>
                    </a:lnTo>
                    <a:lnTo>
                      <a:pt x="81" y="89"/>
                    </a:lnTo>
                    <a:lnTo>
                      <a:pt x="81" y="171"/>
                    </a:lnTo>
                    <a:lnTo>
                      <a:pt x="0" y="171"/>
                    </a:lnTo>
                    <a:lnTo>
                      <a:pt x="0" y="260"/>
                    </a:lnTo>
                    <a:lnTo>
                      <a:pt x="85" y="260"/>
                    </a:lnTo>
                    <a:lnTo>
                      <a:pt x="172" y="260"/>
                    </a:lnTo>
                    <a:lnTo>
                      <a:pt x="259" y="260"/>
                    </a:lnTo>
                    <a:lnTo>
                      <a:pt x="259" y="171"/>
                    </a:lnTo>
                    <a:lnTo>
                      <a:pt x="348" y="171"/>
                    </a:lnTo>
                    <a:lnTo>
                      <a:pt x="348" y="261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20" y="349"/>
                    </a:lnTo>
                    <a:lnTo>
                      <a:pt x="607" y="349"/>
                    </a:lnTo>
                    <a:lnTo>
                      <a:pt x="607" y="438"/>
                    </a:lnTo>
                    <a:lnTo>
                      <a:pt x="696" y="438"/>
                    </a:lnTo>
                    <a:lnTo>
                      <a:pt x="696" y="349"/>
                    </a:lnTo>
                    <a:lnTo>
                      <a:pt x="696" y="260"/>
                    </a:lnTo>
                    <a:lnTo>
                      <a:pt x="607" y="260"/>
                    </a:lnTo>
                    <a:lnTo>
                      <a:pt x="518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6" name="Freeform 427">
                <a:extLst>
                  <a:ext uri="{FF2B5EF4-FFF2-40B4-BE49-F238E27FC236}">
                    <a16:creationId xmlns:a16="http://schemas.microsoft.com/office/drawing/2014/main" id="{BE35C517-BF25-4BC5-B233-B071E1273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-92"/>
                <a:ext cx="1392" cy="608"/>
              </a:xfrm>
              <a:custGeom>
                <a:avLst/>
                <a:gdLst>
                  <a:gd name="T0" fmla="*/ 1222 w 1392"/>
                  <a:gd name="T1" fmla="*/ 438 h 608"/>
                  <a:gd name="T2" fmla="*/ 1222 w 1392"/>
                  <a:gd name="T3" fmla="*/ 350 h 608"/>
                  <a:gd name="T4" fmla="*/ 1222 w 1392"/>
                  <a:gd name="T5" fmla="*/ 260 h 608"/>
                  <a:gd name="T6" fmla="*/ 1135 w 1392"/>
                  <a:gd name="T7" fmla="*/ 260 h 608"/>
                  <a:gd name="T8" fmla="*/ 1051 w 1392"/>
                  <a:gd name="T9" fmla="*/ 260 h 608"/>
                  <a:gd name="T10" fmla="*/ 1051 w 1392"/>
                  <a:gd name="T11" fmla="*/ 174 h 608"/>
                  <a:gd name="T12" fmla="*/ 1051 w 1392"/>
                  <a:gd name="T13" fmla="*/ 89 h 608"/>
                  <a:gd name="T14" fmla="*/ 961 w 1392"/>
                  <a:gd name="T15" fmla="*/ 89 h 608"/>
                  <a:gd name="T16" fmla="*/ 874 w 1392"/>
                  <a:gd name="T17" fmla="*/ 89 h 608"/>
                  <a:gd name="T18" fmla="*/ 874 w 1392"/>
                  <a:gd name="T19" fmla="*/ 0 h 608"/>
                  <a:gd name="T20" fmla="*/ 785 w 1392"/>
                  <a:gd name="T21" fmla="*/ 0 h 608"/>
                  <a:gd name="T22" fmla="*/ 785 w 1392"/>
                  <a:gd name="T23" fmla="*/ 89 h 608"/>
                  <a:gd name="T24" fmla="*/ 696 w 1392"/>
                  <a:gd name="T25" fmla="*/ 89 h 608"/>
                  <a:gd name="T26" fmla="*/ 696 w 1392"/>
                  <a:gd name="T27" fmla="*/ 178 h 608"/>
                  <a:gd name="T28" fmla="*/ 615 w 1392"/>
                  <a:gd name="T29" fmla="*/ 178 h 608"/>
                  <a:gd name="T30" fmla="*/ 615 w 1392"/>
                  <a:gd name="T31" fmla="*/ 260 h 608"/>
                  <a:gd name="T32" fmla="*/ 526 w 1392"/>
                  <a:gd name="T33" fmla="*/ 260 h 608"/>
                  <a:gd name="T34" fmla="*/ 439 w 1392"/>
                  <a:gd name="T35" fmla="*/ 260 h 608"/>
                  <a:gd name="T36" fmla="*/ 350 w 1392"/>
                  <a:gd name="T37" fmla="*/ 260 h 608"/>
                  <a:gd name="T38" fmla="*/ 266 w 1392"/>
                  <a:gd name="T39" fmla="*/ 260 h 608"/>
                  <a:gd name="T40" fmla="*/ 266 w 1392"/>
                  <a:gd name="T41" fmla="*/ 349 h 608"/>
                  <a:gd name="T42" fmla="*/ 178 w 1392"/>
                  <a:gd name="T43" fmla="*/ 349 h 608"/>
                  <a:gd name="T44" fmla="*/ 178 w 1392"/>
                  <a:gd name="T45" fmla="*/ 438 h 608"/>
                  <a:gd name="T46" fmla="*/ 89 w 1392"/>
                  <a:gd name="T47" fmla="*/ 438 h 608"/>
                  <a:gd name="T48" fmla="*/ 89 w 1392"/>
                  <a:gd name="T49" fmla="*/ 527 h 608"/>
                  <a:gd name="T50" fmla="*/ 0 w 1392"/>
                  <a:gd name="T51" fmla="*/ 527 h 608"/>
                  <a:gd name="T52" fmla="*/ 0 w 1392"/>
                  <a:gd name="T53" fmla="*/ 608 h 608"/>
                  <a:gd name="T54" fmla="*/ 89 w 1392"/>
                  <a:gd name="T55" fmla="*/ 608 h 608"/>
                  <a:gd name="T56" fmla="*/ 178 w 1392"/>
                  <a:gd name="T57" fmla="*/ 608 h 608"/>
                  <a:gd name="T58" fmla="*/ 178 w 1392"/>
                  <a:gd name="T59" fmla="*/ 527 h 608"/>
                  <a:gd name="T60" fmla="*/ 263 w 1392"/>
                  <a:gd name="T61" fmla="*/ 527 h 608"/>
                  <a:gd name="T62" fmla="*/ 348 w 1392"/>
                  <a:gd name="T63" fmla="*/ 527 h 608"/>
                  <a:gd name="T64" fmla="*/ 348 w 1392"/>
                  <a:gd name="T65" fmla="*/ 438 h 608"/>
                  <a:gd name="T66" fmla="*/ 439 w 1392"/>
                  <a:gd name="T67" fmla="*/ 438 h 608"/>
                  <a:gd name="T68" fmla="*/ 526 w 1392"/>
                  <a:gd name="T69" fmla="*/ 438 h 608"/>
                  <a:gd name="T70" fmla="*/ 615 w 1392"/>
                  <a:gd name="T71" fmla="*/ 438 h 608"/>
                  <a:gd name="T72" fmla="*/ 615 w 1392"/>
                  <a:gd name="T73" fmla="*/ 349 h 608"/>
                  <a:gd name="T74" fmla="*/ 700 w 1392"/>
                  <a:gd name="T75" fmla="*/ 349 h 608"/>
                  <a:gd name="T76" fmla="*/ 785 w 1392"/>
                  <a:gd name="T77" fmla="*/ 349 h 608"/>
                  <a:gd name="T78" fmla="*/ 785 w 1392"/>
                  <a:gd name="T79" fmla="*/ 260 h 608"/>
                  <a:gd name="T80" fmla="*/ 874 w 1392"/>
                  <a:gd name="T81" fmla="*/ 260 h 608"/>
                  <a:gd name="T82" fmla="*/ 874 w 1392"/>
                  <a:gd name="T83" fmla="*/ 349 h 608"/>
                  <a:gd name="T84" fmla="*/ 961 w 1392"/>
                  <a:gd name="T85" fmla="*/ 349 h 608"/>
                  <a:gd name="T86" fmla="*/ 1051 w 1392"/>
                  <a:gd name="T87" fmla="*/ 349 h 608"/>
                  <a:gd name="T88" fmla="*/ 1051 w 1392"/>
                  <a:gd name="T89" fmla="*/ 438 h 608"/>
                  <a:gd name="T90" fmla="*/ 1133 w 1392"/>
                  <a:gd name="T91" fmla="*/ 438 h 608"/>
                  <a:gd name="T92" fmla="*/ 1133 w 1392"/>
                  <a:gd name="T93" fmla="*/ 527 h 608"/>
                  <a:gd name="T94" fmla="*/ 1222 w 1392"/>
                  <a:gd name="T95" fmla="*/ 527 h 608"/>
                  <a:gd name="T96" fmla="*/ 1309 w 1392"/>
                  <a:gd name="T97" fmla="*/ 527 h 608"/>
                  <a:gd name="T98" fmla="*/ 1392 w 1392"/>
                  <a:gd name="T99" fmla="*/ 527 h 608"/>
                  <a:gd name="T100" fmla="*/ 1392 w 1392"/>
                  <a:gd name="T101" fmla="*/ 438 h 608"/>
                  <a:gd name="T102" fmla="*/ 1309 w 1392"/>
                  <a:gd name="T103" fmla="*/ 438 h 608"/>
                  <a:gd name="T104" fmla="*/ 1222 w 1392"/>
                  <a:gd name="T105" fmla="*/ 438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92" h="608">
                    <a:moveTo>
                      <a:pt x="1222" y="438"/>
                    </a:moveTo>
                    <a:lnTo>
                      <a:pt x="1222" y="350"/>
                    </a:lnTo>
                    <a:lnTo>
                      <a:pt x="1222" y="260"/>
                    </a:lnTo>
                    <a:lnTo>
                      <a:pt x="1135" y="260"/>
                    </a:lnTo>
                    <a:lnTo>
                      <a:pt x="1051" y="260"/>
                    </a:lnTo>
                    <a:lnTo>
                      <a:pt x="1051" y="174"/>
                    </a:lnTo>
                    <a:lnTo>
                      <a:pt x="1051" y="89"/>
                    </a:lnTo>
                    <a:lnTo>
                      <a:pt x="961" y="89"/>
                    </a:lnTo>
                    <a:lnTo>
                      <a:pt x="874" y="89"/>
                    </a:lnTo>
                    <a:lnTo>
                      <a:pt x="874" y="0"/>
                    </a:lnTo>
                    <a:lnTo>
                      <a:pt x="785" y="0"/>
                    </a:lnTo>
                    <a:lnTo>
                      <a:pt x="785" y="89"/>
                    </a:lnTo>
                    <a:lnTo>
                      <a:pt x="696" y="89"/>
                    </a:lnTo>
                    <a:lnTo>
                      <a:pt x="696" y="178"/>
                    </a:lnTo>
                    <a:lnTo>
                      <a:pt x="615" y="178"/>
                    </a:lnTo>
                    <a:lnTo>
                      <a:pt x="615" y="260"/>
                    </a:lnTo>
                    <a:lnTo>
                      <a:pt x="526" y="260"/>
                    </a:lnTo>
                    <a:lnTo>
                      <a:pt x="439" y="260"/>
                    </a:lnTo>
                    <a:lnTo>
                      <a:pt x="350" y="260"/>
                    </a:lnTo>
                    <a:lnTo>
                      <a:pt x="266" y="260"/>
                    </a:lnTo>
                    <a:lnTo>
                      <a:pt x="266" y="349"/>
                    </a:lnTo>
                    <a:lnTo>
                      <a:pt x="178" y="349"/>
                    </a:lnTo>
                    <a:lnTo>
                      <a:pt x="178" y="438"/>
                    </a:lnTo>
                    <a:lnTo>
                      <a:pt x="89" y="438"/>
                    </a:lnTo>
                    <a:lnTo>
                      <a:pt x="89" y="527"/>
                    </a:lnTo>
                    <a:lnTo>
                      <a:pt x="0" y="527"/>
                    </a:lnTo>
                    <a:lnTo>
                      <a:pt x="0" y="608"/>
                    </a:lnTo>
                    <a:lnTo>
                      <a:pt x="89" y="608"/>
                    </a:lnTo>
                    <a:lnTo>
                      <a:pt x="178" y="608"/>
                    </a:lnTo>
                    <a:lnTo>
                      <a:pt x="178" y="527"/>
                    </a:lnTo>
                    <a:lnTo>
                      <a:pt x="263" y="527"/>
                    </a:lnTo>
                    <a:lnTo>
                      <a:pt x="348" y="527"/>
                    </a:lnTo>
                    <a:lnTo>
                      <a:pt x="348" y="438"/>
                    </a:lnTo>
                    <a:lnTo>
                      <a:pt x="439" y="438"/>
                    </a:lnTo>
                    <a:lnTo>
                      <a:pt x="526" y="438"/>
                    </a:lnTo>
                    <a:lnTo>
                      <a:pt x="615" y="438"/>
                    </a:lnTo>
                    <a:lnTo>
                      <a:pt x="615" y="349"/>
                    </a:lnTo>
                    <a:lnTo>
                      <a:pt x="700" y="349"/>
                    </a:lnTo>
                    <a:lnTo>
                      <a:pt x="785" y="349"/>
                    </a:lnTo>
                    <a:lnTo>
                      <a:pt x="785" y="260"/>
                    </a:lnTo>
                    <a:lnTo>
                      <a:pt x="874" y="260"/>
                    </a:lnTo>
                    <a:lnTo>
                      <a:pt x="874" y="349"/>
                    </a:lnTo>
                    <a:lnTo>
                      <a:pt x="961" y="349"/>
                    </a:lnTo>
                    <a:lnTo>
                      <a:pt x="1051" y="349"/>
                    </a:lnTo>
                    <a:lnTo>
                      <a:pt x="1051" y="438"/>
                    </a:lnTo>
                    <a:lnTo>
                      <a:pt x="1133" y="438"/>
                    </a:lnTo>
                    <a:lnTo>
                      <a:pt x="1133" y="527"/>
                    </a:lnTo>
                    <a:lnTo>
                      <a:pt x="1222" y="527"/>
                    </a:lnTo>
                    <a:lnTo>
                      <a:pt x="1309" y="527"/>
                    </a:lnTo>
                    <a:lnTo>
                      <a:pt x="1392" y="527"/>
                    </a:lnTo>
                    <a:lnTo>
                      <a:pt x="1392" y="438"/>
                    </a:lnTo>
                    <a:lnTo>
                      <a:pt x="1309" y="438"/>
                    </a:lnTo>
                    <a:lnTo>
                      <a:pt x="1222" y="43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7" name="Freeform 428">
                <a:extLst>
                  <a:ext uri="{FF2B5EF4-FFF2-40B4-BE49-F238E27FC236}">
                    <a16:creationId xmlns:a16="http://schemas.microsoft.com/office/drawing/2014/main" id="{76C63843-C5DC-469D-9B10-39415A1CE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" y="605"/>
                <a:ext cx="178" cy="267"/>
              </a:xfrm>
              <a:custGeom>
                <a:avLst/>
                <a:gdLst>
                  <a:gd name="T0" fmla="*/ 89 w 178"/>
                  <a:gd name="T1" fmla="*/ 0 h 267"/>
                  <a:gd name="T2" fmla="*/ 0 w 178"/>
                  <a:gd name="T3" fmla="*/ 0 h 267"/>
                  <a:gd name="T4" fmla="*/ 0 w 178"/>
                  <a:gd name="T5" fmla="*/ 89 h 267"/>
                  <a:gd name="T6" fmla="*/ 0 w 178"/>
                  <a:gd name="T7" fmla="*/ 178 h 267"/>
                  <a:gd name="T8" fmla="*/ 89 w 178"/>
                  <a:gd name="T9" fmla="*/ 178 h 267"/>
                  <a:gd name="T10" fmla="*/ 89 w 178"/>
                  <a:gd name="T11" fmla="*/ 267 h 267"/>
                  <a:gd name="T12" fmla="*/ 178 w 178"/>
                  <a:gd name="T13" fmla="*/ 267 h 267"/>
                  <a:gd name="T14" fmla="*/ 178 w 178"/>
                  <a:gd name="T15" fmla="*/ 176 h 267"/>
                  <a:gd name="T16" fmla="*/ 178 w 178"/>
                  <a:gd name="T17" fmla="*/ 89 h 267"/>
                  <a:gd name="T18" fmla="*/ 89 w 178"/>
                  <a:gd name="T19" fmla="*/ 89 h 267"/>
                  <a:gd name="T20" fmla="*/ 89 w 178"/>
                  <a:gd name="T21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8" h="267">
                    <a:moveTo>
                      <a:pt x="89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89" y="178"/>
                    </a:lnTo>
                    <a:lnTo>
                      <a:pt x="89" y="267"/>
                    </a:lnTo>
                    <a:lnTo>
                      <a:pt x="178" y="267"/>
                    </a:lnTo>
                    <a:lnTo>
                      <a:pt x="178" y="176"/>
                    </a:lnTo>
                    <a:lnTo>
                      <a:pt x="178" y="89"/>
                    </a:lnTo>
                    <a:lnTo>
                      <a:pt x="89" y="8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8" name="Freeform 429">
                <a:extLst>
                  <a:ext uri="{FF2B5EF4-FFF2-40B4-BE49-F238E27FC236}">
                    <a16:creationId xmlns:a16="http://schemas.microsoft.com/office/drawing/2014/main" id="{53081ABA-927C-44BD-85AF-1B0E57350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435"/>
                <a:ext cx="81" cy="170"/>
              </a:xfrm>
              <a:custGeom>
                <a:avLst/>
                <a:gdLst>
                  <a:gd name="T0" fmla="*/ 81 w 81"/>
                  <a:gd name="T1" fmla="*/ 0 h 170"/>
                  <a:gd name="T2" fmla="*/ 0 w 81"/>
                  <a:gd name="T3" fmla="*/ 0 h 170"/>
                  <a:gd name="T4" fmla="*/ 0 w 81"/>
                  <a:gd name="T5" fmla="*/ 85 h 170"/>
                  <a:gd name="T6" fmla="*/ 0 w 81"/>
                  <a:gd name="T7" fmla="*/ 170 h 170"/>
                  <a:gd name="T8" fmla="*/ 81 w 81"/>
                  <a:gd name="T9" fmla="*/ 170 h 170"/>
                  <a:gd name="T10" fmla="*/ 81 w 81"/>
                  <a:gd name="T11" fmla="*/ 85 h 170"/>
                  <a:gd name="T12" fmla="*/ 81 w 81"/>
                  <a:gd name="T1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170">
                    <a:moveTo>
                      <a:pt x="81" y="0"/>
                    </a:moveTo>
                    <a:lnTo>
                      <a:pt x="0" y="0"/>
                    </a:lnTo>
                    <a:lnTo>
                      <a:pt x="0" y="85"/>
                    </a:lnTo>
                    <a:lnTo>
                      <a:pt x="0" y="170"/>
                    </a:lnTo>
                    <a:lnTo>
                      <a:pt x="81" y="170"/>
                    </a:lnTo>
                    <a:lnTo>
                      <a:pt x="81" y="8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9" name="Freeform 430">
                <a:extLst>
                  <a:ext uri="{FF2B5EF4-FFF2-40B4-BE49-F238E27FC236}">
                    <a16:creationId xmlns:a16="http://schemas.microsoft.com/office/drawing/2014/main" id="{B653BAE3-D684-4E81-B97E-0F27B32FD8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50" y="-3"/>
                <a:ext cx="785" cy="608"/>
              </a:xfrm>
              <a:custGeom>
                <a:avLst/>
                <a:gdLst>
                  <a:gd name="T0" fmla="*/ 696 w 785"/>
                  <a:gd name="T1" fmla="*/ 349 h 608"/>
                  <a:gd name="T2" fmla="*/ 696 w 785"/>
                  <a:gd name="T3" fmla="*/ 260 h 608"/>
                  <a:gd name="T4" fmla="*/ 607 w 785"/>
                  <a:gd name="T5" fmla="*/ 260 h 608"/>
                  <a:gd name="T6" fmla="*/ 607 w 785"/>
                  <a:gd name="T7" fmla="*/ 174 h 608"/>
                  <a:gd name="T8" fmla="*/ 607 w 785"/>
                  <a:gd name="T9" fmla="*/ 89 h 608"/>
                  <a:gd name="T10" fmla="*/ 518 w 785"/>
                  <a:gd name="T11" fmla="*/ 89 h 608"/>
                  <a:gd name="T12" fmla="*/ 518 w 785"/>
                  <a:gd name="T13" fmla="*/ 0 h 608"/>
                  <a:gd name="T14" fmla="*/ 429 w 785"/>
                  <a:gd name="T15" fmla="*/ 0 h 608"/>
                  <a:gd name="T16" fmla="*/ 429 w 785"/>
                  <a:gd name="T17" fmla="*/ 89 h 608"/>
                  <a:gd name="T18" fmla="*/ 348 w 785"/>
                  <a:gd name="T19" fmla="*/ 89 h 608"/>
                  <a:gd name="T20" fmla="*/ 348 w 785"/>
                  <a:gd name="T21" fmla="*/ 174 h 608"/>
                  <a:gd name="T22" fmla="*/ 348 w 785"/>
                  <a:gd name="T23" fmla="*/ 260 h 608"/>
                  <a:gd name="T24" fmla="*/ 259 w 785"/>
                  <a:gd name="T25" fmla="*/ 260 h 608"/>
                  <a:gd name="T26" fmla="*/ 259 w 785"/>
                  <a:gd name="T27" fmla="*/ 349 h 608"/>
                  <a:gd name="T28" fmla="*/ 170 w 785"/>
                  <a:gd name="T29" fmla="*/ 349 h 608"/>
                  <a:gd name="T30" fmla="*/ 170 w 785"/>
                  <a:gd name="T31" fmla="*/ 438 h 608"/>
                  <a:gd name="T32" fmla="*/ 81 w 785"/>
                  <a:gd name="T33" fmla="*/ 438 h 608"/>
                  <a:gd name="T34" fmla="*/ 81 w 785"/>
                  <a:gd name="T35" fmla="*/ 519 h 608"/>
                  <a:gd name="T36" fmla="*/ 0 w 785"/>
                  <a:gd name="T37" fmla="*/ 519 h 608"/>
                  <a:gd name="T38" fmla="*/ 0 w 785"/>
                  <a:gd name="T39" fmla="*/ 608 h 608"/>
                  <a:gd name="T40" fmla="*/ 83 w 785"/>
                  <a:gd name="T41" fmla="*/ 608 h 608"/>
                  <a:gd name="T42" fmla="*/ 170 w 785"/>
                  <a:gd name="T43" fmla="*/ 608 h 608"/>
                  <a:gd name="T44" fmla="*/ 170 w 785"/>
                  <a:gd name="T45" fmla="*/ 519 h 608"/>
                  <a:gd name="T46" fmla="*/ 259 w 785"/>
                  <a:gd name="T47" fmla="*/ 519 h 608"/>
                  <a:gd name="T48" fmla="*/ 259 w 785"/>
                  <a:gd name="T49" fmla="*/ 438 h 608"/>
                  <a:gd name="T50" fmla="*/ 348 w 785"/>
                  <a:gd name="T51" fmla="*/ 438 h 608"/>
                  <a:gd name="T52" fmla="*/ 348 w 785"/>
                  <a:gd name="T53" fmla="*/ 349 h 608"/>
                  <a:gd name="T54" fmla="*/ 433 w 785"/>
                  <a:gd name="T55" fmla="*/ 349 h 608"/>
                  <a:gd name="T56" fmla="*/ 518 w 785"/>
                  <a:gd name="T57" fmla="*/ 349 h 608"/>
                  <a:gd name="T58" fmla="*/ 518 w 785"/>
                  <a:gd name="T59" fmla="*/ 438 h 608"/>
                  <a:gd name="T60" fmla="*/ 607 w 785"/>
                  <a:gd name="T61" fmla="*/ 438 h 608"/>
                  <a:gd name="T62" fmla="*/ 694 w 785"/>
                  <a:gd name="T63" fmla="*/ 438 h 608"/>
                  <a:gd name="T64" fmla="*/ 785 w 785"/>
                  <a:gd name="T65" fmla="*/ 438 h 608"/>
                  <a:gd name="T66" fmla="*/ 785 w 785"/>
                  <a:gd name="T67" fmla="*/ 349 h 608"/>
                  <a:gd name="T68" fmla="*/ 696 w 785"/>
                  <a:gd name="T69" fmla="*/ 349 h 608"/>
                  <a:gd name="T70" fmla="*/ 429 w 785"/>
                  <a:gd name="T71" fmla="*/ 260 h 608"/>
                  <a:gd name="T72" fmla="*/ 429 w 785"/>
                  <a:gd name="T73" fmla="*/ 171 h 608"/>
                  <a:gd name="T74" fmla="*/ 518 w 785"/>
                  <a:gd name="T75" fmla="*/ 171 h 608"/>
                  <a:gd name="T76" fmla="*/ 518 w 785"/>
                  <a:gd name="T77" fmla="*/ 260 h 608"/>
                  <a:gd name="T78" fmla="*/ 429 w 785"/>
                  <a:gd name="T79" fmla="*/ 26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85" h="608">
                    <a:moveTo>
                      <a:pt x="696" y="349"/>
                    </a:moveTo>
                    <a:lnTo>
                      <a:pt x="696" y="260"/>
                    </a:lnTo>
                    <a:lnTo>
                      <a:pt x="607" y="260"/>
                    </a:lnTo>
                    <a:lnTo>
                      <a:pt x="607" y="174"/>
                    </a:lnTo>
                    <a:lnTo>
                      <a:pt x="607" y="89"/>
                    </a:lnTo>
                    <a:lnTo>
                      <a:pt x="518" y="89"/>
                    </a:lnTo>
                    <a:lnTo>
                      <a:pt x="518" y="0"/>
                    </a:lnTo>
                    <a:lnTo>
                      <a:pt x="429" y="0"/>
                    </a:lnTo>
                    <a:lnTo>
                      <a:pt x="429" y="89"/>
                    </a:lnTo>
                    <a:lnTo>
                      <a:pt x="348" y="89"/>
                    </a:lnTo>
                    <a:lnTo>
                      <a:pt x="348" y="174"/>
                    </a:lnTo>
                    <a:lnTo>
                      <a:pt x="348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81" y="438"/>
                    </a:lnTo>
                    <a:lnTo>
                      <a:pt x="81" y="519"/>
                    </a:lnTo>
                    <a:lnTo>
                      <a:pt x="0" y="519"/>
                    </a:lnTo>
                    <a:lnTo>
                      <a:pt x="0" y="608"/>
                    </a:lnTo>
                    <a:lnTo>
                      <a:pt x="83" y="608"/>
                    </a:lnTo>
                    <a:lnTo>
                      <a:pt x="170" y="608"/>
                    </a:lnTo>
                    <a:lnTo>
                      <a:pt x="170" y="519"/>
                    </a:lnTo>
                    <a:lnTo>
                      <a:pt x="259" y="519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lnTo>
                      <a:pt x="518" y="438"/>
                    </a:lnTo>
                    <a:lnTo>
                      <a:pt x="607" y="438"/>
                    </a:lnTo>
                    <a:lnTo>
                      <a:pt x="694" y="438"/>
                    </a:lnTo>
                    <a:lnTo>
                      <a:pt x="785" y="438"/>
                    </a:lnTo>
                    <a:lnTo>
                      <a:pt x="785" y="349"/>
                    </a:lnTo>
                    <a:lnTo>
                      <a:pt x="696" y="349"/>
                    </a:lnTo>
                    <a:close/>
                    <a:moveTo>
                      <a:pt x="429" y="260"/>
                    </a:moveTo>
                    <a:lnTo>
                      <a:pt x="429" y="171"/>
                    </a:lnTo>
                    <a:lnTo>
                      <a:pt x="518" y="171"/>
                    </a:lnTo>
                    <a:lnTo>
                      <a:pt x="518" y="260"/>
                    </a:lnTo>
                    <a:lnTo>
                      <a:pt x="429" y="2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0" name="Freeform 431">
                <a:extLst>
                  <a:ext uri="{FF2B5EF4-FFF2-40B4-BE49-F238E27FC236}">
                    <a16:creationId xmlns:a16="http://schemas.microsoft.com/office/drawing/2014/main" id="{C692B455-6014-4FBC-8F69-54C685ACE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516"/>
                <a:ext cx="178" cy="89"/>
              </a:xfrm>
              <a:custGeom>
                <a:avLst/>
                <a:gdLst>
                  <a:gd name="T0" fmla="*/ 0 w 178"/>
                  <a:gd name="T1" fmla="*/ 0 h 89"/>
                  <a:gd name="T2" fmla="*/ 0 w 178"/>
                  <a:gd name="T3" fmla="*/ 89 h 89"/>
                  <a:gd name="T4" fmla="*/ 91 w 178"/>
                  <a:gd name="T5" fmla="*/ 89 h 89"/>
                  <a:gd name="T6" fmla="*/ 178 w 178"/>
                  <a:gd name="T7" fmla="*/ 89 h 89"/>
                  <a:gd name="T8" fmla="*/ 178 w 178"/>
                  <a:gd name="T9" fmla="*/ 0 h 89"/>
                  <a:gd name="T10" fmla="*/ 91 w 178"/>
                  <a:gd name="T11" fmla="*/ 0 h 89"/>
                  <a:gd name="T12" fmla="*/ 0 w 17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89">
                    <a:moveTo>
                      <a:pt x="0" y="0"/>
                    </a:moveTo>
                    <a:lnTo>
                      <a:pt x="0" y="89"/>
                    </a:lnTo>
                    <a:lnTo>
                      <a:pt x="91" y="89"/>
                    </a:lnTo>
                    <a:lnTo>
                      <a:pt x="178" y="89"/>
                    </a:lnTo>
                    <a:lnTo>
                      <a:pt x="178" y="0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1" name="Freeform 432">
                <a:extLst>
                  <a:ext uri="{FF2B5EF4-FFF2-40B4-BE49-F238E27FC236}">
                    <a16:creationId xmlns:a16="http://schemas.microsoft.com/office/drawing/2014/main" id="{43FE4819-D98C-4D30-864C-DB2F5C777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" y="-3"/>
                <a:ext cx="518" cy="519"/>
              </a:xfrm>
              <a:custGeom>
                <a:avLst/>
                <a:gdLst>
                  <a:gd name="T0" fmla="*/ 518 w 518"/>
                  <a:gd name="T1" fmla="*/ 349 h 519"/>
                  <a:gd name="T2" fmla="*/ 518 w 518"/>
                  <a:gd name="T3" fmla="*/ 260 h 519"/>
                  <a:gd name="T4" fmla="*/ 429 w 518"/>
                  <a:gd name="T5" fmla="*/ 260 h 519"/>
                  <a:gd name="T6" fmla="*/ 429 w 518"/>
                  <a:gd name="T7" fmla="*/ 171 h 519"/>
                  <a:gd name="T8" fmla="*/ 348 w 518"/>
                  <a:gd name="T9" fmla="*/ 171 h 519"/>
                  <a:gd name="T10" fmla="*/ 348 w 518"/>
                  <a:gd name="T11" fmla="*/ 89 h 519"/>
                  <a:gd name="T12" fmla="*/ 259 w 518"/>
                  <a:gd name="T13" fmla="*/ 89 h 519"/>
                  <a:gd name="T14" fmla="*/ 259 w 518"/>
                  <a:gd name="T15" fmla="*/ 0 h 519"/>
                  <a:gd name="T16" fmla="*/ 170 w 518"/>
                  <a:gd name="T17" fmla="*/ 0 h 519"/>
                  <a:gd name="T18" fmla="*/ 170 w 518"/>
                  <a:gd name="T19" fmla="*/ 85 h 519"/>
                  <a:gd name="T20" fmla="*/ 170 w 518"/>
                  <a:gd name="T21" fmla="*/ 171 h 519"/>
                  <a:gd name="T22" fmla="*/ 81 w 518"/>
                  <a:gd name="T23" fmla="*/ 171 h 519"/>
                  <a:gd name="T24" fmla="*/ 81 w 518"/>
                  <a:gd name="T25" fmla="*/ 260 h 519"/>
                  <a:gd name="T26" fmla="*/ 0 w 518"/>
                  <a:gd name="T27" fmla="*/ 260 h 519"/>
                  <a:gd name="T28" fmla="*/ 0 w 518"/>
                  <a:gd name="T29" fmla="*/ 349 h 519"/>
                  <a:gd name="T30" fmla="*/ 0 w 518"/>
                  <a:gd name="T31" fmla="*/ 436 h 519"/>
                  <a:gd name="T32" fmla="*/ 0 w 518"/>
                  <a:gd name="T33" fmla="*/ 519 h 519"/>
                  <a:gd name="T34" fmla="*/ 81 w 518"/>
                  <a:gd name="T35" fmla="*/ 519 h 519"/>
                  <a:gd name="T36" fmla="*/ 81 w 518"/>
                  <a:gd name="T37" fmla="*/ 436 h 519"/>
                  <a:gd name="T38" fmla="*/ 81 w 518"/>
                  <a:gd name="T39" fmla="*/ 349 h 519"/>
                  <a:gd name="T40" fmla="*/ 170 w 518"/>
                  <a:gd name="T41" fmla="*/ 349 h 519"/>
                  <a:gd name="T42" fmla="*/ 170 w 518"/>
                  <a:gd name="T43" fmla="*/ 260 h 519"/>
                  <a:gd name="T44" fmla="*/ 259 w 518"/>
                  <a:gd name="T45" fmla="*/ 260 h 519"/>
                  <a:gd name="T46" fmla="*/ 259 w 518"/>
                  <a:gd name="T47" fmla="*/ 349 h 519"/>
                  <a:gd name="T48" fmla="*/ 170 w 518"/>
                  <a:gd name="T49" fmla="*/ 349 h 519"/>
                  <a:gd name="T50" fmla="*/ 170 w 518"/>
                  <a:gd name="T51" fmla="*/ 438 h 519"/>
                  <a:gd name="T52" fmla="*/ 259 w 518"/>
                  <a:gd name="T53" fmla="*/ 438 h 519"/>
                  <a:gd name="T54" fmla="*/ 348 w 518"/>
                  <a:gd name="T55" fmla="*/ 438 h 519"/>
                  <a:gd name="T56" fmla="*/ 348 w 518"/>
                  <a:gd name="T57" fmla="*/ 349 h 519"/>
                  <a:gd name="T58" fmla="*/ 433 w 518"/>
                  <a:gd name="T59" fmla="*/ 349 h 519"/>
                  <a:gd name="T60" fmla="*/ 518 w 518"/>
                  <a:gd name="T61" fmla="*/ 34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8" h="519">
                    <a:moveTo>
                      <a:pt x="518" y="349"/>
                    </a:moveTo>
                    <a:lnTo>
                      <a:pt x="518" y="260"/>
                    </a:lnTo>
                    <a:lnTo>
                      <a:pt x="429" y="260"/>
                    </a:lnTo>
                    <a:lnTo>
                      <a:pt x="429" y="171"/>
                    </a:lnTo>
                    <a:lnTo>
                      <a:pt x="348" y="171"/>
                    </a:lnTo>
                    <a:lnTo>
                      <a:pt x="348" y="89"/>
                    </a:lnTo>
                    <a:lnTo>
                      <a:pt x="259" y="89"/>
                    </a:lnTo>
                    <a:lnTo>
                      <a:pt x="259" y="0"/>
                    </a:lnTo>
                    <a:lnTo>
                      <a:pt x="170" y="0"/>
                    </a:lnTo>
                    <a:lnTo>
                      <a:pt x="170" y="85"/>
                    </a:lnTo>
                    <a:lnTo>
                      <a:pt x="170" y="171"/>
                    </a:lnTo>
                    <a:lnTo>
                      <a:pt x="81" y="171"/>
                    </a:lnTo>
                    <a:lnTo>
                      <a:pt x="81" y="260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0" y="436"/>
                    </a:lnTo>
                    <a:lnTo>
                      <a:pt x="0" y="519"/>
                    </a:lnTo>
                    <a:lnTo>
                      <a:pt x="81" y="519"/>
                    </a:lnTo>
                    <a:lnTo>
                      <a:pt x="81" y="436"/>
                    </a:lnTo>
                    <a:lnTo>
                      <a:pt x="81" y="349"/>
                    </a:lnTo>
                    <a:lnTo>
                      <a:pt x="170" y="349"/>
                    </a:lnTo>
                    <a:lnTo>
                      <a:pt x="170" y="260"/>
                    </a:lnTo>
                    <a:lnTo>
                      <a:pt x="259" y="260"/>
                    </a:lnTo>
                    <a:lnTo>
                      <a:pt x="259" y="349"/>
                    </a:lnTo>
                    <a:lnTo>
                      <a:pt x="170" y="349"/>
                    </a:lnTo>
                    <a:lnTo>
                      <a:pt x="170" y="438"/>
                    </a:lnTo>
                    <a:lnTo>
                      <a:pt x="259" y="438"/>
                    </a:lnTo>
                    <a:lnTo>
                      <a:pt x="348" y="438"/>
                    </a:lnTo>
                    <a:lnTo>
                      <a:pt x="348" y="349"/>
                    </a:lnTo>
                    <a:lnTo>
                      <a:pt x="433" y="349"/>
                    </a:lnTo>
                    <a:lnTo>
                      <a:pt x="518" y="34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2" name="Freeform 433">
                <a:extLst>
                  <a:ext uri="{FF2B5EF4-FFF2-40B4-BE49-F238E27FC236}">
                    <a16:creationId xmlns:a16="http://schemas.microsoft.com/office/drawing/2014/main" id="{FA591AD9-10F5-41C9-B200-540A1EE93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" y="86"/>
                <a:ext cx="259" cy="786"/>
              </a:xfrm>
              <a:custGeom>
                <a:avLst/>
                <a:gdLst>
                  <a:gd name="T0" fmla="*/ 170 w 259"/>
                  <a:gd name="T1" fmla="*/ 347 h 786"/>
                  <a:gd name="T2" fmla="*/ 170 w 259"/>
                  <a:gd name="T3" fmla="*/ 260 h 786"/>
                  <a:gd name="T4" fmla="*/ 170 w 259"/>
                  <a:gd name="T5" fmla="*/ 172 h 786"/>
                  <a:gd name="T6" fmla="*/ 170 w 259"/>
                  <a:gd name="T7" fmla="*/ 82 h 786"/>
                  <a:gd name="T8" fmla="*/ 89 w 259"/>
                  <a:gd name="T9" fmla="*/ 82 h 786"/>
                  <a:gd name="T10" fmla="*/ 89 w 259"/>
                  <a:gd name="T11" fmla="*/ 0 h 786"/>
                  <a:gd name="T12" fmla="*/ 4 w 259"/>
                  <a:gd name="T13" fmla="*/ 0 h 786"/>
                  <a:gd name="T14" fmla="*/ 0 w 259"/>
                  <a:gd name="T15" fmla="*/ 0 h 786"/>
                  <a:gd name="T16" fmla="*/ 0 w 259"/>
                  <a:gd name="T17" fmla="*/ 85 h 786"/>
                  <a:gd name="T18" fmla="*/ 0 w 259"/>
                  <a:gd name="T19" fmla="*/ 172 h 786"/>
                  <a:gd name="T20" fmla="*/ 0 w 259"/>
                  <a:gd name="T21" fmla="*/ 260 h 786"/>
                  <a:gd name="T22" fmla="*/ 0 w 259"/>
                  <a:gd name="T23" fmla="*/ 349 h 786"/>
                  <a:gd name="T24" fmla="*/ 4 w 259"/>
                  <a:gd name="T25" fmla="*/ 349 h 786"/>
                  <a:gd name="T26" fmla="*/ 89 w 259"/>
                  <a:gd name="T27" fmla="*/ 349 h 786"/>
                  <a:gd name="T28" fmla="*/ 89 w 259"/>
                  <a:gd name="T29" fmla="*/ 434 h 786"/>
                  <a:gd name="T30" fmla="*/ 89 w 259"/>
                  <a:gd name="T31" fmla="*/ 519 h 786"/>
                  <a:gd name="T32" fmla="*/ 170 w 259"/>
                  <a:gd name="T33" fmla="*/ 519 h 786"/>
                  <a:gd name="T34" fmla="*/ 170 w 259"/>
                  <a:gd name="T35" fmla="*/ 608 h 786"/>
                  <a:gd name="T36" fmla="*/ 170 w 259"/>
                  <a:gd name="T37" fmla="*/ 695 h 786"/>
                  <a:gd name="T38" fmla="*/ 170 w 259"/>
                  <a:gd name="T39" fmla="*/ 786 h 786"/>
                  <a:gd name="T40" fmla="*/ 259 w 259"/>
                  <a:gd name="T41" fmla="*/ 786 h 786"/>
                  <a:gd name="T42" fmla="*/ 259 w 259"/>
                  <a:gd name="T43" fmla="*/ 695 h 786"/>
                  <a:gd name="T44" fmla="*/ 259 w 259"/>
                  <a:gd name="T45" fmla="*/ 608 h 786"/>
                  <a:gd name="T46" fmla="*/ 259 w 259"/>
                  <a:gd name="T47" fmla="*/ 521 h 786"/>
                  <a:gd name="T48" fmla="*/ 259 w 259"/>
                  <a:gd name="T49" fmla="*/ 430 h 786"/>
                  <a:gd name="T50" fmla="*/ 170 w 259"/>
                  <a:gd name="T51" fmla="*/ 430 h 786"/>
                  <a:gd name="T52" fmla="*/ 170 w 259"/>
                  <a:gd name="T53" fmla="*/ 347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9" h="786">
                    <a:moveTo>
                      <a:pt x="170" y="347"/>
                    </a:moveTo>
                    <a:lnTo>
                      <a:pt x="170" y="260"/>
                    </a:lnTo>
                    <a:lnTo>
                      <a:pt x="170" y="172"/>
                    </a:lnTo>
                    <a:lnTo>
                      <a:pt x="170" y="82"/>
                    </a:lnTo>
                    <a:lnTo>
                      <a:pt x="89" y="82"/>
                    </a:lnTo>
                    <a:lnTo>
                      <a:pt x="8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85"/>
                    </a:lnTo>
                    <a:lnTo>
                      <a:pt x="0" y="172"/>
                    </a:lnTo>
                    <a:lnTo>
                      <a:pt x="0" y="260"/>
                    </a:lnTo>
                    <a:lnTo>
                      <a:pt x="0" y="349"/>
                    </a:lnTo>
                    <a:lnTo>
                      <a:pt x="4" y="349"/>
                    </a:lnTo>
                    <a:lnTo>
                      <a:pt x="89" y="349"/>
                    </a:lnTo>
                    <a:lnTo>
                      <a:pt x="89" y="434"/>
                    </a:lnTo>
                    <a:lnTo>
                      <a:pt x="89" y="519"/>
                    </a:lnTo>
                    <a:lnTo>
                      <a:pt x="170" y="519"/>
                    </a:lnTo>
                    <a:lnTo>
                      <a:pt x="170" y="608"/>
                    </a:lnTo>
                    <a:lnTo>
                      <a:pt x="170" y="695"/>
                    </a:lnTo>
                    <a:lnTo>
                      <a:pt x="170" y="786"/>
                    </a:lnTo>
                    <a:lnTo>
                      <a:pt x="259" y="786"/>
                    </a:lnTo>
                    <a:lnTo>
                      <a:pt x="259" y="695"/>
                    </a:lnTo>
                    <a:lnTo>
                      <a:pt x="259" y="608"/>
                    </a:lnTo>
                    <a:lnTo>
                      <a:pt x="259" y="521"/>
                    </a:lnTo>
                    <a:lnTo>
                      <a:pt x="259" y="430"/>
                    </a:lnTo>
                    <a:lnTo>
                      <a:pt x="170" y="430"/>
                    </a:lnTo>
                    <a:lnTo>
                      <a:pt x="170" y="347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05" name="Group 1404">
              <a:extLst>
                <a:ext uri="{FF2B5EF4-FFF2-40B4-BE49-F238E27FC236}">
                  <a16:creationId xmlns:a16="http://schemas.microsoft.com/office/drawing/2014/main" id="{14B4CB0B-9440-4CD9-8B42-F60FBDC81CB1}"/>
                </a:ext>
              </a:extLst>
            </p:cNvPr>
            <p:cNvGrpSpPr/>
            <p:nvPr/>
          </p:nvGrpSpPr>
          <p:grpSpPr>
            <a:xfrm>
              <a:off x="0" y="6085059"/>
              <a:ext cx="5037287" cy="772941"/>
              <a:chOff x="0" y="6085059"/>
              <a:chExt cx="5037287" cy="772941"/>
            </a:xfrm>
          </p:grpSpPr>
          <p:grpSp>
            <p:nvGrpSpPr>
              <p:cNvPr id="1401" name="Group 1400">
                <a:extLst>
                  <a:ext uri="{FF2B5EF4-FFF2-40B4-BE49-F238E27FC236}">
                    <a16:creationId xmlns:a16="http://schemas.microsoft.com/office/drawing/2014/main" id="{F1716763-3853-4A03-9CF2-A879AEB38125}"/>
                  </a:ext>
                </a:extLst>
              </p:cNvPr>
              <p:cNvGrpSpPr/>
              <p:nvPr/>
            </p:nvGrpSpPr>
            <p:grpSpPr>
              <a:xfrm>
                <a:off x="0" y="6085059"/>
                <a:ext cx="2531950" cy="772941"/>
                <a:chOff x="0" y="6085059"/>
                <a:chExt cx="2531950" cy="772941"/>
              </a:xfrm>
            </p:grpSpPr>
            <p:pic>
              <p:nvPicPr>
                <p:cNvPr id="1399" name="Picture 1398">
                  <a:extLst>
                    <a:ext uri="{FF2B5EF4-FFF2-40B4-BE49-F238E27FC236}">
                      <a16:creationId xmlns:a16="http://schemas.microsoft.com/office/drawing/2014/main" id="{4113C6AC-3683-47A6-9FAA-A2937DF4C0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00" name="Picture 1399">
                  <a:extLst>
                    <a:ext uri="{FF2B5EF4-FFF2-40B4-BE49-F238E27FC236}">
                      <a16:creationId xmlns:a16="http://schemas.microsoft.com/office/drawing/2014/main" id="{782EA696-3B38-4D6D-B134-D92CA20E62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57846" y="6085059"/>
                  <a:ext cx="1274104" cy="772941"/>
                </a:xfrm>
                <a:prstGeom prst="rect">
                  <a:avLst/>
                </a:prstGeom>
              </p:spPr>
            </p:pic>
          </p:grpSp>
          <p:grpSp>
            <p:nvGrpSpPr>
              <p:cNvPr id="1402" name="Group 1401">
                <a:extLst>
                  <a:ext uri="{FF2B5EF4-FFF2-40B4-BE49-F238E27FC236}">
                    <a16:creationId xmlns:a16="http://schemas.microsoft.com/office/drawing/2014/main" id="{E3C8EB4C-AB34-4B59-ACE6-55FB962BB3D2}"/>
                  </a:ext>
                </a:extLst>
              </p:cNvPr>
              <p:cNvGrpSpPr/>
              <p:nvPr/>
            </p:nvGrpSpPr>
            <p:grpSpPr>
              <a:xfrm>
                <a:off x="2515497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03" name="Picture 1402">
                  <a:extLst>
                    <a:ext uri="{FF2B5EF4-FFF2-40B4-BE49-F238E27FC236}">
                      <a16:creationId xmlns:a16="http://schemas.microsoft.com/office/drawing/2014/main" id="{DDAFBD60-66FE-4967-BE02-427088F6BD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04" name="Picture 1403">
                  <a:extLst>
                    <a:ext uri="{FF2B5EF4-FFF2-40B4-BE49-F238E27FC236}">
                      <a16:creationId xmlns:a16="http://schemas.microsoft.com/office/drawing/2014/main" id="{04733A55-FEA5-45FF-8AFD-DB2417B585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06" name="Group 1405">
              <a:extLst>
                <a:ext uri="{FF2B5EF4-FFF2-40B4-BE49-F238E27FC236}">
                  <a16:creationId xmlns:a16="http://schemas.microsoft.com/office/drawing/2014/main" id="{420F2414-AA17-4337-977D-A3F171F694FB}"/>
                </a:ext>
              </a:extLst>
            </p:cNvPr>
            <p:cNvGrpSpPr/>
            <p:nvPr/>
          </p:nvGrpSpPr>
          <p:grpSpPr>
            <a:xfrm>
              <a:off x="4926500" y="6085059"/>
              <a:ext cx="5037287" cy="772941"/>
              <a:chOff x="0" y="6085059"/>
              <a:chExt cx="5037287" cy="772941"/>
            </a:xfrm>
          </p:grpSpPr>
          <p:grpSp>
            <p:nvGrpSpPr>
              <p:cNvPr id="1407" name="Group 1406">
                <a:extLst>
                  <a:ext uri="{FF2B5EF4-FFF2-40B4-BE49-F238E27FC236}">
                    <a16:creationId xmlns:a16="http://schemas.microsoft.com/office/drawing/2014/main" id="{D4B4A139-8D6B-4202-8A45-F8064EABD2A0}"/>
                  </a:ext>
                </a:extLst>
              </p:cNvPr>
              <p:cNvGrpSpPr/>
              <p:nvPr/>
            </p:nvGrpSpPr>
            <p:grpSpPr>
              <a:xfrm>
                <a:off x="0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11" name="Picture 1410">
                  <a:extLst>
                    <a:ext uri="{FF2B5EF4-FFF2-40B4-BE49-F238E27FC236}">
                      <a16:creationId xmlns:a16="http://schemas.microsoft.com/office/drawing/2014/main" id="{29247DCD-9091-4D41-BD76-B9CA71305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2" name="Picture 1411">
                  <a:extLst>
                    <a:ext uri="{FF2B5EF4-FFF2-40B4-BE49-F238E27FC236}">
                      <a16:creationId xmlns:a16="http://schemas.microsoft.com/office/drawing/2014/main" id="{2D79696D-00B1-460D-9A01-ABD09AFE93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  <p:grpSp>
            <p:nvGrpSpPr>
              <p:cNvPr id="1408" name="Group 1407">
                <a:extLst>
                  <a:ext uri="{FF2B5EF4-FFF2-40B4-BE49-F238E27FC236}">
                    <a16:creationId xmlns:a16="http://schemas.microsoft.com/office/drawing/2014/main" id="{863BBE6A-AADD-4358-9B95-56BCA468B699}"/>
                  </a:ext>
                </a:extLst>
              </p:cNvPr>
              <p:cNvGrpSpPr/>
              <p:nvPr/>
            </p:nvGrpSpPr>
            <p:grpSpPr>
              <a:xfrm>
                <a:off x="2515497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09" name="Picture 1408">
                  <a:extLst>
                    <a:ext uri="{FF2B5EF4-FFF2-40B4-BE49-F238E27FC236}">
                      <a16:creationId xmlns:a16="http://schemas.microsoft.com/office/drawing/2014/main" id="{A68A5647-9D73-40B8-B891-07902A695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0" name="Picture 1409">
                  <a:extLst>
                    <a:ext uri="{FF2B5EF4-FFF2-40B4-BE49-F238E27FC236}">
                      <a16:creationId xmlns:a16="http://schemas.microsoft.com/office/drawing/2014/main" id="{7E2F4BDF-A2CF-4C72-B0E3-CCC76B8589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13" name="Group 1412">
              <a:extLst>
                <a:ext uri="{FF2B5EF4-FFF2-40B4-BE49-F238E27FC236}">
                  <a16:creationId xmlns:a16="http://schemas.microsoft.com/office/drawing/2014/main" id="{42B4ABB1-406B-4E58-B27D-4BEBA760AD8E}"/>
                </a:ext>
              </a:extLst>
            </p:cNvPr>
            <p:cNvGrpSpPr/>
            <p:nvPr/>
          </p:nvGrpSpPr>
          <p:grpSpPr>
            <a:xfrm>
              <a:off x="7162381" y="6085059"/>
              <a:ext cx="5037287" cy="772941"/>
              <a:chOff x="0" y="6085059"/>
              <a:chExt cx="5037287" cy="772941"/>
            </a:xfrm>
          </p:grpSpPr>
          <p:grpSp>
            <p:nvGrpSpPr>
              <p:cNvPr id="1414" name="Group 1413">
                <a:extLst>
                  <a:ext uri="{FF2B5EF4-FFF2-40B4-BE49-F238E27FC236}">
                    <a16:creationId xmlns:a16="http://schemas.microsoft.com/office/drawing/2014/main" id="{1143FD88-0549-4C9B-873D-F47FE5E690F4}"/>
                  </a:ext>
                </a:extLst>
              </p:cNvPr>
              <p:cNvGrpSpPr/>
              <p:nvPr/>
            </p:nvGrpSpPr>
            <p:grpSpPr>
              <a:xfrm>
                <a:off x="0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18" name="Picture 1417">
                  <a:extLst>
                    <a:ext uri="{FF2B5EF4-FFF2-40B4-BE49-F238E27FC236}">
                      <a16:creationId xmlns:a16="http://schemas.microsoft.com/office/drawing/2014/main" id="{3F28EDAA-E19F-41F1-979E-B8ABD53FA6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9" name="Picture 1418">
                  <a:extLst>
                    <a:ext uri="{FF2B5EF4-FFF2-40B4-BE49-F238E27FC236}">
                      <a16:creationId xmlns:a16="http://schemas.microsoft.com/office/drawing/2014/main" id="{201A4704-A2BB-45E6-9099-241DE1226F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  <p:grpSp>
            <p:nvGrpSpPr>
              <p:cNvPr id="1415" name="Group 1414">
                <a:extLst>
                  <a:ext uri="{FF2B5EF4-FFF2-40B4-BE49-F238E27FC236}">
                    <a16:creationId xmlns:a16="http://schemas.microsoft.com/office/drawing/2014/main" id="{AB130247-DE32-4816-A997-6661F7DCC3E7}"/>
                  </a:ext>
                </a:extLst>
              </p:cNvPr>
              <p:cNvGrpSpPr/>
              <p:nvPr/>
            </p:nvGrpSpPr>
            <p:grpSpPr>
              <a:xfrm>
                <a:off x="2515497" y="6085059"/>
                <a:ext cx="2521790" cy="772941"/>
                <a:chOff x="0" y="6085059"/>
                <a:chExt cx="2521790" cy="772941"/>
              </a:xfrm>
            </p:grpSpPr>
            <p:pic>
              <p:nvPicPr>
                <p:cNvPr id="1416" name="Picture 1415">
                  <a:extLst>
                    <a:ext uri="{FF2B5EF4-FFF2-40B4-BE49-F238E27FC236}">
                      <a16:creationId xmlns:a16="http://schemas.microsoft.com/office/drawing/2014/main" id="{718114DD-886D-4958-8BBC-BE4875AF3B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6085059"/>
                  <a:ext cx="1274104" cy="772941"/>
                </a:xfrm>
                <a:prstGeom prst="rect">
                  <a:avLst/>
                </a:prstGeom>
              </p:spPr>
            </p:pic>
            <p:pic>
              <p:nvPicPr>
                <p:cNvPr id="1417" name="Picture 1416">
                  <a:extLst>
                    <a:ext uri="{FF2B5EF4-FFF2-40B4-BE49-F238E27FC236}">
                      <a16:creationId xmlns:a16="http://schemas.microsoft.com/office/drawing/2014/main" id="{A1B4B003-7393-40B1-935E-ACEB71AA5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7686" y="6085059"/>
                  <a:ext cx="1274104" cy="772941"/>
                </a:xfrm>
                <a:prstGeom prst="rect">
                  <a:avLst/>
                </a:prstGeom>
              </p:spPr>
            </p:pic>
          </p:grpSp>
        </p:grpSp>
        <p:pic>
          <p:nvPicPr>
            <p:cNvPr id="1420" name="Picture 1419">
              <a:extLst>
                <a:ext uri="{FF2B5EF4-FFF2-40B4-BE49-F238E27FC236}">
                  <a16:creationId xmlns:a16="http://schemas.microsoft.com/office/drawing/2014/main" id="{47D0C83E-8EB8-4F4A-8CFB-4B15B4626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199" y="3675837"/>
              <a:ext cx="1847427" cy="1841080"/>
            </a:xfrm>
            <a:prstGeom prst="rect">
              <a:avLst/>
            </a:prstGeom>
          </p:spPr>
        </p:pic>
        <p:pic>
          <p:nvPicPr>
            <p:cNvPr id="1680" name="Picture 1679">
              <a:extLst>
                <a:ext uri="{FF2B5EF4-FFF2-40B4-BE49-F238E27FC236}">
                  <a16:creationId xmlns:a16="http://schemas.microsoft.com/office/drawing/2014/main" id="{D4E7B4B6-6FE3-4F85-BA55-74CDD41D8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60829" y="2003098"/>
              <a:ext cx="6731171" cy="433172"/>
            </a:xfrm>
            <a:prstGeom prst="rect">
              <a:avLst/>
            </a:prstGeom>
          </p:spPr>
        </p:pic>
        <p:grpSp>
          <p:nvGrpSpPr>
            <p:cNvPr id="568" name="Group 567">
              <a:extLst>
                <a:ext uri="{FF2B5EF4-FFF2-40B4-BE49-F238E27FC236}">
                  <a16:creationId xmlns:a16="http://schemas.microsoft.com/office/drawing/2014/main" id="{2BE388F8-5FB1-4878-9377-3F2C5A863136}"/>
                </a:ext>
              </a:extLst>
            </p:cNvPr>
            <p:cNvGrpSpPr/>
            <p:nvPr/>
          </p:nvGrpSpPr>
          <p:grpSpPr>
            <a:xfrm>
              <a:off x="10885113" y="1718029"/>
              <a:ext cx="773953" cy="712603"/>
              <a:chOff x="-7202837" y="1225264"/>
              <a:chExt cx="1622261" cy="1493668"/>
            </a:xfrm>
          </p:grpSpPr>
          <p:sp>
            <p:nvSpPr>
              <p:cNvPr id="569" name="Freeform 5">
                <a:extLst>
                  <a:ext uri="{FF2B5EF4-FFF2-40B4-BE49-F238E27FC236}">
                    <a16:creationId xmlns:a16="http://schemas.microsoft.com/office/drawing/2014/main" id="{949C9CB8-2FBA-4941-9D42-947B47FE6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">
                <a:extLst>
                  <a:ext uri="{FF2B5EF4-FFF2-40B4-BE49-F238E27FC236}">
                    <a16:creationId xmlns:a16="http://schemas.microsoft.com/office/drawing/2014/main" id="{F2B5EBB8-FD40-4A7A-8622-0C92819F0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Rectangle 7">
                <a:extLst>
                  <a:ext uri="{FF2B5EF4-FFF2-40B4-BE49-F238E27FC236}">
                    <a16:creationId xmlns:a16="http://schemas.microsoft.com/office/drawing/2014/main" id="{9AB6CD39-6A07-41F9-B4F9-7CD807548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Rectangle 8">
                <a:extLst>
                  <a:ext uri="{FF2B5EF4-FFF2-40B4-BE49-F238E27FC236}">
                    <a16:creationId xmlns:a16="http://schemas.microsoft.com/office/drawing/2014/main" id="{95A8F39E-D9F0-4770-89C6-17781F321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Rectangle 9">
                <a:extLst>
                  <a:ext uri="{FF2B5EF4-FFF2-40B4-BE49-F238E27FC236}">
                    <a16:creationId xmlns:a16="http://schemas.microsoft.com/office/drawing/2014/main" id="{D1425CFE-99BE-44E4-BB36-0117B1BDBD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Rectangle 10">
                <a:extLst>
                  <a:ext uri="{FF2B5EF4-FFF2-40B4-BE49-F238E27FC236}">
                    <a16:creationId xmlns:a16="http://schemas.microsoft.com/office/drawing/2014/main" id="{AD58DA62-1538-4BEF-9A80-24FC1EB74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Rectangle 11">
                <a:extLst>
                  <a:ext uri="{FF2B5EF4-FFF2-40B4-BE49-F238E27FC236}">
                    <a16:creationId xmlns:a16="http://schemas.microsoft.com/office/drawing/2014/main" id="{BAFD01E0-36CB-40BC-88BA-4AFCC0C72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12">
                <a:extLst>
                  <a:ext uri="{FF2B5EF4-FFF2-40B4-BE49-F238E27FC236}">
                    <a16:creationId xmlns:a16="http://schemas.microsoft.com/office/drawing/2014/main" id="{C4794C7F-89ED-41C5-9A57-4D922AB0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13">
                <a:extLst>
                  <a:ext uri="{FF2B5EF4-FFF2-40B4-BE49-F238E27FC236}">
                    <a16:creationId xmlns:a16="http://schemas.microsoft.com/office/drawing/2014/main" id="{D6B58372-0DE4-45E3-9510-B8A1EC8FE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Rectangle 14">
                <a:extLst>
                  <a:ext uri="{FF2B5EF4-FFF2-40B4-BE49-F238E27FC236}">
                    <a16:creationId xmlns:a16="http://schemas.microsoft.com/office/drawing/2014/main" id="{6D4D57A3-6E69-4671-B417-E10AB29045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15">
                <a:extLst>
                  <a:ext uri="{FF2B5EF4-FFF2-40B4-BE49-F238E27FC236}">
                    <a16:creationId xmlns:a16="http://schemas.microsoft.com/office/drawing/2014/main" id="{0680C697-7ED2-4E37-81B9-EF92A8A33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Rectangle 16">
                <a:extLst>
                  <a:ext uri="{FF2B5EF4-FFF2-40B4-BE49-F238E27FC236}">
                    <a16:creationId xmlns:a16="http://schemas.microsoft.com/office/drawing/2014/main" id="{82A3BBD0-D976-4E6E-A992-41B6A53C3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Rectangle 17">
                <a:extLst>
                  <a:ext uri="{FF2B5EF4-FFF2-40B4-BE49-F238E27FC236}">
                    <a16:creationId xmlns:a16="http://schemas.microsoft.com/office/drawing/2014/main" id="{796518FB-5172-46E6-B185-39F7A5553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18">
                <a:extLst>
                  <a:ext uri="{FF2B5EF4-FFF2-40B4-BE49-F238E27FC236}">
                    <a16:creationId xmlns:a16="http://schemas.microsoft.com/office/drawing/2014/main" id="{4559A5FB-8A7C-4103-96E4-F5AEBDBC0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19">
                <a:extLst>
                  <a:ext uri="{FF2B5EF4-FFF2-40B4-BE49-F238E27FC236}">
                    <a16:creationId xmlns:a16="http://schemas.microsoft.com/office/drawing/2014/main" id="{FE13DAFF-FA9D-4E56-B19E-FFE49F19D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Rectangle 20">
                <a:extLst>
                  <a:ext uri="{FF2B5EF4-FFF2-40B4-BE49-F238E27FC236}">
                    <a16:creationId xmlns:a16="http://schemas.microsoft.com/office/drawing/2014/main" id="{F7174257-B347-4A08-AB02-53755E097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Rectangle 21">
                <a:extLst>
                  <a:ext uri="{FF2B5EF4-FFF2-40B4-BE49-F238E27FC236}">
                    <a16:creationId xmlns:a16="http://schemas.microsoft.com/office/drawing/2014/main" id="{76EC1273-AD18-4067-9D2E-D14285893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22">
                <a:extLst>
                  <a:ext uri="{FF2B5EF4-FFF2-40B4-BE49-F238E27FC236}">
                    <a16:creationId xmlns:a16="http://schemas.microsoft.com/office/drawing/2014/main" id="{C0A11EAF-8B8A-4EBD-8630-35BC4D6F6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23">
                <a:extLst>
                  <a:ext uri="{FF2B5EF4-FFF2-40B4-BE49-F238E27FC236}">
                    <a16:creationId xmlns:a16="http://schemas.microsoft.com/office/drawing/2014/main" id="{C1C627C2-8DAC-47C2-8C9E-7C33C2F9D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Rectangle 24">
                <a:extLst>
                  <a:ext uri="{FF2B5EF4-FFF2-40B4-BE49-F238E27FC236}">
                    <a16:creationId xmlns:a16="http://schemas.microsoft.com/office/drawing/2014/main" id="{9545F052-14D4-4967-B4F6-B0EC4DC88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Rectangle 25">
                <a:extLst>
                  <a:ext uri="{FF2B5EF4-FFF2-40B4-BE49-F238E27FC236}">
                    <a16:creationId xmlns:a16="http://schemas.microsoft.com/office/drawing/2014/main" id="{085EA84D-46B2-49F7-9273-ED93B850D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Rectangle 26">
                <a:extLst>
                  <a:ext uri="{FF2B5EF4-FFF2-40B4-BE49-F238E27FC236}">
                    <a16:creationId xmlns:a16="http://schemas.microsoft.com/office/drawing/2014/main" id="{C2AA5F09-C96E-4D09-BBD3-B11595DC3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Rectangle 27">
                <a:extLst>
                  <a:ext uri="{FF2B5EF4-FFF2-40B4-BE49-F238E27FC236}">
                    <a16:creationId xmlns:a16="http://schemas.microsoft.com/office/drawing/2014/main" id="{C7F127C3-B1DE-4BE5-B5FB-2A0CFAC66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Rectangle 28">
                <a:extLst>
                  <a:ext uri="{FF2B5EF4-FFF2-40B4-BE49-F238E27FC236}">
                    <a16:creationId xmlns:a16="http://schemas.microsoft.com/office/drawing/2014/main" id="{D8EF34FE-C29E-4238-B8B3-ED1C6A6589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Rectangle 29">
                <a:extLst>
                  <a:ext uri="{FF2B5EF4-FFF2-40B4-BE49-F238E27FC236}">
                    <a16:creationId xmlns:a16="http://schemas.microsoft.com/office/drawing/2014/main" id="{7D19CC4B-64DA-4CEA-AD68-E2D5EA803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Rectangle 30">
                <a:extLst>
                  <a:ext uri="{FF2B5EF4-FFF2-40B4-BE49-F238E27FC236}">
                    <a16:creationId xmlns:a16="http://schemas.microsoft.com/office/drawing/2014/main" id="{37A535AE-A7B6-4152-9137-02AA2B365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Rectangle 31">
                <a:extLst>
                  <a:ext uri="{FF2B5EF4-FFF2-40B4-BE49-F238E27FC236}">
                    <a16:creationId xmlns:a16="http://schemas.microsoft.com/office/drawing/2014/main" id="{1FD437AF-9058-4910-9EBE-AA36858E7A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Rectangle 32">
                <a:extLst>
                  <a:ext uri="{FF2B5EF4-FFF2-40B4-BE49-F238E27FC236}">
                    <a16:creationId xmlns:a16="http://schemas.microsoft.com/office/drawing/2014/main" id="{8B3A8EB0-190E-4A31-ADE4-9FE3FCAC3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Rectangle 33">
                <a:extLst>
                  <a:ext uri="{FF2B5EF4-FFF2-40B4-BE49-F238E27FC236}">
                    <a16:creationId xmlns:a16="http://schemas.microsoft.com/office/drawing/2014/main" id="{B6E9F0E6-C03E-4FE4-BD1E-3B154D778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34">
                <a:extLst>
                  <a:ext uri="{FF2B5EF4-FFF2-40B4-BE49-F238E27FC236}">
                    <a16:creationId xmlns:a16="http://schemas.microsoft.com/office/drawing/2014/main" id="{575AF23F-FD69-4CAF-9E98-102BDBC06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Rectangle 35">
                <a:extLst>
                  <a:ext uri="{FF2B5EF4-FFF2-40B4-BE49-F238E27FC236}">
                    <a16:creationId xmlns:a16="http://schemas.microsoft.com/office/drawing/2014/main" id="{F71E8F08-0B44-4CCA-A10B-79970FDA4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Rectangle 36">
                <a:extLst>
                  <a:ext uri="{FF2B5EF4-FFF2-40B4-BE49-F238E27FC236}">
                    <a16:creationId xmlns:a16="http://schemas.microsoft.com/office/drawing/2014/main" id="{0E4B7B5A-977D-4DC2-9AC2-5D3E22D92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Rectangle 37">
                <a:extLst>
                  <a:ext uri="{FF2B5EF4-FFF2-40B4-BE49-F238E27FC236}">
                    <a16:creationId xmlns:a16="http://schemas.microsoft.com/office/drawing/2014/main" id="{A3BC2B24-03AE-4978-8802-95237F2DD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Rectangle 38">
                <a:extLst>
                  <a:ext uri="{FF2B5EF4-FFF2-40B4-BE49-F238E27FC236}">
                    <a16:creationId xmlns:a16="http://schemas.microsoft.com/office/drawing/2014/main" id="{EF4B24D5-FC1B-4337-908E-D6B7E42C91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Rectangle 39">
                <a:extLst>
                  <a:ext uri="{FF2B5EF4-FFF2-40B4-BE49-F238E27FC236}">
                    <a16:creationId xmlns:a16="http://schemas.microsoft.com/office/drawing/2014/main" id="{EB975F95-D9A7-48E5-BA76-9A13A669B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40">
                <a:extLst>
                  <a:ext uri="{FF2B5EF4-FFF2-40B4-BE49-F238E27FC236}">
                    <a16:creationId xmlns:a16="http://schemas.microsoft.com/office/drawing/2014/main" id="{9428AB20-732E-4CF7-B58B-8CD25BC1F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Rectangle 41">
                <a:extLst>
                  <a:ext uri="{FF2B5EF4-FFF2-40B4-BE49-F238E27FC236}">
                    <a16:creationId xmlns:a16="http://schemas.microsoft.com/office/drawing/2014/main" id="{B6B75761-A3D7-4967-B9AD-760AEE25B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Rectangle 42">
                <a:extLst>
                  <a:ext uri="{FF2B5EF4-FFF2-40B4-BE49-F238E27FC236}">
                    <a16:creationId xmlns:a16="http://schemas.microsoft.com/office/drawing/2014/main" id="{891D2EA6-A23E-486E-B964-5A515CEFA5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Rectangle 43">
                <a:extLst>
                  <a:ext uri="{FF2B5EF4-FFF2-40B4-BE49-F238E27FC236}">
                    <a16:creationId xmlns:a16="http://schemas.microsoft.com/office/drawing/2014/main" id="{C5C6D077-916A-4617-ADA1-62FA43F70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Rectangle 44">
                <a:extLst>
                  <a:ext uri="{FF2B5EF4-FFF2-40B4-BE49-F238E27FC236}">
                    <a16:creationId xmlns:a16="http://schemas.microsoft.com/office/drawing/2014/main" id="{722E002C-7EB6-4A73-9160-6113FDCCB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Rectangle 45">
                <a:extLst>
                  <a:ext uri="{FF2B5EF4-FFF2-40B4-BE49-F238E27FC236}">
                    <a16:creationId xmlns:a16="http://schemas.microsoft.com/office/drawing/2014/main" id="{2156ED3A-CD6E-4590-BED2-311E388BD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Rectangle 46">
                <a:extLst>
                  <a:ext uri="{FF2B5EF4-FFF2-40B4-BE49-F238E27FC236}">
                    <a16:creationId xmlns:a16="http://schemas.microsoft.com/office/drawing/2014/main" id="{19385E33-349A-4B12-9FB1-89BC2C062A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Rectangle 47">
                <a:extLst>
                  <a:ext uri="{FF2B5EF4-FFF2-40B4-BE49-F238E27FC236}">
                    <a16:creationId xmlns:a16="http://schemas.microsoft.com/office/drawing/2014/main" id="{BAC5D34A-7A92-474C-B39B-7E83B4B48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48">
                <a:extLst>
                  <a:ext uri="{FF2B5EF4-FFF2-40B4-BE49-F238E27FC236}">
                    <a16:creationId xmlns:a16="http://schemas.microsoft.com/office/drawing/2014/main" id="{33C332AB-0065-4466-9BC1-FB1280FBB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49">
                <a:extLst>
                  <a:ext uri="{FF2B5EF4-FFF2-40B4-BE49-F238E27FC236}">
                    <a16:creationId xmlns:a16="http://schemas.microsoft.com/office/drawing/2014/main" id="{6F29262F-05D2-4D0D-A964-16EA92286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50">
                <a:extLst>
                  <a:ext uri="{FF2B5EF4-FFF2-40B4-BE49-F238E27FC236}">
                    <a16:creationId xmlns:a16="http://schemas.microsoft.com/office/drawing/2014/main" id="{5AC83ADB-F818-4DAA-8569-75D4ED167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Rectangle 51">
                <a:extLst>
                  <a:ext uri="{FF2B5EF4-FFF2-40B4-BE49-F238E27FC236}">
                    <a16:creationId xmlns:a16="http://schemas.microsoft.com/office/drawing/2014/main" id="{65006684-74A6-4B99-86BB-307491E64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Rectangle 52">
                <a:extLst>
                  <a:ext uri="{FF2B5EF4-FFF2-40B4-BE49-F238E27FC236}">
                    <a16:creationId xmlns:a16="http://schemas.microsoft.com/office/drawing/2014/main" id="{75C39A14-EC78-4DF7-9206-31B4B10D3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53">
                <a:extLst>
                  <a:ext uri="{FF2B5EF4-FFF2-40B4-BE49-F238E27FC236}">
                    <a16:creationId xmlns:a16="http://schemas.microsoft.com/office/drawing/2014/main" id="{CFCD0C2D-4FCF-42FD-8554-149B59F383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54">
                <a:extLst>
                  <a:ext uri="{FF2B5EF4-FFF2-40B4-BE49-F238E27FC236}">
                    <a16:creationId xmlns:a16="http://schemas.microsoft.com/office/drawing/2014/main" id="{67901823-9B43-4D2B-8A16-6C971DAB0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55">
                <a:extLst>
                  <a:ext uri="{FF2B5EF4-FFF2-40B4-BE49-F238E27FC236}">
                    <a16:creationId xmlns:a16="http://schemas.microsoft.com/office/drawing/2014/main" id="{2676E344-11AA-4505-A294-CE616DC35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56">
                <a:extLst>
                  <a:ext uri="{FF2B5EF4-FFF2-40B4-BE49-F238E27FC236}">
                    <a16:creationId xmlns:a16="http://schemas.microsoft.com/office/drawing/2014/main" id="{AD0FA2AA-0AFF-4D91-814E-BA1A1EE55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Rectangle 57">
                <a:extLst>
                  <a:ext uri="{FF2B5EF4-FFF2-40B4-BE49-F238E27FC236}">
                    <a16:creationId xmlns:a16="http://schemas.microsoft.com/office/drawing/2014/main" id="{C459C813-CE7A-4B6D-88B9-0493AC611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58">
                <a:extLst>
                  <a:ext uri="{FF2B5EF4-FFF2-40B4-BE49-F238E27FC236}">
                    <a16:creationId xmlns:a16="http://schemas.microsoft.com/office/drawing/2014/main" id="{663CBFF0-F3B0-4D2E-AE7E-37B029DEB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59">
                <a:extLst>
                  <a:ext uri="{FF2B5EF4-FFF2-40B4-BE49-F238E27FC236}">
                    <a16:creationId xmlns:a16="http://schemas.microsoft.com/office/drawing/2014/main" id="{00FB6EE8-4076-4177-85B2-A62917405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Rectangle 60">
                <a:extLst>
                  <a:ext uri="{FF2B5EF4-FFF2-40B4-BE49-F238E27FC236}">
                    <a16:creationId xmlns:a16="http://schemas.microsoft.com/office/drawing/2014/main" id="{089DE41C-B7DA-4F0C-8A76-64AC42E86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Freeform 61">
                <a:extLst>
                  <a:ext uri="{FF2B5EF4-FFF2-40B4-BE49-F238E27FC236}">
                    <a16:creationId xmlns:a16="http://schemas.microsoft.com/office/drawing/2014/main" id="{7583F4C2-D0BF-4450-8F2D-89A877AE7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2">
                <a:extLst>
                  <a:ext uri="{FF2B5EF4-FFF2-40B4-BE49-F238E27FC236}">
                    <a16:creationId xmlns:a16="http://schemas.microsoft.com/office/drawing/2014/main" id="{28D51746-FBAF-43A2-A0DC-CC8099172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Freeform 63">
                <a:extLst>
                  <a:ext uri="{FF2B5EF4-FFF2-40B4-BE49-F238E27FC236}">
                    <a16:creationId xmlns:a16="http://schemas.microsoft.com/office/drawing/2014/main" id="{BB9FECBD-5226-45AD-9862-8D6FC43FB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4">
                <a:extLst>
                  <a:ext uri="{FF2B5EF4-FFF2-40B4-BE49-F238E27FC236}">
                    <a16:creationId xmlns:a16="http://schemas.microsoft.com/office/drawing/2014/main" id="{1569CDFF-9BF3-48F3-9F8A-31960DF7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5">
                <a:extLst>
                  <a:ext uri="{FF2B5EF4-FFF2-40B4-BE49-F238E27FC236}">
                    <a16:creationId xmlns:a16="http://schemas.microsoft.com/office/drawing/2014/main" id="{5B8569A4-7482-43CE-BFC7-1FFB3C03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Freeform 66">
                <a:extLst>
                  <a:ext uri="{FF2B5EF4-FFF2-40B4-BE49-F238E27FC236}">
                    <a16:creationId xmlns:a16="http://schemas.microsoft.com/office/drawing/2014/main" id="{6868933E-6180-4D72-B3C3-27A48E8DE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">
                <a:extLst>
                  <a:ext uri="{FF2B5EF4-FFF2-40B4-BE49-F238E27FC236}">
                    <a16:creationId xmlns:a16="http://schemas.microsoft.com/office/drawing/2014/main" id="{D17E7B03-6DC1-403F-80AA-FD37E2C62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8">
                <a:extLst>
                  <a:ext uri="{FF2B5EF4-FFF2-40B4-BE49-F238E27FC236}">
                    <a16:creationId xmlns:a16="http://schemas.microsoft.com/office/drawing/2014/main" id="{012561C0-A5E9-4C95-85BF-E353C7BB8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9">
                <a:extLst>
                  <a:ext uri="{FF2B5EF4-FFF2-40B4-BE49-F238E27FC236}">
                    <a16:creationId xmlns:a16="http://schemas.microsoft.com/office/drawing/2014/main" id="{27C9BEC9-CD9C-4A85-B066-808EC4A42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70">
                <a:extLst>
                  <a:ext uri="{FF2B5EF4-FFF2-40B4-BE49-F238E27FC236}">
                    <a16:creationId xmlns:a16="http://schemas.microsoft.com/office/drawing/2014/main" id="{463FFD67-CBAC-47EC-B8BC-A968BD529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71">
                <a:extLst>
                  <a:ext uri="{FF2B5EF4-FFF2-40B4-BE49-F238E27FC236}">
                    <a16:creationId xmlns:a16="http://schemas.microsoft.com/office/drawing/2014/main" id="{8A33C0B3-66F6-4084-AED5-2F20CE909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Rectangle 72">
                <a:extLst>
                  <a:ext uri="{FF2B5EF4-FFF2-40B4-BE49-F238E27FC236}">
                    <a16:creationId xmlns:a16="http://schemas.microsoft.com/office/drawing/2014/main" id="{12A162A8-D4DA-47F6-A73A-C7997757F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73">
                <a:extLst>
                  <a:ext uri="{FF2B5EF4-FFF2-40B4-BE49-F238E27FC236}">
                    <a16:creationId xmlns:a16="http://schemas.microsoft.com/office/drawing/2014/main" id="{5764743A-3CA7-4740-900E-2129D0ACF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Rectangle 74">
                <a:extLst>
                  <a:ext uri="{FF2B5EF4-FFF2-40B4-BE49-F238E27FC236}">
                    <a16:creationId xmlns:a16="http://schemas.microsoft.com/office/drawing/2014/main" id="{2284CB0A-750B-400E-A29E-4B9A5EF23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Rectangle 75">
                <a:extLst>
                  <a:ext uri="{FF2B5EF4-FFF2-40B4-BE49-F238E27FC236}">
                    <a16:creationId xmlns:a16="http://schemas.microsoft.com/office/drawing/2014/main" id="{3B666203-43AD-4FC8-A955-E6388086C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76">
                <a:extLst>
                  <a:ext uri="{FF2B5EF4-FFF2-40B4-BE49-F238E27FC236}">
                    <a16:creationId xmlns:a16="http://schemas.microsoft.com/office/drawing/2014/main" id="{F104C9D3-4E32-4E11-B7D6-6FBAC3A1D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Rectangle 77">
                <a:extLst>
                  <a:ext uri="{FF2B5EF4-FFF2-40B4-BE49-F238E27FC236}">
                    <a16:creationId xmlns:a16="http://schemas.microsoft.com/office/drawing/2014/main" id="{432E9AA6-99F0-4BF1-9452-6CF59B11D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Rectangle 78">
                <a:extLst>
                  <a:ext uri="{FF2B5EF4-FFF2-40B4-BE49-F238E27FC236}">
                    <a16:creationId xmlns:a16="http://schemas.microsoft.com/office/drawing/2014/main" id="{A170FC7C-725C-48E5-AA06-351A19C7E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79">
                <a:extLst>
                  <a:ext uri="{FF2B5EF4-FFF2-40B4-BE49-F238E27FC236}">
                    <a16:creationId xmlns:a16="http://schemas.microsoft.com/office/drawing/2014/main" id="{F5FC974E-9B87-45D8-9D0B-497DD6B34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Rectangle 80">
                <a:extLst>
                  <a:ext uri="{FF2B5EF4-FFF2-40B4-BE49-F238E27FC236}">
                    <a16:creationId xmlns:a16="http://schemas.microsoft.com/office/drawing/2014/main" id="{EF20D9E2-C775-416A-993D-421B7D18A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Rectangle 81">
                <a:extLst>
                  <a:ext uri="{FF2B5EF4-FFF2-40B4-BE49-F238E27FC236}">
                    <a16:creationId xmlns:a16="http://schemas.microsoft.com/office/drawing/2014/main" id="{B5DC5D93-37F1-4A4E-83D5-80F9A26DF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Rectangle 82">
                <a:extLst>
                  <a:ext uri="{FF2B5EF4-FFF2-40B4-BE49-F238E27FC236}">
                    <a16:creationId xmlns:a16="http://schemas.microsoft.com/office/drawing/2014/main" id="{6ED2A24C-30C5-40DA-8D9E-4F4B7ACD5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Rectangle 83">
                <a:extLst>
                  <a:ext uri="{FF2B5EF4-FFF2-40B4-BE49-F238E27FC236}">
                    <a16:creationId xmlns:a16="http://schemas.microsoft.com/office/drawing/2014/main" id="{275D3CE9-31BD-436C-A30A-17C8AC182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Rectangle 84">
                <a:extLst>
                  <a:ext uri="{FF2B5EF4-FFF2-40B4-BE49-F238E27FC236}">
                    <a16:creationId xmlns:a16="http://schemas.microsoft.com/office/drawing/2014/main" id="{01EF1A02-45E3-42A5-8DC2-75F47EFDD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Rectangle 85">
                <a:extLst>
                  <a:ext uri="{FF2B5EF4-FFF2-40B4-BE49-F238E27FC236}">
                    <a16:creationId xmlns:a16="http://schemas.microsoft.com/office/drawing/2014/main" id="{D292BB75-CB9C-4B75-AAC0-85579BE22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Rectangle 86">
                <a:extLst>
                  <a:ext uri="{FF2B5EF4-FFF2-40B4-BE49-F238E27FC236}">
                    <a16:creationId xmlns:a16="http://schemas.microsoft.com/office/drawing/2014/main" id="{B1E1DB86-7B5A-41EE-9300-F6BA290D4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87">
                <a:extLst>
                  <a:ext uri="{FF2B5EF4-FFF2-40B4-BE49-F238E27FC236}">
                    <a16:creationId xmlns:a16="http://schemas.microsoft.com/office/drawing/2014/main" id="{8B818241-DC0F-4D2A-ADBC-E3FD111530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Rectangle 88">
                <a:extLst>
                  <a:ext uri="{FF2B5EF4-FFF2-40B4-BE49-F238E27FC236}">
                    <a16:creationId xmlns:a16="http://schemas.microsoft.com/office/drawing/2014/main" id="{2A079727-276F-4BB0-94D3-CAF3032A2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Rectangle 89">
                <a:extLst>
                  <a:ext uri="{FF2B5EF4-FFF2-40B4-BE49-F238E27FC236}">
                    <a16:creationId xmlns:a16="http://schemas.microsoft.com/office/drawing/2014/main" id="{805CFE65-23E0-4439-A198-7AB5CF2B3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90">
                <a:extLst>
                  <a:ext uri="{FF2B5EF4-FFF2-40B4-BE49-F238E27FC236}">
                    <a16:creationId xmlns:a16="http://schemas.microsoft.com/office/drawing/2014/main" id="{3F32ED3A-3A3D-4FC4-9D80-65C887AF15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91">
                <a:extLst>
                  <a:ext uri="{FF2B5EF4-FFF2-40B4-BE49-F238E27FC236}">
                    <a16:creationId xmlns:a16="http://schemas.microsoft.com/office/drawing/2014/main" id="{707DDD00-8F0D-41B0-87FF-6E63CE258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Rectangle 92">
                <a:extLst>
                  <a:ext uri="{FF2B5EF4-FFF2-40B4-BE49-F238E27FC236}">
                    <a16:creationId xmlns:a16="http://schemas.microsoft.com/office/drawing/2014/main" id="{72981603-D4AA-4BB0-B0E1-4EA533083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93">
                <a:extLst>
                  <a:ext uri="{FF2B5EF4-FFF2-40B4-BE49-F238E27FC236}">
                    <a16:creationId xmlns:a16="http://schemas.microsoft.com/office/drawing/2014/main" id="{7DF65B3F-8501-430C-B1D0-6F89D2A21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Rectangle 94">
                <a:extLst>
                  <a:ext uri="{FF2B5EF4-FFF2-40B4-BE49-F238E27FC236}">
                    <a16:creationId xmlns:a16="http://schemas.microsoft.com/office/drawing/2014/main" id="{4B4A114C-CE67-43B4-91DC-B9193DA90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Rectangle 95">
                <a:extLst>
                  <a:ext uri="{FF2B5EF4-FFF2-40B4-BE49-F238E27FC236}">
                    <a16:creationId xmlns:a16="http://schemas.microsoft.com/office/drawing/2014/main" id="{0231AB47-85C0-4F62-9246-100F67ADE9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96">
                <a:extLst>
                  <a:ext uri="{FF2B5EF4-FFF2-40B4-BE49-F238E27FC236}">
                    <a16:creationId xmlns:a16="http://schemas.microsoft.com/office/drawing/2014/main" id="{6E300A16-8439-44CB-BBBC-D284155A1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Freeform 97">
                <a:extLst>
                  <a:ext uri="{FF2B5EF4-FFF2-40B4-BE49-F238E27FC236}">
                    <a16:creationId xmlns:a16="http://schemas.microsoft.com/office/drawing/2014/main" id="{69FB9935-0214-4927-934D-AF5531949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Rectangle 98">
                <a:extLst>
                  <a:ext uri="{FF2B5EF4-FFF2-40B4-BE49-F238E27FC236}">
                    <a16:creationId xmlns:a16="http://schemas.microsoft.com/office/drawing/2014/main" id="{698983D6-570A-476D-ADB6-2E945191E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Rectangle 99">
                <a:extLst>
                  <a:ext uri="{FF2B5EF4-FFF2-40B4-BE49-F238E27FC236}">
                    <a16:creationId xmlns:a16="http://schemas.microsoft.com/office/drawing/2014/main" id="{A5DC37EF-FB9F-4081-A8BB-1EEB87EB8B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100">
                <a:extLst>
                  <a:ext uri="{FF2B5EF4-FFF2-40B4-BE49-F238E27FC236}">
                    <a16:creationId xmlns:a16="http://schemas.microsoft.com/office/drawing/2014/main" id="{02332BC0-0ADF-4565-B4F3-04E1622CD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Rectangle 101">
                <a:extLst>
                  <a:ext uri="{FF2B5EF4-FFF2-40B4-BE49-F238E27FC236}">
                    <a16:creationId xmlns:a16="http://schemas.microsoft.com/office/drawing/2014/main" id="{DE53DC3E-1165-4937-BDBA-BA519787D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Rectangle 102">
                <a:extLst>
                  <a:ext uri="{FF2B5EF4-FFF2-40B4-BE49-F238E27FC236}">
                    <a16:creationId xmlns:a16="http://schemas.microsoft.com/office/drawing/2014/main" id="{AE2F0A0F-EC7A-4848-B6CD-DB5769A1F1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Rectangle 103">
                <a:extLst>
                  <a:ext uri="{FF2B5EF4-FFF2-40B4-BE49-F238E27FC236}">
                    <a16:creationId xmlns:a16="http://schemas.microsoft.com/office/drawing/2014/main" id="{2D9DF7E7-7C7F-450D-A5F9-93B7D8124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Freeform 104">
                <a:extLst>
                  <a:ext uri="{FF2B5EF4-FFF2-40B4-BE49-F238E27FC236}">
                    <a16:creationId xmlns:a16="http://schemas.microsoft.com/office/drawing/2014/main" id="{1330E828-48DE-416B-987B-0DC763605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105">
                <a:extLst>
                  <a:ext uri="{FF2B5EF4-FFF2-40B4-BE49-F238E27FC236}">
                    <a16:creationId xmlns:a16="http://schemas.microsoft.com/office/drawing/2014/main" id="{7C5018BD-008D-49D2-BD32-1B90C0D4B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106">
                <a:extLst>
                  <a:ext uri="{FF2B5EF4-FFF2-40B4-BE49-F238E27FC236}">
                    <a16:creationId xmlns:a16="http://schemas.microsoft.com/office/drawing/2014/main" id="{B315F3E3-4D60-40AD-9E61-B430C1C29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107">
                <a:extLst>
                  <a:ext uri="{FF2B5EF4-FFF2-40B4-BE49-F238E27FC236}">
                    <a16:creationId xmlns:a16="http://schemas.microsoft.com/office/drawing/2014/main" id="{E96472A5-55A5-4E6F-A5D0-0CB0C4027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Rectangle 108">
                <a:extLst>
                  <a:ext uri="{FF2B5EF4-FFF2-40B4-BE49-F238E27FC236}">
                    <a16:creationId xmlns:a16="http://schemas.microsoft.com/office/drawing/2014/main" id="{383A1A87-E739-4FC0-BAE8-AD1E1B595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Rectangle 109">
                <a:extLst>
                  <a:ext uri="{FF2B5EF4-FFF2-40B4-BE49-F238E27FC236}">
                    <a16:creationId xmlns:a16="http://schemas.microsoft.com/office/drawing/2014/main" id="{295FAADE-046C-4B1B-BD28-F2A7ACF5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Rectangle 110">
                <a:extLst>
                  <a:ext uri="{FF2B5EF4-FFF2-40B4-BE49-F238E27FC236}">
                    <a16:creationId xmlns:a16="http://schemas.microsoft.com/office/drawing/2014/main" id="{E70C443C-3132-425D-BEF3-2601DCEED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Rectangle 111">
                <a:extLst>
                  <a:ext uri="{FF2B5EF4-FFF2-40B4-BE49-F238E27FC236}">
                    <a16:creationId xmlns:a16="http://schemas.microsoft.com/office/drawing/2014/main" id="{0C58761B-C883-4A66-B016-A9FDB6FB3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Rectangle 112">
                <a:extLst>
                  <a:ext uri="{FF2B5EF4-FFF2-40B4-BE49-F238E27FC236}">
                    <a16:creationId xmlns:a16="http://schemas.microsoft.com/office/drawing/2014/main" id="{08BDF6BA-3506-45AD-A8A8-07F50E3C7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Rectangle 113">
                <a:extLst>
                  <a:ext uri="{FF2B5EF4-FFF2-40B4-BE49-F238E27FC236}">
                    <a16:creationId xmlns:a16="http://schemas.microsoft.com/office/drawing/2014/main" id="{E13B20DD-E2BA-40C6-96A5-01C7FCAD15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114">
                <a:extLst>
                  <a:ext uri="{FF2B5EF4-FFF2-40B4-BE49-F238E27FC236}">
                    <a16:creationId xmlns:a16="http://schemas.microsoft.com/office/drawing/2014/main" id="{E7E6352F-9238-4AC3-BEB8-0729D6870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Rectangle 115">
                <a:extLst>
                  <a:ext uri="{FF2B5EF4-FFF2-40B4-BE49-F238E27FC236}">
                    <a16:creationId xmlns:a16="http://schemas.microsoft.com/office/drawing/2014/main" id="{28156BB1-B807-420D-8852-5559EB8F83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116">
                <a:extLst>
                  <a:ext uri="{FF2B5EF4-FFF2-40B4-BE49-F238E27FC236}">
                    <a16:creationId xmlns:a16="http://schemas.microsoft.com/office/drawing/2014/main" id="{B81AA077-2B21-4E9F-8FD5-4421BCDCB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Rectangle 117">
                <a:extLst>
                  <a:ext uri="{FF2B5EF4-FFF2-40B4-BE49-F238E27FC236}">
                    <a16:creationId xmlns:a16="http://schemas.microsoft.com/office/drawing/2014/main" id="{D8901EDA-528C-4E4F-B35F-6192B95D5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Rectangle 118">
                <a:extLst>
                  <a:ext uri="{FF2B5EF4-FFF2-40B4-BE49-F238E27FC236}">
                    <a16:creationId xmlns:a16="http://schemas.microsoft.com/office/drawing/2014/main" id="{DB394677-2E22-4527-9833-F52F23470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Rectangle 119">
                <a:extLst>
                  <a:ext uri="{FF2B5EF4-FFF2-40B4-BE49-F238E27FC236}">
                    <a16:creationId xmlns:a16="http://schemas.microsoft.com/office/drawing/2014/main" id="{68D22A26-CFCA-4A86-BA5F-9CCE11780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120">
                <a:extLst>
                  <a:ext uri="{FF2B5EF4-FFF2-40B4-BE49-F238E27FC236}">
                    <a16:creationId xmlns:a16="http://schemas.microsoft.com/office/drawing/2014/main" id="{3730FD7F-D8E2-4005-96E6-547E36743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121">
                <a:extLst>
                  <a:ext uri="{FF2B5EF4-FFF2-40B4-BE49-F238E27FC236}">
                    <a16:creationId xmlns:a16="http://schemas.microsoft.com/office/drawing/2014/main" id="{D17988D6-B20A-4674-91BD-EB8421AA8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Rectangle 122">
                <a:extLst>
                  <a:ext uri="{FF2B5EF4-FFF2-40B4-BE49-F238E27FC236}">
                    <a16:creationId xmlns:a16="http://schemas.microsoft.com/office/drawing/2014/main" id="{D6336C3E-8078-4C9F-99A4-8D22E7DB51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123">
                <a:extLst>
                  <a:ext uri="{FF2B5EF4-FFF2-40B4-BE49-F238E27FC236}">
                    <a16:creationId xmlns:a16="http://schemas.microsoft.com/office/drawing/2014/main" id="{A4D6AF7C-EEF2-488F-A559-E6215D577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124">
                <a:extLst>
                  <a:ext uri="{FF2B5EF4-FFF2-40B4-BE49-F238E27FC236}">
                    <a16:creationId xmlns:a16="http://schemas.microsoft.com/office/drawing/2014/main" id="{0382C013-9518-4CA0-8C51-7A5348B1D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Rectangle 125">
                <a:extLst>
                  <a:ext uri="{FF2B5EF4-FFF2-40B4-BE49-F238E27FC236}">
                    <a16:creationId xmlns:a16="http://schemas.microsoft.com/office/drawing/2014/main" id="{5DE319D4-ED53-4AC9-8593-F9F0E2E07E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Rectangle 126">
                <a:extLst>
                  <a:ext uri="{FF2B5EF4-FFF2-40B4-BE49-F238E27FC236}">
                    <a16:creationId xmlns:a16="http://schemas.microsoft.com/office/drawing/2014/main" id="{F38B03FE-19AC-434B-AFEC-BBEED4AA1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Rectangle 127">
                <a:extLst>
                  <a:ext uri="{FF2B5EF4-FFF2-40B4-BE49-F238E27FC236}">
                    <a16:creationId xmlns:a16="http://schemas.microsoft.com/office/drawing/2014/main" id="{A8AE5798-82C0-4568-ACA3-15DCCDA34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128">
                <a:extLst>
                  <a:ext uri="{FF2B5EF4-FFF2-40B4-BE49-F238E27FC236}">
                    <a16:creationId xmlns:a16="http://schemas.microsoft.com/office/drawing/2014/main" id="{5CC1FCB4-37CA-4C4C-80D0-E5DB6F089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1679" name="Picture 1678">
              <a:extLst>
                <a:ext uri="{FF2B5EF4-FFF2-40B4-BE49-F238E27FC236}">
                  <a16:creationId xmlns:a16="http://schemas.microsoft.com/office/drawing/2014/main" id="{964AA6A2-E829-425D-86D1-F37FEFCF0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6555" y="2003098"/>
              <a:ext cx="5586139" cy="433172"/>
            </a:xfrm>
            <a:prstGeom prst="rect">
              <a:avLst/>
            </a:prstGeom>
          </p:spPr>
        </p:pic>
        <p:grpSp>
          <p:nvGrpSpPr>
            <p:cNvPr id="1428" name="Group 1427">
              <a:extLst>
                <a:ext uri="{FF2B5EF4-FFF2-40B4-BE49-F238E27FC236}">
                  <a16:creationId xmlns:a16="http://schemas.microsoft.com/office/drawing/2014/main" id="{6B30B912-5378-4685-8A80-BEC895E3B1D1}"/>
                </a:ext>
              </a:extLst>
            </p:cNvPr>
            <p:cNvGrpSpPr/>
            <p:nvPr/>
          </p:nvGrpSpPr>
          <p:grpSpPr>
            <a:xfrm>
              <a:off x="405900" y="2088181"/>
              <a:ext cx="1275361" cy="722147"/>
              <a:chOff x="229701" y="1306716"/>
              <a:chExt cx="2084257" cy="1180167"/>
            </a:xfrm>
          </p:grpSpPr>
          <p:grpSp>
            <p:nvGrpSpPr>
              <p:cNvPr id="1429" name="Group 1428">
                <a:extLst>
                  <a:ext uri="{FF2B5EF4-FFF2-40B4-BE49-F238E27FC236}">
                    <a16:creationId xmlns:a16="http://schemas.microsoft.com/office/drawing/2014/main" id="{0F6092AD-A448-4244-89B1-FE6053758881}"/>
                  </a:ext>
                </a:extLst>
              </p:cNvPr>
              <p:cNvGrpSpPr/>
              <p:nvPr/>
            </p:nvGrpSpPr>
            <p:grpSpPr>
              <a:xfrm>
                <a:off x="229701" y="1306716"/>
                <a:ext cx="1281770" cy="1180167"/>
                <a:chOff x="-7202837" y="1225264"/>
                <a:chExt cx="1622261" cy="1493668"/>
              </a:xfrm>
            </p:grpSpPr>
            <p:sp>
              <p:nvSpPr>
                <p:cNvPr id="1555" name="Freeform 5">
                  <a:extLst>
                    <a:ext uri="{FF2B5EF4-FFF2-40B4-BE49-F238E27FC236}">
                      <a16:creationId xmlns:a16="http://schemas.microsoft.com/office/drawing/2014/main" id="{68E5D414-F90A-4BD3-BBB2-7004BDC36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6" name="Freeform 6">
                  <a:extLst>
                    <a:ext uri="{FF2B5EF4-FFF2-40B4-BE49-F238E27FC236}">
                      <a16:creationId xmlns:a16="http://schemas.microsoft.com/office/drawing/2014/main" id="{867C8C33-29CC-4009-B065-BF7F16F95F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7" name="Rectangle 7">
                  <a:extLst>
                    <a:ext uri="{FF2B5EF4-FFF2-40B4-BE49-F238E27FC236}">
                      <a16:creationId xmlns:a16="http://schemas.microsoft.com/office/drawing/2014/main" id="{856DD5AE-7757-4A2E-AF4A-AFB0C9A37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8" name="Rectangle 8">
                  <a:extLst>
                    <a:ext uri="{FF2B5EF4-FFF2-40B4-BE49-F238E27FC236}">
                      <a16:creationId xmlns:a16="http://schemas.microsoft.com/office/drawing/2014/main" id="{1446F020-5E43-4D58-9FA2-56F28B1FC5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9" name="Rectangle 9">
                  <a:extLst>
                    <a:ext uri="{FF2B5EF4-FFF2-40B4-BE49-F238E27FC236}">
                      <a16:creationId xmlns:a16="http://schemas.microsoft.com/office/drawing/2014/main" id="{56430EE0-7375-4CD4-870C-44AEDB4547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0" name="Rectangle 10">
                  <a:extLst>
                    <a:ext uri="{FF2B5EF4-FFF2-40B4-BE49-F238E27FC236}">
                      <a16:creationId xmlns:a16="http://schemas.microsoft.com/office/drawing/2014/main" id="{D91ECC18-D894-488E-894F-11DF4B647E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1" name="Rectangle 11">
                  <a:extLst>
                    <a:ext uri="{FF2B5EF4-FFF2-40B4-BE49-F238E27FC236}">
                      <a16:creationId xmlns:a16="http://schemas.microsoft.com/office/drawing/2014/main" id="{B27732FB-5BBB-4216-9C51-848EFD92E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2" name="Freeform 12">
                  <a:extLst>
                    <a:ext uri="{FF2B5EF4-FFF2-40B4-BE49-F238E27FC236}">
                      <a16:creationId xmlns:a16="http://schemas.microsoft.com/office/drawing/2014/main" id="{1798707C-8EB0-458D-AA26-974682C9C1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3" name="Freeform 13">
                  <a:extLst>
                    <a:ext uri="{FF2B5EF4-FFF2-40B4-BE49-F238E27FC236}">
                      <a16:creationId xmlns:a16="http://schemas.microsoft.com/office/drawing/2014/main" id="{063CCB78-5757-4DF4-BD97-D0A642EB2F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4" name="Rectangle 14">
                  <a:extLst>
                    <a:ext uri="{FF2B5EF4-FFF2-40B4-BE49-F238E27FC236}">
                      <a16:creationId xmlns:a16="http://schemas.microsoft.com/office/drawing/2014/main" id="{078430BE-AA0E-4BE1-A89C-B94AA47AFF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5" name="Freeform 15">
                  <a:extLst>
                    <a:ext uri="{FF2B5EF4-FFF2-40B4-BE49-F238E27FC236}">
                      <a16:creationId xmlns:a16="http://schemas.microsoft.com/office/drawing/2014/main" id="{8D192104-9975-4769-BDA9-C2C2A7B142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6" name="Rectangle 16">
                  <a:extLst>
                    <a:ext uri="{FF2B5EF4-FFF2-40B4-BE49-F238E27FC236}">
                      <a16:creationId xmlns:a16="http://schemas.microsoft.com/office/drawing/2014/main" id="{30738470-70D6-43BB-9C05-2EC10063B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7" name="Rectangle 17">
                  <a:extLst>
                    <a:ext uri="{FF2B5EF4-FFF2-40B4-BE49-F238E27FC236}">
                      <a16:creationId xmlns:a16="http://schemas.microsoft.com/office/drawing/2014/main" id="{499CF54C-86EF-4963-9F0A-F9FBBBB13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8" name="Freeform 18">
                  <a:extLst>
                    <a:ext uri="{FF2B5EF4-FFF2-40B4-BE49-F238E27FC236}">
                      <a16:creationId xmlns:a16="http://schemas.microsoft.com/office/drawing/2014/main" id="{19E6C0AB-0E59-4738-8314-76834BDE9C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69" name="Freeform 19">
                  <a:extLst>
                    <a:ext uri="{FF2B5EF4-FFF2-40B4-BE49-F238E27FC236}">
                      <a16:creationId xmlns:a16="http://schemas.microsoft.com/office/drawing/2014/main" id="{ECE75BE9-8638-4689-B600-1A842EC1C0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0" name="Rectangle 20">
                  <a:extLst>
                    <a:ext uri="{FF2B5EF4-FFF2-40B4-BE49-F238E27FC236}">
                      <a16:creationId xmlns:a16="http://schemas.microsoft.com/office/drawing/2014/main" id="{F87D6575-814C-4F00-BCAA-BDB3FEA696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1" name="Rectangle 21">
                  <a:extLst>
                    <a:ext uri="{FF2B5EF4-FFF2-40B4-BE49-F238E27FC236}">
                      <a16:creationId xmlns:a16="http://schemas.microsoft.com/office/drawing/2014/main" id="{C46CD672-6F64-4AAF-B1A8-53010BCF3B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2" name="Freeform 22">
                  <a:extLst>
                    <a:ext uri="{FF2B5EF4-FFF2-40B4-BE49-F238E27FC236}">
                      <a16:creationId xmlns:a16="http://schemas.microsoft.com/office/drawing/2014/main" id="{529409DA-72F5-49EE-A98E-614930F914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3" name="Freeform 23">
                  <a:extLst>
                    <a:ext uri="{FF2B5EF4-FFF2-40B4-BE49-F238E27FC236}">
                      <a16:creationId xmlns:a16="http://schemas.microsoft.com/office/drawing/2014/main" id="{C8C58795-88AA-4E03-A441-31D0B2D034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4" name="Rectangle 24">
                  <a:extLst>
                    <a:ext uri="{FF2B5EF4-FFF2-40B4-BE49-F238E27FC236}">
                      <a16:creationId xmlns:a16="http://schemas.microsoft.com/office/drawing/2014/main" id="{4DCDDFFA-7FF2-4C08-BEBE-CF3E2CEC89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5" name="Rectangle 25">
                  <a:extLst>
                    <a:ext uri="{FF2B5EF4-FFF2-40B4-BE49-F238E27FC236}">
                      <a16:creationId xmlns:a16="http://schemas.microsoft.com/office/drawing/2014/main" id="{3F579791-2091-4AD5-89EB-6896A0B892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6" name="Rectangle 26">
                  <a:extLst>
                    <a:ext uri="{FF2B5EF4-FFF2-40B4-BE49-F238E27FC236}">
                      <a16:creationId xmlns:a16="http://schemas.microsoft.com/office/drawing/2014/main" id="{34E5DE62-3352-4E7C-8CB7-9657CB8F5C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7" name="Rectangle 27">
                  <a:extLst>
                    <a:ext uri="{FF2B5EF4-FFF2-40B4-BE49-F238E27FC236}">
                      <a16:creationId xmlns:a16="http://schemas.microsoft.com/office/drawing/2014/main" id="{3694C3AB-C7C4-4300-8649-B78AFB01A8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8" name="Rectangle 28">
                  <a:extLst>
                    <a:ext uri="{FF2B5EF4-FFF2-40B4-BE49-F238E27FC236}">
                      <a16:creationId xmlns:a16="http://schemas.microsoft.com/office/drawing/2014/main" id="{0EE283AA-FF20-4B1B-BBF3-471C7EC482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79" name="Rectangle 29">
                  <a:extLst>
                    <a:ext uri="{FF2B5EF4-FFF2-40B4-BE49-F238E27FC236}">
                      <a16:creationId xmlns:a16="http://schemas.microsoft.com/office/drawing/2014/main" id="{B678ABA7-ACBB-4009-B42B-8F7ACD4179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0" name="Rectangle 30">
                  <a:extLst>
                    <a:ext uri="{FF2B5EF4-FFF2-40B4-BE49-F238E27FC236}">
                      <a16:creationId xmlns:a16="http://schemas.microsoft.com/office/drawing/2014/main" id="{C7AA3E36-2FF8-45FE-91EE-E92C7F7433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1" name="Rectangle 31">
                  <a:extLst>
                    <a:ext uri="{FF2B5EF4-FFF2-40B4-BE49-F238E27FC236}">
                      <a16:creationId xmlns:a16="http://schemas.microsoft.com/office/drawing/2014/main" id="{1263BE71-0217-4D69-97E3-0D2E551823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2" name="Rectangle 32">
                  <a:extLst>
                    <a:ext uri="{FF2B5EF4-FFF2-40B4-BE49-F238E27FC236}">
                      <a16:creationId xmlns:a16="http://schemas.microsoft.com/office/drawing/2014/main" id="{D18D6E4C-9168-45CE-BD09-6D22F1E2FA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3" name="Rectangle 33">
                  <a:extLst>
                    <a:ext uri="{FF2B5EF4-FFF2-40B4-BE49-F238E27FC236}">
                      <a16:creationId xmlns:a16="http://schemas.microsoft.com/office/drawing/2014/main" id="{83B84F94-D0BA-49D2-A3C5-DD0679B1B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4" name="Rectangle 34">
                  <a:extLst>
                    <a:ext uri="{FF2B5EF4-FFF2-40B4-BE49-F238E27FC236}">
                      <a16:creationId xmlns:a16="http://schemas.microsoft.com/office/drawing/2014/main" id="{652C2258-287A-463F-B60E-D5B465AEF0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5" name="Rectangle 35">
                  <a:extLst>
                    <a:ext uri="{FF2B5EF4-FFF2-40B4-BE49-F238E27FC236}">
                      <a16:creationId xmlns:a16="http://schemas.microsoft.com/office/drawing/2014/main" id="{10CF004E-6EC5-4952-82BB-6722DA8A32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6" name="Rectangle 36">
                  <a:extLst>
                    <a:ext uri="{FF2B5EF4-FFF2-40B4-BE49-F238E27FC236}">
                      <a16:creationId xmlns:a16="http://schemas.microsoft.com/office/drawing/2014/main" id="{666413AE-7E25-4753-8B21-5DC60F4E16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7" name="Rectangle 37">
                  <a:extLst>
                    <a:ext uri="{FF2B5EF4-FFF2-40B4-BE49-F238E27FC236}">
                      <a16:creationId xmlns:a16="http://schemas.microsoft.com/office/drawing/2014/main" id="{A5100F73-3909-4BBF-B732-228105511A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8" name="Rectangle 38">
                  <a:extLst>
                    <a:ext uri="{FF2B5EF4-FFF2-40B4-BE49-F238E27FC236}">
                      <a16:creationId xmlns:a16="http://schemas.microsoft.com/office/drawing/2014/main" id="{7A9330AB-0F1F-4B4B-8570-877A4B42F2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89" name="Rectangle 39">
                  <a:extLst>
                    <a:ext uri="{FF2B5EF4-FFF2-40B4-BE49-F238E27FC236}">
                      <a16:creationId xmlns:a16="http://schemas.microsoft.com/office/drawing/2014/main" id="{7F5EBCD1-F0DB-4E26-8B4E-0DE36E917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0" name="Rectangle 40">
                  <a:extLst>
                    <a:ext uri="{FF2B5EF4-FFF2-40B4-BE49-F238E27FC236}">
                      <a16:creationId xmlns:a16="http://schemas.microsoft.com/office/drawing/2014/main" id="{EFD10C72-6718-402A-ABBD-1C03F2170D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1" name="Rectangle 41">
                  <a:extLst>
                    <a:ext uri="{FF2B5EF4-FFF2-40B4-BE49-F238E27FC236}">
                      <a16:creationId xmlns:a16="http://schemas.microsoft.com/office/drawing/2014/main" id="{308B3BB7-FEA2-41DB-80BA-AD15C92A0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2" name="Rectangle 42">
                  <a:extLst>
                    <a:ext uri="{FF2B5EF4-FFF2-40B4-BE49-F238E27FC236}">
                      <a16:creationId xmlns:a16="http://schemas.microsoft.com/office/drawing/2014/main" id="{71ADB407-C0A4-421A-82D5-30D6C7083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3" name="Rectangle 43">
                  <a:extLst>
                    <a:ext uri="{FF2B5EF4-FFF2-40B4-BE49-F238E27FC236}">
                      <a16:creationId xmlns:a16="http://schemas.microsoft.com/office/drawing/2014/main" id="{80401E15-68C7-4500-923B-825CAC16A8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4" name="Rectangle 44">
                  <a:extLst>
                    <a:ext uri="{FF2B5EF4-FFF2-40B4-BE49-F238E27FC236}">
                      <a16:creationId xmlns:a16="http://schemas.microsoft.com/office/drawing/2014/main" id="{0A7DC0A4-CC72-46AD-A86E-66A88B937F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5" name="Rectangle 45">
                  <a:extLst>
                    <a:ext uri="{FF2B5EF4-FFF2-40B4-BE49-F238E27FC236}">
                      <a16:creationId xmlns:a16="http://schemas.microsoft.com/office/drawing/2014/main" id="{F6E19D43-1019-4B60-BB6B-C36C0C80F4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6" name="Rectangle 46">
                  <a:extLst>
                    <a:ext uri="{FF2B5EF4-FFF2-40B4-BE49-F238E27FC236}">
                      <a16:creationId xmlns:a16="http://schemas.microsoft.com/office/drawing/2014/main" id="{6F1E37B4-6D41-4141-8E4D-8C71BA646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7" name="Rectangle 47">
                  <a:extLst>
                    <a:ext uri="{FF2B5EF4-FFF2-40B4-BE49-F238E27FC236}">
                      <a16:creationId xmlns:a16="http://schemas.microsoft.com/office/drawing/2014/main" id="{CC5790E1-98DD-41C8-80B9-A63A8937DE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8" name="Freeform 48">
                  <a:extLst>
                    <a:ext uri="{FF2B5EF4-FFF2-40B4-BE49-F238E27FC236}">
                      <a16:creationId xmlns:a16="http://schemas.microsoft.com/office/drawing/2014/main" id="{C78587B9-93F1-4229-9FCA-54C15938B8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9" name="Freeform 49">
                  <a:extLst>
                    <a:ext uri="{FF2B5EF4-FFF2-40B4-BE49-F238E27FC236}">
                      <a16:creationId xmlns:a16="http://schemas.microsoft.com/office/drawing/2014/main" id="{AD4C267B-8B01-4C52-9E92-7E52F76ECE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0" name="Freeform 50">
                  <a:extLst>
                    <a:ext uri="{FF2B5EF4-FFF2-40B4-BE49-F238E27FC236}">
                      <a16:creationId xmlns:a16="http://schemas.microsoft.com/office/drawing/2014/main" id="{E9927FAB-1661-4EB7-8FA5-0B2D01F29F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1" name="Rectangle 51">
                  <a:extLst>
                    <a:ext uri="{FF2B5EF4-FFF2-40B4-BE49-F238E27FC236}">
                      <a16:creationId xmlns:a16="http://schemas.microsoft.com/office/drawing/2014/main" id="{AE73E848-EE9A-4BC1-973A-BD56B5B36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2" name="Rectangle 52">
                  <a:extLst>
                    <a:ext uri="{FF2B5EF4-FFF2-40B4-BE49-F238E27FC236}">
                      <a16:creationId xmlns:a16="http://schemas.microsoft.com/office/drawing/2014/main" id="{111C336D-1B12-4117-879A-90A4913F1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3" name="Freeform 53">
                  <a:extLst>
                    <a:ext uri="{FF2B5EF4-FFF2-40B4-BE49-F238E27FC236}">
                      <a16:creationId xmlns:a16="http://schemas.microsoft.com/office/drawing/2014/main" id="{03D6AF75-61C9-4A5E-B190-C3652D0154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4" name="Freeform 54">
                  <a:extLst>
                    <a:ext uri="{FF2B5EF4-FFF2-40B4-BE49-F238E27FC236}">
                      <a16:creationId xmlns:a16="http://schemas.microsoft.com/office/drawing/2014/main" id="{B3EC773B-4099-43D2-8D22-09504D717A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5" name="Freeform 55">
                  <a:extLst>
                    <a:ext uri="{FF2B5EF4-FFF2-40B4-BE49-F238E27FC236}">
                      <a16:creationId xmlns:a16="http://schemas.microsoft.com/office/drawing/2014/main" id="{FFAC3DF4-9B24-412F-897C-C54C123365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6" name="Freeform 56">
                  <a:extLst>
                    <a:ext uri="{FF2B5EF4-FFF2-40B4-BE49-F238E27FC236}">
                      <a16:creationId xmlns:a16="http://schemas.microsoft.com/office/drawing/2014/main" id="{70BAEF23-E652-4500-B782-57DF274C49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7" name="Rectangle 57">
                  <a:extLst>
                    <a:ext uri="{FF2B5EF4-FFF2-40B4-BE49-F238E27FC236}">
                      <a16:creationId xmlns:a16="http://schemas.microsoft.com/office/drawing/2014/main" id="{619074A6-DC13-4B3B-B34A-E477F10E0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8" name="Freeform 58">
                  <a:extLst>
                    <a:ext uri="{FF2B5EF4-FFF2-40B4-BE49-F238E27FC236}">
                      <a16:creationId xmlns:a16="http://schemas.microsoft.com/office/drawing/2014/main" id="{0E13CADE-4A04-4C59-9CA7-B1D03EE9B4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09" name="Freeform 59">
                  <a:extLst>
                    <a:ext uri="{FF2B5EF4-FFF2-40B4-BE49-F238E27FC236}">
                      <a16:creationId xmlns:a16="http://schemas.microsoft.com/office/drawing/2014/main" id="{2980A704-7A09-4A10-9987-CE28F831AA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0" name="Rectangle 60">
                  <a:extLst>
                    <a:ext uri="{FF2B5EF4-FFF2-40B4-BE49-F238E27FC236}">
                      <a16:creationId xmlns:a16="http://schemas.microsoft.com/office/drawing/2014/main" id="{ECC61D60-A14C-4B73-8897-2DA5C92C7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1" name="Freeform 61">
                  <a:extLst>
                    <a:ext uri="{FF2B5EF4-FFF2-40B4-BE49-F238E27FC236}">
                      <a16:creationId xmlns:a16="http://schemas.microsoft.com/office/drawing/2014/main" id="{A221AA02-5549-4613-9123-16EBC085A1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2" name="Rectangle 62">
                  <a:extLst>
                    <a:ext uri="{FF2B5EF4-FFF2-40B4-BE49-F238E27FC236}">
                      <a16:creationId xmlns:a16="http://schemas.microsoft.com/office/drawing/2014/main" id="{CE5D9407-2E93-41F1-863D-D2DB91510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3" name="Freeform 63">
                  <a:extLst>
                    <a:ext uri="{FF2B5EF4-FFF2-40B4-BE49-F238E27FC236}">
                      <a16:creationId xmlns:a16="http://schemas.microsoft.com/office/drawing/2014/main" id="{0916FF6F-DD10-495E-B1B9-368F22D6BA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4" name="Freeform 64">
                  <a:extLst>
                    <a:ext uri="{FF2B5EF4-FFF2-40B4-BE49-F238E27FC236}">
                      <a16:creationId xmlns:a16="http://schemas.microsoft.com/office/drawing/2014/main" id="{19F6E1B1-A0AD-4DD8-AF0D-B3A93F68D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5" name="Freeform 65">
                  <a:extLst>
                    <a:ext uri="{FF2B5EF4-FFF2-40B4-BE49-F238E27FC236}">
                      <a16:creationId xmlns:a16="http://schemas.microsoft.com/office/drawing/2014/main" id="{7632DBB3-8D6F-41C5-AFF8-4962893D5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6" name="Freeform 66">
                  <a:extLst>
                    <a:ext uri="{FF2B5EF4-FFF2-40B4-BE49-F238E27FC236}">
                      <a16:creationId xmlns:a16="http://schemas.microsoft.com/office/drawing/2014/main" id="{1C3CB2EC-17E9-49F4-A404-6D18E9BECB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7" name="Freeform 67">
                  <a:extLst>
                    <a:ext uri="{FF2B5EF4-FFF2-40B4-BE49-F238E27FC236}">
                      <a16:creationId xmlns:a16="http://schemas.microsoft.com/office/drawing/2014/main" id="{871C22E7-FA7D-409E-94BF-911A0D90CC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8" name="Freeform 68">
                  <a:extLst>
                    <a:ext uri="{FF2B5EF4-FFF2-40B4-BE49-F238E27FC236}">
                      <a16:creationId xmlns:a16="http://schemas.microsoft.com/office/drawing/2014/main" id="{2501BC61-41B6-4E45-BF6D-BA7580BA3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19" name="Rectangle 69">
                  <a:extLst>
                    <a:ext uri="{FF2B5EF4-FFF2-40B4-BE49-F238E27FC236}">
                      <a16:creationId xmlns:a16="http://schemas.microsoft.com/office/drawing/2014/main" id="{56778858-3EA2-45ED-A11B-034C1B140C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0" name="Freeform 70">
                  <a:extLst>
                    <a:ext uri="{FF2B5EF4-FFF2-40B4-BE49-F238E27FC236}">
                      <a16:creationId xmlns:a16="http://schemas.microsoft.com/office/drawing/2014/main" id="{A0C3441C-3AF0-48D5-911B-668B94491F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1" name="Freeform 71">
                  <a:extLst>
                    <a:ext uri="{FF2B5EF4-FFF2-40B4-BE49-F238E27FC236}">
                      <a16:creationId xmlns:a16="http://schemas.microsoft.com/office/drawing/2014/main" id="{2AA0B123-8851-46E4-A308-353D7B444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2" name="Rectangle 72">
                  <a:extLst>
                    <a:ext uri="{FF2B5EF4-FFF2-40B4-BE49-F238E27FC236}">
                      <a16:creationId xmlns:a16="http://schemas.microsoft.com/office/drawing/2014/main" id="{7768DEBB-42F5-4BEB-B6E9-04F1A58C6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3" name="Rectangle 73">
                  <a:extLst>
                    <a:ext uri="{FF2B5EF4-FFF2-40B4-BE49-F238E27FC236}">
                      <a16:creationId xmlns:a16="http://schemas.microsoft.com/office/drawing/2014/main" id="{64E7CA68-9E98-4149-95D6-3642B4BA2F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4" name="Rectangle 74">
                  <a:extLst>
                    <a:ext uri="{FF2B5EF4-FFF2-40B4-BE49-F238E27FC236}">
                      <a16:creationId xmlns:a16="http://schemas.microsoft.com/office/drawing/2014/main" id="{DA147F15-70AE-4D50-AD7B-53640DCBB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5" name="Rectangle 75">
                  <a:extLst>
                    <a:ext uri="{FF2B5EF4-FFF2-40B4-BE49-F238E27FC236}">
                      <a16:creationId xmlns:a16="http://schemas.microsoft.com/office/drawing/2014/main" id="{11EEC395-193C-44A0-84F5-3B01F45366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6" name="Rectangle 76">
                  <a:extLst>
                    <a:ext uri="{FF2B5EF4-FFF2-40B4-BE49-F238E27FC236}">
                      <a16:creationId xmlns:a16="http://schemas.microsoft.com/office/drawing/2014/main" id="{0F281AD8-2831-4A67-8FA6-D478576DE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7" name="Rectangle 77">
                  <a:extLst>
                    <a:ext uri="{FF2B5EF4-FFF2-40B4-BE49-F238E27FC236}">
                      <a16:creationId xmlns:a16="http://schemas.microsoft.com/office/drawing/2014/main" id="{BE8E03B7-57B0-4BF5-8A25-ED1006C47D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8" name="Rectangle 78">
                  <a:extLst>
                    <a:ext uri="{FF2B5EF4-FFF2-40B4-BE49-F238E27FC236}">
                      <a16:creationId xmlns:a16="http://schemas.microsoft.com/office/drawing/2014/main" id="{52BAF133-B552-4701-9CAD-E88CC0AAB8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29" name="Freeform 79">
                  <a:extLst>
                    <a:ext uri="{FF2B5EF4-FFF2-40B4-BE49-F238E27FC236}">
                      <a16:creationId xmlns:a16="http://schemas.microsoft.com/office/drawing/2014/main" id="{8F41C92A-254B-4CCA-A423-233542C0F5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0" name="Rectangle 80">
                  <a:extLst>
                    <a:ext uri="{FF2B5EF4-FFF2-40B4-BE49-F238E27FC236}">
                      <a16:creationId xmlns:a16="http://schemas.microsoft.com/office/drawing/2014/main" id="{51F77BC8-D355-425D-BA5C-158AFD5646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1" name="Rectangle 81">
                  <a:extLst>
                    <a:ext uri="{FF2B5EF4-FFF2-40B4-BE49-F238E27FC236}">
                      <a16:creationId xmlns:a16="http://schemas.microsoft.com/office/drawing/2014/main" id="{DB100BDD-ED1A-4CA2-80B2-F40EA9E6C2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2" name="Rectangle 82">
                  <a:extLst>
                    <a:ext uri="{FF2B5EF4-FFF2-40B4-BE49-F238E27FC236}">
                      <a16:creationId xmlns:a16="http://schemas.microsoft.com/office/drawing/2014/main" id="{59CEDF4D-8E8D-47FD-A80F-4B4676F840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3" name="Rectangle 83">
                  <a:extLst>
                    <a:ext uri="{FF2B5EF4-FFF2-40B4-BE49-F238E27FC236}">
                      <a16:creationId xmlns:a16="http://schemas.microsoft.com/office/drawing/2014/main" id="{7D4151F7-A17B-4D3A-8BD0-1F9D247EE5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4" name="Rectangle 84">
                  <a:extLst>
                    <a:ext uri="{FF2B5EF4-FFF2-40B4-BE49-F238E27FC236}">
                      <a16:creationId xmlns:a16="http://schemas.microsoft.com/office/drawing/2014/main" id="{130F508E-6277-49D6-95B2-C556A35395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5" name="Rectangle 85">
                  <a:extLst>
                    <a:ext uri="{FF2B5EF4-FFF2-40B4-BE49-F238E27FC236}">
                      <a16:creationId xmlns:a16="http://schemas.microsoft.com/office/drawing/2014/main" id="{D6468D04-9DF2-4301-8CED-30DA05FBAF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6" name="Rectangle 86">
                  <a:extLst>
                    <a:ext uri="{FF2B5EF4-FFF2-40B4-BE49-F238E27FC236}">
                      <a16:creationId xmlns:a16="http://schemas.microsoft.com/office/drawing/2014/main" id="{3EECE8CB-617D-4E9F-8580-82BB1FAD7D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7" name="Rectangle 87">
                  <a:extLst>
                    <a:ext uri="{FF2B5EF4-FFF2-40B4-BE49-F238E27FC236}">
                      <a16:creationId xmlns:a16="http://schemas.microsoft.com/office/drawing/2014/main" id="{CF4B10E7-EB49-414D-AA8D-728C7A8893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8" name="Rectangle 88">
                  <a:extLst>
                    <a:ext uri="{FF2B5EF4-FFF2-40B4-BE49-F238E27FC236}">
                      <a16:creationId xmlns:a16="http://schemas.microsoft.com/office/drawing/2014/main" id="{31DB696D-581C-40CF-A39D-A481D29ACE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39" name="Rectangle 89">
                  <a:extLst>
                    <a:ext uri="{FF2B5EF4-FFF2-40B4-BE49-F238E27FC236}">
                      <a16:creationId xmlns:a16="http://schemas.microsoft.com/office/drawing/2014/main" id="{0C662791-12F3-4C60-9216-112C6F8BE6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0" name="Freeform 90">
                  <a:extLst>
                    <a:ext uri="{FF2B5EF4-FFF2-40B4-BE49-F238E27FC236}">
                      <a16:creationId xmlns:a16="http://schemas.microsoft.com/office/drawing/2014/main" id="{105688C0-7E74-4AD9-8FF6-698D5DCAF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1" name="Rectangle 91">
                  <a:extLst>
                    <a:ext uri="{FF2B5EF4-FFF2-40B4-BE49-F238E27FC236}">
                      <a16:creationId xmlns:a16="http://schemas.microsoft.com/office/drawing/2014/main" id="{E71D58C9-343E-4A90-AEA1-6EDE045969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2" name="Rectangle 92">
                  <a:extLst>
                    <a:ext uri="{FF2B5EF4-FFF2-40B4-BE49-F238E27FC236}">
                      <a16:creationId xmlns:a16="http://schemas.microsoft.com/office/drawing/2014/main" id="{4375A806-B99A-41D6-8539-CC01A390EF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3" name="Freeform 93">
                  <a:extLst>
                    <a:ext uri="{FF2B5EF4-FFF2-40B4-BE49-F238E27FC236}">
                      <a16:creationId xmlns:a16="http://schemas.microsoft.com/office/drawing/2014/main" id="{B2DBDA87-D1B7-43CC-90D5-BE1CBD81F7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4" name="Rectangle 94">
                  <a:extLst>
                    <a:ext uri="{FF2B5EF4-FFF2-40B4-BE49-F238E27FC236}">
                      <a16:creationId xmlns:a16="http://schemas.microsoft.com/office/drawing/2014/main" id="{F25C8044-72C1-49FD-96AB-123FB7FC4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5" name="Rectangle 95">
                  <a:extLst>
                    <a:ext uri="{FF2B5EF4-FFF2-40B4-BE49-F238E27FC236}">
                      <a16:creationId xmlns:a16="http://schemas.microsoft.com/office/drawing/2014/main" id="{F968CFD2-E827-40A4-B268-BA0CE5AAE2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6" name="Freeform 96">
                  <a:extLst>
                    <a:ext uri="{FF2B5EF4-FFF2-40B4-BE49-F238E27FC236}">
                      <a16:creationId xmlns:a16="http://schemas.microsoft.com/office/drawing/2014/main" id="{F4349CFA-D2C8-421A-9A81-81BC6AB374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7" name="Freeform 97">
                  <a:extLst>
                    <a:ext uri="{FF2B5EF4-FFF2-40B4-BE49-F238E27FC236}">
                      <a16:creationId xmlns:a16="http://schemas.microsoft.com/office/drawing/2014/main" id="{B26B1C48-4238-4658-852A-95052443E0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8" name="Rectangle 98">
                  <a:extLst>
                    <a:ext uri="{FF2B5EF4-FFF2-40B4-BE49-F238E27FC236}">
                      <a16:creationId xmlns:a16="http://schemas.microsoft.com/office/drawing/2014/main" id="{2D8B62E5-1978-4712-8DC3-39AD5460A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49" name="Rectangle 99">
                  <a:extLst>
                    <a:ext uri="{FF2B5EF4-FFF2-40B4-BE49-F238E27FC236}">
                      <a16:creationId xmlns:a16="http://schemas.microsoft.com/office/drawing/2014/main" id="{C2B00821-6E80-4D88-8A0D-5D62238C97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0" name="Rectangle 100">
                  <a:extLst>
                    <a:ext uri="{FF2B5EF4-FFF2-40B4-BE49-F238E27FC236}">
                      <a16:creationId xmlns:a16="http://schemas.microsoft.com/office/drawing/2014/main" id="{A7343ADC-124D-4F66-906B-A40A4D7CAD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1" name="Rectangle 101">
                  <a:extLst>
                    <a:ext uri="{FF2B5EF4-FFF2-40B4-BE49-F238E27FC236}">
                      <a16:creationId xmlns:a16="http://schemas.microsoft.com/office/drawing/2014/main" id="{DD4FD91E-2AAC-4763-992E-B47FF7176D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2" name="Rectangle 102">
                  <a:extLst>
                    <a:ext uri="{FF2B5EF4-FFF2-40B4-BE49-F238E27FC236}">
                      <a16:creationId xmlns:a16="http://schemas.microsoft.com/office/drawing/2014/main" id="{66917E96-896F-43AA-9FD7-499537028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3" name="Rectangle 103">
                  <a:extLst>
                    <a:ext uri="{FF2B5EF4-FFF2-40B4-BE49-F238E27FC236}">
                      <a16:creationId xmlns:a16="http://schemas.microsoft.com/office/drawing/2014/main" id="{CE16CCF9-AE03-45F5-A4B7-A2B3CB6AC2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4" name="Freeform 104">
                  <a:extLst>
                    <a:ext uri="{FF2B5EF4-FFF2-40B4-BE49-F238E27FC236}">
                      <a16:creationId xmlns:a16="http://schemas.microsoft.com/office/drawing/2014/main" id="{70D51268-72AF-44E4-A878-3C3851E829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5" name="Freeform 105">
                  <a:extLst>
                    <a:ext uri="{FF2B5EF4-FFF2-40B4-BE49-F238E27FC236}">
                      <a16:creationId xmlns:a16="http://schemas.microsoft.com/office/drawing/2014/main" id="{31EB0B96-FB93-467A-843E-366EA3473A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6" name="Freeform 106">
                  <a:extLst>
                    <a:ext uri="{FF2B5EF4-FFF2-40B4-BE49-F238E27FC236}">
                      <a16:creationId xmlns:a16="http://schemas.microsoft.com/office/drawing/2014/main" id="{907C525B-B90D-4F3F-8A05-4C72CC24CF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7" name="Rectangle 107">
                  <a:extLst>
                    <a:ext uri="{FF2B5EF4-FFF2-40B4-BE49-F238E27FC236}">
                      <a16:creationId xmlns:a16="http://schemas.microsoft.com/office/drawing/2014/main" id="{43AB6942-90CA-4507-B719-BA6052EE72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8" name="Rectangle 108">
                  <a:extLst>
                    <a:ext uri="{FF2B5EF4-FFF2-40B4-BE49-F238E27FC236}">
                      <a16:creationId xmlns:a16="http://schemas.microsoft.com/office/drawing/2014/main" id="{8FD99F52-D6DD-481A-8515-0948A74102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59" name="Rectangle 109">
                  <a:extLst>
                    <a:ext uri="{FF2B5EF4-FFF2-40B4-BE49-F238E27FC236}">
                      <a16:creationId xmlns:a16="http://schemas.microsoft.com/office/drawing/2014/main" id="{CEB114E1-D930-4E95-B097-3775BE09E2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0" name="Rectangle 110">
                  <a:extLst>
                    <a:ext uri="{FF2B5EF4-FFF2-40B4-BE49-F238E27FC236}">
                      <a16:creationId xmlns:a16="http://schemas.microsoft.com/office/drawing/2014/main" id="{BAC458DB-C81F-40E5-BE0F-DB476C10E1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1" name="Rectangle 111">
                  <a:extLst>
                    <a:ext uri="{FF2B5EF4-FFF2-40B4-BE49-F238E27FC236}">
                      <a16:creationId xmlns:a16="http://schemas.microsoft.com/office/drawing/2014/main" id="{B097128F-BA36-47D4-B5CC-ED4E9AF27B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2" name="Rectangle 112">
                  <a:extLst>
                    <a:ext uri="{FF2B5EF4-FFF2-40B4-BE49-F238E27FC236}">
                      <a16:creationId xmlns:a16="http://schemas.microsoft.com/office/drawing/2014/main" id="{6B90655E-7F6A-4DBB-9B4C-A99096C56A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3" name="Rectangle 113">
                  <a:extLst>
                    <a:ext uri="{FF2B5EF4-FFF2-40B4-BE49-F238E27FC236}">
                      <a16:creationId xmlns:a16="http://schemas.microsoft.com/office/drawing/2014/main" id="{6C6386CE-2125-4B60-AB8D-AE3C8C4C66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4" name="Rectangle 114">
                  <a:extLst>
                    <a:ext uri="{FF2B5EF4-FFF2-40B4-BE49-F238E27FC236}">
                      <a16:creationId xmlns:a16="http://schemas.microsoft.com/office/drawing/2014/main" id="{41A50E17-B5ED-4F1A-87E5-F9FAA6154D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5" name="Rectangle 115">
                  <a:extLst>
                    <a:ext uri="{FF2B5EF4-FFF2-40B4-BE49-F238E27FC236}">
                      <a16:creationId xmlns:a16="http://schemas.microsoft.com/office/drawing/2014/main" id="{E8F4677B-E002-4EAF-A4C3-6770F9640C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6" name="Rectangle 116">
                  <a:extLst>
                    <a:ext uri="{FF2B5EF4-FFF2-40B4-BE49-F238E27FC236}">
                      <a16:creationId xmlns:a16="http://schemas.microsoft.com/office/drawing/2014/main" id="{8F094D42-62E8-4EE3-9FCC-1BF7AD21C0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7" name="Rectangle 117">
                  <a:extLst>
                    <a:ext uri="{FF2B5EF4-FFF2-40B4-BE49-F238E27FC236}">
                      <a16:creationId xmlns:a16="http://schemas.microsoft.com/office/drawing/2014/main" id="{FA2F42C4-8F0F-4B55-821A-DECB142118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8" name="Rectangle 118">
                  <a:extLst>
                    <a:ext uri="{FF2B5EF4-FFF2-40B4-BE49-F238E27FC236}">
                      <a16:creationId xmlns:a16="http://schemas.microsoft.com/office/drawing/2014/main" id="{AFA9BDD7-8D25-43EA-B779-B95348E2CA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69" name="Rectangle 119">
                  <a:extLst>
                    <a:ext uri="{FF2B5EF4-FFF2-40B4-BE49-F238E27FC236}">
                      <a16:creationId xmlns:a16="http://schemas.microsoft.com/office/drawing/2014/main" id="{29C6FAF0-AF6E-4F0B-B116-19D8FA8DA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0" name="Freeform 120">
                  <a:extLst>
                    <a:ext uri="{FF2B5EF4-FFF2-40B4-BE49-F238E27FC236}">
                      <a16:creationId xmlns:a16="http://schemas.microsoft.com/office/drawing/2014/main" id="{7ED217EF-4E4A-425E-9324-52B52616A0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1" name="Freeform 121">
                  <a:extLst>
                    <a:ext uri="{FF2B5EF4-FFF2-40B4-BE49-F238E27FC236}">
                      <a16:creationId xmlns:a16="http://schemas.microsoft.com/office/drawing/2014/main" id="{8B9F4894-E2FE-4DD4-AE32-659CFBFBBD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2" name="Rectangle 122">
                  <a:extLst>
                    <a:ext uri="{FF2B5EF4-FFF2-40B4-BE49-F238E27FC236}">
                      <a16:creationId xmlns:a16="http://schemas.microsoft.com/office/drawing/2014/main" id="{89E33432-0C6D-429F-91EF-E0ACCB36A0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3" name="Freeform 123">
                  <a:extLst>
                    <a:ext uri="{FF2B5EF4-FFF2-40B4-BE49-F238E27FC236}">
                      <a16:creationId xmlns:a16="http://schemas.microsoft.com/office/drawing/2014/main" id="{75C41677-65BD-44E8-9045-58F8BD7B7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4" name="Freeform 124">
                  <a:extLst>
                    <a:ext uri="{FF2B5EF4-FFF2-40B4-BE49-F238E27FC236}">
                      <a16:creationId xmlns:a16="http://schemas.microsoft.com/office/drawing/2014/main" id="{4F9D08B0-715A-4CBB-977C-DCD2257627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5" name="Rectangle 125">
                  <a:extLst>
                    <a:ext uri="{FF2B5EF4-FFF2-40B4-BE49-F238E27FC236}">
                      <a16:creationId xmlns:a16="http://schemas.microsoft.com/office/drawing/2014/main" id="{9607FDDA-80AF-467F-9107-A4F3CCBFA2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6" name="Rectangle 126">
                  <a:extLst>
                    <a:ext uri="{FF2B5EF4-FFF2-40B4-BE49-F238E27FC236}">
                      <a16:creationId xmlns:a16="http://schemas.microsoft.com/office/drawing/2014/main" id="{DEBA7EBA-795E-4F90-8A8F-9BDB16478E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7" name="Rectangle 127">
                  <a:extLst>
                    <a:ext uri="{FF2B5EF4-FFF2-40B4-BE49-F238E27FC236}">
                      <a16:creationId xmlns:a16="http://schemas.microsoft.com/office/drawing/2014/main" id="{DBBA8990-D765-4598-A2FA-F1B005D17C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78" name="Freeform 128">
                  <a:extLst>
                    <a:ext uri="{FF2B5EF4-FFF2-40B4-BE49-F238E27FC236}">
                      <a16:creationId xmlns:a16="http://schemas.microsoft.com/office/drawing/2014/main" id="{3606079E-A460-45D3-9E3F-BAABA56C4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430" name="Group 1429">
                <a:extLst>
                  <a:ext uri="{FF2B5EF4-FFF2-40B4-BE49-F238E27FC236}">
                    <a16:creationId xmlns:a16="http://schemas.microsoft.com/office/drawing/2014/main" id="{56886F03-4D0A-4534-B2E2-0CB0C42F842F}"/>
                  </a:ext>
                </a:extLst>
              </p:cNvPr>
              <p:cNvGrpSpPr/>
              <p:nvPr/>
            </p:nvGrpSpPr>
            <p:grpSpPr>
              <a:xfrm>
                <a:off x="1345898" y="1507608"/>
                <a:ext cx="968060" cy="891324"/>
                <a:chOff x="-7202837" y="1225264"/>
                <a:chExt cx="1622261" cy="1493668"/>
              </a:xfrm>
            </p:grpSpPr>
            <p:sp>
              <p:nvSpPr>
                <p:cNvPr id="1431" name="Freeform 5">
                  <a:extLst>
                    <a:ext uri="{FF2B5EF4-FFF2-40B4-BE49-F238E27FC236}">
                      <a16:creationId xmlns:a16="http://schemas.microsoft.com/office/drawing/2014/main" id="{B1F92153-9EDD-4902-9915-96BA604E3D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2" name="Freeform 6">
                  <a:extLst>
                    <a:ext uri="{FF2B5EF4-FFF2-40B4-BE49-F238E27FC236}">
                      <a16:creationId xmlns:a16="http://schemas.microsoft.com/office/drawing/2014/main" id="{F27B5424-1078-465B-AA13-FF85B25591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3" name="Rectangle 7">
                  <a:extLst>
                    <a:ext uri="{FF2B5EF4-FFF2-40B4-BE49-F238E27FC236}">
                      <a16:creationId xmlns:a16="http://schemas.microsoft.com/office/drawing/2014/main" id="{9D13FFA9-1533-4254-BBBC-B75E76F56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4" name="Rectangle 8">
                  <a:extLst>
                    <a:ext uri="{FF2B5EF4-FFF2-40B4-BE49-F238E27FC236}">
                      <a16:creationId xmlns:a16="http://schemas.microsoft.com/office/drawing/2014/main" id="{4FBF921A-3087-41E4-AE51-6D812813B8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5" name="Rectangle 9">
                  <a:extLst>
                    <a:ext uri="{FF2B5EF4-FFF2-40B4-BE49-F238E27FC236}">
                      <a16:creationId xmlns:a16="http://schemas.microsoft.com/office/drawing/2014/main" id="{DB8519D6-C5A5-4C4B-8E36-2C1764F3DA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6" name="Rectangle 10">
                  <a:extLst>
                    <a:ext uri="{FF2B5EF4-FFF2-40B4-BE49-F238E27FC236}">
                      <a16:creationId xmlns:a16="http://schemas.microsoft.com/office/drawing/2014/main" id="{265F102E-18CE-4A6A-886A-84AAA3C090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7" name="Rectangle 11">
                  <a:extLst>
                    <a:ext uri="{FF2B5EF4-FFF2-40B4-BE49-F238E27FC236}">
                      <a16:creationId xmlns:a16="http://schemas.microsoft.com/office/drawing/2014/main" id="{FE4E3E1F-CE0A-4E88-A2BA-63325A0DFA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8" name="Freeform 12">
                  <a:extLst>
                    <a:ext uri="{FF2B5EF4-FFF2-40B4-BE49-F238E27FC236}">
                      <a16:creationId xmlns:a16="http://schemas.microsoft.com/office/drawing/2014/main" id="{9AEDCDF6-6D91-4DD1-8B2F-8986E812A5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9" name="Freeform 13">
                  <a:extLst>
                    <a:ext uri="{FF2B5EF4-FFF2-40B4-BE49-F238E27FC236}">
                      <a16:creationId xmlns:a16="http://schemas.microsoft.com/office/drawing/2014/main" id="{3830A67A-17CA-4C6E-8549-A70A364C91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0" name="Rectangle 14">
                  <a:extLst>
                    <a:ext uri="{FF2B5EF4-FFF2-40B4-BE49-F238E27FC236}">
                      <a16:creationId xmlns:a16="http://schemas.microsoft.com/office/drawing/2014/main" id="{AAE4FDBF-5C6F-4621-AFD5-14DC503FEA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1" name="Freeform 15">
                  <a:extLst>
                    <a:ext uri="{FF2B5EF4-FFF2-40B4-BE49-F238E27FC236}">
                      <a16:creationId xmlns:a16="http://schemas.microsoft.com/office/drawing/2014/main" id="{A33F619E-5A74-442B-8ACF-02C91A9EEC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2" name="Rectangle 16">
                  <a:extLst>
                    <a:ext uri="{FF2B5EF4-FFF2-40B4-BE49-F238E27FC236}">
                      <a16:creationId xmlns:a16="http://schemas.microsoft.com/office/drawing/2014/main" id="{933A8D95-016A-4748-A433-2F385288DA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3" name="Rectangle 17">
                  <a:extLst>
                    <a:ext uri="{FF2B5EF4-FFF2-40B4-BE49-F238E27FC236}">
                      <a16:creationId xmlns:a16="http://schemas.microsoft.com/office/drawing/2014/main" id="{B7F66A6F-8500-4C74-9E62-FF27FCB911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4" name="Freeform 18">
                  <a:extLst>
                    <a:ext uri="{FF2B5EF4-FFF2-40B4-BE49-F238E27FC236}">
                      <a16:creationId xmlns:a16="http://schemas.microsoft.com/office/drawing/2014/main" id="{DBC0769C-5FBE-4519-AA30-AE20888293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5" name="Freeform 19">
                  <a:extLst>
                    <a:ext uri="{FF2B5EF4-FFF2-40B4-BE49-F238E27FC236}">
                      <a16:creationId xmlns:a16="http://schemas.microsoft.com/office/drawing/2014/main" id="{EB8A0DDC-2668-47A7-9DA2-543918943E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6" name="Rectangle 20">
                  <a:extLst>
                    <a:ext uri="{FF2B5EF4-FFF2-40B4-BE49-F238E27FC236}">
                      <a16:creationId xmlns:a16="http://schemas.microsoft.com/office/drawing/2014/main" id="{412B912A-55DB-4AB8-89AC-FB7C99AFF9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7" name="Rectangle 21">
                  <a:extLst>
                    <a:ext uri="{FF2B5EF4-FFF2-40B4-BE49-F238E27FC236}">
                      <a16:creationId xmlns:a16="http://schemas.microsoft.com/office/drawing/2014/main" id="{3A4B3D76-10DC-4645-B0B8-8D4EF9CB03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8" name="Freeform 22">
                  <a:extLst>
                    <a:ext uri="{FF2B5EF4-FFF2-40B4-BE49-F238E27FC236}">
                      <a16:creationId xmlns:a16="http://schemas.microsoft.com/office/drawing/2014/main" id="{BFF418CC-FEE1-40CA-9B32-EEAED21158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9" name="Freeform 23">
                  <a:extLst>
                    <a:ext uri="{FF2B5EF4-FFF2-40B4-BE49-F238E27FC236}">
                      <a16:creationId xmlns:a16="http://schemas.microsoft.com/office/drawing/2014/main" id="{51C65EBF-C5A3-4B17-8C60-BB437376F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0" name="Rectangle 24">
                  <a:extLst>
                    <a:ext uri="{FF2B5EF4-FFF2-40B4-BE49-F238E27FC236}">
                      <a16:creationId xmlns:a16="http://schemas.microsoft.com/office/drawing/2014/main" id="{F19DD434-91BE-40D4-876C-9CF35FB29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1" name="Rectangle 25">
                  <a:extLst>
                    <a:ext uri="{FF2B5EF4-FFF2-40B4-BE49-F238E27FC236}">
                      <a16:creationId xmlns:a16="http://schemas.microsoft.com/office/drawing/2014/main" id="{922538B5-FFAF-4CD3-AE86-6C1F8C74D2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2" name="Rectangle 26">
                  <a:extLst>
                    <a:ext uri="{FF2B5EF4-FFF2-40B4-BE49-F238E27FC236}">
                      <a16:creationId xmlns:a16="http://schemas.microsoft.com/office/drawing/2014/main" id="{B5FA9165-316B-4F6B-A7BC-EC1C02ACBA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3" name="Rectangle 27">
                  <a:extLst>
                    <a:ext uri="{FF2B5EF4-FFF2-40B4-BE49-F238E27FC236}">
                      <a16:creationId xmlns:a16="http://schemas.microsoft.com/office/drawing/2014/main" id="{634B6DF8-EB1C-4608-9378-15203BE4C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4" name="Rectangle 28">
                  <a:extLst>
                    <a:ext uri="{FF2B5EF4-FFF2-40B4-BE49-F238E27FC236}">
                      <a16:creationId xmlns:a16="http://schemas.microsoft.com/office/drawing/2014/main" id="{3F89EE34-5159-4D86-870F-ED9C48048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5" name="Rectangle 29">
                  <a:extLst>
                    <a:ext uri="{FF2B5EF4-FFF2-40B4-BE49-F238E27FC236}">
                      <a16:creationId xmlns:a16="http://schemas.microsoft.com/office/drawing/2014/main" id="{42054F17-7785-4813-8DCD-B51306089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6" name="Rectangle 30">
                  <a:extLst>
                    <a:ext uri="{FF2B5EF4-FFF2-40B4-BE49-F238E27FC236}">
                      <a16:creationId xmlns:a16="http://schemas.microsoft.com/office/drawing/2014/main" id="{C251FA7F-4031-4C10-BF10-271E57EF07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7" name="Rectangle 31">
                  <a:extLst>
                    <a:ext uri="{FF2B5EF4-FFF2-40B4-BE49-F238E27FC236}">
                      <a16:creationId xmlns:a16="http://schemas.microsoft.com/office/drawing/2014/main" id="{33441368-D390-474E-A0A0-20B621491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8" name="Rectangle 32">
                  <a:extLst>
                    <a:ext uri="{FF2B5EF4-FFF2-40B4-BE49-F238E27FC236}">
                      <a16:creationId xmlns:a16="http://schemas.microsoft.com/office/drawing/2014/main" id="{3735AC9C-E380-4C87-AFFF-65E6E7FB32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9" name="Rectangle 33">
                  <a:extLst>
                    <a:ext uri="{FF2B5EF4-FFF2-40B4-BE49-F238E27FC236}">
                      <a16:creationId xmlns:a16="http://schemas.microsoft.com/office/drawing/2014/main" id="{581B93A8-2B62-418D-A1CB-0BB61E65F1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0" name="Rectangle 34">
                  <a:extLst>
                    <a:ext uri="{FF2B5EF4-FFF2-40B4-BE49-F238E27FC236}">
                      <a16:creationId xmlns:a16="http://schemas.microsoft.com/office/drawing/2014/main" id="{D94036A9-0417-48D9-82B7-5C69F13E59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1" name="Rectangle 35">
                  <a:extLst>
                    <a:ext uri="{FF2B5EF4-FFF2-40B4-BE49-F238E27FC236}">
                      <a16:creationId xmlns:a16="http://schemas.microsoft.com/office/drawing/2014/main" id="{6F5FCA96-38D2-475F-B0F1-68DBDEAC40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2" name="Rectangle 36">
                  <a:extLst>
                    <a:ext uri="{FF2B5EF4-FFF2-40B4-BE49-F238E27FC236}">
                      <a16:creationId xmlns:a16="http://schemas.microsoft.com/office/drawing/2014/main" id="{49EC7D7B-E1A1-482A-ACCE-9265DA721B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3" name="Rectangle 37">
                  <a:extLst>
                    <a:ext uri="{FF2B5EF4-FFF2-40B4-BE49-F238E27FC236}">
                      <a16:creationId xmlns:a16="http://schemas.microsoft.com/office/drawing/2014/main" id="{B63BB852-A081-4343-ABFA-3B4A34170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4" name="Rectangle 38">
                  <a:extLst>
                    <a:ext uri="{FF2B5EF4-FFF2-40B4-BE49-F238E27FC236}">
                      <a16:creationId xmlns:a16="http://schemas.microsoft.com/office/drawing/2014/main" id="{BCD85A82-DBFD-42A4-8DC8-DB3072E7EF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5" name="Rectangle 39">
                  <a:extLst>
                    <a:ext uri="{FF2B5EF4-FFF2-40B4-BE49-F238E27FC236}">
                      <a16:creationId xmlns:a16="http://schemas.microsoft.com/office/drawing/2014/main" id="{A6D45670-FC90-43DD-8737-1B708B404C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6" name="Rectangle 40">
                  <a:extLst>
                    <a:ext uri="{FF2B5EF4-FFF2-40B4-BE49-F238E27FC236}">
                      <a16:creationId xmlns:a16="http://schemas.microsoft.com/office/drawing/2014/main" id="{D740D85B-09CE-46D8-8126-E19371CF2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7" name="Rectangle 41">
                  <a:extLst>
                    <a:ext uri="{FF2B5EF4-FFF2-40B4-BE49-F238E27FC236}">
                      <a16:creationId xmlns:a16="http://schemas.microsoft.com/office/drawing/2014/main" id="{32040A04-DDC2-42A1-9C87-2E1FCF1BDB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8" name="Rectangle 42">
                  <a:extLst>
                    <a:ext uri="{FF2B5EF4-FFF2-40B4-BE49-F238E27FC236}">
                      <a16:creationId xmlns:a16="http://schemas.microsoft.com/office/drawing/2014/main" id="{D89E6E7C-E678-4F04-BAF8-D92000326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9" name="Rectangle 43">
                  <a:extLst>
                    <a:ext uri="{FF2B5EF4-FFF2-40B4-BE49-F238E27FC236}">
                      <a16:creationId xmlns:a16="http://schemas.microsoft.com/office/drawing/2014/main" id="{D6DFEF90-EC46-4099-8648-4387B92A5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0" name="Rectangle 44">
                  <a:extLst>
                    <a:ext uri="{FF2B5EF4-FFF2-40B4-BE49-F238E27FC236}">
                      <a16:creationId xmlns:a16="http://schemas.microsoft.com/office/drawing/2014/main" id="{7AE1F451-FFE1-463B-9199-6568344639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1" name="Rectangle 45">
                  <a:extLst>
                    <a:ext uri="{FF2B5EF4-FFF2-40B4-BE49-F238E27FC236}">
                      <a16:creationId xmlns:a16="http://schemas.microsoft.com/office/drawing/2014/main" id="{C60F911A-3544-4989-B8A2-BAEFB703D2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2" name="Rectangle 46">
                  <a:extLst>
                    <a:ext uri="{FF2B5EF4-FFF2-40B4-BE49-F238E27FC236}">
                      <a16:creationId xmlns:a16="http://schemas.microsoft.com/office/drawing/2014/main" id="{6511F2EF-7725-4130-AD99-91DC9C8D02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3" name="Rectangle 47">
                  <a:extLst>
                    <a:ext uri="{FF2B5EF4-FFF2-40B4-BE49-F238E27FC236}">
                      <a16:creationId xmlns:a16="http://schemas.microsoft.com/office/drawing/2014/main" id="{2B890710-CB95-471D-93C1-0344AA2363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4" name="Freeform 48">
                  <a:extLst>
                    <a:ext uri="{FF2B5EF4-FFF2-40B4-BE49-F238E27FC236}">
                      <a16:creationId xmlns:a16="http://schemas.microsoft.com/office/drawing/2014/main" id="{ECD5370E-1F1B-4DD5-B9B6-01BC33974E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5" name="Freeform 49">
                  <a:extLst>
                    <a:ext uri="{FF2B5EF4-FFF2-40B4-BE49-F238E27FC236}">
                      <a16:creationId xmlns:a16="http://schemas.microsoft.com/office/drawing/2014/main" id="{5A87B883-11D0-421E-9533-C3BC09F84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6" name="Freeform 50">
                  <a:extLst>
                    <a:ext uri="{FF2B5EF4-FFF2-40B4-BE49-F238E27FC236}">
                      <a16:creationId xmlns:a16="http://schemas.microsoft.com/office/drawing/2014/main" id="{4C04FDA9-E906-442B-B39A-973A74F003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7" name="Rectangle 51">
                  <a:extLst>
                    <a:ext uri="{FF2B5EF4-FFF2-40B4-BE49-F238E27FC236}">
                      <a16:creationId xmlns:a16="http://schemas.microsoft.com/office/drawing/2014/main" id="{DA2E580D-A4A3-48B3-9281-D828A44043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8" name="Rectangle 52">
                  <a:extLst>
                    <a:ext uri="{FF2B5EF4-FFF2-40B4-BE49-F238E27FC236}">
                      <a16:creationId xmlns:a16="http://schemas.microsoft.com/office/drawing/2014/main" id="{C255B4C2-16EB-4884-970F-C4BB5FC4D6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9" name="Freeform 53">
                  <a:extLst>
                    <a:ext uri="{FF2B5EF4-FFF2-40B4-BE49-F238E27FC236}">
                      <a16:creationId xmlns:a16="http://schemas.microsoft.com/office/drawing/2014/main" id="{976C809A-4830-4C59-AAE1-8B7743EAF4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0" name="Freeform 54">
                  <a:extLst>
                    <a:ext uri="{FF2B5EF4-FFF2-40B4-BE49-F238E27FC236}">
                      <a16:creationId xmlns:a16="http://schemas.microsoft.com/office/drawing/2014/main" id="{0745F401-1409-4FEA-873A-DEBA6653F6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1" name="Freeform 55">
                  <a:extLst>
                    <a:ext uri="{FF2B5EF4-FFF2-40B4-BE49-F238E27FC236}">
                      <a16:creationId xmlns:a16="http://schemas.microsoft.com/office/drawing/2014/main" id="{18A620E5-F89A-4B2C-B411-A455A214BF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2" name="Freeform 56">
                  <a:extLst>
                    <a:ext uri="{FF2B5EF4-FFF2-40B4-BE49-F238E27FC236}">
                      <a16:creationId xmlns:a16="http://schemas.microsoft.com/office/drawing/2014/main" id="{EC6AF6A4-9576-4D77-B2A0-F60AE77D38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3" name="Rectangle 57">
                  <a:extLst>
                    <a:ext uri="{FF2B5EF4-FFF2-40B4-BE49-F238E27FC236}">
                      <a16:creationId xmlns:a16="http://schemas.microsoft.com/office/drawing/2014/main" id="{EE3E01AD-32E5-4651-87E4-ED1CF14110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4" name="Freeform 58">
                  <a:extLst>
                    <a:ext uri="{FF2B5EF4-FFF2-40B4-BE49-F238E27FC236}">
                      <a16:creationId xmlns:a16="http://schemas.microsoft.com/office/drawing/2014/main" id="{A5F7B73D-9671-4CF0-BEE3-CC038A2896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5" name="Freeform 59">
                  <a:extLst>
                    <a:ext uri="{FF2B5EF4-FFF2-40B4-BE49-F238E27FC236}">
                      <a16:creationId xmlns:a16="http://schemas.microsoft.com/office/drawing/2014/main" id="{7E1A45BB-0DB8-4C7D-8C08-73223F0BC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6" name="Rectangle 60">
                  <a:extLst>
                    <a:ext uri="{FF2B5EF4-FFF2-40B4-BE49-F238E27FC236}">
                      <a16:creationId xmlns:a16="http://schemas.microsoft.com/office/drawing/2014/main" id="{AF394973-3960-4A16-9266-8879F5B995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7" name="Freeform 61">
                  <a:extLst>
                    <a:ext uri="{FF2B5EF4-FFF2-40B4-BE49-F238E27FC236}">
                      <a16:creationId xmlns:a16="http://schemas.microsoft.com/office/drawing/2014/main" id="{0639FB7B-66A8-4CB9-8521-FEB6230759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8" name="Rectangle 62">
                  <a:extLst>
                    <a:ext uri="{FF2B5EF4-FFF2-40B4-BE49-F238E27FC236}">
                      <a16:creationId xmlns:a16="http://schemas.microsoft.com/office/drawing/2014/main" id="{D61AECBF-340F-4B0F-B1FD-B9C3726EC6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9" name="Freeform 63">
                  <a:extLst>
                    <a:ext uri="{FF2B5EF4-FFF2-40B4-BE49-F238E27FC236}">
                      <a16:creationId xmlns:a16="http://schemas.microsoft.com/office/drawing/2014/main" id="{0498D60C-C5B0-4BD1-BCE7-BA48FA3B9C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0" name="Freeform 64">
                  <a:extLst>
                    <a:ext uri="{FF2B5EF4-FFF2-40B4-BE49-F238E27FC236}">
                      <a16:creationId xmlns:a16="http://schemas.microsoft.com/office/drawing/2014/main" id="{6C67AE69-BF4F-4DC5-B690-1F6E472720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1" name="Freeform 65">
                  <a:extLst>
                    <a:ext uri="{FF2B5EF4-FFF2-40B4-BE49-F238E27FC236}">
                      <a16:creationId xmlns:a16="http://schemas.microsoft.com/office/drawing/2014/main" id="{61D83750-7D4D-4D05-9B28-ED95D46230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2" name="Freeform 66">
                  <a:extLst>
                    <a:ext uri="{FF2B5EF4-FFF2-40B4-BE49-F238E27FC236}">
                      <a16:creationId xmlns:a16="http://schemas.microsoft.com/office/drawing/2014/main" id="{524CD214-68AB-4E26-9B30-6553AB2E9E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3" name="Freeform 67">
                  <a:extLst>
                    <a:ext uri="{FF2B5EF4-FFF2-40B4-BE49-F238E27FC236}">
                      <a16:creationId xmlns:a16="http://schemas.microsoft.com/office/drawing/2014/main" id="{36A532BB-62E0-40C7-BC47-BE76E405D9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4" name="Freeform 68">
                  <a:extLst>
                    <a:ext uri="{FF2B5EF4-FFF2-40B4-BE49-F238E27FC236}">
                      <a16:creationId xmlns:a16="http://schemas.microsoft.com/office/drawing/2014/main" id="{9CF3ABBA-7113-420D-8167-544958D18B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5" name="Rectangle 69">
                  <a:extLst>
                    <a:ext uri="{FF2B5EF4-FFF2-40B4-BE49-F238E27FC236}">
                      <a16:creationId xmlns:a16="http://schemas.microsoft.com/office/drawing/2014/main" id="{CCE02658-FA42-4353-A8CC-DF22F7CD65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6" name="Freeform 70">
                  <a:extLst>
                    <a:ext uri="{FF2B5EF4-FFF2-40B4-BE49-F238E27FC236}">
                      <a16:creationId xmlns:a16="http://schemas.microsoft.com/office/drawing/2014/main" id="{ED862047-3291-4268-8CB2-6684F9754F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7" name="Freeform 71">
                  <a:extLst>
                    <a:ext uri="{FF2B5EF4-FFF2-40B4-BE49-F238E27FC236}">
                      <a16:creationId xmlns:a16="http://schemas.microsoft.com/office/drawing/2014/main" id="{945513BE-1EFF-448C-8CC7-F8C7C25285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8" name="Rectangle 72">
                  <a:extLst>
                    <a:ext uri="{FF2B5EF4-FFF2-40B4-BE49-F238E27FC236}">
                      <a16:creationId xmlns:a16="http://schemas.microsoft.com/office/drawing/2014/main" id="{C14BF6A9-D6CB-4CB6-9425-D5551D4910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9" name="Rectangle 73">
                  <a:extLst>
                    <a:ext uri="{FF2B5EF4-FFF2-40B4-BE49-F238E27FC236}">
                      <a16:creationId xmlns:a16="http://schemas.microsoft.com/office/drawing/2014/main" id="{7F317003-2BAB-4681-A3F0-5392B2D28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0" name="Rectangle 74">
                  <a:extLst>
                    <a:ext uri="{FF2B5EF4-FFF2-40B4-BE49-F238E27FC236}">
                      <a16:creationId xmlns:a16="http://schemas.microsoft.com/office/drawing/2014/main" id="{C526A029-52E8-4C7A-B155-5E0F0FA3CA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1" name="Rectangle 75">
                  <a:extLst>
                    <a:ext uri="{FF2B5EF4-FFF2-40B4-BE49-F238E27FC236}">
                      <a16:creationId xmlns:a16="http://schemas.microsoft.com/office/drawing/2014/main" id="{84BA83C9-4429-44B1-A6AB-E9D21CB390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2" name="Rectangle 76">
                  <a:extLst>
                    <a:ext uri="{FF2B5EF4-FFF2-40B4-BE49-F238E27FC236}">
                      <a16:creationId xmlns:a16="http://schemas.microsoft.com/office/drawing/2014/main" id="{CC02D21D-793D-4510-9C99-FF59C4167E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3" name="Rectangle 77">
                  <a:extLst>
                    <a:ext uri="{FF2B5EF4-FFF2-40B4-BE49-F238E27FC236}">
                      <a16:creationId xmlns:a16="http://schemas.microsoft.com/office/drawing/2014/main" id="{899271FC-7F36-441C-ACB2-B434B6806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4" name="Rectangle 78">
                  <a:extLst>
                    <a:ext uri="{FF2B5EF4-FFF2-40B4-BE49-F238E27FC236}">
                      <a16:creationId xmlns:a16="http://schemas.microsoft.com/office/drawing/2014/main" id="{1C465B61-B988-4DBC-94F9-576404268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5" name="Freeform 79">
                  <a:extLst>
                    <a:ext uri="{FF2B5EF4-FFF2-40B4-BE49-F238E27FC236}">
                      <a16:creationId xmlns:a16="http://schemas.microsoft.com/office/drawing/2014/main" id="{F3BC6B2C-CDDF-4E7A-BC26-079F511209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6" name="Rectangle 80">
                  <a:extLst>
                    <a:ext uri="{FF2B5EF4-FFF2-40B4-BE49-F238E27FC236}">
                      <a16:creationId xmlns:a16="http://schemas.microsoft.com/office/drawing/2014/main" id="{EB040540-105F-4361-BF83-C1D5BD055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7" name="Rectangle 81">
                  <a:extLst>
                    <a:ext uri="{FF2B5EF4-FFF2-40B4-BE49-F238E27FC236}">
                      <a16:creationId xmlns:a16="http://schemas.microsoft.com/office/drawing/2014/main" id="{EF2FAA33-4654-4037-863A-DD664C84CE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8" name="Rectangle 82">
                  <a:extLst>
                    <a:ext uri="{FF2B5EF4-FFF2-40B4-BE49-F238E27FC236}">
                      <a16:creationId xmlns:a16="http://schemas.microsoft.com/office/drawing/2014/main" id="{26F8A08F-6F5D-4B4B-B4BE-C419EA5B42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9" name="Rectangle 83">
                  <a:extLst>
                    <a:ext uri="{FF2B5EF4-FFF2-40B4-BE49-F238E27FC236}">
                      <a16:creationId xmlns:a16="http://schemas.microsoft.com/office/drawing/2014/main" id="{DEAF68CA-CEB3-43F8-B311-22D7F6C698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0" name="Rectangle 84">
                  <a:extLst>
                    <a:ext uri="{FF2B5EF4-FFF2-40B4-BE49-F238E27FC236}">
                      <a16:creationId xmlns:a16="http://schemas.microsoft.com/office/drawing/2014/main" id="{A7B7500B-217D-4CB6-B2ED-565C8AFEF9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1" name="Rectangle 85">
                  <a:extLst>
                    <a:ext uri="{FF2B5EF4-FFF2-40B4-BE49-F238E27FC236}">
                      <a16:creationId xmlns:a16="http://schemas.microsoft.com/office/drawing/2014/main" id="{73520356-8AB6-4067-BCBA-129C45B462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2" name="Rectangle 86">
                  <a:extLst>
                    <a:ext uri="{FF2B5EF4-FFF2-40B4-BE49-F238E27FC236}">
                      <a16:creationId xmlns:a16="http://schemas.microsoft.com/office/drawing/2014/main" id="{D41A14E3-38FD-4554-A37F-10F5CCEB1F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3" name="Rectangle 87">
                  <a:extLst>
                    <a:ext uri="{FF2B5EF4-FFF2-40B4-BE49-F238E27FC236}">
                      <a16:creationId xmlns:a16="http://schemas.microsoft.com/office/drawing/2014/main" id="{9E0627B6-FA98-45A6-9A56-62E1B3331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4" name="Rectangle 88">
                  <a:extLst>
                    <a:ext uri="{FF2B5EF4-FFF2-40B4-BE49-F238E27FC236}">
                      <a16:creationId xmlns:a16="http://schemas.microsoft.com/office/drawing/2014/main" id="{7A1ACD8E-4AB8-47DC-A23D-05E3B89787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5" name="Rectangle 89">
                  <a:extLst>
                    <a:ext uri="{FF2B5EF4-FFF2-40B4-BE49-F238E27FC236}">
                      <a16:creationId xmlns:a16="http://schemas.microsoft.com/office/drawing/2014/main" id="{6BCEC0B5-6B42-4427-BA3C-6B8A3A407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6" name="Freeform 90">
                  <a:extLst>
                    <a:ext uri="{FF2B5EF4-FFF2-40B4-BE49-F238E27FC236}">
                      <a16:creationId xmlns:a16="http://schemas.microsoft.com/office/drawing/2014/main" id="{1B283DFD-839D-402D-8CE0-A32A7EBE19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7" name="Rectangle 91">
                  <a:extLst>
                    <a:ext uri="{FF2B5EF4-FFF2-40B4-BE49-F238E27FC236}">
                      <a16:creationId xmlns:a16="http://schemas.microsoft.com/office/drawing/2014/main" id="{879AA25A-6D84-4A9A-95CE-C8705861F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8" name="Rectangle 92">
                  <a:extLst>
                    <a:ext uri="{FF2B5EF4-FFF2-40B4-BE49-F238E27FC236}">
                      <a16:creationId xmlns:a16="http://schemas.microsoft.com/office/drawing/2014/main" id="{96A58912-5335-4269-84FA-C7C8525BD8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9" name="Freeform 93">
                  <a:extLst>
                    <a:ext uri="{FF2B5EF4-FFF2-40B4-BE49-F238E27FC236}">
                      <a16:creationId xmlns:a16="http://schemas.microsoft.com/office/drawing/2014/main" id="{53741B75-D92A-493A-87A9-E8B411994C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0" name="Rectangle 94">
                  <a:extLst>
                    <a:ext uri="{FF2B5EF4-FFF2-40B4-BE49-F238E27FC236}">
                      <a16:creationId xmlns:a16="http://schemas.microsoft.com/office/drawing/2014/main" id="{7896CBD4-47F3-4F4B-A2CD-0A14B14FD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1" name="Rectangle 95">
                  <a:extLst>
                    <a:ext uri="{FF2B5EF4-FFF2-40B4-BE49-F238E27FC236}">
                      <a16:creationId xmlns:a16="http://schemas.microsoft.com/office/drawing/2014/main" id="{2E9D27EC-71A4-476C-97F4-8431F0F4DF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2" name="Freeform 96">
                  <a:extLst>
                    <a:ext uri="{FF2B5EF4-FFF2-40B4-BE49-F238E27FC236}">
                      <a16:creationId xmlns:a16="http://schemas.microsoft.com/office/drawing/2014/main" id="{531E2D03-C0B5-46A0-8D29-17F6219135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3" name="Freeform 97">
                  <a:extLst>
                    <a:ext uri="{FF2B5EF4-FFF2-40B4-BE49-F238E27FC236}">
                      <a16:creationId xmlns:a16="http://schemas.microsoft.com/office/drawing/2014/main" id="{8E11AD13-417F-48A7-8554-25FE3E3D84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4" name="Rectangle 98">
                  <a:extLst>
                    <a:ext uri="{FF2B5EF4-FFF2-40B4-BE49-F238E27FC236}">
                      <a16:creationId xmlns:a16="http://schemas.microsoft.com/office/drawing/2014/main" id="{ADD03E56-7BFB-4638-9F53-2AA3C5590C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5" name="Rectangle 99">
                  <a:extLst>
                    <a:ext uri="{FF2B5EF4-FFF2-40B4-BE49-F238E27FC236}">
                      <a16:creationId xmlns:a16="http://schemas.microsoft.com/office/drawing/2014/main" id="{A744649A-F31E-4F1D-A775-1BB514F75F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6" name="Rectangle 100">
                  <a:extLst>
                    <a:ext uri="{FF2B5EF4-FFF2-40B4-BE49-F238E27FC236}">
                      <a16:creationId xmlns:a16="http://schemas.microsoft.com/office/drawing/2014/main" id="{A1F351D2-5402-4429-B436-80FFADE3A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7" name="Rectangle 101">
                  <a:extLst>
                    <a:ext uri="{FF2B5EF4-FFF2-40B4-BE49-F238E27FC236}">
                      <a16:creationId xmlns:a16="http://schemas.microsoft.com/office/drawing/2014/main" id="{00D6889A-D1BB-40E6-B54C-31046DFF8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8" name="Rectangle 102">
                  <a:extLst>
                    <a:ext uri="{FF2B5EF4-FFF2-40B4-BE49-F238E27FC236}">
                      <a16:creationId xmlns:a16="http://schemas.microsoft.com/office/drawing/2014/main" id="{97FCC62E-8352-4AA6-A5F9-D95B45567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29" name="Rectangle 103">
                  <a:extLst>
                    <a:ext uri="{FF2B5EF4-FFF2-40B4-BE49-F238E27FC236}">
                      <a16:creationId xmlns:a16="http://schemas.microsoft.com/office/drawing/2014/main" id="{73BD7B5A-208D-41AC-A576-F5A098EE42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0" name="Freeform 104">
                  <a:extLst>
                    <a:ext uri="{FF2B5EF4-FFF2-40B4-BE49-F238E27FC236}">
                      <a16:creationId xmlns:a16="http://schemas.microsoft.com/office/drawing/2014/main" id="{038C80BB-D1E5-453D-9287-FAAE406FB7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1" name="Freeform 105">
                  <a:extLst>
                    <a:ext uri="{FF2B5EF4-FFF2-40B4-BE49-F238E27FC236}">
                      <a16:creationId xmlns:a16="http://schemas.microsoft.com/office/drawing/2014/main" id="{EA451662-B9A2-4350-85F1-6085E3740D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2" name="Freeform 106">
                  <a:extLst>
                    <a:ext uri="{FF2B5EF4-FFF2-40B4-BE49-F238E27FC236}">
                      <a16:creationId xmlns:a16="http://schemas.microsoft.com/office/drawing/2014/main" id="{9FA6C29B-77A4-48D8-94B9-9571FBDDA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3" name="Rectangle 107">
                  <a:extLst>
                    <a:ext uri="{FF2B5EF4-FFF2-40B4-BE49-F238E27FC236}">
                      <a16:creationId xmlns:a16="http://schemas.microsoft.com/office/drawing/2014/main" id="{193FECB8-A464-4B64-A97A-7AA3796A78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4" name="Rectangle 108">
                  <a:extLst>
                    <a:ext uri="{FF2B5EF4-FFF2-40B4-BE49-F238E27FC236}">
                      <a16:creationId xmlns:a16="http://schemas.microsoft.com/office/drawing/2014/main" id="{0E762530-4240-4CD7-81A8-44DF4DCEA9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5" name="Rectangle 109">
                  <a:extLst>
                    <a:ext uri="{FF2B5EF4-FFF2-40B4-BE49-F238E27FC236}">
                      <a16:creationId xmlns:a16="http://schemas.microsoft.com/office/drawing/2014/main" id="{6C247E77-C3CC-44BE-BEFA-8F9FAC7EA8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6" name="Rectangle 110">
                  <a:extLst>
                    <a:ext uri="{FF2B5EF4-FFF2-40B4-BE49-F238E27FC236}">
                      <a16:creationId xmlns:a16="http://schemas.microsoft.com/office/drawing/2014/main" id="{49335E59-B874-426D-9DB3-46B383C6D7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7" name="Rectangle 111">
                  <a:extLst>
                    <a:ext uri="{FF2B5EF4-FFF2-40B4-BE49-F238E27FC236}">
                      <a16:creationId xmlns:a16="http://schemas.microsoft.com/office/drawing/2014/main" id="{EA2D9453-EE1E-4679-B408-293C7E019E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8" name="Rectangle 112">
                  <a:extLst>
                    <a:ext uri="{FF2B5EF4-FFF2-40B4-BE49-F238E27FC236}">
                      <a16:creationId xmlns:a16="http://schemas.microsoft.com/office/drawing/2014/main" id="{084E1770-5C74-4B7D-A9F0-331C50D619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39" name="Rectangle 113">
                  <a:extLst>
                    <a:ext uri="{FF2B5EF4-FFF2-40B4-BE49-F238E27FC236}">
                      <a16:creationId xmlns:a16="http://schemas.microsoft.com/office/drawing/2014/main" id="{E16E3FE1-F390-4B5A-88F0-35F5B3FB13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0" name="Rectangle 114">
                  <a:extLst>
                    <a:ext uri="{FF2B5EF4-FFF2-40B4-BE49-F238E27FC236}">
                      <a16:creationId xmlns:a16="http://schemas.microsoft.com/office/drawing/2014/main" id="{1FAC90EE-2E11-41A1-9DAF-BF5121D1BE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1" name="Rectangle 115">
                  <a:extLst>
                    <a:ext uri="{FF2B5EF4-FFF2-40B4-BE49-F238E27FC236}">
                      <a16:creationId xmlns:a16="http://schemas.microsoft.com/office/drawing/2014/main" id="{618F11C3-37A6-4740-AD41-B219BB0C80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2" name="Rectangle 116">
                  <a:extLst>
                    <a:ext uri="{FF2B5EF4-FFF2-40B4-BE49-F238E27FC236}">
                      <a16:creationId xmlns:a16="http://schemas.microsoft.com/office/drawing/2014/main" id="{D6FE196A-8FAA-4E07-9488-2014D504AB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3" name="Rectangle 117">
                  <a:extLst>
                    <a:ext uri="{FF2B5EF4-FFF2-40B4-BE49-F238E27FC236}">
                      <a16:creationId xmlns:a16="http://schemas.microsoft.com/office/drawing/2014/main" id="{305E9100-4AF7-4522-ACD4-482F1B516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4" name="Rectangle 118">
                  <a:extLst>
                    <a:ext uri="{FF2B5EF4-FFF2-40B4-BE49-F238E27FC236}">
                      <a16:creationId xmlns:a16="http://schemas.microsoft.com/office/drawing/2014/main" id="{C05CAB26-BAC4-4B89-B132-98CDE4AEDA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5" name="Rectangle 119">
                  <a:extLst>
                    <a:ext uri="{FF2B5EF4-FFF2-40B4-BE49-F238E27FC236}">
                      <a16:creationId xmlns:a16="http://schemas.microsoft.com/office/drawing/2014/main" id="{C7F199E1-F645-4ACF-AE7F-D8B643E4DF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6" name="Freeform 120">
                  <a:extLst>
                    <a:ext uri="{FF2B5EF4-FFF2-40B4-BE49-F238E27FC236}">
                      <a16:creationId xmlns:a16="http://schemas.microsoft.com/office/drawing/2014/main" id="{09AF8807-1B8E-4EBD-A29D-B794E1E2FA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7" name="Freeform 121">
                  <a:extLst>
                    <a:ext uri="{FF2B5EF4-FFF2-40B4-BE49-F238E27FC236}">
                      <a16:creationId xmlns:a16="http://schemas.microsoft.com/office/drawing/2014/main" id="{F13A139E-0190-4A3B-AEDB-E5FD4ED7FF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8" name="Rectangle 122">
                  <a:extLst>
                    <a:ext uri="{FF2B5EF4-FFF2-40B4-BE49-F238E27FC236}">
                      <a16:creationId xmlns:a16="http://schemas.microsoft.com/office/drawing/2014/main" id="{12311890-A28B-41BC-9EE1-9E00C384D7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49" name="Freeform 123">
                  <a:extLst>
                    <a:ext uri="{FF2B5EF4-FFF2-40B4-BE49-F238E27FC236}">
                      <a16:creationId xmlns:a16="http://schemas.microsoft.com/office/drawing/2014/main" id="{31F25F79-CB90-4E0A-8BDB-F124600484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0" name="Freeform 124">
                  <a:extLst>
                    <a:ext uri="{FF2B5EF4-FFF2-40B4-BE49-F238E27FC236}">
                      <a16:creationId xmlns:a16="http://schemas.microsoft.com/office/drawing/2014/main" id="{60935F51-EC7C-47C5-8863-9108EDE64F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1" name="Rectangle 125">
                  <a:extLst>
                    <a:ext uri="{FF2B5EF4-FFF2-40B4-BE49-F238E27FC236}">
                      <a16:creationId xmlns:a16="http://schemas.microsoft.com/office/drawing/2014/main" id="{C1202977-4373-4F38-8E9D-4986AF19E5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2" name="Rectangle 126">
                  <a:extLst>
                    <a:ext uri="{FF2B5EF4-FFF2-40B4-BE49-F238E27FC236}">
                      <a16:creationId xmlns:a16="http://schemas.microsoft.com/office/drawing/2014/main" id="{89036CD1-9C46-4B46-BD72-DE824016BC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3" name="Rectangle 127">
                  <a:extLst>
                    <a:ext uri="{FF2B5EF4-FFF2-40B4-BE49-F238E27FC236}">
                      <a16:creationId xmlns:a16="http://schemas.microsoft.com/office/drawing/2014/main" id="{631A9416-0069-435A-AAEB-A21A16CD9E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54" name="Freeform 128">
                  <a:extLst>
                    <a:ext uri="{FF2B5EF4-FFF2-40B4-BE49-F238E27FC236}">
                      <a16:creationId xmlns:a16="http://schemas.microsoft.com/office/drawing/2014/main" id="{3684C08D-6AE7-4899-BE7D-15F19F5A9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935" name="Group 1934">
              <a:extLst>
                <a:ext uri="{FF2B5EF4-FFF2-40B4-BE49-F238E27FC236}">
                  <a16:creationId xmlns:a16="http://schemas.microsoft.com/office/drawing/2014/main" id="{F73A673B-47E2-4E19-B5BB-FB335BEDA592}"/>
                </a:ext>
              </a:extLst>
            </p:cNvPr>
            <p:cNvGrpSpPr/>
            <p:nvPr/>
          </p:nvGrpSpPr>
          <p:grpSpPr>
            <a:xfrm>
              <a:off x="1227385" y="4061723"/>
              <a:ext cx="1646131" cy="1515646"/>
              <a:chOff x="-7202837" y="1225264"/>
              <a:chExt cx="1622261" cy="1493668"/>
            </a:xfrm>
          </p:grpSpPr>
          <p:sp>
            <p:nvSpPr>
              <p:cNvPr id="1936" name="Freeform 5">
                <a:extLst>
                  <a:ext uri="{FF2B5EF4-FFF2-40B4-BE49-F238E27FC236}">
                    <a16:creationId xmlns:a16="http://schemas.microsoft.com/office/drawing/2014/main" id="{F160D6AD-CEA6-4E73-9E62-A501556F0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657383"/>
                <a:ext cx="128594" cy="61549"/>
              </a:xfrm>
              <a:custGeom>
                <a:avLst/>
                <a:gdLst>
                  <a:gd name="T0" fmla="*/ 58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8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8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8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7" name="Freeform 6">
                <a:extLst>
                  <a:ext uri="{FF2B5EF4-FFF2-40B4-BE49-F238E27FC236}">
                    <a16:creationId xmlns:a16="http://schemas.microsoft.com/office/drawing/2014/main" id="{11729F84-A7C7-48AD-9EC1-9D2D55C54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53256" y="2534284"/>
                <a:ext cx="190143" cy="184648"/>
              </a:xfrm>
              <a:custGeom>
                <a:avLst/>
                <a:gdLst>
                  <a:gd name="T0" fmla="*/ 117 w 173"/>
                  <a:gd name="T1" fmla="*/ 56 h 168"/>
                  <a:gd name="T2" fmla="*/ 117 w 173"/>
                  <a:gd name="T3" fmla="*/ 0 h 168"/>
                  <a:gd name="T4" fmla="*/ 61 w 173"/>
                  <a:gd name="T5" fmla="*/ 0 h 168"/>
                  <a:gd name="T6" fmla="*/ 61 w 173"/>
                  <a:gd name="T7" fmla="*/ 56 h 168"/>
                  <a:gd name="T8" fmla="*/ 0 w 173"/>
                  <a:gd name="T9" fmla="*/ 56 h 168"/>
                  <a:gd name="T10" fmla="*/ 0 w 173"/>
                  <a:gd name="T11" fmla="*/ 112 h 168"/>
                  <a:gd name="T12" fmla="*/ 58 w 173"/>
                  <a:gd name="T13" fmla="*/ 112 h 168"/>
                  <a:gd name="T14" fmla="*/ 117 w 173"/>
                  <a:gd name="T15" fmla="*/ 112 h 168"/>
                  <a:gd name="T16" fmla="*/ 117 w 173"/>
                  <a:gd name="T17" fmla="*/ 168 h 168"/>
                  <a:gd name="T18" fmla="*/ 173 w 173"/>
                  <a:gd name="T19" fmla="*/ 168 h 168"/>
                  <a:gd name="T20" fmla="*/ 173 w 173"/>
                  <a:gd name="T21" fmla="*/ 112 h 168"/>
                  <a:gd name="T22" fmla="*/ 173 w 173"/>
                  <a:gd name="T23" fmla="*/ 56 h 168"/>
                  <a:gd name="T24" fmla="*/ 117 w 173"/>
                  <a:gd name="T25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8" name="Rectangle 7">
                <a:extLst>
                  <a:ext uri="{FF2B5EF4-FFF2-40B4-BE49-F238E27FC236}">
                    <a16:creationId xmlns:a16="http://schemas.microsoft.com/office/drawing/2014/main" id="{0A656E88-502A-4EAC-BC55-8F4D3754C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0367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9" name="Rectangle 8">
                <a:extLst>
                  <a:ext uri="{FF2B5EF4-FFF2-40B4-BE49-F238E27FC236}">
                    <a16:creationId xmlns:a16="http://schemas.microsoft.com/office/drawing/2014/main" id="{66331365-ACC2-4C15-A505-380CAABE2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0" name="Rectangle 9">
                <a:extLst>
                  <a:ext uri="{FF2B5EF4-FFF2-40B4-BE49-F238E27FC236}">
                    <a16:creationId xmlns:a16="http://schemas.microsoft.com/office/drawing/2014/main" id="{A5FC55D9-7DE6-4D2C-8FC8-CE8BA987A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67240"/>
                <a:ext cx="61549" cy="6704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1" name="Rectangle 10">
                <a:extLst>
                  <a:ext uri="{FF2B5EF4-FFF2-40B4-BE49-F238E27FC236}">
                    <a16:creationId xmlns:a16="http://schemas.microsoft.com/office/drawing/2014/main" id="{7B950403-C191-4DCC-8192-56C7FFDED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226538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2" name="Rectangle 11">
                <a:extLst>
                  <a:ext uri="{FF2B5EF4-FFF2-40B4-BE49-F238E27FC236}">
                    <a16:creationId xmlns:a16="http://schemas.microsoft.com/office/drawing/2014/main" id="{238FE3A0-FF1C-4F13-8882-F66D784C6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91329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3" name="Freeform 12">
                <a:extLst>
                  <a:ext uri="{FF2B5EF4-FFF2-40B4-BE49-F238E27FC236}">
                    <a16:creationId xmlns:a16="http://schemas.microsoft.com/office/drawing/2014/main" id="{6657A181-2891-417E-90CA-8AF665670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225264"/>
                <a:ext cx="688032" cy="1432119"/>
              </a:xfrm>
              <a:custGeom>
                <a:avLst/>
                <a:gdLst>
                  <a:gd name="T0" fmla="*/ 514 w 626"/>
                  <a:gd name="T1" fmla="*/ 1130 h 1303"/>
                  <a:gd name="T2" fmla="*/ 626 w 626"/>
                  <a:gd name="T3" fmla="*/ 1130 h 1303"/>
                  <a:gd name="T4" fmla="*/ 626 w 626"/>
                  <a:gd name="T5" fmla="*/ 1023 h 1303"/>
                  <a:gd name="T6" fmla="*/ 570 w 626"/>
                  <a:gd name="T7" fmla="*/ 967 h 1303"/>
                  <a:gd name="T8" fmla="*/ 626 w 626"/>
                  <a:gd name="T9" fmla="*/ 911 h 1303"/>
                  <a:gd name="T10" fmla="*/ 570 w 626"/>
                  <a:gd name="T11" fmla="*/ 855 h 1303"/>
                  <a:gd name="T12" fmla="*/ 514 w 626"/>
                  <a:gd name="T13" fmla="*/ 794 h 1303"/>
                  <a:gd name="T14" fmla="*/ 453 w 626"/>
                  <a:gd name="T15" fmla="*/ 855 h 1303"/>
                  <a:gd name="T16" fmla="*/ 397 w 626"/>
                  <a:gd name="T17" fmla="*/ 794 h 1303"/>
                  <a:gd name="T18" fmla="*/ 397 w 626"/>
                  <a:gd name="T19" fmla="*/ 682 h 1303"/>
                  <a:gd name="T20" fmla="*/ 453 w 626"/>
                  <a:gd name="T21" fmla="*/ 625 h 1303"/>
                  <a:gd name="T22" fmla="*/ 398 w 626"/>
                  <a:gd name="T23" fmla="*/ 570 h 1303"/>
                  <a:gd name="T24" fmla="*/ 341 w 626"/>
                  <a:gd name="T25" fmla="*/ 625 h 1303"/>
                  <a:gd name="T26" fmla="*/ 285 w 626"/>
                  <a:gd name="T27" fmla="*/ 682 h 1303"/>
                  <a:gd name="T28" fmla="*/ 285 w 626"/>
                  <a:gd name="T29" fmla="*/ 570 h 1303"/>
                  <a:gd name="T30" fmla="*/ 229 w 626"/>
                  <a:gd name="T31" fmla="*/ 509 h 1303"/>
                  <a:gd name="T32" fmla="*/ 112 w 626"/>
                  <a:gd name="T33" fmla="*/ 509 h 1303"/>
                  <a:gd name="T34" fmla="*/ 168 w 626"/>
                  <a:gd name="T35" fmla="*/ 453 h 1303"/>
                  <a:gd name="T36" fmla="*/ 168 w 626"/>
                  <a:gd name="T37" fmla="*/ 340 h 1303"/>
                  <a:gd name="T38" fmla="*/ 229 w 626"/>
                  <a:gd name="T39" fmla="*/ 285 h 1303"/>
                  <a:gd name="T40" fmla="*/ 285 w 626"/>
                  <a:gd name="T41" fmla="*/ 341 h 1303"/>
                  <a:gd name="T42" fmla="*/ 285 w 626"/>
                  <a:gd name="T43" fmla="*/ 225 h 1303"/>
                  <a:gd name="T44" fmla="*/ 285 w 626"/>
                  <a:gd name="T45" fmla="*/ 112 h 1303"/>
                  <a:gd name="T46" fmla="*/ 285 w 626"/>
                  <a:gd name="T47" fmla="*/ 0 h 1303"/>
                  <a:gd name="T48" fmla="*/ 229 w 626"/>
                  <a:gd name="T49" fmla="*/ 55 h 1303"/>
                  <a:gd name="T50" fmla="*/ 229 w 626"/>
                  <a:gd name="T51" fmla="*/ 168 h 1303"/>
                  <a:gd name="T52" fmla="*/ 168 w 626"/>
                  <a:gd name="T53" fmla="*/ 112 h 1303"/>
                  <a:gd name="T54" fmla="*/ 112 w 626"/>
                  <a:gd name="T55" fmla="*/ 169 h 1303"/>
                  <a:gd name="T56" fmla="*/ 112 w 626"/>
                  <a:gd name="T57" fmla="*/ 283 h 1303"/>
                  <a:gd name="T58" fmla="*/ 56 w 626"/>
                  <a:gd name="T59" fmla="*/ 341 h 1303"/>
                  <a:gd name="T60" fmla="*/ 0 w 626"/>
                  <a:gd name="T61" fmla="*/ 397 h 1303"/>
                  <a:gd name="T62" fmla="*/ 56 w 626"/>
                  <a:gd name="T63" fmla="*/ 453 h 1303"/>
                  <a:gd name="T64" fmla="*/ 56 w 626"/>
                  <a:gd name="T65" fmla="*/ 570 h 1303"/>
                  <a:gd name="T66" fmla="*/ 168 w 626"/>
                  <a:gd name="T67" fmla="*/ 570 h 1303"/>
                  <a:gd name="T68" fmla="*/ 229 w 626"/>
                  <a:gd name="T69" fmla="*/ 626 h 1303"/>
                  <a:gd name="T70" fmla="*/ 229 w 626"/>
                  <a:gd name="T71" fmla="*/ 738 h 1303"/>
                  <a:gd name="T72" fmla="*/ 341 w 626"/>
                  <a:gd name="T73" fmla="*/ 738 h 1303"/>
                  <a:gd name="T74" fmla="*/ 285 w 626"/>
                  <a:gd name="T75" fmla="*/ 794 h 1303"/>
                  <a:gd name="T76" fmla="*/ 341 w 626"/>
                  <a:gd name="T77" fmla="*/ 855 h 1303"/>
                  <a:gd name="T78" fmla="*/ 397 w 626"/>
                  <a:gd name="T79" fmla="*/ 910 h 1303"/>
                  <a:gd name="T80" fmla="*/ 453 w 626"/>
                  <a:gd name="T81" fmla="*/ 967 h 1303"/>
                  <a:gd name="T82" fmla="*/ 514 w 626"/>
                  <a:gd name="T83" fmla="*/ 911 h 1303"/>
                  <a:gd name="T84" fmla="*/ 453 w 626"/>
                  <a:gd name="T85" fmla="*/ 967 h 1303"/>
                  <a:gd name="T86" fmla="*/ 514 w 626"/>
                  <a:gd name="T87" fmla="*/ 1023 h 1303"/>
                  <a:gd name="T88" fmla="*/ 455 w 626"/>
                  <a:gd name="T89" fmla="*/ 1079 h 1303"/>
                  <a:gd name="T90" fmla="*/ 397 w 626"/>
                  <a:gd name="T91" fmla="*/ 1023 h 1303"/>
                  <a:gd name="T92" fmla="*/ 341 w 626"/>
                  <a:gd name="T93" fmla="*/ 967 h 1303"/>
                  <a:gd name="T94" fmla="*/ 285 w 626"/>
                  <a:gd name="T95" fmla="*/ 911 h 1303"/>
                  <a:gd name="T96" fmla="*/ 229 w 626"/>
                  <a:gd name="T97" fmla="*/ 855 h 1303"/>
                  <a:gd name="T98" fmla="*/ 170 w 626"/>
                  <a:gd name="T99" fmla="*/ 794 h 1303"/>
                  <a:gd name="T100" fmla="*/ 112 w 626"/>
                  <a:gd name="T101" fmla="*/ 852 h 1303"/>
                  <a:gd name="T102" fmla="*/ 168 w 626"/>
                  <a:gd name="T103" fmla="*/ 911 h 1303"/>
                  <a:gd name="T104" fmla="*/ 229 w 626"/>
                  <a:gd name="T105" fmla="*/ 967 h 1303"/>
                  <a:gd name="T106" fmla="*/ 285 w 626"/>
                  <a:gd name="T107" fmla="*/ 1023 h 1303"/>
                  <a:gd name="T108" fmla="*/ 341 w 626"/>
                  <a:gd name="T109" fmla="*/ 1079 h 1303"/>
                  <a:gd name="T110" fmla="*/ 397 w 626"/>
                  <a:gd name="T111" fmla="*/ 1130 h 1303"/>
                  <a:gd name="T112" fmla="*/ 453 w 626"/>
                  <a:gd name="T113" fmla="*/ 1191 h 1303"/>
                  <a:gd name="T114" fmla="*/ 453 w 626"/>
                  <a:gd name="T115" fmla="*/ 1303 h 1303"/>
                  <a:gd name="T116" fmla="*/ 514 w 626"/>
                  <a:gd name="T117" fmla="*/ 1247 h 1303"/>
                  <a:gd name="T118" fmla="*/ 626 w 626"/>
                  <a:gd name="T119" fmla="*/ 1247 h 1303"/>
                  <a:gd name="T120" fmla="*/ 569 w 626"/>
                  <a:gd name="T121" fmla="*/ 1191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26" h="1303">
                    <a:moveTo>
                      <a:pt x="514" y="1191"/>
                    </a:moveTo>
                    <a:lnTo>
                      <a:pt x="514" y="1130"/>
                    </a:lnTo>
                    <a:lnTo>
                      <a:pt x="569" y="1130"/>
                    </a:lnTo>
                    <a:lnTo>
                      <a:pt x="626" y="1130"/>
                    </a:lnTo>
                    <a:lnTo>
                      <a:pt x="626" y="1080"/>
                    </a:lnTo>
                    <a:lnTo>
                      <a:pt x="626" y="1023"/>
                    </a:lnTo>
                    <a:lnTo>
                      <a:pt x="570" y="1023"/>
                    </a:lnTo>
                    <a:lnTo>
                      <a:pt x="570" y="967"/>
                    </a:lnTo>
                    <a:lnTo>
                      <a:pt x="570" y="911"/>
                    </a:lnTo>
                    <a:lnTo>
                      <a:pt x="626" y="911"/>
                    </a:lnTo>
                    <a:lnTo>
                      <a:pt x="626" y="855"/>
                    </a:lnTo>
                    <a:lnTo>
                      <a:pt x="570" y="855"/>
                    </a:lnTo>
                    <a:lnTo>
                      <a:pt x="570" y="794"/>
                    </a:lnTo>
                    <a:lnTo>
                      <a:pt x="514" y="794"/>
                    </a:lnTo>
                    <a:lnTo>
                      <a:pt x="514" y="855"/>
                    </a:lnTo>
                    <a:lnTo>
                      <a:pt x="453" y="855"/>
                    </a:lnTo>
                    <a:lnTo>
                      <a:pt x="453" y="794"/>
                    </a:lnTo>
                    <a:lnTo>
                      <a:pt x="397" y="794"/>
                    </a:lnTo>
                    <a:lnTo>
                      <a:pt x="397" y="739"/>
                    </a:lnTo>
                    <a:lnTo>
                      <a:pt x="397" y="682"/>
                    </a:lnTo>
                    <a:lnTo>
                      <a:pt x="453" y="682"/>
                    </a:lnTo>
                    <a:lnTo>
                      <a:pt x="453" y="625"/>
                    </a:lnTo>
                    <a:lnTo>
                      <a:pt x="453" y="570"/>
                    </a:lnTo>
                    <a:lnTo>
                      <a:pt x="398" y="570"/>
                    </a:lnTo>
                    <a:lnTo>
                      <a:pt x="341" y="570"/>
                    </a:lnTo>
                    <a:lnTo>
                      <a:pt x="341" y="625"/>
                    </a:lnTo>
                    <a:lnTo>
                      <a:pt x="341" y="682"/>
                    </a:lnTo>
                    <a:lnTo>
                      <a:pt x="285" y="682"/>
                    </a:lnTo>
                    <a:lnTo>
                      <a:pt x="285" y="625"/>
                    </a:lnTo>
                    <a:lnTo>
                      <a:pt x="285" y="570"/>
                    </a:lnTo>
                    <a:lnTo>
                      <a:pt x="229" y="570"/>
                    </a:lnTo>
                    <a:lnTo>
                      <a:pt x="229" y="509"/>
                    </a:lnTo>
                    <a:lnTo>
                      <a:pt x="170" y="509"/>
                    </a:lnTo>
                    <a:lnTo>
                      <a:pt x="112" y="509"/>
                    </a:lnTo>
                    <a:lnTo>
                      <a:pt x="112" y="453"/>
                    </a:lnTo>
                    <a:lnTo>
                      <a:pt x="168" y="453"/>
                    </a:lnTo>
                    <a:lnTo>
                      <a:pt x="168" y="397"/>
                    </a:lnTo>
                    <a:lnTo>
                      <a:pt x="168" y="340"/>
                    </a:lnTo>
                    <a:lnTo>
                      <a:pt x="168" y="285"/>
                    </a:lnTo>
                    <a:lnTo>
                      <a:pt x="229" y="285"/>
                    </a:lnTo>
                    <a:lnTo>
                      <a:pt x="229" y="341"/>
                    </a:lnTo>
                    <a:lnTo>
                      <a:pt x="285" y="341"/>
                    </a:lnTo>
                    <a:lnTo>
                      <a:pt x="285" y="283"/>
                    </a:lnTo>
                    <a:lnTo>
                      <a:pt x="285" y="225"/>
                    </a:lnTo>
                    <a:lnTo>
                      <a:pt x="285" y="169"/>
                    </a:lnTo>
                    <a:lnTo>
                      <a:pt x="285" y="112"/>
                    </a:lnTo>
                    <a:lnTo>
                      <a:pt x="285" y="55"/>
                    </a:lnTo>
                    <a:lnTo>
                      <a:pt x="285" y="0"/>
                    </a:lnTo>
                    <a:lnTo>
                      <a:pt x="229" y="0"/>
                    </a:lnTo>
                    <a:lnTo>
                      <a:pt x="229" y="55"/>
                    </a:lnTo>
                    <a:lnTo>
                      <a:pt x="229" y="112"/>
                    </a:lnTo>
                    <a:lnTo>
                      <a:pt x="229" y="168"/>
                    </a:lnTo>
                    <a:lnTo>
                      <a:pt x="168" y="168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169"/>
                    </a:lnTo>
                    <a:lnTo>
                      <a:pt x="112" y="225"/>
                    </a:lnTo>
                    <a:lnTo>
                      <a:pt x="112" y="283"/>
                    </a:lnTo>
                    <a:lnTo>
                      <a:pt x="112" y="341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397"/>
                    </a:lnTo>
                    <a:lnTo>
                      <a:pt x="0" y="453"/>
                    </a:lnTo>
                    <a:lnTo>
                      <a:pt x="56" y="453"/>
                    </a:lnTo>
                    <a:lnTo>
                      <a:pt x="56" y="510"/>
                    </a:lnTo>
                    <a:lnTo>
                      <a:pt x="56" y="570"/>
                    </a:lnTo>
                    <a:lnTo>
                      <a:pt x="113" y="570"/>
                    </a:lnTo>
                    <a:lnTo>
                      <a:pt x="168" y="570"/>
                    </a:lnTo>
                    <a:lnTo>
                      <a:pt x="168" y="626"/>
                    </a:lnTo>
                    <a:lnTo>
                      <a:pt x="229" y="626"/>
                    </a:lnTo>
                    <a:lnTo>
                      <a:pt x="229" y="682"/>
                    </a:lnTo>
                    <a:lnTo>
                      <a:pt x="229" y="738"/>
                    </a:lnTo>
                    <a:lnTo>
                      <a:pt x="284" y="738"/>
                    </a:lnTo>
                    <a:lnTo>
                      <a:pt x="341" y="738"/>
                    </a:lnTo>
                    <a:lnTo>
                      <a:pt x="341" y="794"/>
                    </a:lnTo>
                    <a:lnTo>
                      <a:pt x="285" y="794"/>
                    </a:lnTo>
                    <a:lnTo>
                      <a:pt x="285" y="855"/>
                    </a:lnTo>
                    <a:lnTo>
                      <a:pt x="341" y="855"/>
                    </a:lnTo>
                    <a:lnTo>
                      <a:pt x="397" y="855"/>
                    </a:lnTo>
                    <a:lnTo>
                      <a:pt x="397" y="910"/>
                    </a:lnTo>
                    <a:lnTo>
                      <a:pt x="397" y="967"/>
                    </a:lnTo>
                    <a:lnTo>
                      <a:pt x="453" y="967"/>
                    </a:lnTo>
                    <a:lnTo>
                      <a:pt x="453" y="911"/>
                    </a:lnTo>
                    <a:lnTo>
                      <a:pt x="514" y="911"/>
                    </a:lnTo>
                    <a:lnTo>
                      <a:pt x="514" y="967"/>
                    </a:lnTo>
                    <a:lnTo>
                      <a:pt x="453" y="967"/>
                    </a:lnTo>
                    <a:lnTo>
                      <a:pt x="453" y="1023"/>
                    </a:lnTo>
                    <a:lnTo>
                      <a:pt x="514" y="1023"/>
                    </a:lnTo>
                    <a:lnTo>
                      <a:pt x="514" y="1079"/>
                    </a:lnTo>
                    <a:lnTo>
                      <a:pt x="455" y="1079"/>
                    </a:lnTo>
                    <a:lnTo>
                      <a:pt x="397" y="1079"/>
                    </a:lnTo>
                    <a:lnTo>
                      <a:pt x="397" y="1023"/>
                    </a:lnTo>
                    <a:lnTo>
                      <a:pt x="341" y="1023"/>
                    </a:lnTo>
                    <a:lnTo>
                      <a:pt x="341" y="967"/>
                    </a:lnTo>
                    <a:lnTo>
                      <a:pt x="341" y="911"/>
                    </a:lnTo>
                    <a:lnTo>
                      <a:pt x="285" y="911"/>
                    </a:lnTo>
                    <a:lnTo>
                      <a:pt x="285" y="855"/>
                    </a:lnTo>
                    <a:lnTo>
                      <a:pt x="229" y="855"/>
                    </a:lnTo>
                    <a:lnTo>
                      <a:pt x="229" y="794"/>
                    </a:lnTo>
                    <a:lnTo>
                      <a:pt x="170" y="794"/>
                    </a:lnTo>
                    <a:lnTo>
                      <a:pt x="112" y="794"/>
                    </a:lnTo>
                    <a:lnTo>
                      <a:pt x="112" y="852"/>
                    </a:lnTo>
                    <a:lnTo>
                      <a:pt x="112" y="911"/>
                    </a:lnTo>
                    <a:lnTo>
                      <a:pt x="168" y="911"/>
                    </a:lnTo>
                    <a:lnTo>
                      <a:pt x="168" y="967"/>
                    </a:lnTo>
                    <a:lnTo>
                      <a:pt x="229" y="967"/>
                    </a:lnTo>
                    <a:lnTo>
                      <a:pt x="229" y="1023"/>
                    </a:lnTo>
                    <a:lnTo>
                      <a:pt x="285" y="1023"/>
                    </a:lnTo>
                    <a:lnTo>
                      <a:pt x="285" y="1079"/>
                    </a:lnTo>
                    <a:lnTo>
                      <a:pt x="341" y="1079"/>
                    </a:lnTo>
                    <a:lnTo>
                      <a:pt x="341" y="1130"/>
                    </a:lnTo>
                    <a:lnTo>
                      <a:pt x="397" y="1130"/>
                    </a:lnTo>
                    <a:lnTo>
                      <a:pt x="397" y="1191"/>
                    </a:lnTo>
                    <a:lnTo>
                      <a:pt x="453" y="1191"/>
                    </a:lnTo>
                    <a:lnTo>
                      <a:pt x="453" y="1246"/>
                    </a:lnTo>
                    <a:lnTo>
                      <a:pt x="453" y="1303"/>
                    </a:lnTo>
                    <a:lnTo>
                      <a:pt x="514" y="1303"/>
                    </a:lnTo>
                    <a:lnTo>
                      <a:pt x="514" y="1247"/>
                    </a:lnTo>
                    <a:lnTo>
                      <a:pt x="569" y="1247"/>
                    </a:lnTo>
                    <a:lnTo>
                      <a:pt x="626" y="1247"/>
                    </a:lnTo>
                    <a:lnTo>
                      <a:pt x="626" y="1191"/>
                    </a:lnTo>
                    <a:lnTo>
                      <a:pt x="569" y="1191"/>
                    </a:lnTo>
                    <a:lnTo>
                      <a:pt x="514" y="119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4" name="Freeform 13">
                <a:extLst>
                  <a:ext uri="{FF2B5EF4-FFF2-40B4-BE49-F238E27FC236}">
                    <a16:creationId xmlns:a16="http://schemas.microsoft.com/office/drawing/2014/main" id="{41B3157D-85D3-4395-8F6C-09D079937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74846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61 w 117"/>
                  <a:gd name="T3" fmla="*/ 112 h 112"/>
                  <a:gd name="T4" fmla="*/ 61 w 117"/>
                  <a:gd name="T5" fmla="*/ 56 h 112"/>
                  <a:gd name="T6" fmla="*/ 117 w 117"/>
                  <a:gd name="T7" fmla="*/ 56 h 112"/>
                  <a:gd name="T8" fmla="*/ 117 w 117"/>
                  <a:gd name="T9" fmla="*/ 0 h 112"/>
                  <a:gd name="T10" fmla="*/ 58 w 117"/>
                  <a:gd name="T11" fmla="*/ 0 h 112"/>
                  <a:gd name="T12" fmla="*/ 0 w 117"/>
                  <a:gd name="T13" fmla="*/ 0 h 112"/>
                  <a:gd name="T14" fmla="*/ 0 w 117"/>
                  <a:gd name="T15" fmla="*/ 57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61" y="112"/>
                    </a:lnTo>
                    <a:lnTo>
                      <a:pt x="61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5" name="Rectangle 14">
                <a:extLst>
                  <a:ext uri="{FF2B5EF4-FFF2-40B4-BE49-F238E27FC236}">
                    <a16:creationId xmlns:a16="http://schemas.microsoft.com/office/drawing/2014/main" id="{553513E9-B70D-4F87-8E9F-D429EF3A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538506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6" name="Freeform 15">
                <a:extLst>
                  <a:ext uri="{FF2B5EF4-FFF2-40B4-BE49-F238E27FC236}">
                    <a16:creationId xmlns:a16="http://schemas.microsoft.com/office/drawing/2014/main" id="{635B0774-E714-40D8-B318-A98C44212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86211" y="1600055"/>
                <a:ext cx="184648" cy="251692"/>
              </a:xfrm>
              <a:custGeom>
                <a:avLst/>
                <a:gdLst>
                  <a:gd name="T0" fmla="*/ 0 w 168"/>
                  <a:gd name="T1" fmla="*/ 56 h 229"/>
                  <a:gd name="T2" fmla="*/ 0 w 168"/>
                  <a:gd name="T3" fmla="*/ 113 h 229"/>
                  <a:gd name="T4" fmla="*/ 0 w 168"/>
                  <a:gd name="T5" fmla="*/ 168 h 229"/>
                  <a:gd name="T6" fmla="*/ 56 w 168"/>
                  <a:gd name="T7" fmla="*/ 168 h 229"/>
                  <a:gd name="T8" fmla="*/ 56 w 168"/>
                  <a:gd name="T9" fmla="*/ 229 h 229"/>
                  <a:gd name="T10" fmla="*/ 112 w 168"/>
                  <a:gd name="T11" fmla="*/ 229 h 229"/>
                  <a:gd name="T12" fmla="*/ 112 w 168"/>
                  <a:gd name="T13" fmla="*/ 169 h 229"/>
                  <a:gd name="T14" fmla="*/ 112 w 168"/>
                  <a:gd name="T15" fmla="*/ 112 h 229"/>
                  <a:gd name="T16" fmla="*/ 168 w 168"/>
                  <a:gd name="T17" fmla="*/ 112 h 229"/>
                  <a:gd name="T18" fmla="*/ 168 w 168"/>
                  <a:gd name="T19" fmla="*/ 56 h 229"/>
                  <a:gd name="T20" fmla="*/ 112 w 168"/>
                  <a:gd name="T21" fmla="*/ 56 h 229"/>
                  <a:gd name="T22" fmla="*/ 112 w 168"/>
                  <a:gd name="T23" fmla="*/ 0 h 229"/>
                  <a:gd name="T24" fmla="*/ 56 w 168"/>
                  <a:gd name="T25" fmla="*/ 0 h 229"/>
                  <a:gd name="T26" fmla="*/ 56 w 168"/>
                  <a:gd name="T27" fmla="*/ 56 h 229"/>
                  <a:gd name="T28" fmla="*/ 0 w 168"/>
                  <a:gd name="T29" fmla="*/ 5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29">
                    <a:moveTo>
                      <a:pt x="0" y="56"/>
                    </a:moveTo>
                    <a:lnTo>
                      <a:pt x="0" y="113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56" y="229"/>
                    </a:lnTo>
                    <a:lnTo>
                      <a:pt x="112" y="229"/>
                    </a:lnTo>
                    <a:lnTo>
                      <a:pt x="112" y="169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8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7" name="Rectangle 16">
                <a:extLst>
                  <a:ext uri="{FF2B5EF4-FFF2-40B4-BE49-F238E27FC236}">
                    <a16:creationId xmlns:a16="http://schemas.microsoft.com/office/drawing/2014/main" id="{6C8D714C-D99D-4AA8-A9D2-A81594738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228808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8" name="Rectangle 17">
                <a:extLst>
                  <a:ext uri="{FF2B5EF4-FFF2-40B4-BE49-F238E27FC236}">
                    <a16:creationId xmlns:a16="http://schemas.microsoft.com/office/drawing/2014/main" id="{D8EDF9F8-F121-4B59-8B4B-FC971596E1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34963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9" name="Freeform 18">
                <a:extLst>
                  <a:ext uri="{FF2B5EF4-FFF2-40B4-BE49-F238E27FC236}">
                    <a16:creationId xmlns:a16="http://schemas.microsoft.com/office/drawing/2014/main" id="{A577C152-FB1A-4E07-8475-B33B0FF7C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2411186"/>
                <a:ext cx="313241" cy="184648"/>
              </a:xfrm>
              <a:custGeom>
                <a:avLst/>
                <a:gdLst>
                  <a:gd name="T0" fmla="*/ 0 w 285"/>
                  <a:gd name="T1" fmla="*/ 54 h 168"/>
                  <a:gd name="T2" fmla="*/ 0 w 285"/>
                  <a:gd name="T3" fmla="*/ 112 h 168"/>
                  <a:gd name="T4" fmla="*/ 56 w 285"/>
                  <a:gd name="T5" fmla="*/ 112 h 168"/>
                  <a:gd name="T6" fmla="*/ 113 w 285"/>
                  <a:gd name="T7" fmla="*/ 112 h 168"/>
                  <a:gd name="T8" fmla="*/ 168 w 285"/>
                  <a:gd name="T9" fmla="*/ 112 h 168"/>
                  <a:gd name="T10" fmla="*/ 168 w 285"/>
                  <a:gd name="T11" fmla="*/ 168 h 168"/>
                  <a:gd name="T12" fmla="*/ 229 w 285"/>
                  <a:gd name="T13" fmla="*/ 168 h 168"/>
                  <a:gd name="T14" fmla="*/ 229 w 285"/>
                  <a:gd name="T15" fmla="*/ 112 h 168"/>
                  <a:gd name="T16" fmla="*/ 285 w 285"/>
                  <a:gd name="T17" fmla="*/ 112 h 168"/>
                  <a:gd name="T18" fmla="*/ 285 w 285"/>
                  <a:gd name="T19" fmla="*/ 51 h 168"/>
                  <a:gd name="T20" fmla="*/ 229 w 285"/>
                  <a:gd name="T21" fmla="*/ 51 h 168"/>
                  <a:gd name="T22" fmla="*/ 229 w 285"/>
                  <a:gd name="T23" fmla="*/ 0 h 168"/>
                  <a:gd name="T24" fmla="*/ 168 w 285"/>
                  <a:gd name="T25" fmla="*/ 0 h 168"/>
                  <a:gd name="T26" fmla="*/ 168 w 285"/>
                  <a:gd name="T27" fmla="*/ 51 h 168"/>
                  <a:gd name="T28" fmla="*/ 113 w 285"/>
                  <a:gd name="T29" fmla="*/ 51 h 168"/>
                  <a:gd name="T30" fmla="*/ 56 w 285"/>
                  <a:gd name="T31" fmla="*/ 51 h 168"/>
                  <a:gd name="T32" fmla="*/ 56 w 285"/>
                  <a:gd name="T33" fmla="*/ 0 h 168"/>
                  <a:gd name="T34" fmla="*/ 0 w 285"/>
                  <a:gd name="T35" fmla="*/ 0 h 168"/>
                  <a:gd name="T36" fmla="*/ 0 w 285"/>
                  <a:gd name="T37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5" h="168">
                    <a:moveTo>
                      <a:pt x="0" y="54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lnTo>
                      <a:pt x="168" y="112"/>
                    </a:lnTo>
                    <a:lnTo>
                      <a:pt x="168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5" y="112"/>
                    </a:lnTo>
                    <a:lnTo>
                      <a:pt x="285" y="51"/>
                    </a:lnTo>
                    <a:lnTo>
                      <a:pt x="229" y="51"/>
                    </a:lnTo>
                    <a:lnTo>
                      <a:pt x="229" y="0"/>
                    </a:lnTo>
                    <a:lnTo>
                      <a:pt x="168" y="0"/>
                    </a:lnTo>
                    <a:lnTo>
                      <a:pt x="168" y="51"/>
                    </a:lnTo>
                    <a:lnTo>
                      <a:pt x="113" y="51"/>
                    </a:lnTo>
                    <a:lnTo>
                      <a:pt x="56" y="51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0" name="Freeform 19">
                <a:extLst>
                  <a:ext uri="{FF2B5EF4-FFF2-40B4-BE49-F238E27FC236}">
                    <a16:creationId xmlns:a16="http://schemas.microsoft.com/office/drawing/2014/main" id="{8091D81E-9CFF-4419-997C-B32D2E6AF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913297"/>
                <a:ext cx="251692" cy="436340"/>
              </a:xfrm>
              <a:custGeom>
                <a:avLst/>
                <a:gdLst>
                  <a:gd name="T0" fmla="*/ 117 w 229"/>
                  <a:gd name="T1" fmla="*/ 56 h 397"/>
                  <a:gd name="T2" fmla="*/ 117 w 229"/>
                  <a:gd name="T3" fmla="*/ 112 h 397"/>
                  <a:gd name="T4" fmla="*/ 59 w 229"/>
                  <a:gd name="T5" fmla="*/ 112 h 397"/>
                  <a:gd name="T6" fmla="*/ 0 w 229"/>
                  <a:gd name="T7" fmla="*/ 112 h 397"/>
                  <a:gd name="T8" fmla="*/ 0 w 229"/>
                  <a:gd name="T9" fmla="*/ 168 h 397"/>
                  <a:gd name="T10" fmla="*/ 59 w 229"/>
                  <a:gd name="T11" fmla="*/ 168 h 397"/>
                  <a:gd name="T12" fmla="*/ 117 w 229"/>
                  <a:gd name="T13" fmla="*/ 168 h 397"/>
                  <a:gd name="T14" fmla="*/ 117 w 229"/>
                  <a:gd name="T15" fmla="*/ 226 h 397"/>
                  <a:gd name="T16" fmla="*/ 117 w 229"/>
                  <a:gd name="T17" fmla="*/ 285 h 397"/>
                  <a:gd name="T18" fmla="*/ 61 w 229"/>
                  <a:gd name="T19" fmla="*/ 285 h 397"/>
                  <a:gd name="T20" fmla="*/ 61 w 229"/>
                  <a:gd name="T21" fmla="*/ 341 h 397"/>
                  <a:gd name="T22" fmla="*/ 61 w 229"/>
                  <a:gd name="T23" fmla="*/ 397 h 397"/>
                  <a:gd name="T24" fmla="*/ 117 w 229"/>
                  <a:gd name="T25" fmla="*/ 397 h 397"/>
                  <a:gd name="T26" fmla="*/ 117 w 229"/>
                  <a:gd name="T27" fmla="*/ 341 h 397"/>
                  <a:gd name="T28" fmla="*/ 173 w 229"/>
                  <a:gd name="T29" fmla="*/ 341 h 397"/>
                  <a:gd name="T30" fmla="*/ 173 w 229"/>
                  <a:gd name="T31" fmla="*/ 284 h 397"/>
                  <a:gd name="T32" fmla="*/ 173 w 229"/>
                  <a:gd name="T33" fmla="*/ 226 h 397"/>
                  <a:gd name="T34" fmla="*/ 173 w 229"/>
                  <a:gd name="T35" fmla="*/ 169 h 397"/>
                  <a:gd name="T36" fmla="*/ 173 w 229"/>
                  <a:gd name="T37" fmla="*/ 112 h 397"/>
                  <a:gd name="T38" fmla="*/ 229 w 229"/>
                  <a:gd name="T39" fmla="*/ 112 h 397"/>
                  <a:gd name="T40" fmla="*/ 229 w 229"/>
                  <a:gd name="T41" fmla="*/ 56 h 397"/>
                  <a:gd name="T42" fmla="*/ 229 w 229"/>
                  <a:gd name="T43" fmla="*/ 0 h 397"/>
                  <a:gd name="T44" fmla="*/ 173 w 229"/>
                  <a:gd name="T45" fmla="*/ 0 h 397"/>
                  <a:gd name="T46" fmla="*/ 173 w 229"/>
                  <a:gd name="T47" fmla="*/ 56 h 397"/>
                  <a:gd name="T48" fmla="*/ 117 w 229"/>
                  <a:gd name="T49" fmla="*/ 5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97">
                    <a:moveTo>
                      <a:pt x="117" y="56"/>
                    </a:moveTo>
                    <a:lnTo>
                      <a:pt x="117" y="112"/>
                    </a:lnTo>
                    <a:lnTo>
                      <a:pt x="59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9" y="168"/>
                    </a:lnTo>
                    <a:lnTo>
                      <a:pt x="117" y="168"/>
                    </a:lnTo>
                    <a:lnTo>
                      <a:pt x="117" y="226"/>
                    </a:lnTo>
                    <a:lnTo>
                      <a:pt x="117" y="285"/>
                    </a:lnTo>
                    <a:lnTo>
                      <a:pt x="61" y="285"/>
                    </a:lnTo>
                    <a:lnTo>
                      <a:pt x="61" y="341"/>
                    </a:lnTo>
                    <a:lnTo>
                      <a:pt x="61" y="397"/>
                    </a:lnTo>
                    <a:lnTo>
                      <a:pt x="117" y="397"/>
                    </a:lnTo>
                    <a:lnTo>
                      <a:pt x="117" y="341"/>
                    </a:lnTo>
                    <a:lnTo>
                      <a:pt x="173" y="341"/>
                    </a:lnTo>
                    <a:lnTo>
                      <a:pt x="173" y="284"/>
                    </a:lnTo>
                    <a:lnTo>
                      <a:pt x="173" y="226"/>
                    </a:lnTo>
                    <a:lnTo>
                      <a:pt x="173" y="169"/>
                    </a:lnTo>
                    <a:lnTo>
                      <a:pt x="173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229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1" name="Rectangle 20">
                <a:extLst>
                  <a:ext uri="{FF2B5EF4-FFF2-40B4-BE49-F238E27FC236}">
                    <a16:creationId xmlns:a16="http://schemas.microsoft.com/office/drawing/2014/main" id="{E2D5E580-F4BE-432D-B46C-AA8734E38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851747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2" name="Rectangle 21">
                <a:extLst>
                  <a:ext uri="{FF2B5EF4-FFF2-40B4-BE49-F238E27FC236}">
                    <a16:creationId xmlns:a16="http://schemas.microsoft.com/office/drawing/2014/main" id="{9DE10CD6-23EE-4224-8357-00ECBC51E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3" name="Freeform 22">
                <a:extLst>
                  <a:ext uri="{FF2B5EF4-FFF2-40B4-BE49-F238E27FC236}">
                    <a16:creationId xmlns:a16="http://schemas.microsoft.com/office/drawing/2014/main" id="{4E241C8E-17E5-47E8-8613-D8028B07E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349637"/>
                <a:ext cx="190143" cy="184648"/>
              </a:xfrm>
              <a:custGeom>
                <a:avLst/>
                <a:gdLst>
                  <a:gd name="T0" fmla="*/ 56 w 173"/>
                  <a:gd name="T1" fmla="*/ 0 h 168"/>
                  <a:gd name="T2" fmla="*/ 56 w 173"/>
                  <a:gd name="T3" fmla="*/ 57 h 168"/>
                  <a:gd name="T4" fmla="*/ 56 w 173"/>
                  <a:gd name="T5" fmla="*/ 107 h 168"/>
                  <a:gd name="T6" fmla="*/ 0 w 173"/>
                  <a:gd name="T7" fmla="*/ 107 h 168"/>
                  <a:gd name="T8" fmla="*/ 0 w 173"/>
                  <a:gd name="T9" fmla="*/ 168 h 168"/>
                  <a:gd name="T10" fmla="*/ 57 w 173"/>
                  <a:gd name="T11" fmla="*/ 168 h 168"/>
                  <a:gd name="T12" fmla="*/ 112 w 173"/>
                  <a:gd name="T13" fmla="*/ 168 h 168"/>
                  <a:gd name="T14" fmla="*/ 112 w 173"/>
                  <a:gd name="T15" fmla="*/ 110 h 168"/>
                  <a:gd name="T16" fmla="*/ 112 w 173"/>
                  <a:gd name="T17" fmla="*/ 56 h 168"/>
                  <a:gd name="T18" fmla="*/ 173 w 173"/>
                  <a:gd name="T19" fmla="*/ 56 h 168"/>
                  <a:gd name="T20" fmla="*/ 173 w 173"/>
                  <a:gd name="T21" fmla="*/ 0 h 168"/>
                  <a:gd name="T22" fmla="*/ 115 w 173"/>
                  <a:gd name="T23" fmla="*/ 0 h 168"/>
                  <a:gd name="T24" fmla="*/ 56 w 173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68">
                    <a:moveTo>
                      <a:pt x="56" y="0"/>
                    </a:moveTo>
                    <a:lnTo>
                      <a:pt x="56" y="57"/>
                    </a:lnTo>
                    <a:lnTo>
                      <a:pt x="56" y="107"/>
                    </a:lnTo>
                    <a:lnTo>
                      <a:pt x="0" y="107"/>
                    </a:lnTo>
                    <a:lnTo>
                      <a:pt x="0" y="168"/>
                    </a:lnTo>
                    <a:lnTo>
                      <a:pt x="57" y="168"/>
                    </a:lnTo>
                    <a:lnTo>
                      <a:pt x="112" y="168"/>
                    </a:lnTo>
                    <a:lnTo>
                      <a:pt x="112" y="110"/>
                    </a:lnTo>
                    <a:lnTo>
                      <a:pt x="112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5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4" name="Freeform 23">
                <a:extLst>
                  <a:ext uri="{FF2B5EF4-FFF2-40B4-BE49-F238E27FC236}">
                    <a16:creationId xmlns:a16="http://schemas.microsoft.com/office/drawing/2014/main" id="{DFC73CCC-621D-4D13-BDC1-9DA319050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97944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6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6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6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5" name="Rectangle 24">
                <a:extLst>
                  <a:ext uri="{FF2B5EF4-FFF2-40B4-BE49-F238E27FC236}">
                    <a16:creationId xmlns:a16="http://schemas.microsoft.com/office/drawing/2014/main" id="{11CCBD8A-C770-40B9-BF26-F56EDC027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53428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6" name="Rectangle 25">
                <a:extLst>
                  <a:ext uri="{FF2B5EF4-FFF2-40B4-BE49-F238E27FC236}">
                    <a16:creationId xmlns:a16="http://schemas.microsoft.com/office/drawing/2014/main" id="{5DBA5297-59FD-4E9E-8D1D-C823292242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95834"/>
                <a:ext cx="61549" cy="61549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7" name="Rectangle 26">
                <a:extLst>
                  <a:ext uri="{FF2B5EF4-FFF2-40B4-BE49-F238E27FC236}">
                    <a16:creationId xmlns:a16="http://schemas.microsoft.com/office/drawing/2014/main" id="{3563D53B-984C-44D8-91F8-146C0DFF6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6773" y="253428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8" name="Rectangle 27">
                <a:extLst>
                  <a:ext uri="{FF2B5EF4-FFF2-40B4-BE49-F238E27FC236}">
                    <a16:creationId xmlns:a16="http://schemas.microsoft.com/office/drawing/2014/main" id="{B9F8505B-1A42-4AF0-B762-B376476C6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723153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9" name="Rectangle 28">
                <a:extLst>
                  <a:ext uri="{FF2B5EF4-FFF2-40B4-BE49-F238E27FC236}">
                    <a16:creationId xmlns:a16="http://schemas.microsoft.com/office/drawing/2014/main" id="{268670C3-9A14-4CB0-AED3-9D4BC9191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6160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0" name="Rectangle 29">
                <a:extLst>
                  <a:ext uri="{FF2B5EF4-FFF2-40B4-BE49-F238E27FC236}">
                    <a16:creationId xmlns:a16="http://schemas.microsoft.com/office/drawing/2014/main" id="{EC900B67-D5BB-4AF7-AD17-F6FF09F462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1" name="Rectangle 30">
                <a:extLst>
                  <a:ext uri="{FF2B5EF4-FFF2-40B4-BE49-F238E27FC236}">
                    <a16:creationId xmlns:a16="http://schemas.microsoft.com/office/drawing/2014/main" id="{2F3BEB53-1D2A-4A35-83E4-BA57E6C90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409912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2" name="Rectangle 31">
                <a:extLst>
                  <a:ext uri="{FF2B5EF4-FFF2-40B4-BE49-F238E27FC236}">
                    <a16:creationId xmlns:a16="http://schemas.microsoft.com/office/drawing/2014/main" id="{CD4B6855-6502-493B-AD68-9B5CA39C8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3" name="Rectangle 32">
                <a:extLst>
                  <a:ext uri="{FF2B5EF4-FFF2-40B4-BE49-F238E27FC236}">
                    <a16:creationId xmlns:a16="http://schemas.microsoft.com/office/drawing/2014/main" id="{AE5CDCAA-1E52-436F-AB45-DB575CAC2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164989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4" name="Rectangle 33">
                <a:extLst>
                  <a:ext uri="{FF2B5EF4-FFF2-40B4-BE49-F238E27FC236}">
                    <a16:creationId xmlns:a16="http://schemas.microsoft.com/office/drawing/2014/main" id="{A02CB801-6000-459F-8D32-813940EE90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600055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5" name="Rectangle 34">
                <a:extLst>
                  <a:ext uri="{FF2B5EF4-FFF2-40B4-BE49-F238E27FC236}">
                    <a16:creationId xmlns:a16="http://schemas.microsoft.com/office/drawing/2014/main" id="{82CA4A21-0C0F-46BA-A4B6-C872A737D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4805" y="197484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6" name="Rectangle 35">
                <a:extLst>
                  <a:ext uri="{FF2B5EF4-FFF2-40B4-BE49-F238E27FC236}">
                    <a16:creationId xmlns:a16="http://schemas.microsoft.com/office/drawing/2014/main" id="{86B820C3-5492-43E7-9FE8-A74E88519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7" name="Rectangle 36">
                <a:extLst>
                  <a:ext uri="{FF2B5EF4-FFF2-40B4-BE49-F238E27FC236}">
                    <a16:creationId xmlns:a16="http://schemas.microsoft.com/office/drawing/2014/main" id="{0319AABF-88A6-46DB-9063-2E196CE13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71461"/>
                <a:ext cx="61549" cy="6704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8" name="Rectangle 37">
                <a:extLst>
                  <a:ext uri="{FF2B5EF4-FFF2-40B4-BE49-F238E27FC236}">
                    <a16:creationId xmlns:a16="http://schemas.microsoft.com/office/drawing/2014/main" id="{78334CED-6F54-4CF7-91C3-93EAA4B35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34963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9" name="Rectangle 38">
                <a:extLst>
                  <a:ext uri="{FF2B5EF4-FFF2-40B4-BE49-F238E27FC236}">
                    <a16:creationId xmlns:a16="http://schemas.microsoft.com/office/drawing/2014/main" id="{184E4C22-B933-4ED8-8592-7615212DDC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411186"/>
                <a:ext cx="61549" cy="5605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0" name="Rectangle 39">
                <a:extLst>
                  <a:ext uri="{FF2B5EF4-FFF2-40B4-BE49-F238E27FC236}">
                    <a16:creationId xmlns:a16="http://schemas.microsoft.com/office/drawing/2014/main" id="{EBF33E22-E255-4369-9D55-514BF586C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66160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1" name="Rectangle 40">
                <a:extLst>
                  <a:ext uri="{FF2B5EF4-FFF2-40B4-BE49-F238E27FC236}">
                    <a16:creationId xmlns:a16="http://schemas.microsoft.com/office/drawing/2014/main" id="{B029FDD1-54B5-4D95-BA51-6C7E5F58F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538506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2" name="Rectangle 41">
                <a:extLst>
                  <a:ext uri="{FF2B5EF4-FFF2-40B4-BE49-F238E27FC236}">
                    <a16:creationId xmlns:a16="http://schemas.microsoft.com/office/drawing/2014/main" id="{9B99755F-7F05-410E-95EE-3FC326D4F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226538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3" name="Rectangle 42">
                <a:extLst>
                  <a:ext uri="{FF2B5EF4-FFF2-40B4-BE49-F238E27FC236}">
                    <a16:creationId xmlns:a16="http://schemas.microsoft.com/office/drawing/2014/main" id="{A423AC50-4B92-4867-AE9E-48C922B1B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74846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4" name="Rectangle 43">
                <a:extLst>
                  <a:ext uri="{FF2B5EF4-FFF2-40B4-BE49-F238E27FC236}">
                    <a16:creationId xmlns:a16="http://schemas.microsoft.com/office/drawing/2014/main" id="{3E53C80B-0BE8-44BE-A8C9-137698F07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723153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5" name="Rectangle 44">
                <a:extLst>
                  <a:ext uri="{FF2B5EF4-FFF2-40B4-BE49-F238E27FC236}">
                    <a16:creationId xmlns:a16="http://schemas.microsoft.com/office/drawing/2014/main" id="{3985368E-ACE6-48E0-A7DA-60FE2B6D8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288087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6" name="Rectangle 45">
                <a:extLst>
                  <a:ext uri="{FF2B5EF4-FFF2-40B4-BE49-F238E27FC236}">
                    <a16:creationId xmlns:a16="http://schemas.microsoft.com/office/drawing/2014/main" id="{0AEC3519-8ADC-4FBD-8878-C92D3C57D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534284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7" name="Rectangle 46">
                <a:extLst>
                  <a:ext uri="{FF2B5EF4-FFF2-40B4-BE49-F238E27FC236}">
                    <a16:creationId xmlns:a16="http://schemas.microsoft.com/office/drawing/2014/main" id="{D0EEC2BC-FC21-420E-A9D8-88128C490B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12694" y="2036395"/>
                <a:ext cx="61549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8" name="Rectangle 47">
                <a:extLst>
                  <a:ext uri="{FF2B5EF4-FFF2-40B4-BE49-F238E27FC236}">
                    <a16:creationId xmlns:a16="http://schemas.microsoft.com/office/drawing/2014/main" id="{DFB1CA1D-D0DE-4226-9936-6F1CD727D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95834"/>
                <a:ext cx="67045" cy="61549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9" name="Freeform 48">
                <a:extLst>
                  <a:ext uri="{FF2B5EF4-FFF2-40B4-BE49-F238E27FC236}">
                    <a16:creationId xmlns:a16="http://schemas.microsoft.com/office/drawing/2014/main" id="{B61309DD-1BE5-4A00-B5D2-46BCB0148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49871" y="2534284"/>
                <a:ext cx="246197" cy="123098"/>
              </a:xfrm>
              <a:custGeom>
                <a:avLst/>
                <a:gdLst>
                  <a:gd name="T0" fmla="*/ 170 w 224"/>
                  <a:gd name="T1" fmla="*/ 56 h 112"/>
                  <a:gd name="T2" fmla="*/ 114 w 224"/>
                  <a:gd name="T3" fmla="*/ 56 h 112"/>
                  <a:gd name="T4" fmla="*/ 56 w 224"/>
                  <a:gd name="T5" fmla="*/ 56 h 112"/>
                  <a:gd name="T6" fmla="*/ 56 w 224"/>
                  <a:gd name="T7" fmla="*/ 0 h 112"/>
                  <a:gd name="T8" fmla="*/ 0 w 224"/>
                  <a:gd name="T9" fmla="*/ 0 h 112"/>
                  <a:gd name="T10" fmla="*/ 0 w 224"/>
                  <a:gd name="T11" fmla="*/ 55 h 112"/>
                  <a:gd name="T12" fmla="*/ 0 w 224"/>
                  <a:gd name="T13" fmla="*/ 112 h 112"/>
                  <a:gd name="T14" fmla="*/ 57 w 224"/>
                  <a:gd name="T15" fmla="*/ 112 h 112"/>
                  <a:gd name="T16" fmla="*/ 114 w 224"/>
                  <a:gd name="T17" fmla="*/ 112 h 112"/>
                  <a:gd name="T18" fmla="*/ 170 w 224"/>
                  <a:gd name="T19" fmla="*/ 112 h 112"/>
                  <a:gd name="T20" fmla="*/ 224 w 224"/>
                  <a:gd name="T21" fmla="*/ 112 h 112"/>
                  <a:gd name="T22" fmla="*/ 224 w 224"/>
                  <a:gd name="T23" fmla="*/ 56 h 112"/>
                  <a:gd name="T24" fmla="*/ 170 w 224"/>
                  <a:gd name="T2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4" h="112">
                    <a:moveTo>
                      <a:pt x="170" y="56"/>
                    </a:moveTo>
                    <a:lnTo>
                      <a:pt x="114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0" y="112"/>
                    </a:lnTo>
                    <a:lnTo>
                      <a:pt x="224" y="112"/>
                    </a:lnTo>
                    <a:lnTo>
                      <a:pt x="224" y="56"/>
                    </a:lnTo>
                    <a:lnTo>
                      <a:pt x="17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0" name="Freeform 49">
                <a:extLst>
                  <a:ext uri="{FF2B5EF4-FFF2-40B4-BE49-F238E27FC236}">
                    <a16:creationId xmlns:a16="http://schemas.microsoft.com/office/drawing/2014/main" id="{7B5636BE-4D30-42E3-849B-E6974B73C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11420" y="2226538"/>
                <a:ext cx="184648" cy="123098"/>
              </a:xfrm>
              <a:custGeom>
                <a:avLst/>
                <a:gdLst>
                  <a:gd name="T0" fmla="*/ 113 w 168"/>
                  <a:gd name="T1" fmla="*/ 112 h 112"/>
                  <a:gd name="T2" fmla="*/ 168 w 168"/>
                  <a:gd name="T3" fmla="*/ 112 h 112"/>
                  <a:gd name="T4" fmla="*/ 168 w 168"/>
                  <a:gd name="T5" fmla="*/ 56 h 112"/>
                  <a:gd name="T6" fmla="*/ 113 w 168"/>
                  <a:gd name="T7" fmla="*/ 56 h 112"/>
                  <a:gd name="T8" fmla="*/ 56 w 168"/>
                  <a:gd name="T9" fmla="*/ 56 h 112"/>
                  <a:gd name="T10" fmla="*/ 56 w 168"/>
                  <a:gd name="T11" fmla="*/ 0 h 112"/>
                  <a:gd name="T12" fmla="*/ 0 w 168"/>
                  <a:gd name="T13" fmla="*/ 0 h 112"/>
                  <a:gd name="T14" fmla="*/ 0 w 168"/>
                  <a:gd name="T15" fmla="*/ 56 h 112"/>
                  <a:gd name="T16" fmla="*/ 0 w 168"/>
                  <a:gd name="T17" fmla="*/ 112 h 112"/>
                  <a:gd name="T18" fmla="*/ 56 w 168"/>
                  <a:gd name="T19" fmla="*/ 112 h 112"/>
                  <a:gd name="T20" fmla="*/ 113 w 168"/>
                  <a:gd name="T2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113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1" name="Freeform 50">
                <a:extLst>
                  <a:ext uri="{FF2B5EF4-FFF2-40B4-BE49-F238E27FC236}">
                    <a16:creationId xmlns:a16="http://schemas.microsoft.com/office/drawing/2014/main" id="{B6813AB2-F991-4C49-B833-AB966E181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140014" y="191329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8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8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2" name="Rectangle 51">
                <a:extLst>
                  <a:ext uri="{FF2B5EF4-FFF2-40B4-BE49-F238E27FC236}">
                    <a16:creationId xmlns:a16="http://schemas.microsoft.com/office/drawing/2014/main" id="{7026571A-BA5D-4215-A8E0-8A68F6406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226538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3" name="Rectangle 52">
                <a:extLst>
                  <a:ext uri="{FF2B5EF4-FFF2-40B4-BE49-F238E27FC236}">
                    <a16:creationId xmlns:a16="http://schemas.microsoft.com/office/drawing/2014/main" id="{3BA3F5DE-1AF7-4000-8631-4FED379E0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538506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4" name="Freeform 53">
                <a:extLst>
                  <a:ext uri="{FF2B5EF4-FFF2-40B4-BE49-F238E27FC236}">
                    <a16:creationId xmlns:a16="http://schemas.microsoft.com/office/drawing/2014/main" id="{CC717E4E-30EC-4D2E-B22F-0ECF09E4D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88087"/>
                <a:ext cx="436340" cy="369295"/>
              </a:xfrm>
              <a:custGeom>
                <a:avLst/>
                <a:gdLst>
                  <a:gd name="T0" fmla="*/ 341 w 397"/>
                  <a:gd name="T1" fmla="*/ 163 h 336"/>
                  <a:gd name="T2" fmla="*/ 285 w 397"/>
                  <a:gd name="T3" fmla="*/ 163 h 336"/>
                  <a:gd name="T4" fmla="*/ 285 w 397"/>
                  <a:gd name="T5" fmla="*/ 112 h 336"/>
                  <a:gd name="T6" fmla="*/ 229 w 397"/>
                  <a:gd name="T7" fmla="*/ 112 h 336"/>
                  <a:gd name="T8" fmla="*/ 229 w 397"/>
                  <a:gd name="T9" fmla="*/ 56 h 336"/>
                  <a:gd name="T10" fmla="*/ 173 w 397"/>
                  <a:gd name="T11" fmla="*/ 56 h 336"/>
                  <a:gd name="T12" fmla="*/ 173 w 397"/>
                  <a:gd name="T13" fmla="*/ 0 h 336"/>
                  <a:gd name="T14" fmla="*/ 112 w 397"/>
                  <a:gd name="T15" fmla="*/ 0 h 336"/>
                  <a:gd name="T16" fmla="*/ 112 w 397"/>
                  <a:gd name="T17" fmla="*/ 56 h 336"/>
                  <a:gd name="T18" fmla="*/ 56 w 397"/>
                  <a:gd name="T19" fmla="*/ 56 h 336"/>
                  <a:gd name="T20" fmla="*/ 56 w 397"/>
                  <a:gd name="T21" fmla="*/ 112 h 336"/>
                  <a:gd name="T22" fmla="*/ 0 w 397"/>
                  <a:gd name="T23" fmla="*/ 112 h 336"/>
                  <a:gd name="T24" fmla="*/ 0 w 397"/>
                  <a:gd name="T25" fmla="*/ 163 h 336"/>
                  <a:gd name="T26" fmla="*/ 57 w 397"/>
                  <a:gd name="T27" fmla="*/ 163 h 336"/>
                  <a:gd name="T28" fmla="*/ 112 w 397"/>
                  <a:gd name="T29" fmla="*/ 163 h 336"/>
                  <a:gd name="T30" fmla="*/ 112 w 397"/>
                  <a:gd name="T31" fmla="*/ 112 h 336"/>
                  <a:gd name="T32" fmla="*/ 173 w 397"/>
                  <a:gd name="T33" fmla="*/ 112 h 336"/>
                  <a:gd name="T34" fmla="*/ 173 w 397"/>
                  <a:gd name="T35" fmla="*/ 163 h 336"/>
                  <a:gd name="T36" fmla="*/ 229 w 397"/>
                  <a:gd name="T37" fmla="*/ 163 h 336"/>
                  <a:gd name="T38" fmla="*/ 229 w 397"/>
                  <a:gd name="T39" fmla="*/ 224 h 336"/>
                  <a:gd name="T40" fmla="*/ 285 w 397"/>
                  <a:gd name="T41" fmla="*/ 224 h 336"/>
                  <a:gd name="T42" fmla="*/ 285 w 397"/>
                  <a:gd name="T43" fmla="*/ 280 h 336"/>
                  <a:gd name="T44" fmla="*/ 341 w 397"/>
                  <a:gd name="T45" fmla="*/ 280 h 336"/>
                  <a:gd name="T46" fmla="*/ 341 w 397"/>
                  <a:gd name="T47" fmla="*/ 336 h 336"/>
                  <a:gd name="T48" fmla="*/ 397 w 397"/>
                  <a:gd name="T49" fmla="*/ 336 h 336"/>
                  <a:gd name="T50" fmla="*/ 397 w 397"/>
                  <a:gd name="T51" fmla="*/ 279 h 336"/>
                  <a:gd name="T52" fmla="*/ 397 w 397"/>
                  <a:gd name="T53" fmla="*/ 224 h 336"/>
                  <a:gd name="T54" fmla="*/ 341 w 397"/>
                  <a:gd name="T55" fmla="*/ 224 h 336"/>
                  <a:gd name="T56" fmla="*/ 341 w 397"/>
                  <a:gd name="T57" fmla="*/ 16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7" h="336">
                    <a:moveTo>
                      <a:pt x="341" y="163"/>
                    </a:moveTo>
                    <a:lnTo>
                      <a:pt x="285" y="163"/>
                    </a:lnTo>
                    <a:lnTo>
                      <a:pt x="285" y="112"/>
                    </a:lnTo>
                    <a:lnTo>
                      <a:pt x="229" y="112"/>
                    </a:lnTo>
                    <a:lnTo>
                      <a:pt x="229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3"/>
                    </a:lnTo>
                    <a:lnTo>
                      <a:pt x="57" y="163"/>
                    </a:lnTo>
                    <a:lnTo>
                      <a:pt x="112" y="163"/>
                    </a:lnTo>
                    <a:lnTo>
                      <a:pt x="112" y="112"/>
                    </a:lnTo>
                    <a:lnTo>
                      <a:pt x="173" y="112"/>
                    </a:lnTo>
                    <a:lnTo>
                      <a:pt x="173" y="163"/>
                    </a:lnTo>
                    <a:lnTo>
                      <a:pt x="229" y="163"/>
                    </a:lnTo>
                    <a:lnTo>
                      <a:pt x="229" y="224"/>
                    </a:lnTo>
                    <a:lnTo>
                      <a:pt x="285" y="224"/>
                    </a:lnTo>
                    <a:lnTo>
                      <a:pt x="285" y="280"/>
                    </a:lnTo>
                    <a:lnTo>
                      <a:pt x="341" y="280"/>
                    </a:lnTo>
                    <a:lnTo>
                      <a:pt x="341" y="336"/>
                    </a:lnTo>
                    <a:lnTo>
                      <a:pt x="397" y="336"/>
                    </a:lnTo>
                    <a:lnTo>
                      <a:pt x="397" y="279"/>
                    </a:lnTo>
                    <a:lnTo>
                      <a:pt x="397" y="224"/>
                    </a:lnTo>
                    <a:lnTo>
                      <a:pt x="341" y="224"/>
                    </a:lnTo>
                    <a:lnTo>
                      <a:pt x="341" y="16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5" name="Freeform 54">
                <a:extLst>
                  <a:ext uri="{FF2B5EF4-FFF2-40B4-BE49-F238E27FC236}">
                    <a16:creationId xmlns:a16="http://schemas.microsoft.com/office/drawing/2014/main" id="{FF71B2F5-2974-4CDE-B09F-04A83E173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1600055"/>
                <a:ext cx="190143" cy="251692"/>
              </a:xfrm>
              <a:custGeom>
                <a:avLst/>
                <a:gdLst>
                  <a:gd name="T0" fmla="*/ 0 w 173"/>
                  <a:gd name="T1" fmla="*/ 0 h 229"/>
                  <a:gd name="T2" fmla="*/ 0 w 173"/>
                  <a:gd name="T3" fmla="*/ 56 h 229"/>
                  <a:gd name="T4" fmla="*/ 56 w 173"/>
                  <a:gd name="T5" fmla="*/ 56 h 229"/>
                  <a:gd name="T6" fmla="*/ 56 w 173"/>
                  <a:gd name="T7" fmla="*/ 112 h 229"/>
                  <a:gd name="T8" fmla="*/ 0 w 173"/>
                  <a:gd name="T9" fmla="*/ 112 h 229"/>
                  <a:gd name="T10" fmla="*/ 0 w 173"/>
                  <a:gd name="T11" fmla="*/ 169 h 229"/>
                  <a:gd name="T12" fmla="*/ 0 w 173"/>
                  <a:gd name="T13" fmla="*/ 229 h 229"/>
                  <a:gd name="T14" fmla="*/ 56 w 173"/>
                  <a:gd name="T15" fmla="*/ 229 h 229"/>
                  <a:gd name="T16" fmla="*/ 56 w 173"/>
                  <a:gd name="T17" fmla="*/ 168 h 229"/>
                  <a:gd name="T18" fmla="*/ 114 w 173"/>
                  <a:gd name="T19" fmla="*/ 168 h 229"/>
                  <a:gd name="T20" fmla="*/ 173 w 173"/>
                  <a:gd name="T21" fmla="*/ 168 h 229"/>
                  <a:gd name="T22" fmla="*/ 173 w 173"/>
                  <a:gd name="T23" fmla="*/ 112 h 229"/>
                  <a:gd name="T24" fmla="*/ 112 w 173"/>
                  <a:gd name="T25" fmla="*/ 112 h 229"/>
                  <a:gd name="T26" fmla="*/ 112 w 173"/>
                  <a:gd name="T27" fmla="*/ 56 h 229"/>
                  <a:gd name="T28" fmla="*/ 112 w 173"/>
                  <a:gd name="T29" fmla="*/ 0 h 229"/>
                  <a:gd name="T30" fmla="*/ 57 w 173"/>
                  <a:gd name="T31" fmla="*/ 0 h 229"/>
                  <a:gd name="T32" fmla="*/ 0 w 173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229">
                    <a:moveTo>
                      <a:pt x="0" y="0"/>
                    </a:moveTo>
                    <a:lnTo>
                      <a:pt x="0" y="56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9"/>
                    </a:lnTo>
                    <a:lnTo>
                      <a:pt x="0" y="229"/>
                    </a:lnTo>
                    <a:lnTo>
                      <a:pt x="56" y="229"/>
                    </a:lnTo>
                    <a:lnTo>
                      <a:pt x="56" y="168"/>
                    </a:lnTo>
                    <a:lnTo>
                      <a:pt x="114" y="168"/>
                    </a:lnTo>
                    <a:lnTo>
                      <a:pt x="173" y="168"/>
                    </a:lnTo>
                    <a:lnTo>
                      <a:pt x="173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6" name="Freeform 55">
                <a:extLst>
                  <a:ext uri="{FF2B5EF4-FFF2-40B4-BE49-F238E27FC236}">
                    <a16:creationId xmlns:a16="http://schemas.microsoft.com/office/drawing/2014/main" id="{AEC828D2-B9B1-4EDB-B123-06CC8EF4C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348362"/>
                <a:ext cx="184648" cy="190143"/>
              </a:xfrm>
              <a:custGeom>
                <a:avLst/>
                <a:gdLst>
                  <a:gd name="T0" fmla="*/ 56 w 168"/>
                  <a:gd name="T1" fmla="*/ 173 h 173"/>
                  <a:gd name="T2" fmla="*/ 113 w 168"/>
                  <a:gd name="T3" fmla="*/ 173 h 173"/>
                  <a:gd name="T4" fmla="*/ 168 w 168"/>
                  <a:gd name="T5" fmla="*/ 173 h 173"/>
                  <a:gd name="T6" fmla="*/ 168 w 168"/>
                  <a:gd name="T7" fmla="*/ 112 h 173"/>
                  <a:gd name="T8" fmla="*/ 112 w 168"/>
                  <a:gd name="T9" fmla="*/ 112 h 173"/>
                  <a:gd name="T10" fmla="*/ 112 w 168"/>
                  <a:gd name="T11" fmla="*/ 56 h 173"/>
                  <a:gd name="T12" fmla="*/ 56 w 168"/>
                  <a:gd name="T13" fmla="*/ 56 h 173"/>
                  <a:gd name="T14" fmla="*/ 56 w 168"/>
                  <a:gd name="T15" fmla="*/ 0 h 173"/>
                  <a:gd name="T16" fmla="*/ 0 w 168"/>
                  <a:gd name="T17" fmla="*/ 0 h 173"/>
                  <a:gd name="T18" fmla="*/ 0 w 168"/>
                  <a:gd name="T19" fmla="*/ 57 h 173"/>
                  <a:gd name="T20" fmla="*/ 0 w 168"/>
                  <a:gd name="T21" fmla="*/ 112 h 173"/>
                  <a:gd name="T22" fmla="*/ 56 w 168"/>
                  <a:gd name="T23" fmla="*/ 112 h 173"/>
                  <a:gd name="T24" fmla="*/ 56 w 168"/>
                  <a:gd name="T2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73">
                    <a:moveTo>
                      <a:pt x="56" y="173"/>
                    </a:moveTo>
                    <a:lnTo>
                      <a:pt x="113" y="173"/>
                    </a:lnTo>
                    <a:lnTo>
                      <a:pt x="168" y="173"/>
                    </a:lnTo>
                    <a:lnTo>
                      <a:pt x="168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173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7" name="Freeform 56">
                <a:extLst>
                  <a:ext uri="{FF2B5EF4-FFF2-40B4-BE49-F238E27FC236}">
                    <a16:creationId xmlns:a16="http://schemas.microsoft.com/office/drawing/2014/main" id="{4D868131-70DB-4CBF-9CB2-6503A4360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913297"/>
                <a:ext cx="251692" cy="184648"/>
              </a:xfrm>
              <a:custGeom>
                <a:avLst/>
                <a:gdLst>
                  <a:gd name="T0" fmla="*/ 117 w 229"/>
                  <a:gd name="T1" fmla="*/ 56 h 168"/>
                  <a:gd name="T2" fmla="*/ 117 w 229"/>
                  <a:gd name="T3" fmla="*/ 0 h 168"/>
                  <a:gd name="T4" fmla="*/ 56 w 229"/>
                  <a:gd name="T5" fmla="*/ 0 h 168"/>
                  <a:gd name="T6" fmla="*/ 56 w 229"/>
                  <a:gd name="T7" fmla="*/ 56 h 168"/>
                  <a:gd name="T8" fmla="*/ 56 w 229"/>
                  <a:gd name="T9" fmla="*/ 112 h 168"/>
                  <a:gd name="T10" fmla="*/ 0 w 229"/>
                  <a:gd name="T11" fmla="*/ 112 h 168"/>
                  <a:gd name="T12" fmla="*/ 0 w 229"/>
                  <a:gd name="T13" fmla="*/ 168 h 168"/>
                  <a:gd name="T14" fmla="*/ 58 w 229"/>
                  <a:gd name="T15" fmla="*/ 168 h 168"/>
                  <a:gd name="T16" fmla="*/ 114 w 229"/>
                  <a:gd name="T17" fmla="*/ 168 h 168"/>
                  <a:gd name="T18" fmla="*/ 172 w 229"/>
                  <a:gd name="T19" fmla="*/ 168 h 168"/>
                  <a:gd name="T20" fmla="*/ 229 w 229"/>
                  <a:gd name="T21" fmla="*/ 168 h 168"/>
                  <a:gd name="T22" fmla="*/ 229 w 229"/>
                  <a:gd name="T23" fmla="*/ 112 h 168"/>
                  <a:gd name="T24" fmla="*/ 172 w 229"/>
                  <a:gd name="T25" fmla="*/ 112 h 168"/>
                  <a:gd name="T26" fmla="*/ 117 w 229"/>
                  <a:gd name="T27" fmla="*/ 112 h 168"/>
                  <a:gd name="T28" fmla="*/ 117 w 229"/>
                  <a:gd name="T29" fmla="*/ 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9" h="168">
                    <a:moveTo>
                      <a:pt x="117" y="56"/>
                    </a:move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8" y="168"/>
                    </a:lnTo>
                    <a:lnTo>
                      <a:pt x="114" y="168"/>
                    </a:lnTo>
                    <a:lnTo>
                      <a:pt x="172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172" y="112"/>
                    </a:lnTo>
                    <a:lnTo>
                      <a:pt x="117" y="112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8" name="Rectangle 57">
                <a:extLst>
                  <a:ext uri="{FF2B5EF4-FFF2-40B4-BE49-F238E27FC236}">
                    <a16:creationId xmlns:a16="http://schemas.microsoft.com/office/drawing/2014/main" id="{4EE4E170-1B96-40E2-83C0-B076C60A64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348362"/>
                <a:ext cx="67045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9" name="Freeform 58">
                <a:extLst>
                  <a:ext uri="{FF2B5EF4-FFF2-40B4-BE49-F238E27FC236}">
                    <a16:creationId xmlns:a16="http://schemas.microsoft.com/office/drawing/2014/main" id="{0922362C-F82E-4351-858C-5FD0C3507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0" name="Freeform 59">
                <a:extLst>
                  <a:ext uri="{FF2B5EF4-FFF2-40B4-BE49-F238E27FC236}">
                    <a16:creationId xmlns:a16="http://schemas.microsoft.com/office/drawing/2014/main" id="{B4926ED3-24B2-48C2-80DF-6AEDF1C06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661604"/>
                <a:ext cx="128594" cy="123098"/>
              </a:xfrm>
              <a:custGeom>
                <a:avLst/>
                <a:gdLst>
                  <a:gd name="T0" fmla="*/ 0 w 117"/>
                  <a:gd name="T1" fmla="*/ 112 h 112"/>
                  <a:gd name="T2" fmla="*/ 58 w 117"/>
                  <a:gd name="T3" fmla="*/ 112 h 112"/>
                  <a:gd name="T4" fmla="*/ 117 w 117"/>
                  <a:gd name="T5" fmla="*/ 112 h 112"/>
                  <a:gd name="T6" fmla="*/ 117 w 117"/>
                  <a:gd name="T7" fmla="*/ 57 h 112"/>
                  <a:gd name="T8" fmla="*/ 117 w 117"/>
                  <a:gd name="T9" fmla="*/ 0 h 112"/>
                  <a:gd name="T10" fmla="*/ 56 w 117"/>
                  <a:gd name="T11" fmla="*/ 0 h 112"/>
                  <a:gd name="T12" fmla="*/ 56 w 117"/>
                  <a:gd name="T13" fmla="*/ 56 h 112"/>
                  <a:gd name="T14" fmla="*/ 0 w 117"/>
                  <a:gd name="T15" fmla="*/ 56 h 112"/>
                  <a:gd name="T16" fmla="*/ 0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0" y="112"/>
                    </a:moveTo>
                    <a:lnTo>
                      <a:pt x="58" y="112"/>
                    </a:lnTo>
                    <a:lnTo>
                      <a:pt x="117" y="112"/>
                    </a:lnTo>
                    <a:lnTo>
                      <a:pt x="117" y="57"/>
                    </a:lnTo>
                    <a:lnTo>
                      <a:pt x="117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1" name="Rectangle 60">
                <a:extLst>
                  <a:ext uri="{FF2B5EF4-FFF2-40B4-BE49-F238E27FC236}">
                    <a16:creationId xmlns:a16="http://schemas.microsoft.com/office/drawing/2014/main" id="{870289D6-E498-4529-9671-963F25356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657383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2" name="Freeform 61">
                <a:extLst>
                  <a:ext uri="{FF2B5EF4-FFF2-40B4-BE49-F238E27FC236}">
                    <a16:creationId xmlns:a16="http://schemas.microsoft.com/office/drawing/2014/main" id="{AD87948B-19B9-4225-8208-CF5BDF624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097944"/>
                <a:ext cx="61549" cy="128594"/>
              </a:xfrm>
              <a:custGeom>
                <a:avLst/>
                <a:gdLst>
                  <a:gd name="T0" fmla="*/ 0 w 56"/>
                  <a:gd name="T1" fmla="*/ 58 h 117"/>
                  <a:gd name="T2" fmla="*/ 0 w 56"/>
                  <a:gd name="T3" fmla="*/ 117 h 117"/>
                  <a:gd name="T4" fmla="*/ 56 w 56"/>
                  <a:gd name="T5" fmla="*/ 117 h 117"/>
                  <a:gd name="T6" fmla="*/ 56 w 56"/>
                  <a:gd name="T7" fmla="*/ 58 h 117"/>
                  <a:gd name="T8" fmla="*/ 56 w 56"/>
                  <a:gd name="T9" fmla="*/ 0 h 117"/>
                  <a:gd name="T10" fmla="*/ 0 w 56"/>
                  <a:gd name="T11" fmla="*/ 0 h 117"/>
                  <a:gd name="T12" fmla="*/ 0 w 56"/>
                  <a:gd name="T13" fmla="*/ 5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0" y="58"/>
                    </a:moveTo>
                    <a:lnTo>
                      <a:pt x="0" y="117"/>
                    </a:lnTo>
                    <a:lnTo>
                      <a:pt x="56" y="117"/>
                    </a:lnTo>
                    <a:lnTo>
                      <a:pt x="56" y="58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3" name="Rectangle 62">
                <a:extLst>
                  <a:ext uri="{FF2B5EF4-FFF2-40B4-BE49-F238E27FC236}">
                    <a16:creationId xmlns:a16="http://schemas.microsoft.com/office/drawing/2014/main" id="{C5CD3099-857C-4557-8B93-563A32650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851747"/>
                <a:ext cx="61549" cy="61549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4" name="Freeform 63">
                <a:extLst>
                  <a:ext uri="{FF2B5EF4-FFF2-40B4-BE49-F238E27FC236}">
                    <a16:creationId xmlns:a16="http://schemas.microsoft.com/office/drawing/2014/main" id="{C7AAC15E-51A6-4AAB-B5B9-4F326F21C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37903" y="1538506"/>
                <a:ext cx="123098" cy="61549"/>
              </a:xfrm>
              <a:custGeom>
                <a:avLst/>
                <a:gdLst>
                  <a:gd name="T0" fmla="*/ 112 w 112"/>
                  <a:gd name="T1" fmla="*/ 56 h 56"/>
                  <a:gd name="T2" fmla="*/ 112 w 112"/>
                  <a:gd name="T3" fmla="*/ 0 h 56"/>
                  <a:gd name="T4" fmla="*/ 56 w 112"/>
                  <a:gd name="T5" fmla="*/ 0 h 56"/>
                  <a:gd name="T6" fmla="*/ 0 w 112"/>
                  <a:gd name="T7" fmla="*/ 0 h 56"/>
                  <a:gd name="T8" fmla="*/ 0 w 112"/>
                  <a:gd name="T9" fmla="*/ 56 h 56"/>
                  <a:gd name="T10" fmla="*/ 56 w 112"/>
                  <a:gd name="T11" fmla="*/ 56 h 56"/>
                  <a:gd name="T12" fmla="*/ 112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56"/>
                    </a:move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5" name="Freeform 64">
                <a:extLst>
                  <a:ext uri="{FF2B5EF4-FFF2-40B4-BE49-F238E27FC236}">
                    <a16:creationId xmlns:a16="http://schemas.microsoft.com/office/drawing/2014/main" id="{1F782778-F01F-4923-A9B5-135A8526B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699452" y="1913297"/>
                <a:ext cx="123098" cy="123098"/>
              </a:xfrm>
              <a:custGeom>
                <a:avLst/>
                <a:gdLst>
                  <a:gd name="T0" fmla="*/ 112 w 112"/>
                  <a:gd name="T1" fmla="*/ 0 h 112"/>
                  <a:gd name="T2" fmla="*/ 55 w 112"/>
                  <a:gd name="T3" fmla="*/ 0 h 112"/>
                  <a:gd name="T4" fmla="*/ 0 w 112"/>
                  <a:gd name="T5" fmla="*/ 0 h 112"/>
                  <a:gd name="T6" fmla="*/ 0 w 112"/>
                  <a:gd name="T7" fmla="*/ 56 h 112"/>
                  <a:gd name="T8" fmla="*/ 0 w 112"/>
                  <a:gd name="T9" fmla="*/ 112 h 112"/>
                  <a:gd name="T10" fmla="*/ 56 w 112"/>
                  <a:gd name="T11" fmla="*/ 112 h 112"/>
                  <a:gd name="T12" fmla="*/ 56 w 112"/>
                  <a:gd name="T13" fmla="*/ 56 h 112"/>
                  <a:gd name="T14" fmla="*/ 112 w 112"/>
                  <a:gd name="T15" fmla="*/ 56 h 112"/>
                  <a:gd name="T16" fmla="*/ 112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112" y="0"/>
                    </a:move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6" name="Freeform 65">
                <a:extLst>
                  <a:ext uri="{FF2B5EF4-FFF2-40B4-BE49-F238E27FC236}">
                    <a16:creationId xmlns:a16="http://schemas.microsoft.com/office/drawing/2014/main" id="{75B7A0BE-D01E-428A-B356-9901D319F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66497" y="1723153"/>
                <a:ext cx="190143" cy="128594"/>
              </a:xfrm>
              <a:custGeom>
                <a:avLst/>
                <a:gdLst>
                  <a:gd name="T0" fmla="*/ 117 w 173"/>
                  <a:gd name="T1" fmla="*/ 117 h 117"/>
                  <a:gd name="T2" fmla="*/ 117 w 173"/>
                  <a:gd name="T3" fmla="*/ 56 h 117"/>
                  <a:gd name="T4" fmla="*/ 173 w 173"/>
                  <a:gd name="T5" fmla="*/ 56 h 117"/>
                  <a:gd name="T6" fmla="*/ 173 w 173"/>
                  <a:gd name="T7" fmla="*/ 0 h 117"/>
                  <a:gd name="T8" fmla="*/ 116 w 173"/>
                  <a:gd name="T9" fmla="*/ 0 h 117"/>
                  <a:gd name="T10" fmla="*/ 61 w 173"/>
                  <a:gd name="T11" fmla="*/ 0 h 117"/>
                  <a:gd name="T12" fmla="*/ 61 w 173"/>
                  <a:gd name="T13" fmla="*/ 56 h 117"/>
                  <a:gd name="T14" fmla="*/ 0 w 173"/>
                  <a:gd name="T15" fmla="*/ 56 h 117"/>
                  <a:gd name="T16" fmla="*/ 0 w 173"/>
                  <a:gd name="T17" fmla="*/ 117 h 117"/>
                  <a:gd name="T18" fmla="*/ 59 w 173"/>
                  <a:gd name="T19" fmla="*/ 117 h 117"/>
                  <a:gd name="T20" fmla="*/ 117 w 173"/>
                  <a:gd name="T2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17">
                    <a:moveTo>
                      <a:pt x="117" y="117"/>
                    </a:moveTo>
                    <a:lnTo>
                      <a:pt x="117" y="56"/>
                    </a:lnTo>
                    <a:lnTo>
                      <a:pt x="173" y="56"/>
                    </a:lnTo>
                    <a:lnTo>
                      <a:pt x="173" y="0"/>
                    </a:lnTo>
                    <a:lnTo>
                      <a:pt x="116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7"/>
                    </a:lnTo>
                    <a:lnTo>
                      <a:pt x="59" y="117"/>
                    </a:lnTo>
                    <a:lnTo>
                      <a:pt x="117" y="117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7" name="Freeform 66">
                <a:extLst>
                  <a:ext uri="{FF2B5EF4-FFF2-40B4-BE49-F238E27FC236}">
                    <a16:creationId xmlns:a16="http://schemas.microsoft.com/office/drawing/2014/main" id="{8A439C16-D67B-4866-BB9E-56B1C2607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467240"/>
                <a:ext cx="313241" cy="190143"/>
              </a:xfrm>
              <a:custGeom>
                <a:avLst/>
                <a:gdLst>
                  <a:gd name="T0" fmla="*/ 168 w 285"/>
                  <a:gd name="T1" fmla="*/ 0 h 173"/>
                  <a:gd name="T2" fmla="*/ 168 w 285"/>
                  <a:gd name="T3" fmla="*/ 61 h 173"/>
                  <a:gd name="T4" fmla="*/ 113 w 285"/>
                  <a:gd name="T5" fmla="*/ 61 h 173"/>
                  <a:gd name="T6" fmla="*/ 56 w 285"/>
                  <a:gd name="T7" fmla="*/ 61 h 173"/>
                  <a:gd name="T8" fmla="*/ 56 w 285"/>
                  <a:gd name="T9" fmla="*/ 117 h 173"/>
                  <a:gd name="T10" fmla="*/ 0 w 285"/>
                  <a:gd name="T11" fmla="*/ 117 h 173"/>
                  <a:gd name="T12" fmla="*/ 0 w 285"/>
                  <a:gd name="T13" fmla="*/ 173 h 173"/>
                  <a:gd name="T14" fmla="*/ 56 w 285"/>
                  <a:gd name="T15" fmla="*/ 173 h 173"/>
                  <a:gd name="T16" fmla="*/ 112 w 285"/>
                  <a:gd name="T17" fmla="*/ 173 h 173"/>
                  <a:gd name="T18" fmla="*/ 112 w 285"/>
                  <a:gd name="T19" fmla="*/ 117 h 173"/>
                  <a:gd name="T20" fmla="*/ 171 w 285"/>
                  <a:gd name="T21" fmla="*/ 117 h 173"/>
                  <a:gd name="T22" fmla="*/ 229 w 285"/>
                  <a:gd name="T23" fmla="*/ 117 h 173"/>
                  <a:gd name="T24" fmla="*/ 229 w 285"/>
                  <a:gd name="T25" fmla="*/ 61 h 173"/>
                  <a:gd name="T26" fmla="*/ 285 w 285"/>
                  <a:gd name="T27" fmla="*/ 61 h 173"/>
                  <a:gd name="T28" fmla="*/ 285 w 285"/>
                  <a:gd name="T29" fmla="*/ 0 h 173"/>
                  <a:gd name="T30" fmla="*/ 227 w 285"/>
                  <a:gd name="T31" fmla="*/ 0 h 173"/>
                  <a:gd name="T32" fmla="*/ 168 w 285"/>
                  <a:gd name="T3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5" h="173">
                    <a:moveTo>
                      <a:pt x="168" y="0"/>
                    </a:moveTo>
                    <a:lnTo>
                      <a:pt x="168" y="61"/>
                    </a:lnTo>
                    <a:lnTo>
                      <a:pt x="113" y="61"/>
                    </a:lnTo>
                    <a:lnTo>
                      <a:pt x="56" y="61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3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71" y="117"/>
                    </a:lnTo>
                    <a:lnTo>
                      <a:pt x="229" y="117"/>
                    </a:lnTo>
                    <a:lnTo>
                      <a:pt x="229" y="61"/>
                    </a:lnTo>
                    <a:lnTo>
                      <a:pt x="285" y="61"/>
                    </a:lnTo>
                    <a:lnTo>
                      <a:pt x="285" y="0"/>
                    </a:lnTo>
                    <a:lnTo>
                      <a:pt x="227" y="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8" name="Freeform 67">
                <a:extLst>
                  <a:ext uri="{FF2B5EF4-FFF2-40B4-BE49-F238E27FC236}">
                    <a16:creationId xmlns:a16="http://schemas.microsoft.com/office/drawing/2014/main" id="{33CE2336-2FF5-4D2A-A993-9FBA63E8A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951145" y="2036395"/>
                <a:ext cx="184648" cy="61549"/>
              </a:xfrm>
              <a:custGeom>
                <a:avLst/>
                <a:gdLst>
                  <a:gd name="T0" fmla="*/ 113 w 168"/>
                  <a:gd name="T1" fmla="*/ 56 h 56"/>
                  <a:gd name="T2" fmla="*/ 168 w 168"/>
                  <a:gd name="T3" fmla="*/ 56 h 56"/>
                  <a:gd name="T4" fmla="*/ 168 w 168"/>
                  <a:gd name="T5" fmla="*/ 0 h 56"/>
                  <a:gd name="T6" fmla="*/ 113 w 168"/>
                  <a:gd name="T7" fmla="*/ 0 h 56"/>
                  <a:gd name="T8" fmla="*/ 56 w 168"/>
                  <a:gd name="T9" fmla="*/ 0 h 56"/>
                  <a:gd name="T10" fmla="*/ 0 w 168"/>
                  <a:gd name="T11" fmla="*/ 0 h 56"/>
                  <a:gd name="T12" fmla="*/ 0 w 168"/>
                  <a:gd name="T13" fmla="*/ 56 h 56"/>
                  <a:gd name="T14" fmla="*/ 56 w 168"/>
                  <a:gd name="T15" fmla="*/ 56 h 56"/>
                  <a:gd name="T16" fmla="*/ 113 w 168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113" y="56"/>
                    </a:moveTo>
                    <a:lnTo>
                      <a:pt x="168" y="56"/>
                    </a:lnTo>
                    <a:lnTo>
                      <a:pt x="168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3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9" name="Freeform 68">
                <a:extLst>
                  <a:ext uri="{FF2B5EF4-FFF2-40B4-BE49-F238E27FC236}">
                    <a16:creationId xmlns:a16="http://schemas.microsoft.com/office/drawing/2014/main" id="{C188C07F-825B-4AD6-98B4-25769F9C9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380286" cy="123098"/>
              </a:xfrm>
              <a:custGeom>
                <a:avLst/>
                <a:gdLst>
                  <a:gd name="T0" fmla="*/ 173 w 346"/>
                  <a:gd name="T1" fmla="*/ 112 h 112"/>
                  <a:gd name="T2" fmla="*/ 229 w 346"/>
                  <a:gd name="T3" fmla="*/ 112 h 112"/>
                  <a:gd name="T4" fmla="*/ 229 w 346"/>
                  <a:gd name="T5" fmla="*/ 56 h 112"/>
                  <a:gd name="T6" fmla="*/ 288 w 346"/>
                  <a:gd name="T7" fmla="*/ 56 h 112"/>
                  <a:gd name="T8" fmla="*/ 346 w 346"/>
                  <a:gd name="T9" fmla="*/ 56 h 112"/>
                  <a:gd name="T10" fmla="*/ 346 w 346"/>
                  <a:gd name="T11" fmla="*/ 0 h 112"/>
                  <a:gd name="T12" fmla="*/ 288 w 346"/>
                  <a:gd name="T13" fmla="*/ 0 h 112"/>
                  <a:gd name="T14" fmla="*/ 230 w 346"/>
                  <a:gd name="T15" fmla="*/ 0 h 112"/>
                  <a:gd name="T16" fmla="*/ 173 w 346"/>
                  <a:gd name="T17" fmla="*/ 0 h 112"/>
                  <a:gd name="T18" fmla="*/ 173 w 346"/>
                  <a:gd name="T19" fmla="*/ 56 h 112"/>
                  <a:gd name="T20" fmla="*/ 116 w 346"/>
                  <a:gd name="T21" fmla="*/ 56 h 112"/>
                  <a:gd name="T22" fmla="*/ 59 w 346"/>
                  <a:gd name="T23" fmla="*/ 56 h 112"/>
                  <a:gd name="T24" fmla="*/ 0 w 346"/>
                  <a:gd name="T25" fmla="*/ 56 h 112"/>
                  <a:gd name="T26" fmla="*/ 0 w 346"/>
                  <a:gd name="T27" fmla="*/ 112 h 112"/>
                  <a:gd name="T28" fmla="*/ 59 w 346"/>
                  <a:gd name="T29" fmla="*/ 112 h 112"/>
                  <a:gd name="T30" fmla="*/ 116 w 346"/>
                  <a:gd name="T31" fmla="*/ 112 h 112"/>
                  <a:gd name="T32" fmla="*/ 173 w 346"/>
                  <a:gd name="T3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112">
                    <a:moveTo>
                      <a:pt x="173" y="112"/>
                    </a:moveTo>
                    <a:lnTo>
                      <a:pt x="229" y="112"/>
                    </a:lnTo>
                    <a:lnTo>
                      <a:pt x="229" y="56"/>
                    </a:lnTo>
                    <a:lnTo>
                      <a:pt x="288" y="56"/>
                    </a:lnTo>
                    <a:lnTo>
                      <a:pt x="346" y="56"/>
                    </a:lnTo>
                    <a:lnTo>
                      <a:pt x="346" y="0"/>
                    </a:lnTo>
                    <a:lnTo>
                      <a:pt x="288" y="0"/>
                    </a:lnTo>
                    <a:lnTo>
                      <a:pt x="230" y="0"/>
                    </a:lnTo>
                    <a:lnTo>
                      <a:pt x="173" y="0"/>
                    </a:lnTo>
                    <a:lnTo>
                      <a:pt x="173" y="56"/>
                    </a:lnTo>
                    <a:lnTo>
                      <a:pt x="116" y="56"/>
                    </a:lnTo>
                    <a:lnTo>
                      <a:pt x="59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9" y="112"/>
                    </a:lnTo>
                    <a:lnTo>
                      <a:pt x="116" y="112"/>
                    </a:lnTo>
                    <a:lnTo>
                      <a:pt x="17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0" name="Rectangle 69">
                <a:extLst>
                  <a:ext uri="{FF2B5EF4-FFF2-40B4-BE49-F238E27FC236}">
                    <a16:creationId xmlns:a16="http://schemas.microsoft.com/office/drawing/2014/main" id="{4D92F60A-FBE3-4B9E-B67E-ACB31CB70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42125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1" name="Freeform 70">
                <a:extLst>
                  <a:ext uri="{FF2B5EF4-FFF2-40B4-BE49-F238E27FC236}">
                    <a16:creationId xmlns:a16="http://schemas.microsoft.com/office/drawing/2014/main" id="{E1DB51F8-C3AB-45A8-A55F-4884247AC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9728" y="2534284"/>
                <a:ext cx="117603" cy="61549"/>
              </a:xfrm>
              <a:custGeom>
                <a:avLst/>
                <a:gdLst>
                  <a:gd name="T0" fmla="*/ 50 w 107"/>
                  <a:gd name="T1" fmla="*/ 0 h 56"/>
                  <a:gd name="T2" fmla="*/ 0 w 107"/>
                  <a:gd name="T3" fmla="*/ 0 h 56"/>
                  <a:gd name="T4" fmla="*/ 0 w 107"/>
                  <a:gd name="T5" fmla="*/ 56 h 56"/>
                  <a:gd name="T6" fmla="*/ 50 w 107"/>
                  <a:gd name="T7" fmla="*/ 56 h 56"/>
                  <a:gd name="T8" fmla="*/ 107 w 107"/>
                  <a:gd name="T9" fmla="*/ 56 h 56"/>
                  <a:gd name="T10" fmla="*/ 107 w 107"/>
                  <a:gd name="T11" fmla="*/ 0 h 56"/>
                  <a:gd name="T12" fmla="*/ 50 w 10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56">
                    <a:moveTo>
                      <a:pt x="50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0" y="56"/>
                    </a:lnTo>
                    <a:lnTo>
                      <a:pt x="107" y="56"/>
                    </a:lnTo>
                    <a:lnTo>
                      <a:pt x="107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2" name="Freeform 71">
                <a:extLst>
                  <a:ext uri="{FF2B5EF4-FFF2-40B4-BE49-F238E27FC236}">
                    <a16:creationId xmlns:a16="http://schemas.microsoft.com/office/drawing/2014/main" id="{49D0C015-054A-4E50-8BE4-9937E7A9E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6773" y="2288087"/>
                <a:ext cx="123098" cy="61549"/>
              </a:xfrm>
              <a:custGeom>
                <a:avLst/>
                <a:gdLst>
                  <a:gd name="T0" fmla="*/ 58 w 112"/>
                  <a:gd name="T1" fmla="*/ 56 h 56"/>
                  <a:gd name="T2" fmla="*/ 112 w 112"/>
                  <a:gd name="T3" fmla="*/ 56 h 56"/>
                  <a:gd name="T4" fmla="*/ 112 w 112"/>
                  <a:gd name="T5" fmla="*/ 0 h 56"/>
                  <a:gd name="T6" fmla="*/ 58 w 112"/>
                  <a:gd name="T7" fmla="*/ 0 h 56"/>
                  <a:gd name="T8" fmla="*/ 0 w 112"/>
                  <a:gd name="T9" fmla="*/ 0 h 56"/>
                  <a:gd name="T10" fmla="*/ 0 w 112"/>
                  <a:gd name="T11" fmla="*/ 56 h 56"/>
                  <a:gd name="T12" fmla="*/ 58 w 11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58" y="56"/>
                    </a:moveTo>
                    <a:lnTo>
                      <a:pt x="112" y="56"/>
                    </a:lnTo>
                    <a:lnTo>
                      <a:pt x="112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3" name="Rectangle 72">
                <a:extLst>
                  <a:ext uri="{FF2B5EF4-FFF2-40B4-BE49-F238E27FC236}">
                    <a16:creationId xmlns:a16="http://schemas.microsoft.com/office/drawing/2014/main" id="{209C0A84-0292-4AE0-BD1D-B17CAB5BE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4" name="Rectangle 73">
                <a:extLst>
                  <a:ext uri="{FF2B5EF4-FFF2-40B4-BE49-F238E27FC236}">
                    <a16:creationId xmlns:a16="http://schemas.microsoft.com/office/drawing/2014/main" id="{FF995A66-B639-4FE7-9256-497297573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88322" y="2226538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5" name="Rectangle 74">
                <a:extLst>
                  <a:ext uri="{FF2B5EF4-FFF2-40B4-BE49-F238E27FC236}">
                    <a16:creationId xmlns:a16="http://schemas.microsoft.com/office/drawing/2014/main" id="{641D979E-408A-4378-9E2A-EB97429AE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411186"/>
                <a:ext cx="61549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6" name="Rectangle 75">
                <a:extLst>
                  <a:ext uri="{FF2B5EF4-FFF2-40B4-BE49-F238E27FC236}">
                    <a16:creationId xmlns:a16="http://schemas.microsoft.com/office/drawing/2014/main" id="{76A306B4-5C44-43DE-9A36-4F9F7966E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7" name="Rectangle 76">
                <a:extLst>
                  <a:ext uri="{FF2B5EF4-FFF2-40B4-BE49-F238E27FC236}">
                    <a16:creationId xmlns:a16="http://schemas.microsoft.com/office/drawing/2014/main" id="{FBCAB24E-A8AA-451E-85C3-5F6E52E34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49871" y="191329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8" name="Rectangle 77">
                <a:extLst>
                  <a:ext uri="{FF2B5EF4-FFF2-40B4-BE49-F238E27FC236}">
                    <a16:creationId xmlns:a16="http://schemas.microsoft.com/office/drawing/2014/main" id="{A92F39CF-0B1E-457C-B607-8EFC7D459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9" name="Rectangle 78">
                <a:extLst>
                  <a:ext uri="{FF2B5EF4-FFF2-40B4-BE49-F238E27FC236}">
                    <a16:creationId xmlns:a16="http://schemas.microsoft.com/office/drawing/2014/main" id="{B1C67064-7EC5-45BA-91EC-20B7C2F10D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11420" y="172315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0" name="Freeform 79">
                <a:extLst>
                  <a:ext uri="{FF2B5EF4-FFF2-40B4-BE49-F238E27FC236}">
                    <a16:creationId xmlns:a16="http://schemas.microsoft.com/office/drawing/2014/main" id="{C0016832-0F54-45E4-A933-4B5D717A4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72969" y="2467240"/>
                <a:ext cx="123098" cy="67045"/>
              </a:xfrm>
              <a:custGeom>
                <a:avLst/>
                <a:gdLst>
                  <a:gd name="T0" fmla="*/ 0 w 112"/>
                  <a:gd name="T1" fmla="*/ 0 h 61"/>
                  <a:gd name="T2" fmla="*/ 0 w 112"/>
                  <a:gd name="T3" fmla="*/ 61 h 61"/>
                  <a:gd name="T4" fmla="*/ 55 w 112"/>
                  <a:gd name="T5" fmla="*/ 61 h 61"/>
                  <a:gd name="T6" fmla="*/ 112 w 112"/>
                  <a:gd name="T7" fmla="*/ 61 h 61"/>
                  <a:gd name="T8" fmla="*/ 112 w 112"/>
                  <a:gd name="T9" fmla="*/ 0 h 61"/>
                  <a:gd name="T10" fmla="*/ 55 w 112"/>
                  <a:gd name="T11" fmla="*/ 0 h 61"/>
                  <a:gd name="T12" fmla="*/ 0 w 11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0" y="0"/>
                    </a:moveTo>
                    <a:lnTo>
                      <a:pt x="0" y="61"/>
                    </a:lnTo>
                    <a:lnTo>
                      <a:pt x="55" y="61"/>
                    </a:lnTo>
                    <a:lnTo>
                      <a:pt x="112" y="61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1" name="Rectangle 80">
                <a:extLst>
                  <a:ext uri="{FF2B5EF4-FFF2-40B4-BE49-F238E27FC236}">
                    <a16:creationId xmlns:a16="http://schemas.microsoft.com/office/drawing/2014/main" id="{88F9F50B-7C52-4F2E-83FA-7765060EF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2" name="Rectangle 81">
                <a:extLst>
                  <a:ext uri="{FF2B5EF4-FFF2-40B4-BE49-F238E27FC236}">
                    <a16:creationId xmlns:a16="http://schemas.microsoft.com/office/drawing/2014/main" id="{727517BA-E804-46FE-B1B5-F2A0390FB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66160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3" name="Rectangle 82">
                <a:extLst>
                  <a:ext uri="{FF2B5EF4-FFF2-40B4-BE49-F238E27FC236}">
                    <a16:creationId xmlns:a16="http://schemas.microsoft.com/office/drawing/2014/main" id="{CF342A53-F01F-42B6-B72E-CAC2E1B30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2969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4" name="Rectangle 83">
                <a:extLst>
                  <a:ext uri="{FF2B5EF4-FFF2-40B4-BE49-F238E27FC236}">
                    <a16:creationId xmlns:a16="http://schemas.microsoft.com/office/drawing/2014/main" id="{0331720E-A8ED-491D-9354-8E80C5B159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34963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5" name="Rectangle 84">
                <a:extLst>
                  <a:ext uri="{FF2B5EF4-FFF2-40B4-BE49-F238E27FC236}">
                    <a16:creationId xmlns:a16="http://schemas.microsoft.com/office/drawing/2014/main" id="{85726AF0-B739-428D-841C-550617B35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2097944"/>
                <a:ext cx="67045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6" name="Rectangle 85">
                <a:extLst>
                  <a:ext uri="{FF2B5EF4-FFF2-40B4-BE49-F238E27FC236}">
                    <a16:creationId xmlns:a16="http://schemas.microsoft.com/office/drawing/2014/main" id="{35C1866C-DE37-47BD-BA6A-BF51F44561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85174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7" name="Rectangle 86">
                <a:extLst>
                  <a:ext uri="{FF2B5EF4-FFF2-40B4-BE49-F238E27FC236}">
                    <a16:creationId xmlns:a16="http://schemas.microsoft.com/office/drawing/2014/main" id="{8B421093-557F-40E9-994B-86B4C221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60005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8" name="Rectangle 87">
                <a:extLst>
                  <a:ext uri="{FF2B5EF4-FFF2-40B4-BE49-F238E27FC236}">
                    <a16:creationId xmlns:a16="http://schemas.microsoft.com/office/drawing/2014/main" id="{6132D8A4-6810-4CC3-9D08-743D54470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140014" y="1409912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9" name="Rectangle 88">
                <a:extLst>
                  <a:ext uri="{FF2B5EF4-FFF2-40B4-BE49-F238E27FC236}">
                    <a16:creationId xmlns:a16="http://schemas.microsoft.com/office/drawing/2014/main" id="{58B55B13-B910-40C7-B731-352D80D64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0" name="Rectangle 89">
                <a:extLst>
                  <a:ext uri="{FF2B5EF4-FFF2-40B4-BE49-F238E27FC236}">
                    <a16:creationId xmlns:a16="http://schemas.microsoft.com/office/drawing/2014/main" id="{6840E82B-9EC4-4CBB-BAF3-775197814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1" name="Freeform 90">
                <a:extLst>
                  <a:ext uri="{FF2B5EF4-FFF2-40B4-BE49-F238E27FC236}">
                    <a16:creationId xmlns:a16="http://schemas.microsoft.com/office/drawing/2014/main" id="{78C0C0A9-FD17-48F2-8F46-1EE252B3B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01563" y="1974846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7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7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2" name="Rectangle 91">
                <a:extLst>
                  <a:ext uri="{FF2B5EF4-FFF2-40B4-BE49-F238E27FC236}">
                    <a16:creationId xmlns:a16="http://schemas.microsoft.com/office/drawing/2014/main" id="{077AA159-3E70-4159-BB76-46EEFBC14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01563" y="1538506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3" name="Rectangle 92">
                <a:extLst>
                  <a:ext uri="{FF2B5EF4-FFF2-40B4-BE49-F238E27FC236}">
                    <a16:creationId xmlns:a16="http://schemas.microsoft.com/office/drawing/2014/main" id="{D5ABCD24-039B-4494-AB24-D0340B550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259583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4" name="Freeform 93">
                <a:extLst>
                  <a:ext uri="{FF2B5EF4-FFF2-40B4-BE49-F238E27FC236}">
                    <a16:creationId xmlns:a16="http://schemas.microsoft.com/office/drawing/2014/main" id="{1B4E934D-B624-4A69-B4CD-757C2A5E6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63113" y="2164989"/>
                <a:ext cx="61549" cy="123098"/>
              </a:xfrm>
              <a:custGeom>
                <a:avLst/>
                <a:gdLst>
                  <a:gd name="T0" fmla="*/ 56 w 56"/>
                  <a:gd name="T1" fmla="*/ 0 h 112"/>
                  <a:gd name="T2" fmla="*/ 0 w 56"/>
                  <a:gd name="T3" fmla="*/ 0 h 112"/>
                  <a:gd name="T4" fmla="*/ 0 w 56"/>
                  <a:gd name="T5" fmla="*/ 55 h 112"/>
                  <a:gd name="T6" fmla="*/ 0 w 56"/>
                  <a:gd name="T7" fmla="*/ 112 h 112"/>
                  <a:gd name="T8" fmla="*/ 56 w 56"/>
                  <a:gd name="T9" fmla="*/ 112 h 112"/>
                  <a:gd name="T10" fmla="*/ 56 w 56"/>
                  <a:gd name="T11" fmla="*/ 55 h 112"/>
                  <a:gd name="T12" fmla="*/ 56 w 56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5" name="Rectangle 94">
                <a:extLst>
                  <a:ext uri="{FF2B5EF4-FFF2-40B4-BE49-F238E27FC236}">
                    <a16:creationId xmlns:a16="http://schemas.microsoft.com/office/drawing/2014/main" id="{E87E01D9-6FE9-4011-827A-6F447B4FFB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263113" y="134836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6" name="Rectangle 95">
                <a:extLst>
                  <a:ext uri="{FF2B5EF4-FFF2-40B4-BE49-F238E27FC236}">
                    <a16:creationId xmlns:a16="http://schemas.microsoft.com/office/drawing/2014/main" id="{32CCAE73-829B-4E55-816A-7AB1CF4F4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2534284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7" name="Freeform 96">
                <a:extLst>
                  <a:ext uri="{FF2B5EF4-FFF2-40B4-BE49-F238E27FC236}">
                    <a16:creationId xmlns:a16="http://schemas.microsoft.com/office/drawing/2014/main" id="{4CCAE8A7-0C03-40A7-8937-68DF2BBD8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851747"/>
                <a:ext cx="61549" cy="123098"/>
              </a:xfrm>
              <a:custGeom>
                <a:avLst/>
                <a:gdLst>
                  <a:gd name="T0" fmla="*/ 0 w 56"/>
                  <a:gd name="T1" fmla="*/ 112 h 112"/>
                  <a:gd name="T2" fmla="*/ 56 w 56"/>
                  <a:gd name="T3" fmla="*/ 112 h 112"/>
                  <a:gd name="T4" fmla="*/ 56 w 56"/>
                  <a:gd name="T5" fmla="*/ 55 h 112"/>
                  <a:gd name="T6" fmla="*/ 56 w 56"/>
                  <a:gd name="T7" fmla="*/ 0 h 112"/>
                  <a:gd name="T8" fmla="*/ 0 w 56"/>
                  <a:gd name="T9" fmla="*/ 0 h 112"/>
                  <a:gd name="T10" fmla="*/ 0 w 56"/>
                  <a:gd name="T11" fmla="*/ 55 h 112"/>
                  <a:gd name="T12" fmla="*/ 0 w 56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112"/>
                    </a:move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8" name="Freeform 97">
                <a:extLst>
                  <a:ext uri="{FF2B5EF4-FFF2-40B4-BE49-F238E27FC236}">
                    <a16:creationId xmlns:a16="http://schemas.microsoft.com/office/drawing/2014/main" id="{CA19792A-0CC3-45B5-A7A2-7A0710493B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24662" y="1471461"/>
                <a:ext cx="61549" cy="128594"/>
              </a:xfrm>
              <a:custGeom>
                <a:avLst/>
                <a:gdLst>
                  <a:gd name="T0" fmla="*/ 56 w 56"/>
                  <a:gd name="T1" fmla="*/ 59 h 117"/>
                  <a:gd name="T2" fmla="*/ 56 w 56"/>
                  <a:gd name="T3" fmla="*/ 0 h 117"/>
                  <a:gd name="T4" fmla="*/ 0 w 56"/>
                  <a:gd name="T5" fmla="*/ 0 h 117"/>
                  <a:gd name="T6" fmla="*/ 0 w 56"/>
                  <a:gd name="T7" fmla="*/ 59 h 117"/>
                  <a:gd name="T8" fmla="*/ 0 w 56"/>
                  <a:gd name="T9" fmla="*/ 117 h 117"/>
                  <a:gd name="T10" fmla="*/ 56 w 56"/>
                  <a:gd name="T11" fmla="*/ 117 h 117"/>
                  <a:gd name="T12" fmla="*/ 56 w 56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7">
                    <a:moveTo>
                      <a:pt x="56" y="59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0" y="117"/>
                    </a:lnTo>
                    <a:lnTo>
                      <a:pt x="56" y="117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9" name="Rectangle 98">
                <a:extLst>
                  <a:ext uri="{FF2B5EF4-FFF2-40B4-BE49-F238E27FC236}">
                    <a16:creationId xmlns:a16="http://schemas.microsoft.com/office/drawing/2014/main" id="{EE5D2502-D58A-4FD9-9E00-F23F52D19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24662" y="128681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0" name="Rectangle 99">
                <a:extLst>
                  <a:ext uri="{FF2B5EF4-FFF2-40B4-BE49-F238E27FC236}">
                    <a16:creationId xmlns:a16="http://schemas.microsoft.com/office/drawing/2014/main" id="{BDEA0DBE-EB37-468D-8A14-5F1555660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2097944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1" name="Rectangle 100">
                <a:extLst>
                  <a:ext uri="{FF2B5EF4-FFF2-40B4-BE49-F238E27FC236}">
                    <a16:creationId xmlns:a16="http://schemas.microsoft.com/office/drawing/2014/main" id="{3F1CD9B1-91EA-48E1-8D54-45687DF40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2" name="Rectangle 101">
                <a:extLst>
                  <a:ext uri="{FF2B5EF4-FFF2-40B4-BE49-F238E27FC236}">
                    <a16:creationId xmlns:a16="http://schemas.microsoft.com/office/drawing/2014/main" id="{92A03CA5-15B4-40F6-9A84-38872526C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386211" y="160005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3" name="Rectangle 102">
                <a:extLst>
                  <a:ext uri="{FF2B5EF4-FFF2-40B4-BE49-F238E27FC236}">
                    <a16:creationId xmlns:a16="http://schemas.microsoft.com/office/drawing/2014/main" id="{08CF8237-2FD9-4EE7-BB0E-072AD6E8A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4" name="Rectangle 103">
                <a:extLst>
                  <a:ext uri="{FF2B5EF4-FFF2-40B4-BE49-F238E27FC236}">
                    <a16:creationId xmlns:a16="http://schemas.microsoft.com/office/drawing/2014/main" id="{C73A3452-3FDC-4F64-B780-BEE5C2965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453256" y="1286813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5" name="Freeform 104">
                <a:extLst>
                  <a:ext uri="{FF2B5EF4-FFF2-40B4-BE49-F238E27FC236}">
                    <a16:creationId xmlns:a16="http://schemas.microsoft.com/office/drawing/2014/main" id="{154C2817-64A1-4540-BDE6-943C6BC50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14805" y="1851747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6" name="Freeform 105">
                <a:extLst>
                  <a:ext uri="{FF2B5EF4-FFF2-40B4-BE49-F238E27FC236}">
                    <a16:creationId xmlns:a16="http://schemas.microsoft.com/office/drawing/2014/main" id="{3BF4494F-CE7A-4806-9C40-6FF4B76CF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534284"/>
                <a:ext cx="61549" cy="123098"/>
              </a:xfrm>
              <a:custGeom>
                <a:avLst/>
                <a:gdLst>
                  <a:gd name="T0" fmla="*/ 0 w 56"/>
                  <a:gd name="T1" fmla="*/ 55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5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5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7" name="Freeform 106">
                <a:extLst>
                  <a:ext uri="{FF2B5EF4-FFF2-40B4-BE49-F238E27FC236}">
                    <a16:creationId xmlns:a16="http://schemas.microsoft.com/office/drawing/2014/main" id="{D1F6364D-8923-44FE-830D-C0DE76DA8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354" y="2226538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8" name="Rectangle 107">
                <a:extLst>
                  <a:ext uri="{FF2B5EF4-FFF2-40B4-BE49-F238E27FC236}">
                    <a16:creationId xmlns:a16="http://schemas.microsoft.com/office/drawing/2014/main" id="{1B106FAC-F7CE-4D60-9F62-40FD1207F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2036395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9" name="Rectangle 108">
                <a:extLst>
                  <a:ext uri="{FF2B5EF4-FFF2-40B4-BE49-F238E27FC236}">
                    <a16:creationId xmlns:a16="http://schemas.microsoft.com/office/drawing/2014/main" id="{5F9FCF71-A78A-43FB-BFCF-E82953F6A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76354" y="1409912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0" name="Rectangle 109">
                <a:extLst>
                  <a:ext uri="{FF2B5EF4-FFF2-40B4-BE49-F238E27FC236}">
                    <a16:creationId xmlns:a16="http://schemas.microsoft.com/office/drawing/2014/main" id="{A358BAC8-79FA-499D-AF70-BC73A3126F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657383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1" name="Rectangle 110">
                <a:extLst>
                  <a:ext uri="{FF2B5EF4-FFF2-40B4-BE49-F238E27FC236}">
                    <a16:creationId xmlns:a16="http://schemas.microsoft.com/office/drawing/2014/main" id="{050E1CDC-B599-42A4-8775-E8D8691A5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228808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2" name="Rectangle 111">
                <a:extLst>
                  <a:ext uri="{FF2B5EF4-FFF2-40B4-BE49-F238E27FC236}">
                    <a16:creationId xmlns:a16="http://schemas.microsoft.com/office/drawing/2014/main" id="{62EDFF60-A213-44AC-887F-8BD7CD14F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784703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3" name="Rectangle 112">
                <a:extLst>
                  <a:ext uri="{FF2B5EF4-FFF2-40B4-BE49-F238E27FC236}">
                    <a16:creationId xmlns:a16="http://schemas.microsoft.com/office/drawing/2014/main" id="{7C351CE3-3E5B-4F61-917F-C2C57F973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37903" y="1471461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4" name="Rectangle 113">
                <a:extLst>
                  <a:ext uri="{FF2B5EF4-FFF2-40B4-BE49-F238E27FC236}">
                    <a16:creationId xmlns:a16="http://schemas.microsoft.com/office/drawing/2014/main" id="{B211721E-502C-441A-98A0-A75A00321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5" name="Rectangle 114">
                <a:extLst>
                  <a:ext uri="{FF2B5EF4-FFF2-40B4-BE49-F238E27FC236}">
                    <a16:creationId xmlns:a16="http://schemas.microsoft.com/office/drawing/2014/main" id="{8CA5C12D-4C50-43A5-A9E7-137F18E26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2164989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6" name="Rectangle 115">
                <a:extLst>
                  <a:ext uri="{FF2B5EF4-FFF2-40B4-BE49-F238E27FC236}">
                    <a16:creationId xmlns:a16="http://schemas.microsoft.com/office/drawing/2014/main" id="{65D5CC82-5593-4506-9E40-6AAA5E667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699452" y="185174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7" name="Rectangle 116">
                <a:extLst>
                  <a:ext uri="{FF2B5EF4-FFF2-40B4-BE49-F238E27FC236}">
                    <a16:creationId xmlns:a16="http://schemas.microsoft.com/office/drawing/2014/main" id="{42508F33-BD61-44C2-B861-C07F5D19B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2411186"/>
                <a:ext cx="67045" cy="560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8" name="Rectangle 117">
                <a:extLst>
                  <a:ext uri="{FF2B5EF4-FFF2-40B4-BE49-F238E27FC236}">
                    <a16:creationId xmlns:a16="http://schemas.microsoft.com/office/drawing/2014/main" id="{727EE5AA-2566-4D23-9F26-21665F659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913297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9" name="Rectangle 118">
                <a:extLst>
                  <a:ext uri="{FF2B5EF4-FFF2-40B4-BE49-F238E27FC236}">
                    <a16:creationId xmlns:a16="http://schemas.microsoft.com/office/drawing/2014/main" id="{265605CF-B162-4E1A-ADDD-63659CCA1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66160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0" name="Rectangle 119">
                <a:extLst>
                  <a:ext uri="{FF2B5EF4-FFF2-40B4-BE49-F238E27FC236}">
                    <a16:creationId xmlns:a16="http://schemas.microsoft.com/office/drawing/2014/main" id="{5FC21250-5A49-4192-B7AE-705CB5821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66497" y="1538506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1" name="Freeform 120">
                <a:extLst>
                  <a:ext uri="{FF2B5EF4-FFF2-40B4-BE49-F238E27FC236}">
                    <a16:creationId xmlns:a16="http://schemas.microsoft.com/office/drawing/2014/main" id="{18602696-6D6F-4903-9A14-D1BE225E6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2226538"/>
                <a:ext cx="123098" cy="61549"/>
              </a:xfrm>
              <a:custGeom>
                <a:avLst/>
                <a:gdLst>
                  <a:gd name="T0" fmla="*/ 112 w 112"/>
                  <a:gd name="T1" fmla="*/ 0 h 56"/>
                  <a:gd name="T2" fmla="*/ 57 w 112"/>
                  <a:gd name="T3" fmla="*/ 0 h 56"/>
                  <a:gd name="T4" fmla="*/ 0 w 112"/>
                  <a:gd name="T5" fmla="*/ 0 h 56"/>
                  <a:gd name="T6" fmla="*/ 0 w 112"/>
                  <a:gd name="T7" fmla="*/ 56 h 56"/>
                  <a:gd name="T8" fmla="*/ 57 w 112"/>
                  <a:gd name="T9" fmla="*/ 56 h 56"/>
                  <a:gd name="T10" fmla="*/ 112 w 112"/>
                  <a:gd name="T11" fmla="*/ 56 h 56"/>
                  <a:gd name="T12" fmla="*/ 112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112" y="0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2" name="Freeform 121">
                <a:extLst>
                  <a:ext uri="{FF2B5EF4-FFF2-40B4-BE49-F238E27FC236}">
                    <a16:creationId xmlns:a16="http://schemas.microsoft.com/office/drawing/2014/main" id="{4BB77886-014E-456E-96A1-2745B9513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889596" y="1784703"/>
                <a:ext cx="123098" cy="67045"/>
              </a:xfrm>
              <a:custGeom>
                <a:avLst/>
                <a:gdLst>
                  <a:gd name="T0" fmla="*/ 112 w 112"/>
                  <a:gd name="T1" fmla="*/ 61 h 61"/>
                  <a:gd name="T2" fmla="*/ 112 w 112"/>
                  <a:gd name="T3" fmla="*/ 0 h 61"/>
                  <a:gd name="T4" fmla="*/ 57 w 112"/>
                  <a:gd name="T5" fmla="*/ 0 h 61"/>
                  <a:gd name="T6" fmla="*/ 0 w 112"/>
                  <a:gd name="T7" fmla="*/ 0 h 61"/>
                  <a:gd name="T8" fmla="*/ 0 w 112"/>
                  <a:gd name="T9" fmla="*/ 61 h 61"/>
                  <a:gd name="T10" fmla="*/ 57 w 112"/>
                  <a:gd name="T11" fmla="*/ 61 h 61"/>
                  <a:gd name="T12" fmla="*/ 112 w 11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61">
                    <a:moveTo>
                      <a:pt x="112" y="61"/>
                    </a:move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61"/>
                    </a:lnTo>
                    <a:lnTo>
                      <a:pt x="57" y="61"/>
                    </a:lnTo>
                    <a:lnTo>
                      <a:pt x="112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3" name="Rectangle 122">
                <a:extLst>
                  <a:ext uri="{FF2B5EF4-FFF2-40B4-BE49-F238E27FC236}">
                    <a16:creationId xmlns:a16="http://schemas.microsoft.com/office/drawing/2014/main" id="{440C0CA7-F850-4D87-98D8-9E0894A59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951145" y="2467240"/>
                <a:ext cx="61549" cy="670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4" name="Freeform 123">
                <a:extLst>
                  <a:ext uri="{FF2B5EF4-FFF2-40B4-BE49-F238E27FC236}">
                    <a16:creationId xmlns:a16="http://schemas.microsoft.com/office/drawing/2014/main" id="{8D13EC95-0CC4-4D57-8F67-900B47526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12694" y="1974846"/>
                <a:ext cx="246197" cy="61549"/>
              </a:xfrm>
              <a:custGeom>
                <a:avLst/>
                <a:gdLst>
                  <a:gd name="T0" fmla="*/ 112 w 224"/>
                  <a:gd name="T1" fmla="*/ 56 h 56"/>
                  <a:gd name="T2" fmla="*/ 169 w 224"/>
                  <a:gd name="T3" fmla="*/ 56 h 56"/>
                  <a:gd name="T4" fmla="*/ 224 w 224"/>
                  <a:gd name="T5" fmla="*/ 56 h 56"/>
                  <a:gd name="T6" fmla="*/ 224 w 224"/>
                  <a:gd name="T7" fmla="*/ 0 h 56"/>
                  <a:gd name="T8" fmla="*/ 169 w 224"/>
                  <a:gd name="T9" fmla="*/ 0 h 56"/>
                  <a:gd name="T10" fmla="*/ 112 w 224"/>
                  <a:gd name="T11" fmla="*/ 0 h 56"/>
                  <a:gd name="T12" fmla="*/ 55 w 224"/>
                  <a:gd name="T13" fmla="*/ 0 h 56"/>
                  <a:gd name="T14" fmla="*/ 0 w 224"/>
                  <a:gd name="T15" fmla="*/ 0 h 56"/>
                  <a:gd name="T16" fmla="*/ 0 w 224"/>
                  <a:gd name="T17" fmla="*/ 56 h 56"/>
                  <a:gd name="T18" fmla="*/ 55 w 224"/>
                  <a:gd name="T19" fmla="*/ 56 h 56"/>
                  <a:gd name="T20" fmla="*/ 112 w 224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56">
                    <a:moveTo>
                      <a:pt x="112" y="56"/>
                    </a:moveTo>
                    <a:lnTo>
                      <a:pt x="169" y="56"/>
                    </a:lnTo>
                    <a:lnTo>
                      <a:pt x="224" y="56"/>
                    </a:lnTo>
                    <a:lnTo>
                      <a:pt x="224" y="0"/>
                    </a:lnTo>
                    <a:lnTo>
                      <a:pt x="169" y="0"/>
                    </a:lnTo>
                    <a:lnTo>
                      <a:pt x="112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5" name="Freeform 124">
                <a:extLst>
                  <a:ext uri="{FF2B5EF4-FFF2-40B4-BE49-F238E27FC236}">
                    <a16:creationId xmlns:a16="http://schemas.microsoft.com/office/drawing/2014/main" id="{8F0524C5-E991-4987-BD0F-9121E814A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79739" y="2288087"/>
                <a:ext cx="128594" cy="61549"/>
              </a:xfrm>
              <a:custGeom>
                <a:avLst/>
                <a:gdLst>
                  <a:gd name="T0" fmla="*/ 117 w 117"/>
                  <a:gd name="T1" fmla="*/ 0 h 56"/>
                  <a:gd name="T2" fmla="*/ 59 w 117"/>
                  <a:gd name="T3" fmla="*/ 0 h 56"/>
                  <a:gd name="T4" fmla="*/ 0 w 117"/>
                  <a:gd name="T5" fmla="*/ 0 h 56"/>
                  <a:gd name="T6" fmla="*/ 0 w 117"/>
                  <a:gd name="T7" fmla="*/ 56 h 56"/>
                  <a:gd name="T8" fmla="*/ 59 w 117"/>
                  <a:gd name="T9" fmla="*/ 56 h 56"/>
                  <a:gd name="T10" fmla="*/ 117 w 117"/>
                  <a:gd name="T11" fmla="*/ 56 h 56"/>
                  <a:gd name="T12" fmla="*/ 117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117" y="0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6" name="Rectangle 125">
                <a:extLst>
                  <a:ext uri="{FF2B5EF4-FFF2-40B4-BE49-F238E27FC236}">
                    <a16:creationId xmlns:a16="http://schemas.microsoft.com/office/drawing/2014/main" id="{66580B6A-8311-4D07-8FA2-953C88981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534284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7" name="Rectangle 126">
                <a:extLst>
                  <a:ext uri="{FF2B5EF4-FFF2-40B4-BE49-F238E27FC236}">
                    <a16:creationId xmlns:a16="http://schemas.microsoft.com/office/drawing/2014/main" id="{7E0B8ADE-FFBB-4E80-9EC5-BB01FED5B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079739" y="2036395"/>
                <a:ext cx="67045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8" name="Rectangle 127">
                <a:extLst>
                  <a:ext uri="{FF2B5EF4-FFF2-40B4-BE49-F238E27FC236}">
                    <a16:creationId xmlns:a16="http://schemas.microsoft.com/office/drawing/2014/main" id="{C0C853C6-B9E9-4506-845F-188681492D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141288" y="2349637"/>
                <a:ext cx="61549" cy="615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9" name="Freeform 128">
                <a:extLst>
                  <a:ext uri="{FF2B5EF4-FFF2-40B4-BE49-F238E27FC236}">
                    <a16:creationId xmlns:a16="http://schemas.microsoft.com/office/drawing/2014/main" id="{885355D6-CC7F-44E4-AB9A-D7E0EB4FC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02837" y="2595834"/>
                <a:ext cx="123098" cy="61549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1422" name="Signpost 2">
              <a:extLst>
                <a:ext uri="{FF2B5EF4-FFF2-40B4-BE49-F238E27FC236}">
                  <a16:creationId xmlns:a16="http://schemas.microsoft.com/office/drawing/2014/main" id="{D94AC4C6-2941-4C21-8816-6E809BAAF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97476" y="2450157"/>
              <a:ext cx="601568" cy="884660"/>
            </a:xfrm>
            <a:prstGeom prst="rect">
              <a:avLst/>
            </a:prstGeom>
          </p:spPr>
        </p:pic>
        <p:grpSp>
          <p:nvGrpSpPr>
            <p:cNvPr id="1421" name="Group 1420">
              <a:extLst>
                <a:ext uri="{FF2B5EF4-FFF2-40B4-BE49-F238E27FC236}">
                  <a16:creationId xmlns:a16="http://schemas.microsoft.com/office/drawing/2014/main" id="{3FE26648-E892-4631-AFEA-1440DEBB4C8E}"/>
                </a:ext>
              </a:extLst>
            </p:cNvPr>
            <p:cNvGrpSpPr/>
            <p:nvPr/>
          </p:nvGrpSpPr>
          <p:grpSpPr>
            <a:xfrm>
              <a:off x="6488720" y="2050207"/>
              <a:ext cx="846157" cy="479119"/>
              <a:chOff x="229701" y="1306716"/>
              <a:chExt cx="2084257" cy="1180167"/>
            </a:xfrm>
          </p:grpSpPr>
          <p:grpSp>
            <p:nvGrpSpPr>
              <p:cNvPr id="441" name="Group 440">
                <a:extLst>
                  <a:ext uri="{FF2B5EF4-FFF2-40B4-BE49-F238E27FC236}">
                    <a16:creationId xmlns:a16="http://schemas.microsoft.com/office/drawing/2014/main" id="{97B5004B-3585-4FEA-BC3A-309BB773FD28}"/>
                  </a:ext>
                </a:extLst>
              </p:cNvPr>
              <p:cNvGrpSpPr/>
              <p:nvPr/>
            </p:nvGrpSpPr>
            <p:grpSpPr>
              <a:xfrm>
                <a:off x="229701" y="1306716"/>
                <a:ext cx="1281770" cy="1180167"/>
                <a:chOff x="-7202837" y="1225264"/>
                <a:chExt cx="1622261" cy="1493668"/>
              </a:xfrm>
            </p:grpSpPr>
            <p:sp>
              <p:nvSpPr>
                <p:cNvPr id="241" name="Freeform 5">
                  <a:extLst>
                    <a:ext uri="{FF2B5EF4-FFF2-40B4-BE49-F238E27FC236}">
                      <a16:creationId xmlns:a16="http://schemas.microsoft.com/office/drawing/2014/main" id="{C2CB3729-72A5-44BE-AC89-B7D463B9A3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2" name="Freeform 6">
                  <a:extLst>
                    <a:ext uri="{FF2B5EF4-FFF2-40B4-BE49-F238E27FC236}">
                      <a16:creationId xmlns:a16="http://schemas.microsoft.com/office/drawing/2014/main" id="{B0C09CCC-93C9-429B-A151-656B8C570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3" name="Rectangle 7">
                  <a:extLst>
                    <a:ext uri="{FF2B5EF4-FFF2-40B4-BE49-F238E27FC236}">
                      <a16:creationId xmlns:a16="http://schemas.microsoft.com/office/drawing/2014/main" id="{549D1CB6-0B39-417D-9905-0A37B3FB78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4" name="Rectangle 8">
                  <a:extLst>
                    <a:ext uri="{FF2B5EF4-FFF2-40B4-BE49-F238E27FC236}">
                      <a16:creationId xmlns:a16="http://schemas.microsoft.com/office/drawing/2014/main" id="{BD2F6489-AE13-48C3-848F-9ADA99469D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5" name="Rectangle 9">
                  <a:extLst>
                    <a:ext uri="{FF2B5EF4-FFF2-40B4-BE49-F238E27FC236}">
                      <a16:creationId xmlns:a16="http://schemas.microsoft.com/office/drawing/2014/main" id="{6178EF4F-EC7E-4619-9ACA-730D68C37F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6" name="Rectangle 10">
                  <a:extLst>
                    <a:ext uri="{FF2B5EF4-FFF2-40B4-BE49-F238E27FC236}">
                      <a16:creationId xmlns:a16="http://schemas.microsoft.com/office/drawing/2014/main" id="{A0CE6817-6FD1-43DD-8327-EDCAE23263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7" name="Rectangle 11">
                  <a:extLst>
                    <a:ext uri="{FF2B5EF4-FFF2-40B4-BE49-F238E27FC236}">
                      <a16:creationId xmlns:a16="http://schemas.microsoft.com/office/drawing/2014/main" id="{1C16F136-D8FD-4A16-8078-3A1F1A5420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8" name="Freeform 12">
                  <a:extLst>
                    <a:ext uri="{FF2B5EF4-FFF2-40B4-BE49-F238E27FC236}">
                      <a16:creationId xmlns:a16="http://schemas.microsoft.com/office/drawing/2014/main" id="{3C273721-3E7A-44BE-BEF9-FF0A097BDE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9" name="Freeform 13">
                  <a:extLst>
                    <a:ext uri="{FF2B5EF4-FFF2-40B4-BE49-F238E27FC236}">
                      <a16:creationId xmlns:a16="http://schemas.microsoft.com/office/drawing/2014/main" id="{E33C4D98-B332-4898-878A-2C4C0BF55D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0" name="Rectangle 14">
                  <a:extLst>
                    <a:ext uri="{FF2B5EF4-FFF2-40B4-BE49-F238E27FC236}">
                      <a16:creationId xmlns:a16="http://schemas.microsoft.com/office/drawing/2014/main" id="{7C5AA701-020A-4253-B687-13304ECCA3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1" name="Freeform 15">
                  <a:extLst>
                    <a:ext uri="{FF2B5EF4-FFF2-40B4-BE49-F238E27FC236}">
                      <a16:creationId xmlns:a16="http://schemas.microsoft.com/office/drawing/2014/main" id="{8ECCE9CB-75C0-46ED-A57E-23F7397DA6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2" name="Rectangle 16">
                  <a:extLst>
                    <a:ext uri="{FF2B5EF4-FFF2-40B4-BE49-F238E27FC236}">
                      <a16:creationId xmlns:a16="http://schemas.microsoft.com/office/drawing/2014/main" id="{A26B8E31-53D7-404E-A99E-5A26EF2675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3" name="Rectangle 17">
                  <a:extLst>
                    <a:ext uri="{FF2B5EF4-FFF2-40B4-BE49-F238E27FC236}">
                      <a16:creationId xmlns:a16="http://schemas.microsoft.com/office/drawing/2014/main" id="{EC0B67D7-F9F5-4517-918C-96AC4EBB3A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4" name="Freeform 18">
                  <a:extLst>
                    <a:ext uri="{FF2B5EF4-FFF2-40B4-BE49-F238E27FC236}">
                      <a16:creationId xmlns:a16="http://schemas.microsoft.com/office/drawing/2014/main" id="{5740558B-8C02-4A8B-9703-AB9F9B07F1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" name="Freeform 19">
                  <a:extLst>
                    <a:ext uri="{FF2B5EF4-FFF2-40B4-BE49-F238E27FC236}">
                      <a16:creationId xmlns:a16="http://schemas.microsoft.com/office/drawing/2014/main" id="{1FC85DCE-2233-47AB-8AF6-76FDE7B05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" name="Rectangle 20">
                  <a:extLst>
                    <a:ext uri="{FF2B5EF4-FFF2-40B4-BE49-F238E27FC236}">
                      <a16:creationId xmlns:a16="http://schemas.microsoft.com/office/drawing/2014/main" id="{013BD316-CA00-4EFA-AC23-09F6168CD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" name="Rectangle 21">
                  <a:extLst>
                    <a:ext uri="{FF2B5EF4-FFF2-40B4-BE49-F238E27FC236}">
                      <a16:creationId xmlns:a16="http://schemas.microsoft.com/office/drawing/2014/main" id="{47FA4083-DEE4-4597-AAEF-1E673B5F7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" name="Freeform 22">
                  <a:extLst>
                    <a:ext uri="{FF2B5EF4-FFF2-40B4-BE49-F238E27FC236}">
                      <a16:creationId xmlns:a16="http://schemas.microsoft.com/office/drawing/2014/main" id="{1DE5C4C1-E6B5-4431-BA76-BDC279889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" name="Freeform 23">
                  <a:extLst>
                    <a:ext uri="{FF2B5EF4-FFF2-40B4-BE49-F238E27FC236}">
                      <a16:creationId xmlns:a16="http://schemas.microsoft.com/office/drawing/2014/main" id="{83D99193-B1F0-45E7-8F7B-F10306554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" name="Rectangle 24">
                  <a:extLst>
                    <a:ext uri="{FF2B5EF4-FFF2-40B4-BE49-F238E27FC236}">
                      <a16:creationId xmlns:a16="http://schemas.microsoft.com/office/drawing/2014/main" id="{E1CEE1F7-1C2A-4999-8849-D4ED716117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" name="Rectangle 25">
                  <a:extLst>
                    <a:ext uri="{FF2B5EF4-FFF2-40B4-BE49-F238E27FC236}">
                      <a16:creationId xmlns:a16="http://schemas.microsoft.com/office/drawing/2014/main" id="{812B80B7-E3CD-4AB6-872C-12BBC12F12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" name="Rectangle 26">
                  <a:extLst>
                    <a:ext uri="{FF2B5EF4-FFF2-40B4-BE49-F238E27FC236}">
                      <a16:creationId xmlns:a16="http://schemas.microsoft.com/office/drawing/2014/main" id="{8A9E17E2-9B19-441D-AB36-336809ED59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" name="Rectangle 27">
                  <a:extLst>
                    <a:ext uri="{FF2B5EF4-FFF2-40B4-BE49-F238E27FC236}">
                      <a16:creationId xmlns:a16="http://schemas.microsoft.com/office/drawing/2014/main" id="{C6800719-9718-4183-815C-96E12E4803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" name="Rectangle 28">
                  <a:extLst>
                    <a:ext uri="{FF2B5EF4-FFF2-40B4-BE49-F238E27FC236}">
                      <a16:creationId xmlns:a16="http://schemas.microsoft.com/office/drawing/2014/main" id="{D7EC7B4F-9720-45C5-9363-2BC01DEFD6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" name="Rectangle 29">
                  <a:extLst>
                    <a:ext uri="{FF2B5EF4-FFF2-40B4-BE49-F238E27FC236}">
                      <a16:creationId xmlns:a16="http://schemas.microsoft.com/office/drawing/2014/main" id="{D1C4B40B-94E5-47DF-840B-5B4DA76417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" name="Rectangle 30">
                  <a:extLst>
                    <a:ext uri="{FF2B5EF4-FFF2-40B4-BE49-F238E27FC236}">
                      <a16:creationId xmlns:a16="http://schemas.microsoft.com/office/drawing/2014/main" id="{EE23A9C4-B243-4B11-ABA3-FD5D76F05C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" name="Rectangle 31">
                  <a:extLst>
                    <a:ext uri="{FF2B5EF4-FFF2-40B4-BE49-F238E27FC236}">
                      <a16:creationId xmlns:a16="http://schemas.microsoft.com/office/drawing/2014/main" id="{E5B284CA-EA16-4406-ABCE-04D85E884A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8" name="Rectangle 32">
                  <a:extLst>
                    <a:ext uri="{FF2B5EF4-FFF2-40B4-BE49-F238E27FC236}">
                      <a16:creationId xmlns:a16="http://schemas.microsoft.com/office/drawing/2014/main" id="{4F534406-41F9-43DD-9B4E-C87A8C0E93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9" name="Rectangle 33">
                  <a:extLst>
                    <a:ext uri="{FF2B5EF4-FFF2-40B4-BE49-F238E27FC236}">
                      <a16:creationId xmlns:a16="http://schemas.microsoft.com/office/drawing/2014/main" id="{A9D0A271-71F4-4877-B918-18A21564EC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0" name="Rectangle 34">
                  <a:extLst>
                    <a:ext uri="{FF2B5EF4-FFF2-40B4-BE49-F238E27FC236}">
                      <a16:creationId xmlns:a16="http://schemas.microsoft.com/office/drawing/2014/main" id="{5FA0EEDF-249A-4811-A9E2-E8D3364CE3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1" name="Rectangle 35">
                  <a:extLst>
                    <a:ext uri="{FF2B5EF4-FFF2-40B4-BE49-F238E27FC236}">
                      <a16:creationId xmlns:a16="http://schemas.microsoft.com/office/drawing/2014/main" id="{895F6EE9-C410-4177-936C-F009E7AD56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2" name="Rectangle 36">
                  <a:extLst>
                    <a:ext uri="{FF2B5EF4-FFF2-40B4-BE49-F238E27FC236}">
                      <a16:creationId xmlns:a16="http://schemas.microsoft.com/office/drawing/2014/main" id="{B68EE54E-2587-4157-8840-F8D9140EC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3" name="Rectangle 37">
                  <a:extLst>
                    <a:ext uri="{FF2B5EF4-FFF2-40B4-BE49-F238E27FC236}">
                      <a16:creationId xmlns:a16="http://schemas.microsoft.com/office/drawing/2014/main" id="{C65344E3-AD71-4BE5-9F84-52A48E4921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4" name="Rectangle 38">
                  <a:extLst>
                    <a:ext uri="{FF2B5EF4-FFF2-40B4-BE49-F238E27FC236}">
                      <a16:creationId xmlns:a16="http://schemas.microsoft.com/office/drawing/2014/main" id="{81A8298F-D7A8-4A67-BBD4-6CB8A0227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5" name="Rectangle 39">
                  <a:extLst>
                    <a:ext uri="{FF2B5EF4-FFF2-40B4-BE49-F238E27FC236}">
                      <a16:creationId xmlns:a16="http://schemas.microsoft.com/office/drawing/2014/main" id="{A45A5F04-B313-4131-9D60-54AEF65C7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6" name="Rectangle 40">
                  <a:extLst>
                    <a:ext uri="{FF2B5EF4-FFF2-40B4-BE49-F238E27FC236}">
                      <a16:creationId xmlns:a16="http://schemas.microsoft.com/office/drawing/2014/main" id="{971D6961-3E7C-4F4D-AAC1-456EBAB2D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7" name="Rectangle 41">
                  <a:extLst>
                    <a:ext uri="{FF2B5EF4-FFF2-40B4-BE49-F238E27FC236}">
                      <a16:creationId xmlns:a16="http://schemas.microsoft.com/office/drawing/2014/main" id="{2C39DD2B-AF23-45FF-9106-D3E5FFF6F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8" name="Rectangle 42">
                  <a:extLst>
                    <a:ext uri="{FF2B5EF4-FFF2-40B4-BE49-F238E27FC236}">
                      <a16:creationId xmlns:a16="http://schemas.microsoft.com/office/drawing/2014/main" id="{441E8D88-A583-46B4-805B-C93ACCDA61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9" name="Rectangle 43">
                  <a:extLst>
                    <a:ext uri="{FF2B5EF4-FFF2-40B4-BE49-F238E27FC236}">
                      <a16:creationId xmlns:a16="http://schemas.microsoft.com/office/drawing/2014/main" id="{7018208A-28F8-46E9-9A4B-9D80991163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0" name="Rectangle 44">
                  <a:extLst>
                    <a:ext uri="{FF2B5EF4-FFF2-40B4-BE49-F238E27FC236}">
                      <a16:creationId xmlns:a16="http://schemas.microsoft.com/office/drawing/2014/main" id="{0AF8E58B-310C-48A5-AF87-AE8B3919D4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1" name="Rectangle 45">
                  <a:extLst>
                    <a:ext uri="{FF2B5EF4-FFF2-40B4-BE49-F238E27FC236}">
                      <a16:creationId xmlns:a16="http://schemas.microsoft.com/office/drawing/2014/main" id="{5DBD8D80-D14F-4AEA-9F7E-489748B1B0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2" name="Rectangle 46">
                  <a:extLst>
                    <a:ext uri="{FF2B5EF4-FFF2-40B4-BE49-F238E27FC236}">
                      <a16:creationId xmlns:a16="http://schemas.microsoft.com/office/drawing/2014/main" id="{0663BC6E-8C75-43BF-A860-A0FC74D12D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3" name="Rectangle 47">
                  <a:extLst>
                    <a:ext uri="{FF2B5EF4-FFF2-40B4-BE49-F238E27FC236}">
                      <a16:creationId xmlns:a16="http://schemas.microsoft.com/office/drawing/2014/main" id="{191FCF56-4D1B-46B8-8A84-7860FC506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4" name="Freeform 48">
                  <a:extLst>
                    <a:ext uri="{FF2B5EF4-FFF2-40B4-BE49-F238E27FC236}">
                      <a16:creationId xmlns:a16="http://schemas.microsoft.com/office/drawing/2014/main" id="{E1710F68-D419-40B9-A046-B10E829CA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5" name="Freeform 49">
                  <a:extLst>
                    <a:ext uri="{FF2B5EF4-FFF2-40B4-BE49-F238E27FC236}">
                      <a16:creationId xmlns:a16="http://schemas.microsoft.com/office/drawing/2014/main" id="{6EC8E111-8B97-4280-AF50-5EFEC0BE10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6" name="Freeform 50">
                  <a:extLst>
                    <a:ext uri="{FF2B5EF4-FFF2-40B4-BE49-F238E27FC236}">
                      <a16:creationId xmlns:a16="http://schemas.microsoft.com/office/drawing/2014/main" id="{2B68AAA1-431F-4096-AD3D-E6C328C9B8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7" name="Rectangle 51">
                  <a:extLst>
                    <a:ext uri="{FF2B5EF4-FFF2-40B4-BE49-F238E27FC236}">
                      <a16:creationId xmlns:a16="http://schemas.microsoft.com/office/drawing/2014/main" id="{ACB1ABCA-C471-40C3-ABD0-81D24A0476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8" name="Rectangle 52">
                  <a:extLst>
                    <a:ext uri="{FF2B5EF4-FFF2-40B4-BE49-F238E27FC236}">
                      <a16:creationId xmlns:a16="http://schemas.microsoft.com/office/drawing/2014/main" id="{897BE564-28CF-4C9A-8748-1289F2D4F9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9" name="Freeform 53">
                  <a:extLst>
                    <a:ext uri="{FF2B5EF4-FFF2-40B4-BE49-F238E27FC236}">
                      <a16:creationId xmlns:a16="http://schemas.microsoft.com/office/drawing/2014/main" id="{4D80448A-B67C-479A-A920-DE4C7F2445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0" name="Freeform 54">
                  <a:extLst>
                    <a:ext uri="{FF2B5EF4-FFF2-40B4-BE49-F238E27FC236}">
                      <a16:creationId xmlns:a16="http://schemas.microsoft.com/office/drawing/2014/main" id="{154D1263-473B-45FD-8765-3CD64BB2F3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1" name="Freeform 55">
                  <a:extLst>
                    <a:ext uri="{FF2B5EF4-FFF2-40B4-BE49-F238E27FC236}">
                      <a16:creationId xmlns:a16="http://schemas.microsoft.com/office/drawing/2014/main" id="{1DA730CE-F20D-440C-8C04-8F46F6A8CC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2" name="Freeform 56">
                  <a:extLst>
                    <a:ext uri="{FF2B5EF4-FFF2-40B4-BE49-F238E27FC236}">
                      <a16:creationId xmlns:a16="http://schemas.microsoft.com/office/drawing/2014/main" id="{F0855870-0FFD-4F80-BBAF-C72468BAED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3" name="Rectangle 57">
                  <a:extLst>
                    <a:ext uri="{FF2B5EF4-FFF2-40B4-BE49-F238E27FC236}">
                      <a16:creationId xmlns:a16="http://schemas.microsoft.com/office/drawing/2014/main" id="{31E71D8B-4778-46DF-92D8-4018E41870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4" name="Freeform 58">
                  <a:extLst>
                    <a:ext uri="{FF2B5EF4-FFF2-40B4-BE49-F238E27FC236}">
                      <a16:creationId xmlns:a16="http://schemas.microsoft.com/office/drawing/2014/main" id="{3AE8ADF3-BB85-4EA6-A5FF-20F4EBE055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5" name="Freeform 59">
                  <a:extLst>
                    <a:ext uri="{FF2B5EF4-FFF2-40B4-BE49-F238E27FC236}">
                      <a16:creationId xmlns:a16="http://schemas.microsoft.com/office/drawing/2014/main" id="{0D71E9A1-B0E5-4352-A0D5-4F5F85EF3A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6" name="Rectangle 60">
                  <a:extLst>
                    <a:ext uri="{FF2B5EF4-FFF2-40B4-BE49-F238E27FC236}">
                      <a16:creationId xmlns:a16="http://schemas.microsoft.com/office/drawing/2014/main" id="{F069BDFB-FAE6-49BE-A9A5-ABDD88F842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7" name="Freeform 61">
                  <a:extLst>
                    <a:ext uri="{FF2B5EF4-FFF2-40B4-BE49-F238E27FC236}">
                      <a16:creationId xmlns:a16="http://schemas.microsoft.com/office/drawing/2014/main" id="{330325D7-0304-4EA8-8572-AA50F2EDBE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8" name="Rectangle 62">
                  <a:extLst>
                    <a:ext uri="{FF2B5EF4-FFF2-40B4-BE49-F238E27FC236}">
                      <a16:creationId xmlns:a16="http://schemas.microsoft.com/office/drawing/2014/main" id="{8D51AFA0-AB9E-47F7-B7DF-A604FC01D0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9" name="Freeform 63">
                  <a:extLst>
                    <a:ext uri="{FF2B5EF4-FFF2-40B4-BE49-F238E27FC236}">
                      <a16:creationId xmlns:a16="http://schemas.microsoft.com/office/drawing/2014/main" id="{B83E7736-79C2-4B69-9182-031E9C9D18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0" name="Freeform 64">
                  <a:extLst>
                    <a:ext uri="{FF2B5EF4-FFF2-40B4-BE49-F238E27FC236}">
                      <a16:creationId xmlns:a16="http://schemas.microsoft.com/office/drawing/2014/main" id="{B09AD6F4-5A20-41AE-96AD-AA5C70D51E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1" name="Freeform 65">
                  <a:extLst>
                    <a:ext uri="{FF2B5EF4-FFF2-40B4-BE49-F238E27FC236}">
                      <a16:creationId xmlns:a16="http://schemas.microsoft.com/office/drawing/2014/main" id="{A6079978-6EA5-456E-A4E5-8D18F49448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2" name="Freeform 66">
                  <a:extLst>
                    <a:ext uri="{FF2B5EF4-FFF2-40B4-BE49-F238E27FC236}">
                      <a16:creationId xmlns:a16="http://schemas.microsoft.com/office/drawing/2014/main" id="{FB81FEFE-AC3E-408A-A956-4CB017F67E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3" name="Freeform 67">
                  <a:extLst>
                    <a:ext uri="{FF2B5EF4-FFF2-40B4-BE49-F238E27FC236}">
                      <a16:creationId xmlns:a16="http://schemas.microsoft.com/office/drawing/2014/main" id="{73BF310F-0AD3-45C6-9582-44CDE9C56E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4" name="Freeform 68">
                  <a:extLst>
                    <a:ext uri="{FF2B5EF4-FFF2-40B4-BE49-F238E27FC236}">
                      <a16:creationId xmlns:a16="http://schemas.microsoft.com/office/drawing/2014/main" id="{CE0A5E2E-F092-4F09-AA90-8D5A5EB31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5" name="Rectangle 69">
                  <a:extLst>
                    <a:ext uri="{FF2B5EF4-FFF2-40B4-BE49-F238E27FC236}">
                      <a16:creationId xmlns:a16="http://schemas.microsoft.com/office/drawing/2014/main" id="{29400DD1-013E-496F-B4A8-59B0490983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6" name="Freeform 70">
                  <a:extLst>
                    <a:ext uri="{FF2B5EF4-FFF2-40B4-BE49-F238E27FC236}">
                      <a16:creationId xmlns:a16="http://schemas.microsoft.com/office/drawing/2014/main" id="{FD4CD0D5-D259-4C38-AF36-B4CEB2E33F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7" name="Freeform 71">
                  <a:extLst>
                    <a:ext uri="{FF2B5EF4-FFF2-40B4-BE49-F238E27FC236}">
                      <a16:creationId xmlns:a16="http://schemas.microsoft.com/office/drawing/2014/main" id="{509E3DA9-0217-4946-A905-73F80FCEE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8" name="Rectangle 72">
                  <a:extLst>
                    <a:ext uri="{FF2B5EF4-FFF2-40B4-BE49-F238E27FC236}">
                      <a16:creationId xmlns:a16="http://schemas.microsoft.com/office/drawing/2014/main" id="{AEAF3EFC-9360-4F8D-8A7E-985E5CDFBE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9" name="Rectangle 73">
                  <a:extLst>
                    <a:ext uri="{FF2B5EF4-FFF2-40B4-BE49-F238E27FC236}">
                      <a16:creationId xmlns:a16="http://schemas.microsoft.com/office/drawing/2014/main" id="{353B3A52-9396-485A-A3E5-60AFA83B6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0" name="Rectangle 74">
                  <a:extLst>
                    <a:ext uri="{FF2B5EF4-FFF2-40B4-BE49-F238E27FC236}">
                      <a16:creationId xmlns:a16="http://schemas.microsoft.com/office/drawing/2014/main" id="{8352F0EF-CD72-45F3-90E1-263B4CAAC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" name="Rectangle 75">
                  <a:extLst>
                    <a:ext uri="{FF2B5EF4-FFF2-40B4-BE49-F238E27FC236}">
                      <a16:creationId xmlns:a16="http://schemas.microsoft.com/office/drawing/2014/main" id="{DA962776-10D9-40BE-A17E-A16B99228F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" name="Rectangle 76">
                  <a:extLst>
                    <a:ext uri="{FF2B5EF4-FFF2-40B4-BE49-F238E27FC236}">
                      <a16:creationId xmlns:a16="http://schemas.microsoft.com/office/drawing/2014/main" id="{C9D2AAD4-814F-4202-B03B-BFDF0398ED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3" name="Rectangle 77">
                  <a:extLst>
                    <a:ext uri="{FF2B5EF4-FFF2-40B4-BE49-F238E27FC236}">
                      <a16:creationId xmlns:a16="http://schemas.microsoft.com/office/drawing/2014/main" id="{4BBA95E9-72A7-4FE1-ACBD-5BE3A3DF9B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4" name="Rectangle 78">
                  <a:extLst>
                    <a:ext uri="{FF2B5EF4-FFF2-40B4-BE49-F238E27FC236}">
                      <a16:creationId xmlns:a16="http://schemas.microsoft.com/office/drawing/2014/main" id="{CC8A5F2F-B90A-4055-9AD0-4F595D4240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5" name="Freeform 79">
                  <a:extLst>
                    <a:ext uri="{FF2B5EF4-FFF2-40B4-BE49-F238E27FC236}">
                      <a16:creationId xmlns:a16="http://schemas.microsoft.com/office/drawing/2014/main" id="{25EA3F9F-ED39-4A1E-A604-B570D0E01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6" name="Rectangle 80">
                  <a:extLst>
                    <a:ext uri="{FF2B5EF4-FFF2-40B4-BE49-F238E27FC236}">
                      <a16:creationId xmlns:a16="http://schemas.microsoft.com/office/drawing/2014/main" id="{048080C0-177D-4728-8216-2E69BD3389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7" name="Rectangle 81">
                  <a:extLst>
                    <a:ext uri="{FF2B5EF4-FFF2-40B4-BE49-F238E27FC236}">
                      <a16:creationId xmlns:a16="http://schemas.microsoft.com/office/drawing/2014/main" id="{B27BF13A-5BE4-404D-B1B2-C78097486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8" name="Rectangle 82">
                  <a:extLst>
                    <a:ext uri="{FF2B5EF4-FFF2-40B4-BE49-F238E27FC236}">
                      <a16:creationId xmlns:a16="http://schemas.microsoft.com/office/drawing/2014/main" id="{C0EA6EA5-F553-44FF-B4F5-77B29B74F3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9" name="Rectangle 83">
                  <a:extLst>
                    <a:ext uri="{FF2B5EF4-FFF2-40B4-BE49-F238E27FC236}">
                      <a16:creationId xmlns:a16="http://schemas.microsoft.com/office/drawing/2014/main" id="{3071035E-9ABF-4E36-9BCA-02A25E6428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0" name="Rectangle 84">
                  <a:extLst>
                    <a:ext uri="{FF2B5EF4-FFF2-40B4-BE49-F238E27FC236}">
                      <a16:creationId xmlns:a16="http://schemas.microsoft.com/office/drawing/2014/main" id="{85349492-46BA-4A05-BF3B-B2FC6B173D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1" name="Rectangle 85">
                  <a:extLst>
                    <a:ext uri="{FF2B5EF4-FFF2-40B4-BE49-F238E27FC236}">
                      <a16:creationId xmlns:a16="http://schemas.microsoft.com/office/drawing/2014/main" id="{9EF7E3D5-7AE3-442B-AC37-28C2A367E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2" name="Rectangle 86">
                  <a:extLst>
                    <a:ext uri="{FF2B5EF4-FFF2-40B4-BE49-F238E27FC236}">
                      <a16:creationId xmlns:a16="http://schemas.microsoft.com/office/drawing/2014/main" id="{F9C8C66F-006E-461E-BB9C-77019BE7AE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3" name="Rectangle 87">
                  <a:extLst>
                    <a:ext uri="{FF2B5EF4-FFF2-40B4-BE49-F238E27FC236}">
                      <a16:creationId xmlns:a16="http://schemas.microsoft.com/office/drawing/2014/main" id="{E2036003-B963-4EEF-99E0-F588077492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4" name="Rectangle 88">
                  <a:extLst>
                    <a:ext uri="{FF2B5EF4-FFF2-40B4-BE49-F238E27FC236}">
                      <a16:creationId xmlns:a16="http://schemas.microsoft.com/office/drawing/2014/main" id="{9C26400D-2C2F-4C9C-B650-103EAF3B7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5" name="Rectangle 89">
                  <a:extLst>
                    <a:ext uri="{FF2B5EF4-FFF2-40B4-BE49-F238E27FC236}">
                      <a16:creationId xmlns:a16="http://schemas.microsoft.com/office/drawing/2014/main" id="{70240E8A-42A5-4E9E-BCE8-A9E5AE6F41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6" name="Freeform 90">
                  <a:extLst>
                    <a:ext uri="{FF2B5EF4-FFF2-40B4-BE49-F238E27FC236}">
                      <a16:creationId xmlns:a16="http://schemas.microsoft.com/office/drawing/2014/main" id="{F62F3D97-82F2-4D03-8B84-5979791201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7" name="Rectangle 91">
                  <a:extLst>
                    <a:ext uri="{FF2B5EF4-FFF2-40B4-BE49-F238E27FC236}">
                      <a16:creationId xmlns:a16="http://schemas.microsoft.com/office/drawing/2014/main" id="{7D7AB760-EF02-4F94-94C1-E68FD6102D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8" name="Rectangle 92">
                  <a:extLst>
                    <a:ext uri="{FF2B5EF4-FFF2-40B4-BE49-F238E27FC236}">
                      <a16:creationId xmlns:a16="http://schemas.microsoft.com/office/drawing/2014/main" id="{FE92BBC2-73F8-4546-862D-812C68D128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9" name="Freeform 93">
                  <a:extLst>
                    <a:ext uri="{FF2B5EF4-FFF2-40B4-BE49-F238E27FC236}">
                      <a16:creationId xmlns:a16="http://schemas.microsoft.com/office/drawing/2014/main" id="{6E0B0CD1-470C-4A5D-A591-8534F136FD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0" name="Rectangle 94">
                  <a:extLst>
                    <a:ext uri="{FF2B5EF4-FFF2-40B4-BE49-F238E27FC236}">
                      <a16:creationId xmlns:a16="http://schemas.microsoft.com/office/drawing/2014/main" id="{AAD00D29-052F-4704-AE57-AE1727F0BF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1" name="Rectangle 95">
                  <a:extLst>
                    <a:ext uri="{FF2B5EF4-FFF2-40B4-BE49-F238E27FC236}">
                      <a16:creationId xmlns:a16="http://schemas.microsoft.com/office/drawing/2014/main" id="{EAC57C18-22C6-41DD-97CC-654A3C9F27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2" name="Freeform 96">
                  <a:extLst>
                    <a:ext uri="{FF2B5EF4-FFF2-40B4-BE49-F238E27FC236}">
                      <a16:creationId xmlns:a16="http://schemas.microsoft.com/office/drawing/2014/main" id="{B4BC4990-0757-4F13-933B-C16D7B4F72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3" name="Freeform 97">
                  <a:extLst>
                    <a:ext uri="{FF2B5EF4-FFF2-40B4-BE49-F238E27FC236}">
                      <a16:creationId xmlns:a16="http://schemas.microsoft.com/office/drawing/2014/main" id="{830FBB24-FCC6-4879-81B3-4D5C40FB4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4" name="Rectangle 98">
                  <a:extLst>
                    <a:ext uri="{FF2B5EF4-FFF2-40B4-BE49-F238E27FC236}">
                      <a16:creationId xmlns:a16="http://schemas.microsoft.com/office/drawing/2014/main" id="{75A45210-1957-49E6-B929-6D09737CE5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5" name="Rectangle 99">
                  <a:extLst>
                    <a:ext uri="{FF2B5EF4-FFF2-40B4-BE49-F238E27FC236}">
                      <a16:creationId xmlns:a16="http://schemas.microsoft.com/office/drawing/2014/main" id="{5EA8A54E-FA9B-44FF-BB81-C41EB1B3F6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6" name="Rectangle 100">
                  <a:extLst>
                    <a:ext uri="{FF2B5EF4-FFF2-40B4-BE49-F238E27FC236}">
                      <a16:creationId xmlns:a16="http://schemas.microsoft.com/office/drawing/2014/main" id="{7AB83D19-23C5-4D40-AEEC-3778647B85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7" name="Rectangle 101">
                  <a:extLst>
                    <a:ext uri="{FF2B5EF4-FFF2-40B4-BE49-F238E27FC236}">
                      <a16:creationId xmlns:a16="http://schemas.microsoft.com/office/drawing/2014/main" id="{B1647F2A-2A87-4EC8-B2B0-3A8C71FE1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8" name="Rectangle 102">
                  <a:extLst>
                    <a:ext uri="{FF2B5EF4-FFF2-40B4-BE49-F238E27FC236}">
                      <a16:creationId xmlns:a16="http://schemas.microsoft.com/office/drawing/2014/main" id="{244261AE-1EDC-45F3-BAF1-AABB549AA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9" name="Rectangle 103">
                  <a:extLst>
                    <a:ext uri="{FF2B5EF4-FFF2-40B4-BE49-F238E27FC236}">
                      <a16:creationId xmlns:a16="http://schemas.microsoft.com/office/drawing/2014/main" id="{50AA5C32-6C96-4BE2-B63B-72CF53E81A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0" name="Freeform 104">
                  <a:extLst>
                    <a:ext uri="{FF2B5EF4-FFF2-40B4-BE49-F238E27FC236}">
                      <a16:creationId xmlns:a16="http://schemas.microsoft.com/office/drawing/2014/main" id="{D72D91AD-AFD8-4B45-BA2D-07DD6A521A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1" name="Freeform 105">
                  <a:extLst>
                    <a:ext uri="{FF2B5EF4-FFF2-40B4-BE49-F238E27FC236}">
                      <a16:creationId xmlns:a16="http://schemas.microsoft.com/office/drawing/2014/main" id="{2AC1E9D7-5B7F-47A4-8184-BAD175954E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2" name="Freeform 106">
                  <a:extLst>
                    <a:ext uri="{FF2B5EF4-FFF2-40B4-BE49-F238E27FC236}">
                      <a16:creationId xmlns:a16="http://schemas.microsoft.com/office/drawing/2014/main" id="{C347E61E-2BA6-4592-B22D-6AD46CC3C8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3" name="Rectangle 107">
                  <a:extLst>
                    <a:ext uri="{FF2B5EF4-FFF2-40B4-BE49-F238E27FC236}">
                      <a16:creationId xmlns:a16="http://schemas.microsoft.com/office/drawing/2014/main" id="{7B64420D-DC6D-453E-AC53-FCADF82341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4" name="Rectangle 108">
                  <a:extLst>
                    <a:ext uri="{FF2B5EF4-FFF2-40B4-BE49-F238E27FC236}">
                      <a16:creationId xmlns:a16="http://schemas.microsoft.com/office/drawing/2014/main" id="{95CD100D-27E8-406B-A0F6-BFD67B8BD7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5" name="Rectangle 109">
                  <a:extLst>
                    <a:ext uri="{FF2B5EF4-FFF2-40B4-BE49-F238E27FC236}">
                      <a16:creationId xmlns:a16="http://schemas.microsoft.com/office/drawing/2014/main" id="{17BBAA01-8F6F-4EC5-96C2-9F0F02FE5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" name="Rectangle 110">
                  <a:extLst>
                    <a:ext uri="{FF2B5EF4-FFF2-40B4-BE49-F238E27FC236}">
                      <a16:creationId xmlns:a16="http://schemas.microsoft.com/office/drawing/2014/main" id="{40A00072-89D4-4DCD-AA0D-5AF72DBF72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" name="Rectangle 111">
                  <a:extLst>
                    <a:ext uri="{FF2B5EF4-FFF2-40B4-BE49-F238E27FC236}">
                      <a16:creationId xmlns:a16="http://schemas.microsoft.com/office/drawing/2014/main" id="{7F60C365-9B94-49A5-809D-8BFFD75807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" name="Rectangle 112">
                  <a:extLst>
                    <a:ext uri="{FF2B5EF4-FFF2-40B4-BE49-F238E27FC236}">
                      <a16:creationId xmlns:a16="http://schemas.microsoft.com/office/drawing/2014/main" id="{D1020E5E-BE29-4DB3-A409-1377700D3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" name="Rectangle 113">
                  <a:extLst>
                    <a:ext uri="{FF2B5EF4-FFF2-40B4-BE49-F238E27FC236}">
                      <a16:creationId xmlns:a16="http://schemas.microsoft.com/office/drawing/2014/main" id="{D4214AA6-1758-4D6F-B904-1E2F06E865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" name="Rectangle 114">
                  <a:extLst>
                    <a:ext uri="{FF2B5EF4-FFF2-40B4-BE49-F238E27FC236}">
                      <a16:creationId xmlns:a16="http://schemas.microsoft.com/office/drawing/2014/main" id="{9E1E100A-4248-425D-993B-9C8BB38931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" name="Rectangle 115">
                  <a:extLst>
                    <a:ext uri="{FF2B5EF4-FFF2-40B4-BE49-F238E27FC236}">
                      <a16:creationId xmlns:a16="http://schemas.microsoft.com/office/drawing/2014/main" id="{B9B40D6E-EF2B-495E-A360-0216EEF4B8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" name="Rectangle 116">
                  <a:extLst>
                    <a:ext uri="{FF2B5EF4-FFF2-40B4-BE49-F238E27FC236}">
                      <a16:creationId xmlns:a16="http://schemas.microsoft.com/office/drawing/2014/main" id="{EEF39C7B-D978-4244-8420-78802489C7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" name="Rectangle 117">
                  <a:extLst>
                    <a:ext uri="{FF2B5EF4-FFF2-40B4-BE49-F238E27FC236}">
                      <a16:creationId xmlns:a16="http://schemas.microsoft.com/office/drawing/2014/main" id="{77F62526-91C5-4B21-8323-2EF8581761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" name="Rectangle 118">
                  <a:extLst>
                    <a:ext uri="{FF2B5EF4-FFF2-40B4-BE49-F238E27FC236}">
                      <a16:creationId xmlns:a16="http://schemas.microsoft.com/office/drawing/2014/main" id="{8D9DADC9-7D1C-4BFE-9658-C655EEE4C9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" name="Rectangle 119">
                  <a:extLst>
                    <a:ext uri="{FF2B5EF4-FFF2-40B4-BE49-F238E27FC236}">
                      <a16:creationId xmlns:a16="http://schemas.microsoft.com/office/drawing/2014/main" id="{96113804-8F73-42E9-98C9-85D8CF0CD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" name="Freeform 120">
                  <a:extLst>
                    <a:ext uri="{FF2B5EF4-FFF2-40B4-BE49-F238E27FC236}">
                      <a16:creationId xmlns:a16="http://schemas.microsoft.com/office/drawing/2014/main" id="{1758D751-417F-4E3A-8319-31F9259AD8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7" name="Freeform 121">
                  <a:extLst>
                    <a:ext uri="{FF2B5EF4-FFF2-40B4-BE49-F238E27FC236}">
                      <a16:creationId xmlns:a16="http://schemas.microsoft.com/office/drawing/2014/main" id="{A6C53BA9-86A9-4C4C-B173-A3BCBC20F3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8" name="Rectangle 122">
                  <a:extLst>
                    <a:ext uri="{FF2B5EF4-FFF2-40B4-BE49-F238E27FC236}">
                      <a16:creationId xmlns:a16="http://schemas.microsoft.com/office/drawing/2014/main" id="{9291DFE9-86C8-48D5-8AFB-7D1289F05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9" name="Freeform 123">
                  <a:extLst>
                    <a:ext uri="{FF2B5EF4-FFF2-40B4-BE49-F238E27FC236}">
                      <a16:creationId xmlns:a16="http://schemas.microsoft.com/office/drawing/2014/main" id="{7F4709D2-913F-4194-A301-6092C90015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0" name="Freeform 124">
                  <a:extLst>
                    <a:ext uri="{FF2B5EF4-FFF2-40B4-BE49-F238E27FC236}">
                      <a16:creationId xmlns:a16="http://schemas.microsoft.com/office/drawing/2014/main" id="{393D2EF0-8C8E-41D8-9427-768FD6A7C1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1" name="Rectangle 125">
                  <a:extLst>
                    <a:ext uri="{FF2B5EF4-FFF2-40B4-BE49-F238E27FC236}">
                      <a16:creationId xmlns:a16="http://schemas.microsoft.com/office/drawing/2014/main" id="{CBF9DE51-000D-43B9-A56D-C80EE1EF92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2" name="Rectangle 126">
                  <a:extLst>
                    <a:ext uri="{FF2B5EF4-FFF2-40B4-BE49-F238E27FC236}">
                      <a16:creationId xmlns:a16="http://schemas.microsoft.com/office/drawing/2014/main" id="{04D1B658-5195-40EA-9CA3-1CCB74E1D0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3" name="Rectangle 127">
                  <a:extLst>
                    <a:ext uri="{FF2B5EF4-FFF2-40B4-BE49-F238E27FC236}">
                      <a16:creationId xmlns:a16="http://schemas.microsoft.com/office/drawing/2014/main" id="{3071C0F1-FF7A-4EDE-9F93-02BE40C79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4" name="Freeform 128">
                  <a:extLst>
                    <a:ext uri="{FF2B5EF4-FFF2-40B4-BE49-F238E27FC236}">
                      <a16:creationId xmlns:a16="http://schemas.microsoft.com/office/drawing/2014/main" id="{BBE46683-55B4-41B5-A1DC-1FE741DCC2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443" name="Group 442">
                <a:extLst>
                  <a:ext uri="{FF2B5EF4-FFF2-40B4-BE49-F238E27FC236}">
                    <a16:creationId xmlns:a16="http://schemas.microsoft.com/office/drawing/2014/main" id="{9FFD58B2-3063-4CEF-BE6D-27F2D09C49DB}"/>
                  </a:ext>
                </a:extLst>
              </p:cNvPr>
              <p:cNvGrpSpPr/>
              <p:nvPr/>
            </p:nvGrpSpPr>
            <p:grpSpPr>
              <a:xfrm>
                <a:off x="1345898" y="1507608"/>
                <a:ext cx="968060" cy="891324"/>
                <a:chOff x="-7202837" y="1225264"/>
                <a:chExt cx="1622261" cy="1493668"/>
              </a:xfrm>
            </p:grpSpPr>
            <p:sp>
              <p:nvSpPr>
                <p:cNvPr id="444" name="Freeform 5">
                  <a:extLst>
                    <a:ext uri="{FF2B5EF4-FFF2-40B4-BE49-F238E27FC236}">
                      <a16:creationId xmlns:a16="http://schemas.microsoft.com/office/drawing/2014/main" id="{21CC9081-8F83-441D-BD37-E81D29AF03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657383"/>
                  <a:ext cx="128594" cy="61549"/>
                </a:xfrm>
                <a:custGeom>
                  <a:avLst/>
                  <a:gdLst>
                    <a:gd name="T0" fmla="*/ 58 w 117"/>
                    <a:gd name="T1" fmla="*/ 0 h 56"/>
                    <a:gd name="T2" fmla="*/ 0 w 117"/>
                    <a:gd name="T3" fmla="*/ 0 h 56"/>
                    <a:gd name="T4" fmla="*/ 0 w 117"/>
                    <a:gd name="T5" fmla="*/ 56 h 56"/>
                    <a:gd name="T6" fmla="*/ 58 w 117"/>
                    <a:gd name="T7" fmla="*/ 56 h 56"/>
                    <a:gd name="T8" fmla="*/ 117 w 117"/>
                    <a:gd name="T9" fmla="*/ 56 h 56"/>
                    <a:gd name="T10" fmla="*/ 117 w 117"/>
                    <a:gd name="T11" fmla="*/ 0 h 56"/>
                    <a:gd name="T12" fmla="*/ 58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58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5" name="Freeform 6">
                  <a:extLst>
                    <a:ext uri="{FF2B5EF4-FFF2-40B4-BE49-F238E27FC236}">
                      <a16:creationId xmlns:a16="http://schemas.microsoft.com/office/drawing/2014/main" id="{A9CDA555-1859-4D6A-86C8-EE99DD0B1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453256" y="2534284"/>
                  <a:ext cx="190143" cy="184648"/>
                </a:xfrm>
                <a:custGeom>
                  <a:avLst/>
                  <a:gdLst>
                    <a:gd name="T0" fmla="*/ 117 w 173"/>
                    <a:gd name="T1" fmla="*/ 56 h 168"/>
                    <a:gd name="T2" fmla="*/ 117 w 173"/>
                    <a:gd name="T3" fmla="*/ 0 h 168"/>
                    <a:gd name="T4" fmla="*/ 61 w 173"/>
                    <a:gd name="T5" fmla="*/ 0 h 168"/>
                    <a:gd name="T6" fmla="*/ 61 w 173"/>
                    <a:gd name="T7" fmla="*/ 56 h 168"/>
                    <a:gd name="T8" fmla="*/ 0 w 173"/>
                    <a:gd name="T9" fmla="*/ 56 h 168"/>
                    <a:gd name="T10" fmla="*/ 0 w 173"/>
                    <a:gd name="T11" fmla="*/ 112 h 168"/>
                    <a:gd name="T12" fmla="*/ 58 w 173"/>
                    <a:gd name="T13" fmla="*/ 112 h 168"/>
                    <a:gd name="T14" fmla="*/ 117 w 173"/>
                    <a:gd name="T15" fmla="*/ 112 h 168"/>
                    <a:gd name="T16" fmla="*/ 117 w 173"/>
                    <a:gd name="T17" fmla="*/ 168 h 168"/>
                    <a:gd name="T18" fmla="*/ 173 w 173"/>
                    <a:gd name="T19" fmla="*/ 168 h 168"/>
                    <a:gd name="T20" fmla="*/ 173 w 173"/>
                    <a:gd name="T21" fmla="*/ 112 h 168"/>
                    <a:gd name="T22" fmla="*/ 173 w 173"/>
                    <a:gd name="T23" fmla="*/ 56 h 168"/>
                    <a:gd name="T24" fmla="*/ 117 w 173"/>
                    <a:gd name="T25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221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6" name="Rectangle 7">
                  <a:extLst>
                    <a:ext uri="{FF2B5EF4-FFF2-40B4-BE49-F238E27FC236}">
                      <a16:creationId xmlns:a16="http://schemas.microsoft.com/office/drawing/2014/main" id="{44E83481-22AE-4DDD-9F49-C1F3012ED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70367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7" name="Rectangle 8">
                  <a:extLst>
                    <a:ext uri="{FF2B5EF4-FFF2-40B4-BE49-F238E27FC236}">
                      <a16:creationId xmlns:a16="http://schemas.microsoft.com/office/drawing/2014/main" id="{3ADFB2EC-191F-4163-9AC3-ED6C07518A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8" name="Rectangle 9">
                  <a:extLst>
                    <a:ext uri="{FF2B5EF4-FFF2-40B4-BE49-F238E27FC236}">
                      <a16:creationId xmlns:a16="http://schemas.microsoft.com/office/drawing/2014/main" id="{E0AF855C-5D16-497B-86BB-4FD1322854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67240"/>
                  <a:ext cx="61549" cy="67045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9" name="Rectangle 10">
                  <a:extLst>
                    <a:ext uri="{FF2B5EF4-FFF2-40B4-BE49-F238E27FC236}">
                      <a16:creationId xmlns:a16="http://schemas.microsoft.com/office/drawing/2014/main" id="{D291DF4C-F469-43AC-9849-DAF4FA0152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226538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0" name="Rectangle 11">
                  <a:extLst>
                    <a:ext uri="{FF2B5EF4-FFF2-40B4-BE49-F238E27FC236}">
                      <a16:creationId xmlns:a16="http://schemas.microsoft.com/office/drawing/2014/main" id="{67BC684C-75DB-4BE2-9D2E-5A1152A24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91329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1" name="Freeform 12">
                  <a:extLst>
                    <a:ext uri="{FF2B5EF4-FFF2-40B4-BE49-F238E27FC236}">
                      <a16:creationId xmlns:a16="http://schemas.microsoft.com/office/drawing/2014/main" id="{05E3430B-8E54-4E37-9E65-F76A7C603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225264"/>
                  <a:ext cx="688032" cy="1432119"/>
                </a:xfrm>
                <a:custGeom>
                  <a:avLst/>
                  <a:gdLst>
                    <a:gd name="T0" fmla="*/ 514 w 626"/>
                    <a:gd name="T1" fmla="*/ 1130 h 1303"/>
                    <a:gd name="T2" fmla="*/ 626 w 626"/>
                    <a:gd name="T3" fmla="*/ 1130 h 1303"/>
                    <a:gd name="T4" fmla="*/ 626 w 626"/>
                    <a:gd name="T5" fmla="*/ 1023 h 1303"/>
                    <a:gd name="T6" fmla="*/ 570 w 626"/>
                    <a:gd name="T7" fmla="*/ 967 h 1303"/>
                    <a:gd name="T8" fmla="*/ 626 w 626"/>
                    <a:gd name="T9" fmla="*/ 911 h 1303"/>
                    <a:gd name="T10" fmla="*/ 570 w 626"/>
                    <a:gd name="T11" fmla="*/ 855 h 1303"/>
                    <a:gd name="T12" fmla="*/ 514 w 626"/>
                    <a:gd name="T13" fmla="*/ 794 h 1303"/>
                    <a:gd name="T14" fmla="*/ 453 w 626"/>
                    <a:gd name="T15" fmla="*/ 855 h 1303"/>
                    <a:gd name="T16" fmla="*/ 397 w 626"/>
                    <a:gd name="T17" fmla="*/ 794 h 1303"/>
                    <a:gd name="T18" fmla="*/ 397 w 626"/>
                    <a:gd name="T19" fmla="*/ 682 h 1303"/>
                    <a:gd name="T20" fmla="*/ 453 w 626"/>
                    <a:gd name="T21" fmla="*/ 625 h 1303"/>
                    <a:gd name="T22" fmla="*/ 398 w 626"/>
                    <a:gd name="T23" fmla="*/ 570 h 1303"/>
                    <a:gd name="T24" fmla="*/ 341 w 626"/>
                    <a:gd name="T25" fmla="*/ 625 h 1303"/>
                    <a:gd name="T26" fmla="*/ 285 w 626"/>
                    <a:gd name="T27" fmla="*/ 682 h 1303"/>
                    <a:gd name="T28" fmla="*/ 285 w 626"/>
                    <a:gd name="T29" fmla="*/ 570 h 1303"/>
                    <a:gd name="T30" fmla="*/ 229 w 626"/>
                    <a:gd name="T31" fmla="*/ 509 h 1303"/>
                    <a:gd name="T32" fmla="*/ 112 w 626"/>
                    <a:gd name="T33" fmla="*/ 509 h 1303"/>
                    <a:gd name="T34" fmla="*/ 168 w 626"/>
                    <a:gd name="T35" fmla="*/ 453 h 1303"/>
                    <a:gd name="T36" fmla="*/ 168 w 626"/>
                    <a:gd name="T37" fmla="*/ 340 h 1303"/>
                    <a:gd name="T38" fmla="*/ 229 w 626"/>
                    <a:gd name="T39" fmla="*/ 285 h 1303"/>
                    <a:gd name="T40" fmla="*/ 285 w 626"/>
                    <a:gd name="T41" fmla="*/ 341 h 1303"/>
                    <a:gd name="T42" fmla="*/ 285 w 626"/>
                    <a:gd name="T43" fmla="*/ 225 h 1303"/>
                    <a:gd name="T44" fmla="*/ 285 w 626"/>
                    <a:gd name="T45" fmla="*/ 112 h 1303"/>
                    <a:gd name="T46" fmla="*/ 285 w 626"/>
                    <a:gd name="T47" fmla="*/ 0 h 1303"/>
                    <a:gd name="T48" fmla="*/ 229 w 626"/>
                    <a:gd name="T49" fmla="*/ 55 h 1303"/>
                    <a:gd name="T50" fmla="*/ 229 w 626"/>
                    <a:gd name="T51" fmla="*/ 168 h 1303"/>
                    <a:gd name="T52" fmla="*/ 168 w 626"/>
                    <a:gd name="T53" fmla="*/ 112 h 1303"/>
                    <a:gd name="T54" fmla="*/ 112 w 626"/>
                    <a:gd name="T55" fmla="*/ 169 h 1303"/>
                    <a:gd name="T56" fmla="*/ 112 w 626"/>
                    <a:gd name="T57" fmla="*/ 283 h 1303"/>
                    <a:gd name="T58" fmla="*/ 56 w 626"/>
                    <a:gd name="T59" fmla="*/ 341 h 1303"/>
                    <a:gd name="T60" fmla="*/ 0 w 626"/>
                    <a:gd name="T61" fmla="*/ 397 h 1303"/>
                    <a:gd name="T62" fmla="*/ 56 w 626"/>
                    <a:gd name="T63" fmla="*/ 453 h 1303"/>
                    <a:gd name="T64" fmla="*/ 56 w 626"/>
                    <a:gd name="T65" fmla="*/ 570 h 1303"/>
                    <a:gd name="T66" fmla="*/ 168 w 626"/>
                    <a:gd name="T67" fmla="*/ 570 h 1303"/>
                    <a:gd name="T68" fmla="*/ 229 w 626"/>
                    <a:gd name="T69" fmla="*/ 626 h 1303"/>
                    <a:gd name="T70" fmla="*/ 229 w 626"/>
                    <a:gd name="T71" fmla="*/ 738 h 1303"/>
                    <a:gd name="T72" fmla="*/ 341 w 626"/>
                    <a:gd name="T73" fmla="*/ 738 h 1303"/>
                    <a:gd name="T74" fmla="*/ 285 w 626"/>
                    <a:gd name="T75" fmla="*/ 794 h 1303"/>
                    <a:gd name="T76" fmla="*/ 341 w 626"/>
                    <a:gd name="T77" fmla="*/ 855 h 1303"/>
                    <a:gd name="T78" fmla="*/ 397 w 626"/>
                    <a:gd name="T79" fmla="*/ 910 h 1303"/>
                    <a:gd name="T80" fmla="*/ 453 w 626"/>
                    <a:gd name="T81" fmla="*/ 967 h 1303"/>
                    <a:gd name="T82" fmla="*/ 514 w 626"/>
                    <a:gd name="T83" fmla="*/ 911 h 1303"/>
                    <a:gd name="T84" fmla="*/ 453 w 626"/>
                    <a:gd name="T85" fmla="*/ 967 h 1303"/>
                    <a:gd name="T86" fmla="*/ 514 w 626"/>
                    <a:gd name="T87" fmla="*/ 1023 h 1303"/>
                    <a:gd name="T88" fmla="*/ 455 w 626"/>
                    <a:gd name="T89" fmla="*/ 1079 h 1303"/>
                    <a:gd name="T90" fmla="*/ 397 w 626"/>
                    <a:gd name="T91" fmla="*/ 1023 h 1303"/>
                    <a:gd name="T92" fmla="*/ 341 w 626"/>
                    <a:gd name="T93" fmla="*/ 967 h 1303"/>
                    <a:gd name="T94" fmla="*/ 285 w 626"/>
                    <a:gd name="T95" fmla="*/ 911 h 1303"/>
                    <a:gd name="T96" fmla="*/ 229 w 626"/>
                    <a:gd name="T97" fmla="*/ 855 h 1303"/>
                    <a:gd name="T98" fmla="*/ 170 w 626"/>
                    <a:gd name="T99" fmla="*/ 794 h 1303"/>
                    <a:gd name="T100" fmla="*/ 112 w 626"/>
                    <a:gd name="T101" fmla="*/ 852 h 1303"/>
                    <a:gd name="T102" fmla="*/ 168 w 626"/>
                    <a:gd name="T103" fmla="*/ 911 h 1303"/>
                    <a:gd name="T104" fmla="*/ 229 w 626"/>
                    <a:gd name="T105" fmla="*/ 967 h 1303"/>
                    <a:gd name="T106" fmla="*/ 285 w 626"/>
                    <a:gd name="T107" fmla="*/ 1023 h 1303"/>
                    <a:gd name="T108" fmla="*/ 341 w 626"/>
                    <a:gd name="T109" fmla="*/ 1079 h 1303"/>
                    <a:gd name="T110" fmla="*/ 397 w 626"/>
                    <a:gd name="T111" fmla="*/ 1130 h 1303"/>
                    <a:gd name="T112" fmla="*/ 453 w 626"/>
                    <a:gd name="T113" fmla="*/ 1191 h 1303"/>
                    <a:gd name="T114" fmla="*/ 453 w 626"/>
                    <a:gd name="T115" fmla="*/ 1303 h 1303"/>
                    <a:gd name="T116" fmla="*/ 514 w 626"/>
                    <a:gd name="T117" fmla="*/ 1247 h 1303"/>
                    <a:gd name="T118" fmla="*/ 626 w 626"/>
                    <a:gd name="T119" fmla="*/ 1247 h 1303"/>
                    <a:gd name="T120" fmla="*/ 569 w 626"/>
                    <a:gd name="T121" fmla="*/ 1191 h 1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6" h="1303">
                      <a:moveTo>
                        <a:pt x="514" y="1191"/>
                      </a:moveTo>
                      <a:lnTo>
                        <a:pt x="514" y="1130"/>
                      </a:lnTo>
                      <a:lnTo>
                        <a:pt x="569" y="1130"/>
                      </a:lnTo>
                      <a:lnTo>
                        <a:pt x="626" y="1130"/>
                      </a:lnTo>
                      <a:lnTo>
                        <a:pt x="626" y="1080"/>
                      </a:lnTo>
                      <a:lnTo>
                        <a:pt x="626" y="1023"/>
                      </a:lnTo>
                      <a:lnTo>
                        <a:pt x="570" y="1023"/>
                      </a:lnTo>
                      <a:lnTo>
                        <a:pt x="570" y="967"/>
                      </a:lnTo>
                      <a:lnTo>
                        <a:pt x="570" y="911"/>
                      </a:lnTo>
                      <a:lnTo>
                        <a:pt x="626" y="911"/>
                      </a:lnTo>
                      <a:lnTo>
                        <a:pt x="626" y="855"/>
                      </a:lnTo>
                      <a:lnTo>
                        <a:pt x="570" y="855"/>
                      </a:lnTo>
                      <a:lnTo>
                        <a:pt x="570" y="794"/>
                      </a:lnTo>
                      <a:lnTo>
                        <a:pt x="514" y="794"/>
                      </a:lnTo>
                      <a:lnTo>
                        <a:pt x="514" y="855"/>
                      </a:lnTo>
                      <a:lnTo>
                        <a:pt x="453" y="855"/>
                      </a:lnTo>
                      <a:lnTo>
                        <a:pt x="453" y="794"/>
                      </a:lnTo>
                      <a:lnTo>
                        <a:pt x="397" y="794"/>
                      </a:lnTo>
                      <a:lnTo>
                        <a:pt x="397" y="739"/>
                      </a:lnTo>
                      <a:lnTo>
                        <a:pt x="397" y="682"/>
                      </a:lnTo>
                      <a:lnTo>
                        <a:pt x="453" y="682"/>
                      </a:lnTo>
                      <a:lnTo>
                        <a:pt x="453" y="625"/>
                      </a:lnTo>
                      <a:lnTo>
                        <a:pt x="453" y="570"/>
                      </a:lnTo>
                      <a:lnTo>
                        <a:pt x="398" y="570"/>
                      </a:lnTo>
                      <a:lnTo>
                        <a:pt x="341" y="570"/>
                      </a:lnTo>
                      <a:lnTo>
                        <a:pt x="341" y="625"/>
                      </a:lnTo>
                      <a:lnTo>
                        <a:pt x="341" y="682"/>
                      </a:lnTo>
                      <a:lnTo>
                        <a:pt x="285" y="682"/>
                      </a:lnTo>
                      <a:lnTo>
                        <a:pt x="285" y="625"/>
                      </a:lnTo>
                      <a:lnTo>
                        <a:pt x="285" y="570"/>
                      </a:lnTo>
                      <a:lnTo>
                        <a:pt x="229" y="570"/>
                      </a:lnTo>
                      <a:lnTo>
                        <a:pt x="229" y="509"/>
                      </a:lnTo>
                      <a:lnTo>
                        <a:pt x="170" y="509"/>
                      </a:lnTo>
                      <a:lnTo>
                        <a:pt x="112" y="509"/>
                      </a:lnTo>
                      <a:lnTo>
                        <a:pt x="112" y="453"/>
                      </a:lnTo>
                      <a:lnTo>
                        <a:pt x="168" y="453"/>
                      </a:lnTo>
                      <a:lnTo>
                        <a:pt x="168" y="397"/>
                      </a:lnTo>
                      <a:lnTo>
                        <a:pt x="168" y="340"/>
                      </a:lnTo>
                      <a:lnTo>
                        <a:pt x="168" y="285"/>
                      </a:lnTo>
                      <a:lnTo>
                        <a:pt x="229" y="285"/>
                      </a:lnTo>
                      <a:lnTo>
                        <a:pt x="229" y="341"/>
                      </a:lnTo>
                      <a:lnTo>
                        <a:pt x="285" y="341"/>
                      </a:lnTo>
                      <a:lnTo>
                        <a:pt x="285" y="283"/>
                      </a:lnTo>
                      <a:lnTo>
                        <a:pt x="285" y="225"/>
                      </a:lnTo>
                      <a:lnTo>
                        <a:pt x="285" y="169"/>
                      </a:lnTo>
                      <a:lnTo>
                        <a:pt x="285" y="112"/>
                      </a:lnTo>
                      <a:lnTo>
                        <a:pt x="285" y="55"/>
                      </a:lnTo>
                      <a:lnTo>
                        <a:pt x="285" y="0"/>
                      </a:lnTo>
                      <a:lnTo>
                        <a:pt x="229" y="0"/>
                      </a:lnTo>
                      <a:lnTo>
                        <a:pt x="229" y="55"/>
                      </a:lnTo>
                      <a:lnTo>
                        <a:pt x="229" y="112"/>
                      </a:lnTo>
                      <a:lnTo>
                        <a:pt x="229" y="168"/>
                      </a:lnTo>
                      <a:lnTo>
                        <a:pt x="168" y="168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169"/>
                      </a:lnTo>
                      <a:lnTo>
                        <a:pt x="112" y="225"/>
                      </a:lnTo>
                      <a:lnTo>
                        <a:pt x="112" y="283"/>
                      </a:lnTo>
                      <a:lnTo>
                        <a:pt x="112" y="341"/>
                      </a:lnTo>
                      <a:lnTo>
                        <a:pt x="56" y="341"/>
                      </a:lnTo>
                      <a:lnTo>
                        <a:pt x="0" y="341"/>
                      </a:lnTo>
                      <a:lnTo>
                        <a:pt x="0" y="397"/>
                      </a:lnTo>
                      <a:lnTo>
                        <a:pt x="0" y="453"/>
                      </a:lnTo>
                      <a:lnTo>
                        <a:pt x="56" y="453"/>
                      </a:lnTo>
                      <a:lnTo>
                        <a:pt x="56" y="510"/>
                      </a:lnTo>
                      <a:lnTo>
                        <a:pt x="56" y="570"/>
                      </a:lnTo>
                      <a:lnTo>
                        <a:pt x="113" y="570"/>
                      </a:lnTo>
                      <a:lnTo>
                        <a:pt x="168" y="570"/>
                      </a:lnTo>
                      <a:lnTo>
                        <a:pt x="168" y="626"/>
                      </a:lnTo>
                      <a:lnTo>
                        <a:pt x="229" y="626"/>
                      </a:lnTo>
                      <a:lnTo>
                        <a:pt x="229" y="682"/>
                      </a:lnTo>
                      <a:lnTo>
                        <a:pt x="229" y="738"/>
                      </a:lnTo>
                      <a:lnTo>
                        <a:pt x="284" y="738"/>
                      </a:lnTo>
                      <a:lnTo>
                        <a:pt x="341" y="738"/>
                      </a:lnTo>
                      <a:lnTo>
                        <a:pt x="341" y="794"/>
                      </a:lnTo>
                      <a:lnTo>
                        <a:pt x="285" y="794"/>
                      </a:lnTo>
                      <a:lnTo>
                        <a:pt x="285" y="855"/>
                      </a:lnTo>
                      <a:lnTo>
                        <a:pt x="341" y="855"/>
                      </a:lnTo>
                      <a:lnTo>
                        <a:pt x="397" y="855"/>
                      </a:lnTo>
                      <a:lnTo>
                        <a:pt x="397" y="910"/>
                      </a:lnTo>
                      <a:lnTo>
                        <a:pt x="397" y="967"/>
                      </a:lnTo>
                      <a:lnTo>
                        <a:pt x="453" y="967"/>
                      </a:lnTo>
                      <a:lnTo>
                        <a:pt x="453" y="911"/>
                      </a:lnTo>
                      <a:lnTo>
                        <a:pt x="514" y="911"/>
                      </a:lnTo>
                      <a:lnTo>
                        <a:pt x="514" y="967"/>
                      </a:lnTo>
                      <a:lnTo>
                        <a:pt x="453" y="967"/>
                      </a:lnTo>
                      <a:lnTo>
                        <a:pt x="453" y="1023"/>
                      </a:lnTo>
                      <a:lnTo>
                        <a:pt x="514" y="1023"/>
                      </a:lnTo>
                      <a:lnTo>
                        <a:pt x="514" y="1079"/>
                      </a:lnTo>
                      <a:lnTo>
                        <a:pt x="455" y="1079"/>
                      </a:lnTo>
                      <a:lnTo>
                        <a:pt x="397" y="1079"/>
                      </a:lnTo>
                      <a:lnTo>
                        <a:pt x="397" y="1023"/>
                      </a:lnTo>
                      <a:lnTo>
                        <a:pt x="341" y="1023"/>
                      </a:lnTo>
                      <a:lnTo>
                        <a:pt x="341" y="967"/>
                      </a:lnTo>
                      <a:lnTo>
                        <a:pt x="341" y="911"/>
                      </a:lnTo>
                      <a:lnTo>
                        <a:pt x="285" y="911"/>
                      </a:lnTo>
                      <a:lnTo>
                        <a:pt x="285" y="855"/>
                      </a:lnTo>
                      <a:lnTo>
                        <a:pt x="229" y="855"/>
                      </a:lnTo>
                      <a:lnTo>
                        <a:pt x="229" y="794"/>
                      </a:lnTo>
                      <a:lnTo>
                        <a:pt x="170" y="794"/>
                      </a:lnTo>
                      <a:lnTo>
                        <a:pt x="112" y="794"/>
                      </a:lnTo>
                      <a:lnTo>
                        <a:pt x="112" y="852"/>
                      </a:lnTo>
                      <a:lnTo>
                        <a:pt x="112" y="911"/>
                      </a:lnTo>
                      <a:lnTo>
                        <a:pt x="168" y="911"/>
                      </a:lnTo>
                      <a:lnTo>
                        <a:pt x="168" y="967"/>
                      </a:lnTo>
                      <a:lnTo>
                        <a:pt x="229" y="967"/>
                      </a:lnTo>
                      <a:lnTo>
                        <a:pt x="229" y="1023"/>
                      </a:lnTo>
                      <a:lnTo>
                        <a:pt x="285" y="1023"/>
                      </a:lnTo>
                      <a:lnTo>
                        <a:pt x="285" y="1079"/>
                      </a:lnTo>
                      <a:lnTo>
                        <a:pt x="341" y="1079"/>
                      </a:lnTo>
                      <a:lnTo>
                        <a:pt x="341" y="1130"/>
                      </a:lnTo>
                      <a:lnTo>
                        <a:pt x="397" y="1130"/>
                      </a:lnTo>
                      <a:lnTo>
                        <a:pt x="397" y="1191"/>
                      </a:lnTo>
                      <a:lnTo>
                        <a:pt x="453" y="1191"/>
                      </a:lnTo>
                      <a:lnTo>
                        <a:pt x="453" y="1246"/>
                      </a:lnTo>
                      <a:lnTo>
                        <a:pt x="453" y="1303"/>
                      </a:lnTo>
                      <a:lnTo>
                        <a:pt x="514" y="1303"/>
                      </a:lnTo>
                      <a:lnTo>
                        <a:pt x="514" y="1247"/>
                      </a:lnTo>
                      <a:lnTo>
                        <a:pt x="569" y="1247"/>
                      </a:lnTo>
                      <a:lnTo>
                        <a:pt x="626" y="1247"/>
                      </a:lnTo>
                      <a:lnTo>
                        <a:pt x="626" y="1191"/>
                      </a:lnTo>
                      <a:lnTo>
                        <a:pt x="569" y="1191"/>
                      </a:lnTo>
                      <a:lnTo>
                        <a:pt x="514" y="119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2" name="Freeform 13">
                  <a:extLst>
                    <a:ext uri="{FF2B5EF4-FFF2-40B4-BE49-F238E27FC236}">
                      <a16:creationId xmlns:a16="http://schemas.microsoft.com/office/drawing/2014/main" id="{3A0049D9-560B-4A20-B6AD-4F21BAB9A2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74846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61 w 117"/>
                    <a:gd name="T3" fmla="*/ 112 h 112"/>
                    <a:gd name="T4" fmla="*/ 61 w 117"/>
                    <a:gd name="T5" fmla="*/ 56 h 112"/>
                    <a:gd name="T6" fmla="*/ 117 w 117"/>
                    <a:gd name="T7" fmla="*/ 56 h 112"/>
                    <a:gd name="T8" fmla="*/ 117 w 117"/>
                    <a:gd name="T9" fmla="*/ 0 h 112"/>
                    <a:gd name="T10" fmla="*/ 58 w 117"/>
                    <a:gd name="T11" fmla="*/ 0 h 112"/>
                    <a:gd name="T12" fmla="*/ 0 w 117"/>
                    <a:gd name="T13" fmla="*/ 0 h 112"/>
                    <a:gd name="T14" fmla="*/ 0 w 117"/>
                    <a:gd name="T15" fmla="*/ 57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61" y="112"/>
                      </a:lnTo>
                      <a:lnTo>
                        <a:pt x="61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3" name="Rectangle 14">
                  <a:extLst>
                    <a:ext uri="{FF2B5EF4-FFF2-40B4-BE49-F238E27FC236}">
                      <a16:creationId xmlns:a16="http://schemas.microsoft.com/office/drawing/2014/main" id="{E0814AB1-173D-417E-A3EA-311732F8FF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538506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4" name="Freeform 15">
                  <a:extLst>
                    <a:ext uri="{FF2B5EF4-FFF2-40B4-BE49-F238E27FC236}">
                      <a16:creationId xmlns:a16="http://schemas.microsoft.com/office/drawing/2014/main" id="{947CF820-656D-420F-B853-B321E1C3D3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86211" y="1600055"/>
                  <a:ext cx="184648" cy="251692"/>
                </a:xfrm>
                <a:custGeom>
                  <a:avLst/>
                  <a:gdLst>
                    <a:gd name="T0" fmla="*/ 0 w 168"/>
                    <a:gd name="T1" fmla="*/ 56 h 229"/>
                    <a:gd name="T2" fmla="*/ 0 w 168"/>
                    <a:gd name="T3" fmla="*/ 113 h 229"/>
                    <a:gd name="T4" fmla="*/ 0 w 168"/>
                    <a:gd name="T5" fmla="*/ 168 h 229"/>
                    <a:gd name="T6" fmla="*/ 56 w 168"/>
                    <a:gd name="T7" fmla="*/ 168 h 229"/>
                    <a:gd name="T8" fmla="*/ 56 w 168"/>
                    <a:gd name="T9" fmla="*/ 229 h 229"/>
                    <a:gd name="T10" fmla="*/ 112 w 168"/>
                    <a:gd name="T11" fmla="*/ 229 h 229"/>
                    <a:gd name="T12" fmla="*/ 112 w 168"/>
                    <a:gd name="T13" fmla="*/ 169 h 229"/>
                    <a:gd name="T14" fmla="*/ 112 w 168"/>
                    <a:gd name="T15" fmla="*/ 112 h 229"/>
                    <a:gd name="T16" fmla="*/ 168 w 168"/>
                    <a:gd name="T17" fmla="*/ 112 h 229"/>
                    <a:gd name="T18" fmla="*/ 168 w 168"/>
                    <a:gd name="T19" fmla="*/ 56 h 229"/>
                    <a:gd name="T20" fmla="*/ 112 w 168"/>
                    <a:gd name="T21" fmla="*/ 56 h 229"/>
                    <a:gd name="T22" fmla="*/ 112 w 168"/>
                    <a:gd name="T23" fmla="*/ 0 h 229"/>
                    <a:gd name="T24" fmla="*/ 56 w 168"/>
                    <a:gd name="T25" fmla="*/ 0 h 229"/>
                    <a:gd name="T26" fmla="*/ 56 w 168"/>
                    <a:gd name="T27" fmla="*/ 56 h 229"/>
                    <a:gd name="T28" fmla="*/ 0 w 168"/>
                    <a:gd name="T29" fmla="*/ 5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8" h="229">
                      <a:moveTo>
                        <a:pt x="0" y="56"/>
                      </a:moveTo>
                      <a:lnTo>
                        <a:pt x="0" y="113"/>
                      </a:lnTo>
                      <a:lnTo>
                        <a:pt x="0" y="168"/>
                      </a:lnTo>
                      <a:lnTo>
                        <a:pt x="56" y="168"/>
                      </a:lnTo>
                      <a:lnTo>
                        <a:pt x="56" y="229"/>
                      </a:lnTo>
                      <a:lnTo>
                        <a:pt x="112" y="229"/>
                      </a:lnTo>
                      <a:lnTo>
                        <a:pt x="112" y="169"/>
                      </a:lnTo>
                      <a:lnTo>
                        <a:pt x="112" y="112"/>
                      </a:ln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5" name="Rectangle 16">
                  <a:extLst>
                    <a:ext uri="{FF2B5EF4-FFF2-40B4-BE49-F238E27FC236}">
                      <a16:creationId xmlns:a16="http://schemas.microsoft.com/office/drawing/2014/main" id="{D8941CAD-1778-47CA-ADE1-DEDEC17724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228808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6" name="Rectangle 17">
                  <a:extLst>
                    <a:ext uri="{FF2B5EF4-FFF2-40B4-BE49-F238E27FC236}">
                      <a16:creationId xmlns:a16="http://schemas.microsoft.com/office/drawing/2014/main" id="{15567CF8-BB02-4469-B3D6-CEB41EB42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34963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7" name="Freeform 18">
                  <a:extLst>
                    <a:ext uri="{FF2B5EF4-FFF2-40B4-BE49-F238E27FC236}">
                      <a16:creationId xmlns:a16="http://schemas.microsoft.com/office/drawing/2014/main" id="{CD4E30EB-1E68-41E7-B6E4-6A3383DBBD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2411186"/>
                  <a:ext cx="313241" cy="184648"/>
                </a:xfrm>
                <a:custGeom>
                  <a:avLst/>
                  <a:gdLst>
                    <a:gd name="T0" fmla="*/ 0 w 285"/>
                    <a:gd name="T1" fmla="*/ 54 h 168"/>
                    <a:gd name="T2" fmla="*/ 0 w 285"/>
                    <a:gd name="T3" fmla="*/ 112 h 168"/>
                    <a:gd name="T4" fmla="*/ 56 w 285"/>
                    <a:gd name="T5" fmla="*/ 112 h 168"/>
                    <a:gd name="T6" fmla="*/ 113 w 285"/>
                    <a:gd name="T7" fmla="*/ 112 h 168"/>
                    <a:gd name="T8" fmla="*/ 168 w 285"/>
                    <a:gd name="T9" fmla="*/ 112 h 168"/>
                    <a:gd name="T10" fmla="*/ 168 w 285"/>
                    <a:gd name="T11" fmla="*/ 168 h 168"/>
                    <a:gd name="T12" fmla="*/ 229 w 285"/>
                    <a:gd name="T13" fmla="*/ 168 h 168"/>
                    <a:gd name="T14" fmla="*/ 229 w 285"/>
                    <a:gd name="T15" fmla="*/ 112 h 168"/>
                    <a:gd name="T16" fmla="*/ 285 w 285"/>
                    <a:gd name="T17" fmla="*/ 112 h 168"/>
                    <a:gd name="T18" fmla="*/ 285 w 285"/>
                    <a:gd name="T19" fmla="*/ 51 h 168"/>
                    <a:gd name="T20" fmla="*/ 229 w 285"/>
                    <a:gd name="T21" fmla="*/ 51 h 168"/>
                    <a:gd name="T22" fmla="*/ 229 w 285"/>
                    <a:gd name="T23" fmla="*/ 0 h 168"/>
                    <a:gd name="T24" fmla="*/ 168 w 285"/>
                    <a:gd name="T25" fmla="*/ 0 h 168"/>
                    <a:gd name="T26" fmla="*/ 168 w 285"/>
                    <a:gd name="T27" fmla="*/ 51 h 168"/>
                    <a:gd name="T28" fmla="*/ 113 w 285"/>
                    <a:gd name="T29" fmla="*/ 51 h 168"/>
                    <a:gd name="T30" fmla="*/ 56 w 285"/>
                    <a:gd name="T31" fmla="*/ 51 h 168"/>
                    <a:gd name="T32" fmla="*/ 56 w 285"/>
                    <a:gd name="T33" fmla="*/ 0 h 168"/>
                    <a:gd name="T34" fmla="*/ 0 w 285"/>
                    <a:gd name="T35" fmla="*/ 0 h 168"/>
                    <a:gd name="T36" fmla="*/ 0 w 285"/>
                    <a:gd name="T37" fmla="*/ 5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5" h="168">
                      <a:moveTo>
                        <a:pt x="0" y="54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lnTo>
                        <a:pt x="168" y="112"/>
                      </a:lnTo>
                      <a:lnTo>
                        <a:pt x="168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285" y="112"/>
                      </a:lnTo>
                      <a:lnTo>
                        <a:pt x="285" y="51"/>
                      </a:lnTo>
                      <a:lnTo>
                        <a:pt x="229" y="51"/>
                      </a:lnTo>
                      <a:lnTo>
                        <a:pt x="229" y="0"/>
                      </a:lnTo>
                      <a:lnTo>
                        <a:pt x="168" y="0"/>
                      </a:lnTo>
                      <a:lnTo>
                        <a:pt x="168" y="51"/>
                      </a:lnTo>
                      <a:lnTo>
                        <a:pt x="113" y="51"/>
                      </a:lnTo>
                      <a:lnTo>
                        <a:pt x="56" y="51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8" name="Freeform 19">
                  <a:extLst>
                    <a:ext uri="{FF2B5EF4-FFF2-40B4-BE49-F238E27FC236}">
                      <a16:creationId xmlns:a16="http://schemas.microsoft.com/office/drawing/2014/main" id="{DE8B8102-F555-447B-918F-5B8611314E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913297"/>
                  <a:ext cx="251692" cy="436340"/>
                </a:xfrm>
                <a:custGeom>
                  <a:avLst/>
                  <a:gdLst>
                    <a:gd name="T0" fmla="*/ 117 w 229"/>
                    <a:gd name="T1" fmla="*/ 56 h 397"/>
                    <a:gd name="T2" fmla="*/ 117 w 229"/>
                    <a:gd name="T3" fmla="*/ 112 h 397"/>
                    <a:gd name="T4" fmla="*/ 59 w 229"/>
                    <a:gd name="T5" fmla="*/ 112 h 397"/>
                    <a:gd name="T6" fmla="*/ 0 w 229"/>
                    <a:gd name="T7" fmla="*/ 112 h 397"/>
                    <a:gd name="T8" fmla="*/ 0 w 229"/>
                    <a:gd name="T9" fmla="*/ 168 h 397"/>
                    <a:gd name="T10" fmla="*/ 59 w 229"/>
                    <a:gd name="T11" fmla="*/ 168 h 397"/>
                    <a:gd name="T12" fmla="*/ 117 w 229"/>
                    <a:gd name="T13" fmla="*/ 168 h 397"/>
                    <a:gd name="T14" fmla="*/ 117 w 229"/>
                    <a:gd name="T15" fmla="*/ 226 h 397"/>
                    <a:gd name="T16" fmla="*/ 117 w 229"/>
                    <a:gd name="T17" fmla="*/ 285 h 397"/>
                    <a:gd name="T18" fmla="*/ 61 w 229"/>
                    <a:gd name="T19" fmla="*/ 285 h 397"/>
                    <a:gd name="T20" fmla="*/ 61 w 229"/>
                    <a:gd name="T21" fmla="*/ 341 h 397"/>
                    <a:gd name="T22" fmla="*/ 61 w 229"/>
                    <a:gd name="T23" fmla="*/ 397 h 397"/>
                    <a:gd name="T24" fmla="*/ 117 w 229"/>
                    <a:gd name="T25" fmla="*/ 397 h 397"/>
                    <a:gd name="T26" fmla="*/ 117 w 229"/>
                    <a:gd name="T27" fmla="*/ 341 h 397"/>
                    <a:gd name="T28" fmla="*/ 173 w 229"/>
                    <a:gd name="T29" fmla="*/ 341 h 397"/>
                    <a:gd name="T30" fmla="*/ 173 w 229"/>
                    <a:gd name="T31" fmla="*/ 284 h 397"/>
                    <a:gd name="T32" fmla="*/ 173 w 229"/>
                    <a:gd name="T33" fmla="*/ 226 h 397"/>
                    <a:gd name="T34" fmla="*/ 173 w 229"/>
                    <a:gd name="T35" fmla="*/ 169 h 397"/>
                    <a:gd name="T36" fmla="*/ 173 w 229"/>
                    <a:gd name="T37" fmla="*/ 112 h 397"/>
                    <a:gd name="T38" fmla="*/ 229 w 229"/>
                    <a:gd name="T39" fmla="*/ 112 h 397"/>
                    <a:gd name="T40" fmla="*/ 229 w 229"/>
                    <a:gd name="T41" fmla="*/ 56 h 397"/>
                    <a:gd name="T42" fmla="*/ 229 w 229"/>
                    <a:gd name="T43" fmla="*/ 0 h 397"/>
                    <a:gd name="T44" fmla="*/ 173 w 229"/>
                    <a:gd name="T45" fmla="*/ 0 h 397"/>
                    <a:gd name="T46" fmla="*/ 173 w 229"/>
                    <a:gd name="T47" fmla="*/ 56 h 397"/>
                    <a:gd name="T48" fmla="*/ 117 w 229"/>
                    <a:gd name="T49" fmla="*/ 56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9" h="397">
                      <a:moveTo>
                        <a:pt x="117" y="56"/>
                      </a:moveTo>
                      <a:lnTo>
                        <a:pt x="117" y="112"/>
                      </a:lnTo>
                      <a:lnTo>
                        <a:pt x="59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9" y="168"/>
                      </a:lnTo>
                      <a:lnTo>
                        <a:pt x="117" y="168"/>
                      </a:lnTo>
                      <a:lnTo>
                        <a:pt x="117" y="226"/>
                      </a:lnTo>
                      <a:lnTo>
                        <a:pt x="117" y="285"/>
                      </a:lnTo>
                      <a:lnTo>
                        <a:pt x="61" y="285"/>
                      </a:lnTo>
                      <a:lnTo>
                        <a:pt x="61" y="341"/>
                      </a:lnTo>
                      <a:lnTo>
                        <a:pt x="61" y="397"/>
                      </a:lnTo>
                      <a:lnTo>
                        <a:pt x="117" y="397"/>
                      </a:lnTo>
                      <a:lnTo>
                        <a:pt x="117" y="341"/>
                      </a:lnTo>
                      <a:lnTo>
                        <a:pt x="173" y="341"/>
                      </a:lnTo>
                      <a:lnTo>
                        <a:pt x="173" y="284"/>
                      </a:lnTo>
                      <a:lnTo>
                        <a:pt x="173" y="226"/>
                      </a:lnTo>
                      <a:lnTo>
                        <a:pt x="173" y="169"/>
                      </a:lnTo>
                      <a:lnTo>
                        <a:pt x="173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29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9" name="Rectangle 20">
                  <a:extLst>
                    <a:ext uri="{FF2B5EF4-FFF2-40B4-BE49-F238E27FC236}">
                      <a16:creationId xmlns:a16="http://schemas.microsoft.com/office/drawing/2014/main" id="{A1C82EB3-D2B0-473B-A92A-29EC8CB3D8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851747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0" name="Rectangle 21">
                  <a:extLst>
                    <a:ext uri="{FF2B5EF4-FFF2-40B4-BE49-F238E27FC236}">
                      <a16:creationId xmlns:a16="http://schemas.microsoft.com/office/drawing/2014/main" id="{2DAB5CB3-8889-490C-BE68-3CAF08774A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1" name="Freeform 22">
                  <a:extLst>
                    <a:ext uri="{FF2B5EF4-FFF2-40B4-BE49-F238E27FC236}">
                      <a16:creationId xmlns:a16="http://schemas.microsoft.com/office/drawing/2014/main" id="{D7FFC477-AA16-4EB9-8AE3-8799B1C56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349637"/>
                  <a:ext cx="190143" cy="184648"/>
                </a:xfrm>
                <a:custGeom>
                  <a:avLst/>
                  <a:gdLst>
                    <a:gd name="T0" fmla="*/ 56 w 173"/>
                    <a:gd name="T1" fmla="*/ 0 h 168"/>
                    <a:gd name="T2" fmla="*/ 56 w 173"/>
                    <a:gd name="T3" fmla="*/ 57 h 168"/>
                    <a:gd name="T4" fmla="*/ 56 w 173"/>
                    <a:gd name="T5" fmla="*/ 107 h 168"/>
                    <a:gd name="T6" fmla="*/ 0 w 173"/>
                    <a:gd name="T7" fmla="*/ 107 h 168"/>
                    <a:gd name="T8" fmla="*/ 0 w 173"/>
                    <a:gd name="T9" fmla="*/ 168 h 168"/>
                    <a:gd name="T10" fmla="*/ 57 w 173"/>
                    <a:gd name="T11" fmla="*/ 168 h 168"/>
                    <a:gd name="T12" fmla="*/ 112 w 173"/>
                    <a:gd name="T13" fmla="*/ 168 h 168"/>
                    <a:gd name="T14" fmla="*/ 112 w 173"/>
                    <a:gd name="T15" fmla="*/ 110 h 168"/>
                    <a:gd name="T16" fmla="*/ 112 w 173"/>
                    <a:gd name="T17" fmla="*/ 56 h 168"/>
                    <a:gd name="T18" fmla="*/ 173 w 173"/>
                    <a:gd name="T19" fmla="*/ 56 h 168"/>
                    <a:gd name="T20" fmla="*/ 173 w 173"/>
                    <a:gd name="T21" fmla="*/ 0 h 168"/>
                    <a:gd name="T22" fmla="*/ 115 w 173"/>
                    <a:gd name="T23" fmla="*/ 0 h 168"/>
                    <a:gd name="T24" fmla="*/ 56 w 173"/>
                    <a:gd name="T25" fmla="*/ 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168">
                      <a:moveTo>
                        <a:pt x="56" y="0"/>
                      </a:moveTo>
                      <a:lnTo>
                        <a:pt x="56" y="57"/>
                      </a:lnTo>
                      <a:lnTo>
                        <a:pt x="56" y="107"/>
                      </a:lnTo>
                      <a:lnTo>
                        <a:pt x="0" y="107"/>
                      </a:lnTo>
                      <a:lnTo>
                        <a:pt x="0" y="168"/>
                      </a:lnTo>
                      <a:lnTo>
                        <a:pt x="57" y="168"/>
                      </a:lnTo>
                      <a:lnTo>
                        <a:pt x="112" y="168"/>
                      </a:lnTo>
                      <a:lnTo>
                        <a:pt x="112" y="110"/>
                      </a:lnTo>
                      <a:lnTo>
                        <a:pt x="112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5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2" name="Freeform 23">
                  <a:extLst>
                    <a:ext uri="{FF2B5EF4-FFF2-40B4-BE49-F238E27FC236}">
                      <a16:creationId xmlns:a16="http://schemas.microsoft.com/office/drawing/2014/main" id="{5E78E5BF-E251-4044-AC3F-A0A849A38F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97944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6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6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6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3" name="Rectangle 24">
                  <a:extLst>
                    <a:ext uri="{FF2B5EF4-FFF2-40B4-BE49-F238E27FC236}">
                      <a16:creationId xmlns:a16="http://schemas.microsoft.com/office/drawing/2014/main" id="{A369B73F-866D-4DE5-930A-3A7854EFD7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53428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4" name="Rectangle 25">
                  <a:extLst>
                    <a:ext uri="{FF2B5EF4-FFF2-40B4-BE49-F238E27FC236}">
                      <a16:creationId xmlns:a16="http://schemas.microsoft.com/office/drawing/2014/main" id="{68D6A8B8-0FDB-491B-BEA9-A28005A5B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95834"/>
                  <a:ext cx="61549" cy="61549"/>
                </a:xfrm>
                <a:prstGeom prst="rect">
                  <a:avLst/>
                </a:prstGeom>
                <a:solidFill>
                  <a:srgbClr val="556D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5" name="Rectangle 26">
                  <a:extLst>
                    <a:ext uri="{FF2B5EF4-FFF2-40B4-BE49-F238E27FC236}">
                      <a16:creationId xmlns:a16="http://schemas.microsoft.com/office/drawing/2014/main" id="{EF685AE5-67C9-49BE-97E8-ABCF4C4BC2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26773" y="253428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6" name="Rectangle 27">
                  <a:extLst>
                    <a:ext uri="{FF2B5EF4-FFF2-40B4-BE49-F238E27FC236}">
                      <a16:creationId xmlns:a16="http://schemas.microsoft.com/office/drawing/2014/main" id="{2F639D35-A0E9-45FD-AD52-8CF68BA901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723153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7" name="Rectangle 28">
                  <a:extLst>
                    <a:ext uri="{FF2B5EF4-FFF2-40B4-BE49-F238E27FC236}">
                      <a16:creationId xmlns:a16="http://schemas.microsoft.com/office/drawing/2014/main" id="{1159023D-CFA0-46EB-B36C-90FC8F7482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6160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8" name="Rectangle 29">
                  <a:extLst>
                    <a:ext uri="{FF2B5EF4-FFF2-40B4-BE49-F238E27FC236}">
                      <a16:creationId xmlns:a16="http://schemas.microsoft.com/office/drawing/2014/main" id="{1C8E7BF6-A017-4D30-825D-49F62E81B6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9" name="Rectangle 30">
                  <a:extLst>
                    <a:ext uri="{FF2B5EF4-FFF2-40B4-BE49-F238E27FC236}">
                      <a16:creationId xmlns:a16="http://schemas.microsoft.com/office/drawing/2014/main" id="{41B694F8-D7AD-4064-95DC-DD982DB143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409912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0" name="Rectangle 31">
                  <a:extLst>
                    <a:ext uri="{FF2B5EF4-FFF2-40B4-BE49-F238E27FC236}">
                      <a16:creationId xmlns:a16="http://schemas.microsoft.com/office/drawing/2014/main" id="{E83AAF3A-5E0C-4858-875B-87F22FF663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1" name="Rectangle 32">
                  <a:extLst>
                    <a:ext uri="{FF2B5EF4-FFF2-40B4-BE49-F238E27FC236}">
                      <a16:creationId xmlns:a16="http://schemas.microsoft.com/office/drawing/2014/main" id="{09ADA45B-4E3E-4F83-9A4D-83269347A2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164989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2" name="Rectangle 33">
                  <a:extLst>
                    <a:ext uri="{FF2B5EF4-FFF2-40B4-BE49-F238E27FC236}">
                      <a16:creationId xmlns:a16="http://schemas.microsoft.com/office/drawing/2014/main" id="{6E9325CE-AC5C-4848-B012-AB727C97B9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600055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3" name="Rectangle 34">
                  <a:extLst>
                    <a:ext uri="{FF2B5EF4-FFF2-40B4-BE49-F238E27FC236}">
                      <a16:creationId xmlns:a16="http://schemas.microsoft.com/office/drawing/2014/main" id="{46389401-AAD1-478A-830C-F0BE1392B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14805" y="197484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4" name="Rectangle 35">
                  <a:extLst>
                    <a:ext uri="{FF2B5EF4-FFF2-40B4-BE49-F238E27FC236}">
                      <a16:creationId xmlns:a16="http://schemas.microsoft.com/office/drawing/2014/main" id="{4E29A6AA-75A1-447F-846E-A429D372E0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5" name="Rectangle 36">
                  <a:extLst>
                    <a:ext uri="{FF2B5EF4-FFF2-40B4-BE49-F238E27FC236}">
                      <a16:creationId xmlns:a16="http://schemas.microsoft.com/office/drawing/2014/main" id="{1045F634-0FD6-44C8-A175-8F09581577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71461"/>
                  <a:ext cx="61549" cy="67045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6" name="Rectangle 37">
                  <a:extLst>
                    <a:ext uri="{FF2B5EF4-FFF2-40B4-BE49-F238E27FC236}">
                      <a16:creationId xmlns:a16="http://schemas.microsoft.com/office/drawing/2014/main" id="{4C50BD4F-4B0B-4DC9-AE8F-6F09721AB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34963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7" name="Rectangle 38">
                  <a:extLst>
                    <a:ext uri="{FF2B5EF4-FFF2-40B4-BE49-F238E27FC236}">
                      <a16:creationId xmlns:a16="http://schemas.microsoft.com/office/drawing/2014/main" id="{3EC0BA9B-9921-4E37-80EC-5AF7EF3C05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411186"/>
                  <a:ext cx="61549" cy="56054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8" name="Rectangle 39">
                  <a:extLst>
                    <a:ext uri="{FF2B5EF4-FFF2-40B4-BE49-F238E27FC236}">
                      <a16:creationId xmlns:a16="http://schemas.microsoft.com/office/drawing/2014/main" id="{69205854-4857-4DF2-85A1-2E1AD08F6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66160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9" name="Rectangle 40">
                  <a:extLst>
                    <a:ext uri="{FF2B5EF4-FFF2-40B4-BE49-F238E27FC236}">
                      <a16:creationId xmlns:a16="http://schemas.microsoft.com/office/drawing/2014/main" id="{443EFC4D-CA8F-4403-940E-66D862D02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538506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0" name="Rectangle 41">
                  <a:extLst>
                    <a:ext uri="{FF2B5EF4-FFF2-40B4-BE49-F238E27FC236}">
                      <a16:creationId xmlns:a16="http://schemas.microsoft.com/office/drawing/2014/main" id="{DC1B88DC-2D35-4BF0-A14E-45C7E7AC51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226538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1" name="Rectangle 42">
                  <a:extLst>
                    <a:ext uri="{FF2B5EF4-FFF2-40B4-BE49-F238E27FC236}">
                      <a16:creationId xmlns:a16="http://schemas.microsoft.com/office/drawing/2014/main" id="{87B96EE0-ACDA-4280-B742-BBA70D04C3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74846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2" name="Rectangle 43">
                  <a:extLst>
                    <a:ext uri="{FF2B5EF4-FFF2-40B4-BE49-F238E27FC236}">
                      <a16:creationId xmlns:a16="http://schemas.microsoft.com/office/drawing/2014/main" id="{3ACA2611-5226-41D6-B639-B37390BF07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723153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3" name="Rectangle 44">
                  <a:extLst>
                    <a:ext uri="{FF2B5EF4-FFF2-40B4-BE49-F238E27FC236}">
                      <a16:creationId xmlns:a16="http://schemas.microsoft.com/office/drawing/2014/main" id="{6CE6BC95-AD37-4E24-B043-4ACB3BC6D1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288087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4" name="Rectangle 45">
                  <a:extLst>
                    <a:ext uri="{FF2B5EF4-FFF2-40B4-BE49-F238E27FC236}">
                      <a16:creationId xmlns:a16="http://schemas.microsoft.com/office/drawing/2014/main" id="{BD247339-5574-4860-A63E-C687693A72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534284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5" name="Rectangle 46">
                  <a:extLst>
                    <a:ext uri="{FF2B5EF4-FFF2-40B4-BE49-F238E27FC236}">
                      <a16:creationId xmlns:a16="http://schemas.microsoft.com/office/drawing/2014/main" id="{3F9EBF84-DF81-4F55-9A61-9E0D2F228D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12694" y="2036395"/>
                  <a:ext cx="61549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6" name="Rectangle 47">
                  <a:extLst>
                    <a:ext uri="{FF2B5EF4-FFF2-40B4-BE49-F238E27FC236}">
                      <a16:creationId xmlns:a16="http://schemas.microsoft.com/office/drawing/2014/main" id="{4CE87830-3A31-41A4-8EEC-DB482017FE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95834"/>
                  <a:ext cx="67045" cy="61549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7" name="Freeform 48">
                  <a:extLst>
                    <a:ext uri="{FF2B5EF4-FFF2-40B4-BE49-F238E27FC236}">
                      <a16:creationId xmlns:a16="http://schemas.microsoft.com/office/drawing/2014/main" id="{B997D0B9-F9F1-4193-B911-4A3EEF26B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949871" y="2534284"/>
                  <a:ext cx="246197" cy="123098"/>
                </a:xfrm>
                <a:custGeom>
                  <a:avLst/>
                  <a:gdLst>
                    <a:gd name="T0" fmla="*/ 170 w 224"/>
                    <a:gd name="T1" fmla="*/ 56 h 112"/>
                    <a:gd name="T2" fmla="*/ 114 w 224"/>
                    <a:gd name="T3" fmla="*/ 56 h 112"/>
                    <a:gd name="T4" fmla="*/ 56 w 224"/>
                    <a:gd name="T5" fmla="*/ 56 h 112"/>
                    <a:gd name="T6" fmla="*/ 56 w 224"/>
                    <a:gd name="T7" fmla="*/ 0 h 112"/>
                    <a:gd name="T8" fmla="*/ 0 w 224"/>
                    <a:gd name="T9" fmla="*/ 0 h 112"/>
                    <a:gd name="T10" fmla="*/ 0 w 224"/>
                    <a:gd name="T11" fmla="*/ 55 h 112"/>
                    <a:gd name="T12" fmla="*/ 0 w 224"/>
                    <a:gd name="T13" fmla="*/ 112 h 112"/>
                    <a:gd name="T14" fmla="*/ 57 w 224"/>
                    <a:gd name="T15" fmla="*/ 112 h 112"/>
                    <a:gd name="T16" fmla="*/ 114 w 224"/>
                    <a:gd name="T17" fmla="*/ 112 h 112"/>
                    <a:gd name="T18" fmla="*/ 170 w 224"/>
                    <a:gd name="T19" fmla="*/ 112 h 112"/>
                    <a:gd name="T20" fmla="*/ 224 w 224"/>
                    <a:gd name="T21" fmla="*/ 112 h 112"/>
                    <a:gd name="T22" fmla="*/ 224 w 224"/>
                    <a:gd name="T23" fmla="*/ 56 h 112"/>
                    <a:gd name="T24" fmla="*/ 170 w 224"/>
                    <a:gd name="T2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4" h="112">
                      <a:moveTo>
                        <a:pt x="170" y="56"/>
                      </a:moveTo>
                      <a:lnTo>
                        <a:pt x="114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7" y="112"/>
                      </a:lnTo>
                      <a:lnTo>
                        <a:pt x="114" y="112"/>
                      </a:lnTo>
                      <a:lnTo>
                        <a:pt x="170" y="112"/>
                      </a:lnTo>
                      <a:lnTo>
                        <a:pt x="224" y="112"/>
                      </a:lnTo>
                      <a:lnTo>
                        <a:pt x="224" y="56"/>
                      </a:lnTo>
                      <a:lnTo>
                        <a:pt x="170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8" name="Freeform 49">
                  <a:extLst>
                    <a:ext uri="{FF2B5EF4-FFF2-40B4-BE49-F238E27FC236}">
                      <a16:creationId xmlns:a16="http://schemas.microsoft.com/office/drawing/2014/main" id="{6BF607E5-F3BC-4C05-9734-999F259C63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11420" y="2226538"/>
                  <a:ext cx="184648" cy="123098"/>
                </a:xfrm>
                <a:custGeom>
                  <a:avLst/>
                  <a:gdLst>
                    <a:gd name="T0" fmla="*/ 113 w 168"/>
                    <a:gd name="T1" fmla="*/ 112 h 112"/>
                    <a:gd name="T2" fmla="*/ 168 w 168"/>
                    <a:gd name="T3" fmla="*/ 112 h 112"/>
                    <a:gd name="T4" fmla="*/ 168 w 168"/>
                    <a:gd name="T5" fmla="*/ 56 h 112"/>
                    <a:gd name="T6" fmla="*/ 113 w 168"/>
                    <a:gd name="T7" fmla="*/ 56 h 112"/>
                    <a:gd name="T8" fmla="*/ 56 w 168"/>
                    <a:gd name="T9" fmla="*/ 56 h 112"/>
                    <a:gd name="T10" fmla="*/ 56 w 168"/>
                    <a:gd name="T11" fmla="*/ 0 h 112"/>
                    <a:gd name="T12" fmla="*/ 0 w 168"/>
                    <a:gd name="T13" fmla="*/ 0 h 112"/>
                    <a:gd name="T14" fmla="*/ 0 w 168"/>
                    <a:gd name="T15" fmla="*/ 56 h 112"/>
                    <a:gd name="T16" fmla="*/ 0 w 168"/>
                    <a:gd name="T17" fmla="*/ 112 h 112"/>
                    <a:gd name="T18" fmla="*/ 56 w 168"/>
                    <a:gd name="T19" fmla="*/ 112 h 112"/>
                    <a:gd name="T20" fmla="*/ 113 w 168"/>
                    <a:gd name="T21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8" h="112">
                      <a:moveTo>
                        <a:pt x="113" y="112"/>
                      </a:moveTo>
                      <a:lnTo>
                        <a:pt x="168" y="112"/>
                      </a:lnTo>
                      <a:lnTo>
                        <a:pt x="168" y="56"/>
                      </a:lnTo>
                      <a:lnTo>
                        <a:pt x="113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11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9" name="Freeform 50">
                  <a:extLst>
                    <a:ext uri="{FF2B5EF4-FFF2-40B4-BE49-F238E27FC236}">
                      <a16:creationId xmlns:a16="http://schemas.microsoft.com/office/drawing/2014/main" id="{954C2482-6CFD-4C3E-BDD4-51FED1B60F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40014" y="191329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8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8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0" name="Rectangle 51">
                  <a:extLst>
                    <a:ext uri="{FF2B5EF4-FFF2-40B4-BE49-F238E27FC236}">
                      <a16:creationId xmlns:a16="http://schemas.microsoft.com/office/drawing/2014/main" id="{90E6A32B-5384-4433-97B7-A7B1C1657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226538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1" name="Rectangle 52">
                  <a:extLst>
                    <a:ext uri="{FF2B5EF4-FFF2-40B4-BE49-F238E27FC236}">
                      <a16:creationId xmlns:a16="http://schemas.microsoft.com/office/drawing/2014/main" id="{3FC643DB-7F7A-4D0F-8DE3-4DC41A4A5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538506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2" name="Freeform 53">
                  <a:extLst>
                    <a:ext uri="{FF2B5EF4-FFF2-40B4-BE49-F238E27FC236}">
                      <a16:creationId xmlns:a16="http://schemas.microsoft.com/office/drawing/2014/main" id="{EB690529-2C3C-42DC-A358-6C8C4EEA30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88087"/>
                  <a:ext cx="436340" cy="369295"/>
                </a:xfrm>
                <a:custGeom>
                  <a:avLst/>
                  <a:gdLst>
                    <a:gd name="T0" fmla="*/ 341 w 397"/>
                    <a:gd name="T1" fmla="*/ 163 h 336"/>
                    <a:gd name="T2" fmla="*/ 285 w 397"/>
                    <a:gd name="T3" fmla="*/ 163 h 336"/>
                    <a:gd name="T4" fmla="*/ 285 w 397"/>
                    <a:gd name="T5" fmla="*/ 112 h 336"/>
                    <a:gd name="T6" fmla="*/ 229 w 397"/>
                    <a:gd name="T7" fmla="*/ 112 h 336"/>
                    <a:gd name="T8" fmla="*/ 229 w 397"/>
                    <a:gd name="T9" fmla="*/ 56 h 336"/>
                    <a:gd name="T10" fmla="*/ 173 w 397"/>
                    <a:gd name="T11" fmla="*/ 56 h 336"/>
                    <a:gd name="T12" fmla="*/ 173 w 397"/>
                    <a:gd name="T13" fmla="*/ 0 h 336"/>
                    <a:gd name="T14" fmla="*/ 112 w 397"/>
                    <a:gd name="T15" fmla="*/ 0 h 336"/>
                    <a:gd name="T16" fmla="*/ 112 w 397"/>
                    <a:gd name="T17" fmla="*/ 56 h 336"/>
                    <a:gd name="T18" fmla="*/ 56 w 397"/>
                    <a:gd name="T19" fmla="*/ 56 h 336"/>
                    <a:gd name="T20" fmla="*/ 56 w 397"/>
                    <a:gd name="T21" fmla="*/ 112 h 336"/>
                    <a:gd name="T22" fmla="*/ 0 w 397"/>
                    <a:gd name="T23" fmla="*/ 112 h 336"/>
                    <a:gd name="T24" fmla="*/ 0 w 397"/>
                    <a:gd name="T25" fmla="*/ 163 h 336"/>
                    <a:gd name="T26" fmla="*/ 57 w 397"/>
                    <a:gd name="T27" fmla="*/ 163 h 336"/>
                    <a:gd name="T28" fmla="*/ 112 w 397"/>
                    <a:gd name="T29" fmla="*/ 163 h 336"/>
                    <a:gd name="T30" fmla="*/ 112 w 397"/>
                    <a:gd name="T31" fmla="*/ 112 h 336"/>
                    <a:gd name="T32" fmla="*/ 173 w 397"/>
                    <a:gd name="T33" fmla="*/ 112 h 336"/>
                    <a:gd name="T34" fmla="*/ 173 w 397"/>
                    <a:gd name="T35" fmla="*/ 163 h 336"/>
                    <a:gd name="T36" fmla="*/ 229 w 397"/>
                    <a:gd name="T37" fmla="*/ 163 h 336"/>
                    <a:gd name="T38" fmla="*/ 229 w 397"/>
                    <a:gd name="T39" fmla="*/ 224 h 336"/>
                    <a:gd name="T40" fmla="*/ 285 w 397"/>
                    <a:gd name="T41" fmla="*/ 224 h 336"/>
                    <a:gd name="T42" fmla="*/ 285 w 397"/>
                    <a:gd name="T43" fmla="*/ 280 h 336"/>
                    <a:gd name="T44" fmla="*/ 341 w 397"/>
                    <a:gd name="T45" fmla="*/ 280 h 336"/>
                    <a:gd name="T46" fmla="*/ 341 w 397"/>
                    <a:gd name="T47" fmla="*/ 336 h 336"/>
                    <a:gd name="T48" fmla="*/ 397 w 397"/>
                    <a:gd name="T49" fmla="*/ 336 h 336"/>
                    <a:gd name="T50" fmla="*/ 397 w 397"/>
                    <a:gd name="T51" fmla="*/ 279 h 336"/>
                    <a:gd name="T52" fmla="*/ 397 w 397"/>
                    <a:gd name="T53" fmla="*/ 224 h 336"/>
                    <a:gd name="T54" fmla="*/ 341 w 397"/>
                    <a:gd name="T55" fmla="*/ 224 h 336"/>
                    <a:gd name="T56" fmla="*/ 341 w 397"/>
                    <a:gd name="T57" fmla="*/ 163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7" h="336">
                      <a:moveTo>
                        <a:pt x="341" y="163"/>
                      </a:moveTo>
                      <a:lnTo>
                        <a:pt x="285" y="163"/>
                      </a:lnTo>
                      <a:lnTo>
                        <a:pt x="285" y="112"/>
                      </a:ln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2" y="0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3"/>
                      </a:lnTo>
                      <a:lnTo>
                        <a:pt x="57" y="163"/>
                      </a:lnTo>
                      <a:lnTo>
                        <a:pt x="112" y="163"/>
                      </a:lnTo>
                      <a:lnTo>
                        <a:pt x="112" y="112"/>
                      </a:lnTo>
                      <a:lnTo>
                        <a:pt x="173" y="112"/>
                      </a:lnTo>
                      <a:lnTo>
                        <a:pt x="173" y="163"/>
                      </a:lnTo>
                      <a:lnTo>
                        <a:pt x="229" y="163"/>
                      </a:lnTo>
                      <a:lnTo>
                        <a:pt x="229" y="224"/>
                      </a:lnTo>
                      <a:lnTo>
                        <a:pt x="285" y="224"/>
                      </a:lnTo>
                      <a:lnTo>
                        <a:pt x="285" y="280"/>
                      </a:lnTo>
                      <a:lnTo>
                        <a:pt x="341" y="280"/>
                      </a:lnTo>
                      <a:lnTo>
                        <a:pt x="341" y="336"/>
                      </a:lnTo>
                      <a:lnTo>
                        <a:pt x="397" y="336"/>
                      </a:lnTo>
                      <a:lnTo>
                        <a:pt x="397" y="279"/>
                      </a:lnTo>
                      <a:lnTo>
                        <a:pt x="397" y="224"/>
                      </a:lnTo>
                      <a:lnTo>
                        <a:pt x="341" y="224"/>
                      </a:lnTo>
                      <a:lnTo>
                        <a:pt x="341" y="16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3" name="Freeform 54">
                  <a:extLst>
                    <a:ext uri="{FF2B5EF4-FFF2-40B4-BE49-F238E27FC236}">
                      <a16:creationId xmlns:a16="http://schemas.microsoft.com/office/drawing/2014/main" id="{71452DFE-567E-47D9-9A36-B705A6DE8B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1600055"/>
                  <a:ext cx="190143" cy="251692"/>
                </a:xfrm>
                <a:custGeom>
                  <a:avLst/>
                  <a:gdLst>
                    <a:gd name="T0" fmla="*/ 0 w 173"/>
                    <a:gd name="T1" fmla="*/ 0 h 229"/>
                    <a:gd name="T2" fmla="*/ 0 w 173"/>
                    <a:gd name="T3" fmla="*/ 56 h 229"/>
                    <a:gd name="T4" fmla="*/ 56 w 173"/>
                    <a:gd name="T5" fmla="*/ 56 h 229"/>
                    <a:gd name="T6" fmla="*/ 56 w 173"/>
                    <a:gd name="T7" fmla="*/ 112 h 229"/>
                    <a:gd name="T8" fmla="*/ 0 w 173"/>
                    <a:gd name="T9" fmla="*/ 112 h 229"/>
                    <a:gd name="T10" fmla="*/ 0 w 173"/>
                    <a:gd name="T11" fmla="*/ 169 h 229"/>
                    <a:gd name="T12" fmla="*/ 0 w 173"/>
                    <a:gd name="T13" fmla="*/ 229 h 229"/>
                    <a:gd name="T14" fmla="*/ 56 w 173"/>
                    <a:gd name="T15" fmla="*/ 229 h 229"/>
                    <a:gd name="T16" fmla="*/ 56 w 173"/>
                    <a:gd name="T17" fmla="*/ 168 h 229"/>
                    <a:gd name="T18" fmla="*/ 114 w 173"/>
                    <a:gd name="T19" fmla="*/ 168 h 229"/>
                    <a:gd name="T20" fmla="*/ 173 w 173"/>
                    <a:gd name="T21" fmla="*/ 168 h 229"/>
                    <a:gd name="T22" fmla="*/ 173 w 173"/>
                    <a:gd name="T23" fmla="*/ 112 h 229"/>
                    <a:gd name="T24" fmla="*/ 112 w 173"/>
                    <a:gd name="T25" fmla="*/ 112 h 229"/>
                    <a:gd name="T26" fmla="*/ 112 w 173"/>
                    <a:gd name="T27" fmla="*/ 56 h 229"/>
                    <a:gd name="T28" fmla="*/ 112 w 173"/>
                    <a:gd name="T29" fmla="*/ 0 h 229"/>
                    <a:gd name="T30" fmla="*/ 57 w 173"/>
                    <a:gd name="T31" fmla="*/ 0 h 229"/>
                    <a:gd name="T32" fmla="*/ 0 w 173"/>
                    <a:gd name="T33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3" h="229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9"/>
                      </a:lnTo>
                      <a:lnTo>
                        <a:pt x="0" y="229"/>
                      </a:lnTo>
                      <a:lnTo>
                        <a:pt x="56" y="229"/>
                      </a:lnTo>
                      <a:lnTo>
                        <a:pt x="56" y="168"/>
                      </a:lnTo>
                      <a:lnTo>
                        <a:pt x="114" y="168"/>
                      </a:lnTo>
                      <a:lnTo>
                        <a:pt x="173" y="168"/>
                      </a:lnTo>
                      <a:lnTo>
                        <a:pt x="173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4" name="Freeform 55">
                  <a:extLst>
                    <a:ext uri="{FF2B5EF4-FFF2-40B4-BE49-F238E27FC236}">
                      <a16:creationId xmlns:a16="http://schemas.microsoft.com/office/drawing/2014/main" id="{776140D6-69AD-4B0E-8567-1A572F9414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348362"/>
                  <a:ext cx="184648" cy="190143"/>
                </a:xfrm>
                <a:custGeom>
                  <a:avLst/>
                  <a:gdLst>
                    <a:gd name="T0" fmla="*/ 56 w 168"/>
                    <a:gd name="T1" fmla="*/ 173 h 173"/>
                    <a:gd name="T2" fmla="*/ 113 w 168"/>
                    <a:gd name="T3" fmla="*/ 173 h 173"/>
                    <a:gd name="T4" fmla="*/ 168 w 168"/>
                    <a:gd name="T5" fmla="*/ 173 h 173"/>
                    <a:gd name="T6" fmla="*/ 168 w 168"/>
                    <a:gd name="T7" fmla="*/ 112 h 173"/>
                    <a:gd name="T8" fmla="*/ 112 w 168"/>
                    <a:gd name="T9" fmla="*/ 112 h 173"/>
                    <a:gd name="T10" fmla="*/ 112 w 168"/>
                    <a:gd name="T11" fmla="*/ 56 h 173"/>
                    <a:gd name="T12" fmla="*/ 56 w 168"/>
                    <a:gd name="T13" fmla="*/ 56 h 173"/>
                    <a:gd name="T14" fmla="*/ 56 w 168"/>
                    <a:gd name="T15" fmla="*/ 0 h 173"/>
                    <a:gd name="T16" fmla="*/ 0 w 168"/>
                    <a:gd name="T17" fmla="*/ 0 h 173"/>
                    <a:gd name="T18" fmla="*/ 0 w 168"/>
                    <a:gd name="T19" fmla="*/ 57 h 173"/>
                    <a:gd name="T20" fmla="*/ 0 w 168"/>
                    <a:gd name="T21" fmla="*/ 112 h 173"/>
                    <a:gd name="T22" fmla="*/ 56 w 168"/>
                    <a:gd name="T23" fmla="*/ 112 h 173"/>
                    <a:gd name="T24" fmla="*/ 56 w 168"/>
                    <a:gd name="T25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8" h="173">
                      <a:moveTo>
                        <a:pt x="56" y="173"/>
                      </a:moveTo>
                      <a:lnTo>
                        <a:pt x="113" y="173"/>
                      </a:lnTo>
                      <a:lnTo>
                        <a:pt x="168" y="173"/>
                      </a:lnTo>
                      <a:lnTo>
                        <a:pt x="168" y="112"/>
                      </a:lnTo>
                      <a:lnTo>
                        <a:pt x="112" y="112"/>
                      </a:lnTo>
                      <a:lnTo>
                        <a:pt x="112" y="56"/>
                      </a:lnTo>
                      <a:lnTo>
                        <a:pt x="56" y="56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173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5" name="Freeform 56">
                  <a:extLst>
                    <a:ext uri="{FF2B5EF4-FFF2-40B4-BE49-F238E27FC236}">
                      <a16:creationId xmlns:a16="http://schemas.microsoft.com/office/drawing/2014/main" id="{E4C89184-1BE9-4F9E-BB88-8087AB476C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913297"/>
                  <a:ext cx="251692" cy="184648"/>
                </a:xfrm>
                <a:custGeom>
                  <a:avLst/>
                  <a:gdLst>
                    <a:gd name="T0" fmla="*/ 117 w 229"/>
                    <a:gd name="T1" fmla="*/ 56 h 168"/>
                    <a:gd name="T2" fmla="*/ 117 w 229"/>
                    <a:gd name="T3" fmla="*/ 0 h 168"/>
                    <a:gd name="T4" fmla="*/ 56 w 229"/>
                    <a:gd name="T5" fmla="*/ 0 h 168"/>
                    <a:gd name="T6" fmla="*/ 56 w 229"/>
                    <a:gd name="T7" fmla="*/ 56 h 168"/>
                    <a:gd name="T8" fmla="*/ 56 w 229"/>
                    <a:gd name="T9" fmla="*/ 112 h 168"/>
                    <a:gd name="T10" fmla="*/ 0 w 229"/>
                    <a:gd name="T11" fmla="*/ 112 h 168"/>
                    <a:gd name="T12" fmla="*/ 0 w 229"/>
                    <a:gd name="T13" fmla="*/ 168 h 168"/>
                    <a:gd name="T14" fmla="*/ 58 w 229"/>
                    <a:gd name="T15" fmla="*/ 168 h 168"/>
                    <a:gd name="T16" fmla="*/ 114 w 229"/>
                    <a:gd name="T17" fmla="*/ 168 h 168"/>
                    <a:gd name="T18" fmla="*/ 172 w 229"/>
                    <a:gd name="T19" fmla="*/ 168 h 168"/>
                    <a:gd name="T20" fmla="*/ 229 w 229"/>
                    <a:gd name="T21" fmla="*/ 168 h 168"/>
                    <a:gd name="T22" fmla="*/ 229 w 229"/>
                    <a:gd name="T23" fmla="*/ 112 h 168"/>
                    <a:gd name="T24" fmla="*/ 172 w 229"/>
                    <a:gd name="T25" fmla="*/ 112 h 168"/>
                    <a:gd name="T26" fmla="*/ 117 w 229"/>
                    <a:gd name="T27" fmla="*/ 112 h 168"/>
                    <a:gd name="T28" fmla="*/ 117 w 229"/>
                    <a:gd name="T29" fmla="*/ 56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9" h="168">
                      <a:moveTo>
                        <a:pt x="117" y="56"/>
                      </a:move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56" y="112"/>
                      </a:lnTo>
                      <a:lnTo>
                        <a:pt x="0" y="112"/>
                      </a:lnTo>
                      <a:lnTo>
                        <a:pt x="0" y="168"/>
                      </a:lnTo>
                      <a:lnTo>
                        <a:pt x="58" y="168"/>
                      </a:lnTo>
                      <a:lnTo>
                        <a:pt x="114" y="168"/>
                      </a:lnTo>
                      <a:lnTo>
                        <a:pt x="172" y="168"/>
                      </a:lnTo>
                      <a:lnTo>
                        <a:pt x="229" y="168"/>
                      </a:lnTo>
                      <a:lnTo>
                        <a:pt x="229" y="112"/>
                      </a:lnTo>
                      <a:lnTo>
                        <a:pt x="172" y="112"/>
                      </a:lnTo>
                      <a:lnTo>
                        <a:pt x="117" y="112"/>
                      </a:lnTo>
                      <a:lnTo>
                        <a:pt x="117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6" name="Rectangle 57">
                  <a:extLst>
                    <a:ext uri="{FF2B5EF4-FFF2-40B4-BE49-F238E27FC236}">
                      <a16:creationId xmlns:a16="http://schemas.microsoft.com/office/drawing/2014/main" id="{7DBD1BE1-A266-4BDD-9F1B-020D4E3B1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348362"/>
                  <a:ext cx="67045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7" name="Freeform 58">
                  <a:extLst>
                    <a:ext uri="{FF2B5EF4-FFF2-40B4-BE49-F238E27FC236}">
                      <a16:creationId xmlns:a16="http://schemas.microsoft.com/office/drawing/2014/main" id="{4BBD5D06-A15F-4E11-BE0C-5E5F36B7E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8" name="Freeform 59">
                  <a:extLst>
                    <a:ext uri="{FF2B5EF4-FFF2-40B4-BE49-F238E27FC236}">
                      <a16:creationId xmlns:a16="http://schemas.microsoft.com/office/drawing/2014/main" id="{C7E9A78B-D005-4263-A655-BEC826FDC9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661604"/>
                  <a:ext cx="128594" cy="123098"/>
                </a:xfrm>
                <a:custGeom>
                  <a:avLst/>
                  <a:gdLst>
                    <a:gd name="T0" fmla="*/ 0 w 117"/>
                    <a:gd name="T1" fmla="*/ 112 h 112"/>
                    <a:gd name="T2" fmla="*/ 58 w 117"/>
                    <a:gd name="T3" fmla="*/ 112 h 112"/>
                    <a:gd name="T4" fmla="*/ 117 w 117"/>
                    <a:gd name="T5" fmla="*/ 112 h 112"/>
                    <a:gd name="T6" fmla="*/ 117 w 117"/>
                    <a:gd name="T7" fmla="*/ 57 h 112"/>
                    <a:gd name="T8" fmla="*/ 117 w 117"/>
                    <a:gd name="T9" fmla="*/ 0 h 112"/>
                    <a:gd name="T10" fmla="*/ 56 w 117"/>
                    <a:gd name="T11" fmla="*/ 0 h 112"/>
                    <a:gd name="T12" fmla="*/ 56 w 117"/>
                    <a:gd name="T13" fmla="*/ 56 h 112"/>
                    <a:gd name="T14" fmla="*/ 0 w 117"/>
                    <a:gd name="T15" fmla="*/ 56 h 112"/>
                    <a:gd name="T16" fmla="*/ 0 w 117"/>
                    <a:gd name="T17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112">
                      <a:moveTo>
                        <a:pt x="0" y="112"/>
                      </a:moveTo>
                      <a:lnTo>
                        <a:pt x="58" y="112"/>
                      </a:lnTo>
                      <a:lnTo>
                        <a:pt x="117" y="112"/>
                      </a:lnTo>
                      <a:lnTo>
                        <a:pt x="117" y="57"/>
                      </a:lnTo>
                      <a:lnTo>
                        <a:pt x="117" y="0"/>
                      </a:lnTo>
                      <a:lnTo>
                        <a:pt x="56" y="0"/>
                      </a:lnTo>
                      <a:lnTo>
                        <a:pt x="56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9" name="Rectangle 60">
                  <a:extLst>
                    <a:ext uri="{FF2B5EF4-FFF2-40B4-BE49-F238E27FC236}">
                      <a16:creationId xmlns:a16="http://schemas.microsoft.com/office/drawing/2014/main" id="{5D3F25E6-D2F9-44EF-B447-242ACCEBD4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657383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0" name="Freeform 61">
                  <a:extLst>
                    <a:ext uri="{FF2B5EF4-FFF2-40B4-BE49-F238E27FC236}">
                      <a16:creationId xmlns:a16="http://schemas.microsoft.com/office/drawing/2014/main" id="{5296C44B-2DA9-48DB-B0D9-F30920D4CD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097944"/>
                  <a:ext cx="61549" cy="128594"/>
                </a:xfrm>
                <a:custGeom>
                  <a:avLst/>
                  <a:gdLst>
                    <a:gd name="T0" fmla="*/ 0 w 56"/>
                    <a:gd name="T1" fmla="*/ 58 h 117"/>
                    <a:gd name="T2" fmla="*/ 0 w 56"/>
                    <a:gd name="T3" fmla="*/ 117 h 117"/>
                    <a:gd name="T4" fmla="*/ 56 w 56"/>
                    <a:gd name="T5" fmla="*/ 117 h 117"/>
                    <a:gd name="T6" fmla="*/ 56 w 56"/>
                    <a:gd name="T7" fmla="*/ 58 h 117"/>
                    <a:gd name="T8" fmla="*/ 56 w 56"/>
                    <a:gd name="T9" fmla="*/ 0 h 117"/>
                    <a:gd name="T10" fmla="*/ 0 w 56"/>
                    <a:gd name="T11" fmla="*/ 0 h 117"/>
                    <a:gd name="T12" fmla="*/ 0 w 56"/>
                    <a:gd name="T13" fmla="*/ 5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0" y="58"/>
                      </a:move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8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1" name="Rectangle 62">
                  <a:extLst>
                    <a:ext uri="{FF2B5EF4-FFF2-40B4-BE49-F238E27FC236}">
                      <a16:creationId xmlns:a16="http://schemas.microsoft.com/office/drawing/2014/main" id="{7E22CB8C-4DDA-482A-A650-31915560DF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851747"/>
                  <a:ext cx="61549" cy="61549"/>
                </a:xfrm>
                <a:prstGeom prst="rect">
                  <a:avLst/>
                </a:pr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2" name="Freeform 63">
                  <a:extLst>
                    <a:ext uri="{FF2B5EF4-FFF2-40B4-BE49-F238E27FC236}">
                      <a16:creationId xmlns:a16="http://schemas.microsoft.com/office/drawing/2014/main" id="{AC54B2DB-89DB-451D-86C5-E658255933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37903" y="1538506"/>
                  <a:ext cx="123098" cy="61549"/>
                </a:xfrm>
                <a:custGeom>
                  <a:avLst/>
                  <a:gdLst>
                    <a:gd name="T0" fmla="*/ 112 w 112"/>
                    <a:gd name="T1" fmla="*/ 56 h 56"/>
                    <a:gd name="T2" fmla="*/ 112 w 112"/>
                    <a:gd name="T3" fmla="*/ 0 h 56"/>
                    <a:gd name="T4" fmla="*/ 56 w 112"/>
                    <a:gd name="T5" fmla="*/ 0 h 56"/>
                    <a:gd name="T6" fmla="*/ 0 w 112"/>
                    <a:gd name="T7" fmla="*/ 0 h 56"/>
                    <a:gd name="T8" fmla="*/ 0 w 112"/>
                    <a:gd name="T9" fmla="*/ 56 h 56"/>
                    <a:gd name="T10" fmla="*/ 56 w 112"/>
                    <a:gd name="T11" fmla="*/ 56 h 56"/>
                    <a:gd name="T12" fmla="*/ 112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56"/>
                      </a:moveTo>
                      <a:lnTo>
                        <a:pt x="112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3" name="Freeform 64">
                  <a:extLst>
                    <a:ext uri="{FF2B5EF4-FFF2-40B4-BE49-F238E27FC236}">
                      <a16:creationId xmlns:a16="http://schemas.microsoft.com/office/drawing/2014/main" id="{D6F04B7A-B5C0-4C7A-B718-356036A479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9452" y="1913297"/>
                  <a:ext cx="123098" cy="123098"/>
                </a:xfrm>
                <a:custGeom>
                  <a:avLst/>
                  <a:gdLst>
                    <a:gd name="T0" fmla="*/ 112 w 112"/>
                    <a:gd name="T1" fmla="*/ 0 h 112"/>
                    <a:gd name="T2" fmla="*/ 55 w 112"/>
                    <a:gd name="T3" fmla="*/ 0 h 112"/>
                    <a:gd name="T4" fmla="*/ 0 w 112"/>
                    <a:gd name="T5" fmla="*/ 0 h 112"/>
                    <a:gd name="T6" fmla="*/ 0 w 112"/>
                    <a:gd name="T7" fmla="*/ 56 h 112"/>
                    <a:gd name="T8" fmla="*/ 0 w 112"/>
                    <a:gd name="T9" fmla="*/ 112 h 112"/>
                    <a:gd name="T10" fmla="*/ 56 w 112"/>
                    <a:gd name="T11" fmla="*/ 112 h 112"/>
                    <a:gd name="T12" fmla="*/ 56 w 112"/>
                    <a:gd name="T13" fmla="*/ 56 h 112"/>
                    <a:gd name="T14" fmla="*/ 112 w 112"/>
                    <a:gd name="T15" fmla="*/ 56 h 112"/>
                    <a:gd name="T16" fmla="*/ 112 w 112"/>
                    <a:gd name="T17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112">
                      <a:moveTo>
                        <a:pt x="112" y="0"/>
                      </a:move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4" name="Freeform 65">
                  <a:extLst>
                    <a:ext uri="{FF2B5EF4-FFF2-40B4-BE49-F238E27FC236}">
                      <a16:creationId xmlns:a16="http://schemas.microsoft.com/office/drawing/2014/main" id="{BFB91028-B4EB-4E3A-83EF-1FCC06D2B4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766497" y="1723153"/>
                  <a:ext cx="190143" cy="128594"/>
                </a:xfrm>
                <a:custGeom>
                  <a:avLst/>
                  <a:gdLst>
                    <a:gd name="T0" fmla="*/ 117 w 173"/>
                    <a:gd name="T1" fmla="*/ 117 h 117"/>
                    <a:gd name="T2" fmla="*/ 117 w 173"/>
                    <a:gd name="T3" fmla="*/ 56 h 117"/>
                    <a:gd name="T4" fmla="*/ 173 w 173"/>
                    <a:gd name="T5" fmla="*/ 56 h 117"/>
                    <a:gd name="T6" fmla="*/ 173 w 173"/>
                    <a:gd name="T7" fmla="*/ 0 h 117"/>
                    <a:gd name="T8" fmla="*/ 116 w 173"/>
                    <a:gd name="T9" fmla="*/ 0 h 117"/>
                    <a:gd name="T10" fmla="*/ 61 w 173"/>
                    <a:gd name="T11" fmla="*/ 0 h 117"/>
                    <a:gd name="T12" fmla="*/ 61 w 173"/>
                    <a:gd name="T13" fmla="*/ 56 h 117"/>
                    <a:gd name="T14" fmla="*/ 0 w 173"/>
                    <a:gd name="T15" fmla="*/ 56 h 117"/>
                    <a:gd name="T16" fmla="*/ 0 w 173"/>
                    <a:gd name="T17" fmla="*/ 117 h 117"/>
                    <a:gd name="T18" fmla="*/ 59 w 173"/>
                    <a:gd name="T19" fmla="*/ 117 h 117"/>
                    <a:gd name="T20" fmla="*/ 117 w 173"/>
                    <a:gd name="T21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3" h="117">
                      <a:moveTo>
                        <a:pt x="117" y="117"/>
                      </a:moveTo>
                      <a:lnTo>
                        <a:pt x="117" y="56"/>
                      </a:lnTo>
                      <a:lnTo>
                        <a:pt x="173" y="56"/>
                      </a:lnTo>
                      <a:lnTo>
                        <a:pt x="173" y="0"/>
                      </a:lnTo>
                      <a:lnTo>
                        <a:pt x="116" y="0"/>
                      </a:lnTo>
                      <a:lnTo>
                        <a:pt x="61" y="0"/>
                      </a:lnTo>
                      <a:lnTo>
                        <a:pt x="61" y="56"/>
                      </a:lnTo>
                      <a:lnTo>
                        <a:pt x="0" y="56"/>
                      </a:lnTo>
                      <a:lnTo>
                        <a:pt x="0" y="117"/>
                      </a:lnTo>
                      <a:lnTo>
                        <a:pt x="59" y="117"/>
                      </a:lnTo>
                      <a:lnTo>
                        <a:pt x="117" y="117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5" name="Freeform 66">
                  <a:extLst>
                    <a:ext uri="{FF2B5EF4-FFF2-40B4-BE49-F238E27FC236}">
                      <a16:creationId xmlns:a16="http://schemas.microsoft.com/office/drawing/2014/main" id="{D5BADEE8-0FF3-4960-8272-1BFD002BF9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467240"/>
                  <a:ext cx="313241" cy="190143"/>
                </a:xfrm>
                <a:custGeom>
                  <a:avLst/>
                  <a:gdLst>
                    <a:gd name="T0" fmla="*/ 168 w 285"/>
                    <a:gd name="T1" fmla="*/ 0 h 173"/>
                    <a:gd name="T2" fmla="*/ 168 w 285"/>
                    <a:gd name="T3" fmla="*/ 61 h 173"/>
                    <a:gd name="T4" fmla="*/ 113 w 285"/>
                    <a:gd name="T5" fmla="*/ 61 h 173"/>
                    <a:gd name="T6" fmla="*/ 56 w 285"/>
                    <a:gd name="T7" fmla="*/ 61 h 173"/>
                    <a:gd name="T8" fmla="*/ 56 w 285"/>
                    <a:gd name="T9" fmla="*/ 117 h 173"/>
                    <a:gd name="T10" fmla="*/ 0 w 285"/>
                    <a:gd name="T11" fmla="*/ 117 h 173"/>
                    <a:gd name="T12" fmla="*/ 0 w 285"/>
                    <a:gd name="T13" fmla="*/ 173 h 173"/>
                    <a:gd name="T14" fmla="*/ 56 w 285"/>
                    <a:gd name="T15" fmla="*/ 173 h 173"/>
                    <a:gd name="T16" fmla="*/ 112 w 285"/>
                    <a:gd name="T17" fmla="*/ 173 h 173"/>
                    <a:gd name="T18" fmla="*/ 112 w 285"/>
                    <a:gd name="T19" fmla="*/ 117 h 173"/>
                    <a:gd name="T20" fmla="*/ 171 w 285"/>
                    <a:gd name="T21" fmla="*/ 117 h 173"/>
                    <a:gd name="T22" fmla="*/ 229 w 285"/>
                    <a:gd name="T23" fmla="*/ 117 h 173"/>
                    <a:gd name="T24" fmla="*/ 229 w 285"/>
                    <a:gd name="T25" fmla="*/ 61 h 173"/>
                    <a:gd name="T26" fmla="*/ 285 w 285"/>
                    <a:gd name="T27" fmla="*/ 61 h 173"/>
                    <a:gd name="T28" fmla="*/ 285 w 285"/>
                    <a:gd name="T29" fmla="*/ 0 h 173"/>
                    <a:gd name="T30" fmla="*/ 227 w 285"/>
                    <a:gd name="T31" fmla="*/ 0 h 173"/>
                    <a:gd name="T32" fmla="*/ 168 w 285"/>
                    <a:gd name="T33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5" h="173">
                      <a:moveTo>
                        <a:pt x="168" y="0"/>
                      </a:moveTo>
                      <a:lnTo>
                        <a:pt x="168" y="61"/>
                      </a:lnTo>
                      <a:lnTo>
                        <a:pt x="113" y="61"/>
                      </a:lnTo>
                      <a:lnTo>
                        <a:pt x="56" y="61"/>
                      </a:lnTo>
                      <a:lnTo>
                        <a:pt x="56" y="117"/>
                      </a:lnTo>
                      <a:lnTo>
                        <a:pt x="0" y="117"/>
                      </a:lnTo>
                      <a:lnTo>
                        <a:pt x="0" y="173"/>
                      </a:lnTo>
                      <a:lnTo>
                        <a:pt x="56" y="173"/>
                      </a:lnTo>
                      <a:lnTo>
                        <a:pt x="112" y="173"/>
                      </a:lnTo>
                      <a:lnTo>
                        <a:pt x="112" y="117"/>
                      </a:lnTo>
                      <a:lnTo>
                        <a:pt x="171" y="117"/>
                      </a:lnTo>
                      <a:lnTo>
                        <a:pt x="229" y="117"/>
                      </a:lnTo>
                      <a:lnTo>
                        <a:pt x="229" y="61"/>
                      </a:lnTo>
                      <a:lnTo>
                        <a:pt x="285" y="61"/>
                      </a:lnTo>
                      <a:lnTo>
                        <a:pt x="285" y="0"/>
                      </a:lnTo>
                      <a:lnTo>
                        <a:pt x="227" y="0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6" name="Freeform 67">
                  <a:extLst>
                    <a:ext uri="{FF2B5EF4-FFF2-40B4-BE49-F238E27FC236}">
                      <a16:creationId xmlns:a16="http://schemas.microsoft.com/office/drawing/2014/main" id="{8F3B16A7-4651-4BF4-A34E-10E25886C3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51145" y="2036395"/>
                  <a:ext cx="184648" cy="61549"/>
                </a:xfrm>
                <a:custGeom>
                  <a:avLst/>
                  <a:gdLst>
                    <a:gd name="T0" fmla="*/ 113 w 168"/>
                    <a:gd name="T1" fmla="*/ 56 h 56"/>
                    <a:gd name="T2" fmla="*/ 168 w 168"/>
                    <a:gd name="T3" fmla="*/ 56 h 56"/>
                    <a:gd name="T4" fmla="*/ 168 w 168"/>
                    <a:gd name="T5" fmla="*/ 0 h 56"/>
                    <a:gd name="T6" fmla="*/ 113 w 168"/>
                    <a:gd name="T7" fmla="*/ 0 h 56"/>
                    <a:gd name="T8" fmla="*/ 56 w 168"/>
                    <a:gd name="T9" fmla="*/ 0 h 56"/>
                    <a:gd name="T10" fmla="*/ 0 w 168"/>
                    <a:gd name="T11" fmla="*/ 0 h 56"/>
                    <a:gd name="T12" fmla="*/ 0 w 168"/>
                    <a:gd name="T13" fmla="*/ 56 h 56"/>
                    <a:gd name="T14" fmla="*/ 56 w 168"/>
                    <a:gd name="T15" fmla="*/ 56 h 56"/>
                    <a:gd name="T16" fmla="*/ 113 w 168"/>
                    <a:gd name="T1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8" h="56">
                      <a:moveTo>
                        <a:pt x="113" y="56"/>
                      </a:moveTo>
                      <a:lnTo>
                        <a:pt x="168" y="56"/>
                      </a:lnTo>
                      <a:lnTo>
                        <a:pt x="168" y="0"/>
                      </a:lnTo>
                      <a:lnTo>
                        <a:pt x="113" y="0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6" y="56"/>
                      </a:lnTo>
                      <a:lnTo>
                        <a:pt x="113" y="56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7" name="Freeform 68">
                  <a:extLst>
                    <a:ext uri="{FF2B5EF4-FFF2-40B4-BE49-F238E27FC236}">
                      <a16:creationId xmlns:a16="http://schemas.microsoft.com/office/drawing/2014/main" id="{09D14A37-226F-44EE-A3A6-4C9C9C974A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380286" cy="123098"/>
                </a:xfrm>
                <a:custGeom>
                  <a:avLst/>
                  <a:gdLst>
                    <a:gd name="T0" fmla="*/ 173 w 346"/>
                    <a:gd name="T1" fmla="*/ 112 h 112"/>
                    <a:gd name="T2" fmla="*/ 229 w 346"/>
                    <a:gd name="T3" fmla="*/ 112 h 112"/>
                    <a:gd name="T4" fmla="*/ 229 w 346"/>
                    <a:gd name="T5" fmla="*/ 56 h 112"/>
                    <a:gd name="T6" fmla="*/ 288 w 346"/>
                    <a:gd name="T7" fmla="*/ 56 h 112"/>
                    <a:gd name="T8" fmla="*/ 346 w 346"/>
                    <a:gd name="T9" fmla="*/ 56 h 112"/>
                    <a:gd name="T10" fmla="*/ 346 w 346"/>
                    <a:gd name="T11" fmla="*/ 0 h 112"/>
                    <a:gd name="T12" fmla="*/ 288 w 346"/>
                    <a:gd name="T13" fmla="*/ 0 h 112"/>
                    <a:gd name="T14" fmla="*/ 230 w 346"/>
                    <a:gd name="T15" fmla="*/ 0 h 112"/>
                    <a:gd name="T16" fmla="*/ 173 w 346"/>
                    <a:gd name="T17" fmla="*/ 0 h 112"/>
                    <a:gd name="T18" fmla="*/ 173 w 346"/>
                    <a:gd name="T19" fmla="*/ 56 h 112"/>
                    <a:gd name="T20" fmla="*/ 116 w 346"/>
                    <a:gd name="T21" fmla="*/ 56 h 112"/>
                    <a:gd name="T22" fmla="*/ 59 w 346"/>
                    <a:gd name="T23" fmla="*/ 56 h 112"/>
                    <a:gd name="T24" fmla="*/ 0 w 346"/>
                    <a:gd name="T25" fmla="*/ 56 h 112"/>
                    <a:gd name="T26" fmla="*/ 0 w 346"/>
                    <a:gd name="T27" fmla="*/ 112 h 112"/>
                    <a:gd name="T28" fmla="*/ 59 w 346"/>
                    <a:gd name="T29" fmla="*/ 112 h 112"/>
                    <a:gd name="T30" fmla="*/ 116 w 346"/>
                    <a:gd name="T31" fmla="*/ 112 h 112"/>
                    <a:gd name="T32" fmla="*/ 173 w 346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6" h="112">
                      <a:moveTo>
                        <a:pt x="173" y="112"/>
                      </a:moveTo>
                      <a:lnTo>
                        <a:pt x="229" y="112"/>
                      </a:lnTo>
                      <a:lnTo>
                        <a:pt x="229" y="56"/>
                      </a:lnTo>
                      <a:lnTo>
                        <a:pt x="288" y="56"/>
                      </a:lnTo>
                      <a:lnTo>
                        <a:pt x="346" y="56"/>
                      </a:lnTo>
                      <a:lnTo>
                        <a:pt x="346" y="0"/>
                      </a:lnTo>
                      <a:lnTo>
                        <a:pt x="288" y="0"/>
                      </a:lnTo>
                      <a:lnTo>
                        <a:pt x="230" y="0"/>
                      </a:lnTo>
                      <a:lnTo>
                        <a:pt x="173" y="0"/>
                      </a:lnTo>
                      <a:lnTo>
                        <a:pt x="173" y="56"/>
                      </a:lnTo>
                      <a:lnTo>
                        <a:pt x="116" y="56"/>
                      </a:lnTo>
                      <a:lnTo>
                        <a:pt x="59" y="56"/>
                      </a:lnTo>
                      <a:lnTo>
                        <a:pt x="0" y="56"/>
                      </a:lnTo>
                      <a:lnTo>
                        <a:pt x="0" y="112"/>
                      </a:lnTo>
                      <a:lnTo>
                        <a:pt x="59" y="112"/>
                      </a:lnTo>
                      <a:lnTo>
                        <a:pt x="116" y="112"/>
                      </a:lnTo>
                      <a:lnTo>
                        <a:pt x="173" y="112"/>
                      </a:lnTo>
                      <a:close/>
                    </a:path>
                  </a:pathLst>
                </a:custGeom>
                <a:solidFill>
                  <a:srgbClr val="4360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8" name="Rectangle 69">
                  <a:extLst>
                    <a:ext uri="{FF2B5EF4-FFF2-40B4-BE49-F238E27FC236}">
                      <a16:creationId xmlns:a16="http://schemas.microsoft.com/office/drawing/2014/main" id="{8128B5F9-0B6C-4739-89C8-E1713DEBF9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642125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9" name="Freeform 70">
                  <a:extLst>
                    <a:ext uri="{FF2B5EF4-FFF2-40B4-BE49-F238E27FC236}">
                      <a16:creationId xmlns:a16="http://schemas.microsoft.com/office/drawing/2014/main" id="{3F79743D-DF18-41E4-9F4E-E74CF57094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759728" y="2534284"/>
                  <a:ext cx="117603" cy="61549"/>
                </a:xfrm>
                <a:custGeom>
                  <a:avLst/>
                  <a:gdLst>
                    <a:gd name="T0" fmla="*/ 50 w 107"/>
                    <a:gd name="T1" fmla="*/ 0 h 56"/>
                    <a:gd name="T2" fmla="*/ 0 w 107"/>
                    <a:gd name="T3" fmla="*/ 0 h 56"/>
                    <a:gd name="T4" fmla="*/ 0 w 107"/>
                    <a:gd name="T5" fmla="*/ 56 h 56"/>
                    <a:gd name="T6" fmla="*/ 50 w 107"/>
                    <a:gd name="T7" fmla="*/ 56 h 56"/>
                    <a:gd name="T8" fmla="*/ 107 w 107"/>
                    <a:gd name="T9" fmla="*/ 56 h 56"/>
                    <a:gd name="T10" fmla="*/ 107 w 107"/>
                    <a:gd name="T11" fmla="*/ 0 h 56"/>
                    <a:gd name="T12" fmla="*/ 50 w 10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56">
                      <a:moveTo>
                        <a:pt x="50" y="0"/>
                      </a:move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0" y="56"/>
                      </a:lnTo>
                      <a:lnTo>
                        <a:pt x="107" y="56"/>
                      </a:lnTo>
                      <a:lnTo>
                        <a:pt x="107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0" name="Freeform 71">
                  <a:extLst>
                    <a:ext uri="{FF2B5EF4-FFF2-40B4-BE49-F238E27FC236}">
                      <a16:creationId xmlns:a16="http://schemas.microsoft.com/office/drawing/2014/main" id="{DDA62E21-2311-49FD-B63C-DF91C763D7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6773" y="2288087"/>
                  <a:ext cx="123098" cy="61549"/>
                </a:xfrm>
                <a:custGeom>
                  <a:avLst/>
                  <a:gdLst>
                    <a:gd name="T0" fmla="*/ 58 w 112"/>
                    <a:gd name="T1" fmla="*/ 56 h 56"/>
                    <a:gd name="T2" fmla="*/ 112 w 112"/>
                    <a:gd name="T3" fmla="*/ 56 h 56"/>
                    <a:gd name="T4" fmla="*/ 112 w 112"/>
                    <a:gd name="T5" fmla="*/ 0 h 56"/>
                    <a:gd name="T6" fmla="*/ 58 w 112"/>
                    <a:gd name="T7" fmla="*/ 0 h 56"/>
                    <a:gd name="T8" fmla="*/ 0 w 112"/>
                    <a:gd name="T9" fmla="*/ 0 h 56"/>
                    <a:gd name="T10" fmla="*/ 0 w 112"/>
                    <a:gd name="T11" fmla="*/ 56 h 56"/>
                    <a:gd name="T12" fmla="*/ 58 w 11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58" y="56"/>
                      </a:move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8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8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1" name="Rectangle 72">
                  <a:extLst>
                    <a:ext uri="{FF2B5EF4-FFF2-40B4-BE49-F238E27FC236}">
                      <a16:creationId xmlns:a16="http://schemas.microsoft.com/office/drawing/2014/main" id="{EA5B7C75-9F4B-42FC-BBFE-33A21F1F81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2" name="Rectangle 73">
                  <a:extLst>
                    <a:ext uri="{FF2B5EF4-FFF2-40B4-BE49-F238E27FC236}">
                      <a16:creationId xmlns:a16="http://schemas.microsoft.com/office/drawing/2014/main" id="{B2C6CCC2-1D9D-4DB7-B440-C45E2E1F70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888322" y="2226538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3" name="Rectangle 74">
                  <a:extLst>
                    <a:ext uri="{FF2B5EF4-FFF2-40B4-BE49-F238E27FC236}">
                      <a16:creationId xmlns:a16="http://schemas.microsoft.com/office/drawing/2014/main" id="{2A8B068D-D027-4BC7-B9C3-36485AEC41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411186"/>
                  <a:ext cx="61549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4" name="Rectangle 75">
                  <a:extLst>
                    <a:ext uri="{FF2B5EF4-FFF2-40B4-BE49-F238E27FC236}">
                      <a16:creationId xmlns:a16="http://schemas.microsoft.com/office/drawing/2014/main" id="{0B6DACF0-DC91-4A0A-B5C4-A949533FB7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5" name="Rectangle 76">
                  <a:extLst>
                    <a:ext uri="{FF2B5EF4-FFF2-40B4-BE49-F238E27FC236}">
                      <a16:creationId xmlns:a16="http://schemas.microsoft.com/office/drawing/2014/main" id="{C912B328-C75D-4F48-BB9B-5EA8149AE8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949871" y="191329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" name="Rectangle 77">
                  <a:extLst>
                    <a:ext uri="{FF2B5EF4-FFF2-40B4-BE49-F238E27FC236}">
                      <a16:creationId xmlns:a16="http://schemas.microsoft.com/office/drawing/2014/main" id="{0B1B0273-236A-49E3-8DE2-802A0D65D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" name="Rectangle 78">
                  <a:extLst>
                    <a:ext uri="{FF2B5EF4-FFF2-40B4-BE49-F238E27FC236}">
                      <a16:creationId xmlns:a16="http://schemas.microsoft.com/office/drawing/2014/main" id="{7D8A196B-549F-4BE7-B7F6-24D594C845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11420" y="172315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" name="Freeform 79">
                  <a:extLst>
                    <a:ext uri="{FF2B5EF4-FFF2-40B4-BE49-F238E27FC236}">
                      <a16:creationId xmlns:a16="http://schemas.microsoft.com/office/drawing/2014/main" id="{1A9F5D06-2967-4DEE-8515-CE8C22499D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72969" y="2467240"/>
                  <a:ext cx="123098" cy="67045"/>
                </a:xfrm>
                <a:custGeom>
                  <a:avLst/>
                  <a:gdLst>
                    <a:gd name="T0" fmla="*/ 0 w 112"/>
                    <a:gd name="T1" fmla="*/ 0 h 61"/>
                    <a:gd name="T2" fmla="*/ 0 w 112"/>
                    <a:gd name="T3" fmla="*/ 61 h 61"/>
                    <a:gd name="T4" fmla="*/ 55 w 112"/>
                    <a:gd name="T5" fmla="*/ 61 h 61"/>
                    <a:gd name="T6" fmla="*/ 112 w 112"/>
                    <a:gd name="T7" fmla="*/ 61 h 61"/>
                    <a:gd name="T8" fmla="*/ 112 w 112"/>
                    <a:gd name="T9" fmla="*/ 0 h 61"/>
                    <a:gd name="T10" fmla="*/ 55 w 112"/>
                    <a:gd name="T11" fmla="*/ 0 h 61"/>
                    <a:gd name="T12" fmla="*/ 0 w 112"/>
                    <a:gd name="T13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55" y="61"/>
                      </a:lnTo>
                      <a:lnTo>
                        <a:pt x="112" y="61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" name="Rectangle 80">
                  <a:extLst>
                    <a:ext uri="{FF2B5EF4-FFF2-40B4-BE49-F238E27FC236}">
                      <a16:creationId xmlns:a16="http://schemas.microsoft.com/office/drawing/2014/main" id="{93E512ED-83C3-4F83-AC60-C12569D76F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" name="Rectangle 81">
                  <a:extLst>
                    <a:ext uri="{FF2B5EF4-FFF2-40B4-BE49-F238E27FC236}">
                      <a16:creationId xmlns:a16="http://schemas.microsoft.com/office/drawing/2014/main" id="{292A585F-3E2F-4978-87E9-CC224DBE8A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66160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" name="Rectangle 82">
                  <a:extLst>
                    <a:ext uri="{FF2B5EF4-FFF2-40B4-BE49-F238E27FC236}">
                      <a16:creationId xmlns:a16="http://schemas.microsoft.com/office/drawing/2014/main" id="{A2327DCD-1AD5-492D-9CFD-E7A99DBBE7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072969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2" name="Rectangle 83">
                  <a:extLst>
                    <a:ext uri="{FF2B5EF4-FFF2-40B4-BE49-F238E27FC236}">
                      <a16:creationId xmlns:a16="http://schemas.microsoft.com/office/drawing/2014/main" id="{2C07A4A8-78F1-4723-AEE4-988C4C8096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34963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3" name="Rectangle 84">
                  <a:extLst>
                    <a:ext uri="{FF2B5EF4-FFF2-40B4-BE49-F238E27FC236}">
                      <a16:creationId xmlns:a16="http://schemas.microsoft.com/office/drawing/2014/main" id="{A96F6E46-9D4B-4BC1-A4ED-333FC6E86D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2097944"/>
                  <a:ext cx="67045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4" name="Rectangle 85">
                  <a:extLst>
                    <a:ext uri="{FF2B5EF4-FFF2-40B4-BE49-F238E27FC236}">
                      <a16:creationId xmlns:a16="http://schemas.microsoft.com/office/drawing/2014/main" id="{2BE4F64E-98DB-43C8-B46E-DE3B5B12D2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85174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5" name="Rectangle 86">
                  <a:extLst>
                    <a:ext uri="{FF2B5EF4-FFF2-40B4-BE49-F238E27FC236}">
                      <a16:creationId xmlns:a16="http://schemas.microsoft.com/office/drawing/2014/main" id="{E1CA682A-F5F5-47BE-A7EA-8FE93739AE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60005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6" name="Rectangle 87">
                  <a:extLst>
                    <a:ext uri="{FF2B5EF4-FFF2-40B4-BE49-F238E27FC236}">
                      <a16:creationId xmlns:a16="http://schemas.microsoft.com/office/drawing/2014/main" id="{0AE0A5E0-168D-4EA4-8756-8DEEA14260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140014" y="1409912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7" name="Rectangle 88">
                  <a:extLst>
                    <a:ext uri="{FF2B5EF4-FFF2-40B4-BE49-F238E27FC236}">
                      <a16:creationId xmlns:a16="http://schemas.microsoft.com/office/drawing/2014/main" id="{B4304DAA-34EC-4DD1-BF91-0CE1AF65C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" name="Rectangle 89">
                  <a:extLst>
                    <a:ext uri="{FF2B5EF4-FFF2-40B4-BE49-F238E27FC236}">
                      <a16:creationId xmlns:a16="http://schemas.microsoft.com/office/drawing/2014/main" id="{AA68E794-FF40-4894-B5DC-536DAB0D5B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" name="Freeform 90">
                  <a:extLst>
                    <a:ext uri="{FF2B5EF4-FFF2-40B4-BE49-F238E27FC236}">
                      <a16:creationId xmlns:a16="http://schemas.microsoft.com/office/drawing/2014/main" id="{C60D3354-D586-498A-82E4-C24A6693A8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01563" y="1974846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7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7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7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" name="Rectangle 91">
                  <a:extLst>
                    <a:ext uri="{FF2B5EF4-FFF2-40B4-BE49-F238E27FC236}">
                      <a16:creationId xmlns:a16="http://schemas.microsoft.com/office/drawing/2014/main" id="{D02381E7-7703-4318-A9E8-9CF260970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01563" y="1538506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" name="Rectangle 92">
                  <a:extLst>
                    <a:ext uri="{FF2B5EF4-FFF2-40B4-BE49-F238E27FC236}">
                      <a16:creationId xmlns:a16="http://schemas.microsoft.com/office/drawing/2014/main" id="{5288C186-C36D-4AC4-BC62-9067A9ADDF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259583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" name="Freeform 93">
                  <a:extLst>
                    <a:ext uri="{FF2B5EF4-FFF2-40B4-BE49-F238E27FC236}">
                      <a16:creationId xmlns:a16="http://schemas.microsoft.com/office/drawing/2014/main" id="{66C515CB-6B2F-4968-83D6-60ED7413F3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263113" y="2164989"/>
                  <a:ext cx="61549" cy="123098"/>
                </a:xfrm>
                <a:custGeom>
                  <a:avLst/>
                  <a:gdLst>
                    <a:gd name="T0" fmla="*/ 56 w 56"/>
                    <a:gd name="T1" fmla="*/ 0 h 112"/>
                    <a:gd name="T2" fmla="*/ 0 w 56"/>
                    <a:gd name="T3" fmla="*/ 0 h 112"/>
                    <a:gd name="T4" fmla="*/ 0 w 56"/>
                    <a:gd name="T5" fmla="*/ 55 h 112"/>
                    <a:gd name="T6" fmla="*/ 0 w 56"/>
                    <a:gd name="T7" fmla="*/ 112 h 112"/>
                    <a:gd name="T8" fmla="*/ 56 w 56"/>
                    <a:gd name="T9" fmla="*/ 112 h 112"/>
                    <a:gd name="T10" fmla="*/ 56 w 56"/>
                    <a:gd name="T11" fmla="*/ 55 h 112"/>
                    <a:gd name="T12" fmla="*/ 56 w 56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3" name="Rectangle 94">
                  <a:extLst>
                    <a:ext uri="{FF2B5EF4-FFF2-40B4-BE49-F238E27FC236}">
                      <a16:creationId xmlns:a16="http://schemas.microsoft.com/office/drawing/2014/main" id="{0ABB7991-134E-4D9E-B62D-103A9362B4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263113" y="134836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4" name="Rectangle 95">
                  <a:extLst>
                    <a:ext uri="{FF2B5EF4-FFF2-40B4-BE49-F238E27FC236}">
                      <a16:creationId xmlns:a16="http://schemas.microsoft.com/office/drawing/2014/main" id="{E35227A0-1B03-41BC-9066-45BE804D68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2534284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5" name="Freeform 96">
                  <a:extLst>
                    <a:ext uri="{FF2B5EF4-FFF2-40B4-BE49-F238E27FC236}">
                      <a16:creationId xmlns:a16="http://schemas.microsoft.com/office/drawing/2014/main" id="{0903C573-4578-4FB5-9584-7BBAEA12C3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851747"/>
                  <a:ext cx="61549" cy="123098"/>
                </a:xfrm>
                <a:custGeom>
                  <a:avLst/>
                  <a:gdLst>
                    <a:gd name="T0" fmla="*/ 0 w 56"/>
                    <a:gd name="T1" fmla="*/ 112 h 112"/>
                    <a:gd name="T2" fmla="*/ 56 w 56"/>
                    <a:gd name="T3" fmla="*/ 112 h 112"/>
                    <a:gd name="T4" fmla="*/ 56 w 56"/>
                    <a:gd name="T5" fmla="*/ 55 h 112"/>
                    <a:gd name="T6" fmla="*/ 56 w 56"/>
                    <a:gd name="T7" fmla="*/ 0 h 112"/>
                    <a:gd name="T8" fmla="*/ 0 w 56"/>
                    <a:gd name="T9" fmla="*/ 0 h 112"/>
                    <a:gd name="T10" fmla="*/ 0 w 56"/>
                    <a:gd name="T11" fmla="*/ 55 h 112"/>
                    <a:gd name="T12" fmla="*/ 0 w 56"/>
                    <a:gd name="T1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112"/>
                      </a:move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6" name="Freeform 97">
                  <a:extLst>
                    <a:ext uri="{FF2B5EF4-FFF2-40B4-BE49-F238E27FC236}">
                      <a16:creationId xmlns:a16="http://schemas.microsoft.com/office/drawing/2014/main" id="{3AA3C900-E4BF-41E5-8704-9C0AFCCDAF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324662" y="1471461"/>
                  <a:ext cx="61549" cy="128594"/>
                </a:xfrm>
                <a:custGeom>
                  <a:avLst/>
                  <a:gdLst>
                    <a:gd name="T0" fmla="*/ 56 w 56"/>
                    <a:gd name="T1" fmla="*/ 59 h 117"/>
                    <a:gd name="T2" fmla="*/ 56 w 56"/>
                    <a:gd name="T3" fmla="*/ 0 h 117"/>
                    <a:gd name="T4" fmla="*/ 0 w 56"/>
                    <a:gd name="T5" fmla="*/ 0 h 117"/>
                    <a:gd name="T6" fmla="*/ 0 w 56"/>
                    <a:gd name="T7" fmla="*/ 59 h 117"/>
                    <a:gd name="T8" fmla="*/ 0 w 56"/>
                    <a:gd name="T9" fmla="*/ 117 h 117"/>
                    <a:gd name="T10" fmla="*/ 56 w 56"/>
                    <a:gd name="T11" fmla="*/ 117 h 117"/>
                    <a:gd name="T12" fmla="*/ 56 w 56"/>
                    <a:gd name="T13" fmla="*/ 5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7">
                      <a:moveTo>
                        <a:pt x="56" y="59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9"/>
                      </a:lnTo>
                      <a:lnTo>
                        <a:pt x="0" y="117"/>
                      </a:lnTo>
                      <a:lnTo>
                        <a:pt x="56" y="117"/>
                      </a:lnTo>
                      <a:lnTo>
                        <a:pt x="56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" name="Rectangle 98">
                  <a:extLst>
                    <a:ext uri="{FF2B5EF4-FFF2-40B4-BE49-F238E27FC236}">
                      <a16:creationId xmlns:a16="http://schemas.microsoft.com/office/drawing/2014/main" id="{9CD8036D-46A2-4C23-B0E8-01EA8D9F9B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24662" y="128681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8" name="Rectangle 99">
                  <a:extLst>
                    <a:ext uri="{FF2B5EF4-FFF2-40B4-BE49-F238E27FC236}">
                      <a16:creationId xmlns:a16="http://schemas.microsoft.com/office/drawing/2014/main" id="{A7030F04-BF6F-4DA6-9788-315F71F210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2097944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9" name="Rectangle 100">
                  <a:extLst>
                    <a:ext uri="{FF2B5EF4-FFF2-40B4-BE49-F238E27FC236}">
                      <a16:creationId xmlns:a16="http://schemas.microsoft.com/office/drawing/2014/main" id="{D08CE510-E136-4D91-9B06-30473B9187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0" name="Rectangle 101">
                  <a:extLst>
                    <a:ext uri="{FF2B5EF4-FFF2-40B4-BE49-F238E27FC236}">
                      <a16:creationId xmlns:a16="http://schemas.microsoft.com/office/drawing/2014/main" id="{C503B724-CB2F-4B07-A31B-1C3BA76C85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386211" y="160005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1" name="Rectangle 102">
                  <a:extLst>
                    <a:ext uri="{FF2B5EF4-FFF2-40B4-BE49-F238E27FC236}">
                      <a16:creationId xmlns:a16="http://schemas.microsoft.com/office/drawing/2014/main" id="{93CF2E73-0B61-4589-91AD-4DF7581665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2" name="Rectangle 103">
                  <a:extLst>
                    <a:ext uri="{FF2B5EF4-FFF2-40B4-BE49-F238E27FC236}">
                      <a16:creationId xmlns:a16="http://schemas.microsoft.com/office/drawing/2014/main" id="{1DE93A49-B2FC-46B2-BAEE-EEF8B6701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453256" y="1286813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3" name="Freeform 104">
                  <a:extLst>
                    <a:ext uri="{FF2B5EF4-FFF2-40B4-BE49-F238E27FC236}">
                      <a16:creationId xmlns:a16="http://schemas.microsoft.com/office/drawing/2014/main" id="{FBB857E1-253B-405D-9AF4-CFAB74FD7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14805" y="1851747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4" name="Freeform 105">
                  <a:extLst>
                    <a:ext uri="{FF2B5EF4-FFF2-40B4-BE49-F238E27FC236}">
                      <a16:creationId xmlns:a16="http://schemas.microsoft.com/office/drawing/2014/main" id="{3102A553-B83F-4FCC-8D95-4FDF6A8588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534284"/>
                  <a:ext cx="61549" cy="123098"/>
                </a:xfrm>
                <a:custGeom>
                  <a:avLst/>
                  <a:gdLst>
                    <a:gd name="T0" fmla="*/ 0 w 56"/>
                    <a:gd name="T1" fmla="*/ 55 h 112"/>
                    <a:gd name="T2" fmla="*/ 0 w 56"/>
                    <a:gd name="T3" fmla="*/ 112 h 112"/>
                    <a:gd name="T4" fmla="*/ 56 w 56"/>
                    <a:gd name="T5" fmla="*/ 112 h 112"/>
                    <a:gd name="T6" fmla="*/ 56 w 56"/>
                    <a:gd name="T7" fmla="*/ 55 h 112"/>
                    <a:gd name="T8" fmla="*/ 56 w 56"/>
                    <a:gd name="T9" fmla="*/ 0 h 112"/>
                    <a:gd name="T10" fmla="*/ 0 w 56"/>
                    <a:gd name="T11" fmla="*/ 0 h 112"/>
                    <a:gd name="T12" fmla="*/ 0 w 56"/>
                    <a:gd name="T13" fmla="*/ 5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12">
                      <a:moveTo>
                        <a:pt x="0" y="55"/>
                      </a:moveTo>
                      <a:lnTo>
                        <a:pt x="0" y="112"/>
                      </a:lnTo>
                      <a:lnTo>
                        <a:pt x="56" y="112"/>
                      </a:lnTo>
                      <a:lnTo>
                        <a:pt x="56" y="55"/>
                      </a:ln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5" name="Freeform 106">
                  <a:extLst>
                    <a:ext uri="{FF2B5EF4-FFF2-40B4-BE49-F238E27FC236}">
                      <a16:creationId xmlns:a16="http://schemas.microsoft.com/office/drawing/2014/main" id="{054F6B01-C17B-417C-A408-FBE31D31B3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576354" y="2226538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6" name="Rectangle 107">
                  <a:extLst>
                    <a:ext uri="{FF2B5EF4-FFF2-40B4-BE49-F238E27FC236}">
                      <a16:creationId xmlns:a16="http://schemas.microsoft.com/office/drawing/2014/main" id="{98E59917-58E8-4CEA-AB49-E85556435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2036395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7" name="Rectangle 108">
                  <a:extLst>
                    <a:ext uri="{FF2B5EF4-FFF2-40B4-BE49-F238E27FC236}">
                      <a16:creationId xmlns:a16="http://schemas.microsoft.com/office/drawing/2014/main" id="{EE37A77C-1D7B-450B-8EBC-1341F297F1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576354" y="1409912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8" name="Rectangle 109">
                  <a:extLst>
                    <a:ext uri="{FF2B5EF4-FFF2-40B4-BE49-F238E27FC236}">
                      <a16:creationId xmlns:a16="http://schemas.microsoft.com/office/drawing/2014/main" id="{17AEF428-026F-427A-A60F-0C08F58BF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657383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9" name="Rectangle 110">
                  <a:extLst>
                    <a:ext uri="{FF2B5EF4-FFF2-40B4-BE49-F238E27FC236}">
                      <a16:creationId xmlns:a16="http://schemas.microsoft.com/office/drawing/2014/main" id="{63E6576E-BDFB-4B92-8994-279BD428C0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228808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0" name="Rectangle 111">
                  <a:extLst>
                    <a:ext uri="{FF2B5EF4-FFF2-40B4-BE49-F238E27FC236}">
                      <a16:creationId xmlns:a16="http://schemas.microsoft.com/office/drawing/2014/main" id="{97861020-18F5-43EE-A08D-84DAFB3423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784703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1" name="Rectangle 112">
                  <a:extLst>
                    <a:ext uri="{FF2B5EF4-FFF2-40B4-BE49-F238E27FC236}">
                      <a16:creationId xmlns:a16="http://schemas.microsoft.com/office/drawing/2014/main" id="{60B124F4-8ED3-45D2-85BA-A0891649AF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37903" y="1471461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2" name="Rectangle 113">
                  <a:extLst>
                    <a:ext uri="{FF2B5EF4-FFF2-40B4-BE49-F238E27FC236}">
                      <a16:creationId xmlns:a16="http://schemas.microsoft.com/office/drawing/2014/main" id="{C2B5B8C5-61ED-480D-AA60-A4FDB6271D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3" name="Rectangle 114">
                  <a:extLst>
                    <a:ext uri="{FF2B5EF4-FFF2-40B4-BE49-F238E27FC236}">
                      <a16:creationId xmlns:a16="http://schemas.microsoft.com/office/drawing/2014/main" id="{ED73ECBA-A55D-4A59-A219-8C9AA6A0AB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2164989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4" name="Rectangle 115">
                  <a:extLst>
                    <a:ext uri="{FF2B5EF4-FFF2-40B4-BE49-F238E27FC236}">
                      <a16:creationId xmlns:a16="http://schemas.microsoft.com/office/drawing/2014/main" id="{E5F74AB8-3560-4B7A-9DC0-84973DA052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699452" y="185174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5" name="Rectangle 116">
                  <a:extLst>
                    <a:ext uri="{FF2B5EF4-FFF2-40B4-BE49-F238E27FC236}">
                      <a16:creationId xmlns:a16="http://schemas.microsoft.com/office/drawing/2014/main" id="{8E38D119-6C6C-41F8-9BDB-04D6B18DB1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2411186"/>
                  <a:ext cx="67045" cy="5605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6" name="Rectangle 117">
                  <a:extLst>
                    <a:ext uri="{FF2B5EF4-FFF2-40B4-BE49-F238E27FC236}">
                      <a16:creationId xmlns:a16="http://schemas.microsoft.com/office/drawing/2014/main" id="{EB700C38-DC13-4364-8F69-C160EF8628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913297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7" name="Rectangle 118">
                  <a:extLst>
                    <a:ext uri="{FF2B5EF4-FFF2-40B4-BE49-F238E27FC236}">
                      <a16:creationId xmlns:a16="http://schemas.microsoft.com/office/drawing/2014/main" id="{75D8817C-4CF5-41A5-B36B-F68E180DB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66160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8" name="Rectangle 119">
                  <a:extLst>
                    <a:ext uri="{FF2B5EF4-FFF2-40B4-BE49-F238E27FC236}">
                      <a16:creationId xmlns:a16="http://schemas.microsoft.com/office/drawing/2014/main" id="{0AE5F079-0617-42A0-8F74-95CC0A6639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766497" y="1538506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9" name="Freeform 120">
                  <a:extLst>
                    <a:ext uri="{FF2B5EF4-FFF2-40B4-BE49-F238E27FC236}">
                      <a16:creationId xmlns:a16="http://schemas.microsoft.com/office/drawing/2014/main" id="{D23044D2-E20E-4BCD-95AE-06109A65C5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2226538"/>
                  <a:ext cx="123098" cy="61549"/>
                </a:xfrm>
                <a:custGeom>
                  <a:avLst/>
                  <a:gdLst>
                    <a:gd name="T0" fmla="*/ 112 w 112"/>
                    <a:gd name="T1" fmla="*/ 0 h 56"/>
                    <a:gd name="T2" fmla="*/ 57 w 112"/>
                    <a:gd name="T3" fmla="*/ 0 h 56"/>
                    <a:gd name="T4" fmla="*/ 0 w 112"/>
                    <a:gd name="T5" fmla="*/ 0 h 56"/>
                    <a:gd name="T6" fmla="*/ 0 w 112"/>
                    <a:gd name="T7" fmla="*/ 56 h 56"/>
                    <a:gd name="T8" fmla="*/ 57 w 112"/>
                    <a:gd name="T9" fmla="*/ 56 h 56"/>
                    <a:gd name="T10" fmla="*/ 112 w 112"/>
                    <a:gd name="T11" fmla="*/ 56 h 56"/>
                    <a:gd name="T12" fmla="*/ 112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112" y="0"/>
                      </a:move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0" name="Freeform 121">
                  <a:extLst>
                    <a:ext uri="{FF2B5EF4-FFF2-40B4-BE49-F238E27FC236}">
                      <a16:creationId xmlns:a16="http://schemas.microsoft.com/office/drawing/2014/main" id="{2DB428CF-1687-4D1B-B45D-23B773D204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89596" y="1784703"/>
                  <a:ext cx="123098" cy="67045"/>
                </a:xfrm>
                <a:custGeom>
                  <a:avLst/>
                  <a:gdLst>
                    <a:gd name="T0" fmla="*/ 112 w 112"/>
                    <a:gd name="T1" fmla="*/ 61 h 61"/>
                    <a:gd name="T2" fmla="*/ 112 w 112"/>
                    <a:gd name="T3" fmla="*/ 0 h 61"/>
                    <a:gd name="T4" fmla="*/ 57 w 112"/>
                    <a:gd name="T5" fmla="*/ 0 h 61"/>
                    <a:gd name="T6" fmla="*/ 0 w 112"/>
                    <a:gd name="T7" fmla="*/ 0 h 61"/>
                    <a:gd name="T8" fmla="*/ 0 w 112"/>
                    <a:gd name="T9" fmla="*/ 61 h 61"/>
                    <a:gd name="T10" fmla="*/ 57 w 112"/>
                    <a:gd name="T11" fmla="*/ 61 h 61"/>
                    <a:gd name="T12" fmla="*/ 112 w 112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61">
                      <a:moveTo>
                        <a:pt x="112" y="61"/>
                      </a:move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61"/>
                      </a:lnTo>
                      <a:lnTo>
                        <a:pt x="57" y="61"/>
                      </a:lnTo>
                      <a:lnTo>
                        <a:pt x="112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1" name="Rectangle 122">
                  <a:extLst>
                    <a:ext uri="{FF2B5EF4-FFF2-40B4-BE49-F238E27FC236}">
                      <a16:creationId xmlns:a16="http://schemas.microsoft.com/office/drawing/2014/main" id="{084B41B1-0D90-43B0-BD74-F23CE0146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6951145" y="2467240"/>
                  <a:ext cx="61549" cy="670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2" name="Freeform 123">
                  <a:extLst>
                    <a:ext uri="{FF2B5EF4-FFF2-40B4-BE49-F238E27FC236}">
                      <a16:creationId xmlns:a16="http://schemas.microsoft.com/office/drawing/2014/main" id="{940BA662-4B64-4278-883B-1E5381C71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12694" y="1974846"/>
                  <a:ext cx="246197" cy="61549"/>
                </a:xfrm>
                <a:custGeom>
                  <a:avLst/>
                  <a:gdLst>
                    <a:gd name="T0" fmla="*/ 112 w 224"/>
                    <a:gd name="T1" fmla="*/ 56 h 56"/>
                    <a:gd name="T2" fmla="*/ 169 w 224"/>
                    <a:gd name="T3" fmla="*/ 56 h 56"/>
                    <a:gd name="T4" fmla="*/ 224 w 224"/>
                    <a:gd name="T5" fmla="*/ 56 h 56"/>
                    <a:gd name="T6" fmla="*/ 224 w 224"/>
                    <a:gd name="T7" fmla="*/ 0 h 56"/>
                    <a:gd name="T8" fmla="*/ 169 w 224"/>
                    <a:gd name="T9" fmla="*/ 0 h 56"/>
                    <a:gd name="T10" fmla="*/ 112 w 224"/>
                    <a:gd name="T11" fmla="*/ 0 h 56"/>
                    <a:gd name="T12" fmla="*/ 55 w 224"/>
                    <a:gd name="T13" fmla="*/ 0 h 56"/>
                    <a:gd name="T14" fmla="*/ 0 w 224"/>
                    <a:gd name="T15" fmla="*/ 0 h 56"/>
                    <a:gd name="T16" fmla="*/ 0 w 224"/>
                    <a:gd name="T17" fmla="*/ 56 h 56"/>
                    <a:gd name="T18" fmla="*/ 55 w 224"/>
                    <a:gd name="T19" fmla="*/ 56 h 56"/>
                    <a:gd name="T20" fmla="*/ 112 w 224"/>
                    <a:gd name="T2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56">
                      <a:moveTo>
                        <a:pt x="112" y="56"/>
                      </a:moveTo>
                      <a:lnTo>
                        <a:pt x="169" y="56"/>
                      </a:lnTo>
                      <a:lnTo>
                        <a:pt x="224" y="56"/>
                      </a:lnTo>
                      <a:lnTo>
                        <a:pt x="224" y="0"/>
                      </a:lnTo>
                      <a:lnTo>
                        <a:pt x="169" y="0"/>
                      </a:lnTo>
                      <a:lnTo>
                        <a:pt x="11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5" y="56"/>
                      </a:lnTo>
                      <a:lnTo>
                        <a:pt x="112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3" name="Freeform 124">
                  <a:extLst>
                    <a:ext uri="{FF2B5EF4-FFF2-40B4-BE49-F238E27FC236}">
                      <a16:creationId xmlns:a16="http://schemas.microsoft.com/office/drawing/2014/main" id="{B6BCE7F7-E7BB-4DEB-8DA4-5B6B5F5B11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9739" y="2288087"/>
                  <a:ext cx="128594" cy="61549"/>
                </a:xfrm>
                <a:custGeom>
                  <a:avLst/>
                  <a:gdLst>
                    <a:gd name="T0" fmla="*/ 117 w 117"/>
                    <a:gd name="T1" fmla="*/ 0 h 56"/>
                    <a:gd name="T2" fmla="*/ 59 w 117"/>
                    <a:gd name="T3" fmla="*/ 0 h 56"/>
                    <a:gd name="T4" fmla="*/ 0 w 117"/>
                    <a:gd name="T5" fmla="*/ 0 h 56"/>
                    <a:gd name="T6" fmla="*/ 0 w 117"/>
                    <a:gd name="T7" fmla="*/ 56 h 56"/>
                    <a:gd name="T8" fmla="*/ 59 w 117"/>
                    <a:gd name="T9" fmla="*/ 56 h 56"/>
                    <a:gd name="T10" fmla="*/ 117 w 117"/>
                    <a:gd name="T11" fmla="*/ 56 h 56"/>
                    <a:gd name="T12" fmla="*/ 117 w 117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56">
                      <a:moveTo>
                        <a:pt x="117" y="0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56"/>
                      </a:lnTo>
                      <a:lnTo>
                        <a:pt x="59" y="56"/>
                      </a:lnTo>
                      <a:lnTo>
                        <a:pt x="117" y="5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4" name="Rectangle 125">
                  <a:extLst>
                    <a:ext uri="{FF2B5EF4-FFF2-40B4-BE49-F238E27FC236}">
                      <a16:creationId xmlns:a16="http://schemas.microsoft.com/office/drawing/2014/main" id="{8CB55DAA-AA8F-46A6-B5C0-6686ED3DE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534284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5" name="Rectangle 126">
                  <a:extLst>
                    <a:ext uri="{FF2B5EF4-FFF2-40B4-BE49-F238E27FC236}">
                      <a16:creationId xmlns:a16="http://schemas.microsoft.com/office/drawing/2014/main" id="{76A37135-1B30-4F33-8C3E-549FC5A4C9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079739" y="2036395"/>
                  <a:ext cx="67045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6" name="Rectangle 127">
                  <a:extLst>
                    <a:ext uri="{FF2B5EF4-FFF2-40B4-BE49-F238E27FC236}">
                      <a16:creationId xmlns:a16="http://schemas.microsoft.com/office/drawing/2014/main" id="{6ADA9A85-5323-4D81-B7AC-7FD7753307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141288" y="2349637"/>
                  <a:ext cx="61549" cy="6154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7" name="Freeform 128">
                  <a:extLst>
                    <a:ext uri="{FF2B5EF4-FFF2-40B4-BE49-F238E27FC236}">
                      <a16:creationId xmlns:a16="http://schemas.microsoft.com/office/drawing/2014/main" id="{E56B326F-8D81-4293-AD6E-E03A824CA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02837" y="2595834"/>
                  <a:ext cx="123098" cy="61549"/>
                </a:xfrm>
                <a:custGeom>
                  <a:avLst/>
                  <a:gdLst>
                    <a:gd name="T0" fmla="*/ 0 w 112"/>
                    <a:gd name="T1" fmla="*/ 0 h 56"/>
                    <a:gd name="T2" fmla="*/ 0 w 112"/>
                    <a:gd name="T3" fmla="*/ 56 h 56"/>
                    <a:gd name="T4" fmla="*/ 57 w 112"/>
                    <a:gd name="T5" fmla="*/ 56 h 56"/>
                    <a:gd name="T6" fmla="*/ 112 w 112"/>
                    <a:gd name="T7" fmla="*/ 56 h 56"/>
                    <a:gd name="T8" fmla="*/ 112 w 112"/>
                    <a:gd name="T9" fmla="*/ 0 h 56"/>
                    <a:gd name="T10" fmla="*/ 57 w 112"/>
                    <a:gd name="T11" fmla="*/ 0 h 56"/>
                    <a:gd name="T12" fmla="*/ 0 w 112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57" y="56"/>
                      </a:lnTo>
                      <a:lnTo>
                        <a:pt x="112" y="56"/>
                      </a:lnTo>
                      <a:lnTo>
                        <a:pt x="112" y="0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2189" name="Rectangle 2188">
              <a:extLst>
                <a:ext uri="{FF2B5EF4-FFF2-40B4-BE49-F238E27FC236}">
                  <a16:creationId xmlns:a16="http://schemas.microsoft.com/office/drawing/2014/main" id="{834117E2-0C47-4937-9CE6-504597011F12}"/>
                </a:ext>
              </a:extLst>
            </p:cNvPr>
            <p:cNvSpPr/>
            <p:nvPr/>
          </p:nvSpPr>
          <p:spPr>
            <a:xfrm>
              <a:off x="333908" y="775136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0" name="Rectangle 2189">
              <a:extLst>
                <a:ext uri="{FF2B5EF4-FFF2-40B4-BE49-F238E27FC236}">
                  <a16:creationId xmlns:a16="http://schemas.microsoft.com/office/drawing/2014/main" id="{822396BD-9814-488E-8B04-BDA2F92E4C61}"/>
                </a:ext>
              </a:extLst>
            </p:cNvPr>
            <p:cNvSpPr/>
            <p:nvPr/>
          </p:nvSpPr>
          <p:spPr>
            <a:xfrm>
              <a:off x="452652" y="1140585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1" name="Rectangle 2190">
              <a:extLst>
                <a:ext uri="{FF2B5EF4-FFF2-40B4-BE49-F238E27FC236}">
                  <a16:creationId xmlns:a16="http://schemas.microsoft.com/office/drawing/2014/main" id="{3BE9624C-F78A-4028-97A2-3A6D37BF79D9}"/>
                </a:ext>
              </a:extLst>
            </p:cNvPr>
            <p:cNvSpPr/>
            <p:nvPr/>
          </p:nvSpPr>
          <p:spPr>
            <a:xfrm>
              <a:off x="1155162" y="808956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2" name="Rectangle 2191">
              <a:extLst>
                <a:ext uri="{FF2B5EF4-FFF2-40B4-BE49-F238E27FC236}">
                  <a16:creationId xmlns:a16="http://schemas.microsoft.com/office/drawing/2014/main" id="{396061CA-F8AE-4899-BFC0-DE98CAE5C4FD}"/>
                </a:ext>
              </a:extLst>
            </p:cNvPr>
            <p:cNvSpPr/>
            <p:nvPr/>
          </p:nvSpPr>
          <p:spPr>
            <a:xfrm>
              <a:off x="1857459" y="423304"/>
              <a:ext cx="70582" cy="70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3" name="Rectangle 2192">
              <a:extLst>
                <a:ext uri="{FF2B5EF4-FFF2-40B4-BE49-F238E27FC236}">
                  <a16:creationId xmlns:a16="http://schemas.microsoft.com/office/drawing/2014/main" id="{AD066C9C-7A76-4F6A-A0B4-9A5B16201631}"/>
                </a:ext>
              </a:extLst>
            </p:cNvPr>
            <p:cNvSpPr/>
            <p:nvPr/>
          </p:nvSpPr>
          <p:spPr>
            <a:xfrm>
              <a:off x="1857459" y="909845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4" name="Rectangle 2193">
              <a:extLst>
                <a:ext uri="{FF2B5EF4-FFF2-40B4-BE49-F238E27FC236}">
                  <a16:creationId xmlns:a16="http://schemas.microsoft.com/office/drawing/2014/main" id="{FF82AB7D-395D-4A10-8AB9-38D1216F1350}"/>
                </a:ext>
              </a:extLst>
            </p:cNvPr>
            <p:cNvSpPr/>
            <p:nvPr/>
          </p:nvSpPr>
          <p:spPr>
            <a:xfrm>
              <a:off x="2288421" y="1290051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5" name="Rectangle 2194">
              <a:extLst>
                <a:ext uri="{FF2B5EF4-FFF2-40B4-BE49-F238E27FC236}">
                  <a16:creationId xmlns:a16="http://schemas.microsoft.com/office/drawing/2014/main" id="{22FB09F6-2137-40F5-9917-4F0697958DF2}"/>
                </a:ext>
              </a:extLst>
            </p:cNvPr>
            <p:cNvSpPr/>
            <p:nvPr/>
          </p:nvSpPr>
          <p:spPr>
            <a:xfrm>
              <a:off x="2779834" y="766663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6" name="Rectangle 2195">
              <a:extLst>
                <a:ext uri="{FF2B5EF4-FFF2-40B4-BE49-F238E27FC236}">
                  <a16:creationId xmlns:a16="http://schemas.microsoft.com/office/drawing/2014/main" id="{FA655579-F50A-49DD-AAC1-36DFD44CD0D0}"/>
                </a:ext>
              </a:extLst>
            </p:cNvPr>
            <p:cNvSpPr/>
            <p:nvPr/>
          </p:nvSpPr>
          <p:spPr>
            <a:xfrm>
              <a:off x="662932" y="293103"/>
              <a:ext cx="55250" cy="5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214" name="Group 2213">
              <a:extLst>
                <a:ext uri="{FF2B5EF4-FFF2-40B4-BE49-F238E27FC236}">
                  <a16:creationId xmlns:a16="http://schemas.microsoft.com/office/drawing/2014/main" id="{F244F5E6-4922-40FF-A9F0-E4077F45A282}"/>
                </a:ext>
              </a:extLst>
            </p:cNvPr>
            <p:cNvGrpSpPr/>
            <p:nvPr/>
          </p:nvGrpSpPr>
          <p:grpSpPr>
            <a:xfrm>
              <a:off x="3648486" y="74156"/>
              <a:ext cx="2136510" cy="1379336"/>
              <a:chOff x="3648486" y="74156"/>
              <a:chExt cx="2136510" cy="1379336"/>
            </a:xfrm>
          </p:grpSpPr>
          <p:sp>
            <p:nvSpPr>
              <p:cNvPr id="2197" name="Rectangle 2196">
                <a:extLst>
                  <a:ext uri="{FF2B5EF4-FFF2-40B4-BE49-F238E27FC236}">
                    <a16:creationId xmlns:a16="http://schemas.microsoft.com/office/drawing/2014/main" id="{EEF17245-333B-467B-8BEB-DCA2C44C7690}"/>
                  </a:ext>
                </a:extLst>
              </p:cNvPr>
              <p:cNvSpPr/>
              <p:nvPr/>
            </p:nvSpPr>
            <p:spPr>
              <a:xfrm>
                <a:off x="4453694" y="766663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8" name="Rectangle 2197">
                <a:extLst>
                  <a:ext uri="{FF2B5EF4-FFF2-40B4-BE49-F238E27FC236}">
                    <a16:creationId xmlns:a16="http://schemas.microsoft.com/office/drawing/2014/main" id="{8CA57598-34BC-4BB1-BF9D-39FCDC63D60D}"/>
                  </a:ext>
                </a:extLst>
              </p:cNvPr>
              <p:cNvSpPr/>
              <p:nvPr/>
            </p:nvSpPr>
            <p:spPr>
              <a:xfrm>
                <a:off x="4206443" y="377154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9" name="Rectangle 2198">
                <a:extLst>
                  <a:ext uri="{FF2B5EF4-FFF2-40B4-BE49-F238E27FC236}">
                    <a16:creationId xmlns:a16="http://schemas.microsoft.com/office/drawing/2014/main" id="{BB83F9E7-F469-46D3-A797-EBB49E5927E6}"/>
                  </a:ext>
                </a:extLst>
              </p:cNvPr>
              <p:cNvSpPr/>
              <p:nvPr/>
            </p:nvSpPr>
            <p:spPr>
              <a:xfrm>
                <a:off x="3826184" y="320859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0" name="Rectangle 2199">
                <a:extLst>
                  <a:ext uri="{FF2B5EF4-FFF2-40B4-BE49-F238E27FC236}">
                    <a16:creationId xmlns:a16="http://schemas.microsoft.com/office/drawing/2014/main" id="{5FDD1DBB-C8C6-485C-B583-C996B4D349B9}"/>
                  </a:ext>
                </a:extLst>
              </p:cNvPr>
              <p:cNvSpPr/>
              <p:nvPr/>
            </p:nvSpPr>
            <p:spPr>
              <a:xfrm>
                <a:off x="3648486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1" name="Rectangle 2200">
                <a:extLst>
                  <a:ext uri="{FF2B5EF4-FFF2-40B4-BE49-F238E27FC236}">
                    <a16:creationId xmlns:a16="http://schemas.microsoft.com/office/drawing/2014/main" id="{86FC2D20-32ED-4379-8C31-515BEF28ABD0}"/>
                  </a:ext>
                </a:extLst>
              </p:cNvPr>
              <p:cNvSpPr/>
              <p:nvPr/>
            </p:nvSpPr>
            <p:spPr>
              <a:xfrm>
                <a:off x="5125311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2" name="Rectangle 2201">
                <a:extLst>
                  <a:ext uri="{FF2B5EF4-FFF2-40B4-BE49-F238E27FC236}">
                    <a16:creationId xmlns:a16="http://schemas.microsoft.com/office/drawing/2014/main" id="{4E4941B6-4077-4FFA-A728-B4D81360E293}"/>
                  </a:ext>
                </a:extLst>
              </p:cNvPr>
              <p:cNvSpPr/>
              <p:nvPr/>
            </p:nvSpPr>
            <p:spPr>
              <a:xfrm>
                <a:off x="4915790" y="430970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3" name="Rectangle 2202">
                <a:extLst>
                  <a:ext uri="{FF2B5EF4-FFF2-40B4-BE49-F238E27FC236}">
                    <a16:creationId xmlns:a16="http://schemas.microsoft.com/office/drawing/2014/main" id="{E35C114B-4A03-452F-B884-10495394DBEA}"/>
                  </a:ext>
                </a:extLst>
              </p:cNvPr>
              <p:cNvSpPr/>
              <p:nvPr/>
            </p:nvSpPr>
            <p:spPr>
              <a:xfrm>
                <a:off x="5477628" y="646474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4" name="Rectangle 2203">
                <a:extLst>
                  <a:ext uri="{FF2B5EF4-FFF2-40B4-BE49-F238E27FC236}">
                    <a16:creationId xmlns:a16="http://schemas.microsoft.com/office/drawing/2014/main" id="{C1133029-1218-4215-B8E0-19246325D772}"/>
                  </a:ext>
                </a:extLst>
              </p:cNvPr>
              <p:cNvSpPr/>
              <p:nvPr/>
            </p:nvSpPr>
            <p:spPr>
              <a:xfrm>
                <a:off x="5477628" y="74156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5" name="Rectangle 2204">
                <a:extLst>
                  <a:ext uri="{FF2B5EF4-FFF2-40B4-BE49-F238E27FC236}">
                    <a16:creationId xmlns:a16="http://schemas.microsoft.com/office/drawing/2014/main" id="{18ED5596-C7A9-4035-8905-B4B772E42552}"/>
                  </a:ext>
                </a:extLst>
              </p:cNvPr>
              <p:cNvSpPr/>
              <p:nvPr/>
            </p:nvSpPr>
            <p:spPr>
              <a:xfrm>
                <a:off x="4631427" y="74156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6" name="Rectangle 2205">
                <a:extLst>
                  <a:ext uri="{FF2B5EF4-FFF2-40B4-BE49-F238E27FC236}">
                    <a16:creationId xmlns:a16="http://schemas.microsoft.com/office/drawing/2014/main" id="{628BDA32-3E1E-4EC5-A2B9-1F7BE2B7D75E}"/>
                  </a:ext>
                </a:extLst>
              </p:cNvPr>
              <p:cNvSpPr/>
              <p:nvPr/>
            </p:nvSpPr>
            <p:spPr>
              <a:xfrm>
                <a:off x="5484998" y="1398242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7" name="Rectangle 2206">
                <a:extLst>
                  <a:ext uri="{FF2B5EF4-FFF2-40B4-BE49-F238E27FC236}">
                    <a16:creationId xmlns:a16="http://schemas.microsoft.com/office/drawing/2014/main" id="{98772D61-A636-49D6-BA18-1FA6F94AA8D8}"/>
                  </a:ext>
                </a:extLst>
              </p:cNvPr>
              <p:cNvSpPr/>
              <p:nvPr/>
            </p:nvSpPr>
            <p:spPr>
              <a:xfrm>
                <a:off x="5729746" y="1029301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08" name="Rectangle 2207">
              <a:extLst>
                <a:ext uri="{FF2B5EF4-FFF2-40B4-BE49-F238E27FC236}">
                  <a16:creationId xmlns:a16="http://schemas.microsoft.com/office/drawing/2014/main" id="{B273C3E2-1548-4692-A4A0-D920B53C5157}"/>
                </a:ext>
              </a:extLst>
            </p:cNvPr>
            <p:cNvSpPr/>
            <p:nvPr/>
          </p:nvSpPr>
          <p:spPr>
            <a:xfrm>
              <a:off x="6378419" y="991238"/>
              <a:ext cx="93313" cy="933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9" name="Rectangle 2208">
              <a:extLst>
                <a:ext uri="{FF2B5EF4-FFF2-40B4-BE49-F238E27FC236}">
                  <a16:creationId xmlns:a16="http://schemas.microsoft.com/office/drawing/2014/main" id="{3DC70FAF-5C5F-4D91-B856-887E19519EB1}"/>
                </a:ext>
              </a:extLst>
            </p:cNvPr>
            <p:cNvSpPr/>
            <p:nvPr/>
          </p:nvSpPr>
          <p:spPr>
            <a:xfrm>
              <a:off x="6063813" y="720202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0" name="Rectangle 2209">
              <a:extLst>
                <a:ext uri="{FF2B5EF4-FFF2-40B4-BE49-F238E27FC236}">
                  <a16:creationId xmlns:a16="http://schemas.microsoft.com/office/drawing/2014/main" id="{8503A35E-3114-48B3-86B5-B663E1711290}"/>
                </a:ext>
              </a:extLst>
            </p:cNvPr>
            <p:cNvSpPr/>
            <p:nvPr/>
          </p:nvSpPr>
          <p:spPr>
            <a:xfrm>
              <a:off x="6815653" y="720202"/>
              <a:ext cx="63741" cy="637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08" name="Graphic 907">
              <a:extLst>
                <a:ext uri="{FF2B5EF4-FFF2-40B4-BE49-F238E27FC236}">
                  <a16:creationId xmlns:a16="http://schemas.microsoft.com/office/drawing/2014/main" id="{CBFEA292-27C0-454E-8D12-A84A09141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92389" y="2445962"/>
              <a:ext cx="362039" cy="532411"/>
            </a:xfrm>
            <a:prstGeom prst="rect">
              <a:avLst/>
            </a:prstGeom>
          </p:spPr>
        </p:pic>
        <p:grpSp>
          <p:nvGrpSpPr>
            <p:cNvPr id="2213" name="Group 2212">
              <a:extLst>
                <a:ext uri="{FF2B5EF4-FFF2-40B4-BE49-F238E27FC236}">
                  <a16:creationId xmlns:a16="http://schemas.microsoft.com/office/drawing/2014/main" id="{20F48D0E-E82C-4DD8-BFDA-10050F42699D}"/>
                </a:ext>
              </a:extLst>
            </p:cNvPr>
            <p:cNvGrpSpPr/>
            <p:nvPr/>
          </p:nvGrpSpPr>
          <p:grpSpPr>
            <a:xfrm>
              <a:off x="3694072" y="3298067"/>
              <a:ext cx="1024742" cy="997757"/>
              <a:chOff x="12295556" y="4201792"/>
              <a:chExt cx="1706021" cy="1699721"/>
            </a:xfrm>
          </p:grpSpPr>
          <p:sp>
            <p:nvSpPr>
              <p:cNvPr id="149" name="Freeform 129">
                <a:extLst>
                  <a:ext uri="{FF2B5EF4-FFF2-40B4-BE49-F238E27FC236}">
                    <a16:creationId xmlns:a16="http://schemas.microsoft.com/office/drawing/2014/main" id="{8D61D4A6-952B-465C-8848-47A976455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71" y="5805421"/>
                <a:ext cx="178006" cy="96092"/>
              </a:xfrm>
              <a:custGeom>
                <a:avLst/>
                <a:gdLst>
                  <a:gd name="T0" fmla="*/ 55 w 113"/>
                  <a:gd name="T1" fmla="*/ 0 h 61"/>
                  <a:gd name="T2" fmla="*/ 0 w 113"/>
                  <a:gd name="T3" fmla="*/ 0 h 61"/>
                  <a:gd name="T4" fmla="*/ 0 w 113"/>
                  <a:gd name="T5" fmla="*/ 61 h 61"/>
                  <a:gd name="T6" fmla="*/ 55 w 113"/>
                  <a:gd name="T7" fmla="*/ 61 h 61"/>
                  <a:gd name="T8" fmla="*/ 113 w 113"/>
                  <a:gd name="T9" fmla="*/ 61 h 61"/>
                  <a:gd name="T10" fmla="*/ 113 w 113"/>
                  <a:gd name="T11" fmla="*/ 0 h 61"/>
                  <a:gd name="T12" fmla="*/ 55 w 113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61">
                    <a:moveTo>
                      <a:pt x="55" y="0"/>
                    </a:moveTo>
                    <a:lnTo>
                      <a:pt x="0" y="0"/>
                    </a:lnTo>
                    <a:lnTo>
                      <a:pt x="0" y="61"/>
                    </a:lnTo>
                    <a:lnTo>
                      <a:pt x="55" y="61"/>
                    </a:lnTo>
                    <a:lnTo>
                      <a:pt x="113" y="61"/>
                    </a:lnTo>
                    <a:lnTo>
                      <a:pt x="113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" name="Freeform 130">
                <a:extLst>
                  <a:ext uri="{FF2B5EF4-FFF2-40B4-BE49-F238E27FC236}">
                    <a16:creationId xmlns:a16="http://schemas.microsoft.com/office/drawing/2014/main" id="{74BE2471-A922-496A-B38E-AC73BDD5C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71" y="5628990"/>
                <a:ext cx="178006" cy="176431"/>
              </a:xfrm>
              <a:custGeom>
                <a:avLst/>
                <a:gdLst>
                  <a:gd name="T0" fmla="*/ 57 w 113"/>
                  <a:gd name="T1" fmla="*/ 0 h 112"/>
                  <a:gd name="T2" fmla="*/ 57 w 113"/>
                  <a:gd name="T3" fmla="*/ 56 h 112"/>
                  <a:gd name="T4" fmla="*/ 0 w 113"/>
                  <a:gd name="T5" fmla="*/ 56 h 112"/>
                  <a:gd name="T6" fmla="*/ 0 w 113"/>
                  <a:gd name="T7" fmla="*/ 112 h 112"/>
                  <a:gd name="T8" fmla="*/ 55 w 113"/>
                  <a:gd name="T9" fmla="*/ 112 h 112"/>
                  <a:gd name="T10" fmla="*/ 113 w 113"/>
                  <a:gd name="T11" fmla="*/ 112 h 112"/>
                  <a:gd name="T12" fmla="*/ 113 w 113"/>
                  <a:gd name="T13" fmla="*/ 57 h 112"/>
                  <a:gd name="T14" fmla="*/ 113 w 113"/>
                  <a:gd name="T15" fmla="*/ 0 h 112"/>
                  <a:gd name="T16" fmla="*/ 57 w 113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112">
                    <a:moveTo>
                      <a:pt x="57" y="0"/>
                    </a:moveTo>
                    <a:lnTo>
                      <a:pt x="57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5" y="112"/>
                    </a:lnTo>
                    <a:lnTo>
                      <a:pt x="113" y="112"/>
                    </a:lnTo>
                    <a:lnTo>
                      <a:pt x="113" y="57"/>
                    </a:lnTo>
                    <a:lnTo>
                      <a:pt x="113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Rectangle 131">
                <a:extLst>
                  <a:ext uri="{FF2B5EF4-FFF2-40B4-BE49-F238E27FC236}">
                    <a16:creationId xmlns:a16="http://schemas.microsoft.com/office/drawing/2014/main" id="{09238975-8B53-4E6A-9700-59D94113B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29055" y="5540775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Rectangle 132">
                <a:extLst>
                  <a:ext uri="{FF2B5EF4-FFF2-40B4-BE49-F238E27FC236}">
                    <a16:creationId xmlns:a16="http://schemas.microsoft.com/office/drawing/2014/main" id="{9AF9ADA8-193D-45BF-AB40-1EAD072A50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52624" y="5187913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133">
                <a:extLst>
                  <a:ext uri="{FF2B5EF4-FFF2-40B4-BE49-F238E27FC236}">
                    <a16:creationId xmlns:a16="http://schemas.microsoft.com/office/drawing/2014/main" id="{AE8422CD-7AE7-4BCC-99F3-5C052EDA6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1677" y="5370645"/>
                <a:ext cx="359162" cy="258345"/>
              </a:xfrm>
              <a:custGeom>
                <a:avLst/>
                <a:gdLst>
                  <a:gd name="T0" fmla="*/ 114 w 228"/>
                  <a:gd name="T1" fmla="*/ 0 h 164"/>
                  <a:gd name="T2" fmla="*/ 56 w 228"/>
                  <a:gd name="T3" fmla="*/ 0 h 164"/>
                  <a:gd name="T4" fmla="*/ 56 w 228"/>
                  <a:gd name="T5" fmla="*/ 52 h 164"/>
                  <a:gd name="T6" fmla="*/ 0 w 228"/>
                  <a:gd name="T7" fmla="*/ 52 h 164"/>
                  <a:gd name="T8" fmla="*/ 0 w 228"/>
                  <a:gd name="T9" fmla="*/ 108 h 164"/>
                  <a:gd name="T10" fmla="*/ 0 w 228"/>
                  <a:gd name="T11" fmla="*/ 164 h 164"/>
                  <a:gd name="T12" fmla="*/ 56 w 228"/>
                  <a:gd name="T13" fmla="*/ 164 h 164"/>
                  <a:gd name="T14" fmla="*/ 56 w 228"/>
                  <a:gd name="T15" fmla="*/ 108 h 164"/>
                  <a:gd name="T16" fmla="*/ 112 w 228"/>
                  <a:gd name="T17" fmla="*/ 108 h 164"/>
                  <a:gd name="T18" fmla="*/ 112 w 228"/>
                  <a:gd name="T19" fmla="*/ 164 h 164"/>
                  <a:gd name="T20" fmla="*/ 172 w 228"/>
                  <a:gd name="T21" fmla="*/ 164 h 164"/>
                  <a:gd name="T22" fmla="*/ 172 w 228"/>
                  <a:gd name="T23" fmla="*/ 108 h 164"/>
                  <a:gd name="T24" fmla="*/ 172 w 228"/>
                  <a:gd name="T25" fmla="*/ 52 h 164"/>
                  <a:gd name="T26" fmla="*/ 228 w 228"/>
                  <a:gd name="T27" fmla="*/ 52 h 164"/>
                  <a:gd name="T28" fmla="*/ 228 w 228"/>
                  <a:gd name="T29" fmla="*/ 0 h 164"/>
                  <a:gd name="T30" fmla="*/ 170 w 228"/>
                  <a:gd name="T31" fmla="*/ 0 h 164"/>
                  <a:gd name="T32" fmla="*/ 114 w 22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8" h="164">
                    <a:moveTo>
                      <a:pt x="114" y="0"/>
                    </a:moveTo>
                    <a:lnTo>
                      <a:pt x="56" y="0"/>
                    </a:lnTo>
                    <a:lnTo>
                      <a:pt x="56" y="52"/>
                    </a:lnTo>
                    <a:lnTo>
                      <a:pt x="0" y="52"/>
                    </a:lnTo>
                    <a:lnTo>
                      <a:pt x="0" y="108"/>
                    </a:lnTo>
                    <a:lnTo>
                      <a:pt x="0" y="164"/>
                    </a:lnTo>
                    <a:lnTo>
                      <a:pt x="56" y="164"/>
                    </a:lnTo>
                    <a:lnTo>
                      <a:pt x="56" y="108"/>
                    </a:lnTo>
                    <a:lnTo>
                      <a:pt x="112" y="108"/>
                    </a:lnTo>
                    <a:lnTo>
                      <a:pt x="112" y="164"/>
                    </a:lnTo>
                    <a:lnTo>
                      <a:pt x="172" y="164"/>
                    </a:lnTo>
                    <a:lnTo>
                      <a:pt x="172" y="108"/>
                    </a:lnTo>
                    <a:lnTo>
                      <a:pt x="172" y="52"/>
                    </a:lnTo>
                    <a:lnTo>
                      <a:pt x="228" y="52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Rectangle 134">
                <a:extLst>
                  <a:ext uri="{FF2B5EF4-FFF2-40B4-BE49-F238E27FC236}">
                    <a16:creationId xmlns:a16="http://schemas.microsoft.com/office/drawing/2014/main" id="{9F8F5B56-0AF2-4151-916D-19FB327B8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5628990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Rectangle 135">
                <a:extLst>
                  <a:ext uri="{FF2B5EF4-FFF2-40B4-BE49-F238E27FC236}">
                    <a16:creationId xmlns:a16="http://schemas.microsoft.com/office/drawing/2014/main" id="{5DE6350F-08E1-403B-BF2A-745944F653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5187913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Rectangle 136">
                <a:extLst>
                  <a:ext uri="{FF2B5EF4-FFF2-40B4-BE49-F238E27FC236}">
                    <a16:creationId xmlns:a16="http://schemas.microsoft.com/office/drawing/2014/main" id="{2AFF96F7-ED57-4246-AEFD-12DE6BFD0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5276129"/>
                <a:ext cx="88215" cy="94516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137">
                <a:extLst>
                  <a:ext uri="{FF2B5EF4-FFF2-40B4-BE49-F238E27FC236}">
                    <a16:creationId xmlns:a16="http://schemas.microsoft.com/office/drawing/2014/main" id="{06DF19CF-3B51-4DFA-BAD9-C6CFEAEDF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509" y="4738960"/>
                <a:ext cx="808115" cy="978245"/>
              </a:xfrm>
              <a:custGeom>
                <a:avLst/>
                <a:gdLst>
                  <a:gd name="T0" fmla="*/ 285 w 513"/>
                  <a:gd name="T1" fmla="*/ 341 h 621"/>
                  <a:gd name="T2" fmla="*/ 228 w 513"/>
                  <a:gd name="T3" fmla="*/ 285 h 621"/>
                  <a:gd name="T4" fmla="*/ 168 w 513"/>
                  <a:gd name="T5" fmla="*/ 341 h 621"/>
                  <a:gd name="T6" fmla="*/ 112 w 513"/>
                  <a:gd name="T7" fmla="*/ 286 h 621"/>
                  <a:gd name="T8" fmla="*/ 56 w 513"/>
                  <a:gd name="T9" fmla="*/ 229 h 621"/>
                  <a:gd name="T10" fmla="*/ 112 w 513"/>
                  <a:gd name="T11" fmla="*/ 173 h 621"/>
                  <a:gd name="T12" fmla="*/ 168 w 513"/>
                  <a:gd name="T13" fmla="*/ 117 h 621"/>
                  <a:gd name="T14" fmla="*/ 168 w 513"/>
                  <a:gd name="T15" fmla="*/ 229 h 621"/>
                  <a:gd name="T16" fmla="*/ 228 w 513"/>
                  <a:gd name="T17" fmla="*/ 173 h 621"/>
                  <a:gd name="T18" fmla="*/ 285 w 513"/>
                  <a:gd name="T19" fmla="*/ 117 h 621"/>
                  <a:gd name="T20" fmla="*/ 341 w 513"/>
                  <a:gd name="T21" fmla="*/ 173 h 621"/>
                  <a:gd name="T22" fmla="*/ 285 w 513"/>
                  <a:gd name="T23" fmla="*/ 229 h 621"/>
                  <a:gd name="T24" fmla="*/ 228 w 513"/>
                  <a:gd name="T25" fmla="*/ 285 h 621"/>
                  <a:gd name="T26" fmla="*/ 285 w 513"/>
                  <a:gd name="T27" fmla="*/ 341 h 621"/>
                  <a:gd name="T28" fmla="*/ 341 w 513"/>
                  <a:gd name="T29" fmla="*/ 285 h 621"/>
                  <a:gd name="T30" fmla="*/ 397 w 513"/>
                  <a:gd name="T31" fmla="*/ 229 h 621"/>
                  <a:gd name="T32" fmla="*/ 453 w 513"/>
                  <a:gd name="T33" fmla="*/ 173 h 621"/>
                  <a:gd name="T34" fmla="*/ 513 w 513"/>
                  <a:gd name="T35" fmla="*/ 114 h 621"/>
                  <a:gd name="T36" fmla="*/ 453 w 513"/>
                  <a:gd name="T37" fmla="*/ 56 h 621"/>
                  <a:gd name="T38" fmla="*/ 397 w 513"/>
                  <a:gd name="T39" fmla="*/ 117 h 621"/>
                  <a:gd name="T40" fmla="*/ 453 w 513"/>
                  <a:gd name="T41" fmla="*/ 56 h 621"/>
                  <a:gd name="T42" fmla="*/ 398 w 513"/>
                  <a:gd name="T43" fmla="*/ 0 h 621"/>
                  <a:gd name="T44" fmla="*/ 285 w 513"/>
                  <a:gd name="T45" fmla="*/ 0 h 621"/>
                  <a:gd name="T46" fmla="*/ 228 w 513"/>
                  <a:gd name="T47" fmla="*/ 56 h 621"/>
                  <a:gd name="T48" fmla="*/ 170 w 513"/>
                  <a:gd name="T49" fmla="*/ 0 h 621"/>
                  <a:gd name="T50" fmla="*/ 56 w 513"/>
                  <a:gd name="T51" fmla="*/ 0 h 621"/>
                  <a:gd name="T52" fmla="*/ 56 w 513"/>
                  <a:gd name="T53" fmla="*/ 117 h 621"/>
                  <a:gd name="T54" fmla="*/ 0 w 513"/>
                  <a:gd name="T55" fmla="*/ 171 h 621"/>
                  <a:gd name="T56" fmla="*/ 0 w 513"/>
                  <a:gd name="T57" fmla="*/ 285 h 621"/>
                  <a:gd name="T58" fmla="*/ 56 w 513"/>
                  <a:gd name="T59" fmla="*/ 341 h 621"/>
                  <a:gd name="T60" fmla="*/ 0 w 513"/>
                  <a:gd name="T61" fmla="*/ 401 h 621"/>
                  <a:gd name="T62" fmla="*/ 112 w 513"/>
                  <a:gd name="T63" fmla="*/ 401 h 621"/>
                  <a:gd name="T64" fmla="*/ 112 w 513"/>
                  <a:gd name="T65" fmla="*/ 509 h 621"/>
                  <a:gd name="T66" fmla="*/ 56 w 513"/>
                  <a:gd name="T67" fmla="*/ 565 h 621"/>
                  <a:gd name="T68" fmla="*/ 168 w 513"/>
                  <a:gd name="T69" fmla="*/ 565 h 621"/>
                  <a:gd name="T70" fmla="*/ 228 w 513"/>
                  <a:gd name="T71" fmla="*/ 621 h 621"/>
                  <a:gd name="T72" fmla="*/ 228 w 513"/>
                  <a:gd name="T73" fmla="*/ 509 h 621"/>
                  <a:gd name="T74" fmla="*/ 168 w 513"/>
                  <a:gd name="T75" fmla="*/ 453 h 621"/>
                  <a:gd name="T76" fmla="*/ 228 w 513"/>
                  <a:gd name="T77" fmla="*/ 401 h 621"/>
                  <a:gd name="T78" fmla="*/ 283 w 513"/>
                  <a:gd name="T79" fmla="*/ 453 h 621"/>
                  <a:gd name="T80" fmla="*/ 341 w 513"/>
                  <a:gd name="T81" fmla="*/ 401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13" h="621">
                    <a:moveTo>
                      <a:pt x="285" y="401"/>
                    </a:moveTo>
                    <a:lnTo>
                      <a:pt x="285" y="341"/>
                    </a:lnTo>
                    <a:lnTo>
                      <a:pt x="228" y="341"/>
                    </a:lnTo>
                    <a:lnTo>
                      <a:pt x="228" y="285"/>
                    </a:lnTo>
                    <a:lnTo>
                      <a:pt x="168" y="285"/>
                    </a:lnTo>
                    <a:lnTo>
                      <a:pt x="168" y="341"/>
                    </a:lnTo>
                    <a:lnTo>
                      <a:pt x="112" y="341"/>
                    </a:lnTo>
                    <a:lnTo>
                      <a:pt x="112" y="286"/>
                    </a:lnTo>
                    <a:lnTo>
                      <a:pt x="112" y="229"/>
                    </a:lnTo>
                    <a:lnTo>
                      <a:pt x="56" y="229"/>
                    </a:lnTo>
                    <a:lnTo>
                      <a:pt x="56" y="173"/>
                    </a:lnTo>
                    <a:lnTo>
                      <a:pt x="112" y="173"/>
                    </a:lnTo>
                    <a:lnTo>
                      <a:pt x="112" y="117"/>
                    </a:lnTo>
                    <a:lnTo>
                      <a:pt x="168" y="117"/>
                    </a:lnTo>
                    <a:lnTo>
                      <a:pt x="168" y="171"/>
                    </a:lnTo>
                    <a:lnTo>
                      <a:pt x="168" y="229"/>
                    </a:lnTo>
                    <a:lnTo>
                      <a:pt x="228" y="229"/>
                    </a:lnTo>
                    <a:lnTo>
                      <a:pt x="228" y="173"/>
                    </a:lnTo>
                    <a:lnTo>
                      <a:pt x="285" y="173"/>
                    </a:lnTo>
                    <a:lnTo>
                      <a:pt x="285" y="117"/>
                    </a:lnTo>
                    <a:lnTo>
                      <a:pt x="341" y="117"/>
                    </a:lnTo>
                    <a:lnTo>
                      <a:pt x="341" y="173"/>
                    </a:lnTo>
                    <a:lnTo>
                      <a:pt x="285" y="173"/>
                    </a:lnTo>
                    <a:lnTo>
                      <a:pt x="285" y="229"/>
                    </a:lnTo>
                    <a:lnTo>
                      <a:pt x="228" y="229"/>
                    </a:lnTo>
                    <a:lnTo>
                      <a:pt x="228" y="285"/>
                    </a:lnTo>
                    <a:lnTo>
                      <a:pt x="285" y="285"/>
                    </a:lnTo>
                    <a:lnTo>
                      <a:pt x="285" y="341"/>
                    </a:lnTo>
                    <a:lnTo>
                      <a:pt x="341" y="341"/>
                    </a:lnTo>
                    <a:lnTo>
                      <a:pt x="341" y="285"/>
                    </a:lnTo>
                    <a:lnTo>
                      <a:pt x="397" y="285"/>
                    </a:lnTo>
                    <a:lnTo>
                      <a:pt x="397" y="229"/>
                    </a:lnTo>
                    <a:lnTo>
                      <a:pt x="453" y="229"/>
                    </a:lnTo>
                    <a:lnTo>
                      <a:pt x="453" y="173"/>
                    </a:lnTo>
                    <a:lnTo>
                      <a:pt x="513" y="173"/>
                    </a:lnTo>
                    <a:lnTo>
                      <a:pt x="513" y="114"/>
                    </a:lnTo>
                    <a:lnTo>
                      <a:pt x="513" y="56"/>
                    </a:lnTo>
                    <a:lnTo>
                      <a:pt x="453" y="56"/>
                    </a:lnTo>
                    <a:lnTo>
                      <a:pt x="453" y="117"/>
                    </a:lnTo>
                    <a:lnTo>
                      <a:pt x="397" y="117"/>
                    </a:lnTo>
                    <a:lnTo>
                      <a:pt x="397" y="56"/>
                    </a:lnTo>
                    <a:lnTo>
                      <a:pt x="453" y="56"/>
                    </a:lnTo>
                    <a:lnTo>
                      <a:pt x="453" y="0"/>
                    </a:lnTo>
                    <a:lnTo>
                      <a:pt x="398" y="0"/>
                    </a:lnTo>
                    <a:lnTo>
                      <a:pt x="341" y="0"/>
                    </a:lnTo>
                    <a:lnTo>
                      <a:pt x="285" y="0"/>
                    </a:lnTo>
                    <a:lnTo>
                      <a:pt x="285" y="56"/>
                    </a:lnTo>
                    <a:lnTo>
                      <a:pt x="228" y="56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3" y="0"/>
                    </a:lnTo>
                    <a:lnTo>
                      <a:pt x="56" y="0"/>
                    </a:lnTo>
                    <a:lnTo>
                      <a:pt x="56" y="58"/>
                    </a:lnTo>
                    <a:lnTo>
                      <a:pt x="56" y="117"/>
                    </a:lnTo>
                    <a:lnTo>
                      <a:pt x="0" y="117"/>
                    </a:lnTo>
                    <a:lnTo>
                      <a:pt x="0" y="171"/>
                    </a:lnTo>
                    <a:lnTo>
                      <a:pt x="0" y="229"/>
                    </a:lnTo>
                    <a:lnTo>
                      <a:pt x="0" y="285"/>
                    </a:lnTo>
                    <a:lnTo>
                      <a:pt x="56" y="285"/>
                    </a:lnTo>
                    <a:lnTo>
                      <a:pt x="56" y="341"/>
                    </a:lnTo>
                    <a:lnTo>
                      <a:pt x="0" y="341"/>
                    </a:lnTo>
                    <a:lnTo>
                      <a:pt x="0" y="401"/>
                    </a:lnTo>
                    <a:lnTo>
                      <a:pt x="56" y="401"/>
                    </a:lnTo>
                    <a:lnTo>
                      <a:pt x="112" y="401"/>
                    </a:lnTo>
                    <a:lnTo>
                      <a:pt x="112" y="452"/>
                    </a:lnTo>
                    <a:lnTo>
                      <a:pt x="112" y="509"/>
                    </a:lnTo>
                    <a:lnTo>
                      <a:pt x="56" y="509"/>
                    </a:lnTo>
                    <a:lnTo>
                      <a:pt x="56" y="565"/>
                    </a:lnTo>
                    <a:lnTo>
                      <a:pt x="113" y="565"/>
                    </a:lnTo>
                    <a:lnTo>
                      <a:pt x="168" y="565"/>
                    </a:lnTo>
                    <a:lnTo>
                      <a:pt x="168" y="621"/>
                    </a:lnTo>
                    <a:lnTo>
                      <a:pt x="228" y="621"/>
                    </a:lnTo>
                    <a:lnTo>
                      <a:pt x="228" y="565"/>
                    </a:lnTo>
                    <a:lnTo>
                      <a:pt x="228" y="509"/>
                    </a:lnTo>
                    <a:lnTo>
                      <a:pt x="228" y="453"/>
                    </a:lnTo>
                    <a:lnTo>
                      <a:pt x="168" y="453"/>
                    </a:lnTo>
                    <a:lnTo>
                      <a:pt x="168" y="401"/>
                    </a:lnTo>
                    <a:lnTo>
                      <a:pt x="228" y="401"/>
                    </a:lnTo>
                    <a:lnTo>
                      <a:pt x="228" y="453"/>
                    </a:lnTo>
                    <a:lnTo>
                      <a:pt x="283" y="453"/>
                    </a:lnTo>
                    <a:lnTo>
                      <a:pt x="341" y="453"/>
                    </a:lnTo>
                    <a:lnTo>
                      <a:pt x="341" y="401"/>
                    </a:lnTo>
                    <a:lnTo>
                      <a:pt x="285" y="401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138">
                <a:extLst>
                  <a:ext uri="{FF2B5EF4-FFF2-40B4-BE49-F238E27FC236}">
                    <a16:creationId xmlns:a16="http://schemas.microsoft.com/office/drawing/2014/main" id="{F35F9198-1814-4686-98D2-FA935F20C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9155" y="4201792"/>
                <a:ext cx="360738" cy="537169"/>
              </a:xfrm>
              <a:custGeom>
                <a:avLst/>
                <a:gdLst>
                  <a:gd name="T0" fmla="*/ 117 w 229"/>
                  <a:gd name="T1" fmla="*/ 285 h 341"/>
                  <a:gd name="T2" fmla="*/ 173 w 229"/>
                  <a:gd name="T3" fmla="*/ 285 h 341"/>
                  <a:gd name="T4" fmla="*/ 229 w 229"/>
                  <a:gd name="T5" fmla="*/ 285 h 341"/>
                  <a:gd name="T6" fmla="*/ 229 w 229"/>
                  <a:gd name="T7" fmla="*/ 229 h 341"/>
                  <a:gd name="T8" fmla="*/ 173 w 229"/>
                  <a:gd name="T9" fmla="*/ 229 h 341"/>
                  <a:gd name="T10" fmla="*/ 173 w 229"/>
                  <a:gd name="T11" fmla="*/ 173 h 341"/>
                  <a:gd name="T12" fmla="*/ 117 w 229"/>
                  <a:gd name="T13" fmla="*/ 173 h 341"/>
                  <a:gd name="T14" fmla="*/ 117 w 229"/>
                  <a:gd name="T15" fmla="*/ 112 h 341"/>
                  <a:gd name="T16" fmla="*/ 173 w 229"/>
                  <a:gd name="T17" fmla="*/ 112 h 341"/>
                  <a:gd name="T18" fmla="*/ 173 w 229"/>
                  <a:gd name="T19" fmla="*/ 56 h 341"/>
                  <a:gd name="T20" fmla="*/ 117 w 229"/>
                  <a:gd name="T21" fmla="*/ 56 h 341"/>
                  <a:gd name="T22" fmla="*/ 117 w 229"/>
                  <a:gd name="T23" fmla="*/ 0 h 341"/>
                  <a:gd name="T24" fmla="*/ 60 w 229"/>
                  <a:gd name="T25" fmla="*/ 0 h 341"/>
                  <a:gd name="T26" fmla="*/ 60 w 229"/>
                  <a:gd name="T27" fmla="*/ 56 h 341"/>
                  <a:gd name="T28" fmla="*/ 0 w 229"/>
                  <a:gd name="T29" fmla="*/ 56 h 341"/>
                  <a:gd name="T30" fmla="*/ 0 w 229"/>
                  <a:gd name="T31" fmla="*/ 112 h 341"/>
                  <a:gd name="T32" fmla="*/ 60 w 229"/>
                  <a:gd name="T33" fmla="*/ 112 h 341"/>
                  <a:gd name="T34" fmla="*/ 60 w 229"/>
                  <a:gd name="T35" fmla="*/ 173 h 341"/>
                  <a:gd name="T36" fmla="*/ 0 w 229"/>
                  <a:gd name="T37" fmla="*/ 173 h 341"/>
                  <a:gd name="T38" fmla="*/ 0 w 229"/>
                  <a:gd name="T39" fmla="*/ 229 h 341"/>
                  <a:gd name="T40" fmla="*/ 60 w 229"/>
                  <a:gd name="T41" fmla="*/ 229 h 341"/>
                  <a:gd name="T42" fmla="*/ 60 w 229"/>
                  <a:gd name="T43" fmla="*/ 285 h 341"/>
                  <a:gd name="T44" fmla="*/ 60 w 229"/>
                  <a:gd name="T45" fmla="*/ 341 h 341"/>
                  <a:gd name="T46" fmla="*/ 117 w 229"/>
                  <a:gd name="T47" fmla="*/ 341 h 341"/>
                  <a:gd name="T48" fmla="*/ 117 w 229"/>
                  <a:gd name="T49" fmla="*/ 28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341">
                    <a:moveTo>
                      <a:pt x="117" y="285"/>
                    </a:moveTo>
                    <a:lnTo>
                      <a:pt x="173" y="285"/>
                    </a:lnTo>
                    <a:lnTo>
                      <a:pt x="229" y="285"/>
                    </a:lnTo>
                    <a:lnTo>
                      <a:pt x="229" y="229"/>
                    </a:lnTo>
                    <a:lnTo>
                      <a:pt x="173" y="229"/>
                    </a:lnTo>
                    <a:lnTo>
                      <a:pt x="173" y="173"/>
                    </a:lnTo>
                    <a:lnTo>
                      <a:pt x="117" y="173"/>
                    </a:lnTo>
                    <a:lnTo>
                      <a:pt x="117" y="112"/>
                    </a:lnTo>
                    <a:lnTo>
                      <a:pt x="173" y="112"/>
                    </a:lnTo>
                    <a:lnTo>
                      <a:pt x="173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60" y="0"/>
                    </a:lnTo>
                    <a:lnTo>
                      <a:pt x="60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60" y="112"/>
                    </a:lnTo>
                    <a:lnTo>
                      <a:pt x="60" y="173"/>
                    </a:lnTo>
                    <a:lnTo>
                      <a:pt x="0" y="173"/>
                    </a:lnTo>
                    <a:lnTo>
                      <a:pt x="0" y="229"/>
                    </a:lnTo>
                    <a:lnTo>
                      <a:pt x="60" y="229"/>
                    </a:lnTo>
                    <a:lnTo>
                      <a:pt x="60" y="285"/>
                    </a:lnTo>
                    <a:lnTo>
                      <a:pt x="60" y="341"/>
                    </a:lnTo>
                    <a:lnTo>
                      <a:pt x="117" y="341"/>
                    </a:lnTo>
                    <a:lnTo>
                      <a:pt x="117" y="285"/>
                    </a:lnTo>
                    <a:close/>
                  </a:path>
                </a:pathLst>
              </a:cu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Rectangle 139">
                <a:extLst>
                  <a:ext uri="{FF2B5EF4-FFF2-40B4-BE49-F238E27FC236}">
                    <a16:creationId xmlns:a16="http://schemas.microsoft.com/office/drawing/2014/main" id="{FD81FB36-0218-435C-A92A-2EA49A8CE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5805421"/>
                <a:ext cx="88215" cy="96092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Rectangle 140">
                <a:extLst>
                  <a:ext uri="{FF2B5EF4-FFF2-40B4-BE49-F238E27FC236}">
                    <a16:creationId xmlns:a16="http://schemas.microsoft.com/office/drawing/2014/main" id="{EF222FF6-1A86-4F6A-B673-9BB3A4EC0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717206"/>
                <a:ext cx="88215" cy="88215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Rectangle 141">
                <a:extLst>
                  <a:ext uri="{FF2B5EF4-FFF2-40B4-BE49-F238E27FC236}">
                    <a16:creationId xmlns:a16="http://schemas.microsoft.com/office/drawing/2014/main" id="{70216663-FCB6-44B8-AF18-E7423D2AD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370645"/>
                <a:ext cx="88215" cy="81914"/>
              </a:xfrm>
              <a:prstGeom prst="rect">
                <a:avLst/>
              </a:prstGeom>
              <a:solidFill>
                <a:srgbClr val="556D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Rectangle 142">
                <a:extLst>
                  <a:ext uri="{FF2B5EF4-FFF2-40B4-BE49-F238E27FC236}">
                    <a16:creationId xmlns:a16="http://schemas.microsoft.com/office/drawing/2014/main" id="{DE60BCBB-865D-4131-A852-5F6737BD5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545255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Rectangle 143">
                <a:extLst>
                  <a:ext uri="{FF2B5EF4-FFF2-40B4-BE49-F238E27FC236}">
                    <a16:creationId xmlns:a16="http://schemas.microsoft.com/office/drawing/2014/main" id="{2A4B7FAD-726E-410C-84C5-2AB8D54AF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52624" y="4827176"/>
                <a:ext cx="88215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" name="Rectangle 144">
                <a:extLst>
                  <a:ext uri="{FF2B5EF4-FFF2-40B4-BE49-F238E27FC236}">
                    <a16:creationId xmlns:a16="http://schemas.microsoft.com/office/drawing/2014/main" id="{5C3E0876-6131-4305-9831-F27B45B00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58108" y="4738960"/>
                <a:ext cx="94516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Rectangle 145">
                <a:extLst>
                  <a:ext uri="{FF2B5EF4-FFF2-40B4-BE49-F238E27FC236}">
                    <a16:creationId xmlns:a16="http://schemas.microsoft.com/office/drawing/2014/main" id="{E27EA2BB-36BD-432B-9770-A3D84358E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4474314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Rectangle 146">
                <a:extLst>
                  <a:ext uri="{FF2B5EF4-FFF2-40B4-BE49-F238E27FC236}">
                    <a16:creationId xmlns:a16="http://schemas.microsoft.com/office/drawing/2014/main" id="{0A12F45A-D8CF-4127-8253-4EBD7B51A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4378222"/>
                <a:ext cx="88215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Rectangle 147">
                <a:extLst>
                  <a:ext uri="{FF2B5EF4-FFF2-40B4-BE49-F238E27FC236}">
                    <a16:creationId xmlns:a16="http://schemas.microsoft.com/office/drawing/2014/main" id="{25514E9C-661F-48E6-AD6F-3210E21F7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545255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Rectangle 148">
                <a:extLst>
                  <a:ext uri="{FF2B5EF4-FFF2-40B4-BE49-F238E27FC236}">
                    <a16:creationId xmlns:a16="http://schemas.microsoft.com/office/drawing/2014/main" id="{5AB9971E-0129-4448-8C43-6F410C73BE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5540775"/>
                <a:ext cx="89791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Rectangle 149">
                <a:extLst>
                  <a:ext uri="{FF2B5EF4-FFF2-40B4-BE49-F238E27FC236}">
                    <a16:creationId xmlns:a16="http://schemas.microsoft.com/office/drawing/2014/main" id="{9CC86155-C059-4643-939D-DD826644F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4378222"/>
                <a:ext cx="94516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Rectangle 150">
                <a:extLst>
                  <a:ext uri="{FF2B5EF4-FFF2-40B4-BE49-F238E27FC236}">
                    <a16:creationId xmlns:a16="http://schemas.microsoft.com/office/drawing/2014/main" id="{BE329726-05AF-4B54-932F-4B50015FB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4474314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Rectangle 151">
                <a:extLst>
                  <a:ext uri="{FF2B5EF4-FFF2-40B4-BE49-F238E27FC236}">
                    <a16:creationId xmlns:a16="http://schemas.microsoft.com/office/drawing/2014/main" id="{E295EC58-CD4D-45C9-8C8D-BBE7C5C86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2724" y="545255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Rectangle 152">
                <a:extLst>
                  <a:ext uri="{FF2B5EF4-FFF2-40B4-BE49-F238E27FC236}">
                    <a16:creationId xmlns:a16="http://schemas.microsoft.com/office/drawing/2014/main" id="{B3EF3C8E-7C6E-4CA8-AA3A-9C0A9DE42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2724" y="4562529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Rectangle 153">
                <a:extLst>
                  <a:ext uri="{FF2B5EF4-FFF2-40B4-BE49-F238E27FC236}">
                    <a16:creationId xmlns:a16="http://schemas.microsoft.com/office/drawing/2014/main" id="{47CF6514-F2B8-4B9D-A4B8-6D71D0E99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4509" y="4827176"/>
                <a:ext cx="88215" cy="96092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Rectangle 154">
                <a:extLst>
                  <a:ext uri="{FF2B5EF4-FFF2-40B4-BE49-F238E27FC236}">
                    <a16:creationId xmlns:a16="http://schemas.microsoft.com/office/drawing/2014/main" id="{0E790030-2347-45B5-9289-70BDD5DE4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540775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Rectangle 155">
                <a:extLst>
                  <a:ext uri="{FF2B5EF4-FFF2-40B4-BE49-F238E27FC236}">
                    <a16:creationId xmlns:a16="http://schemas.microsoft.com/office/drawing/2014/main" id="{2E29397C-E2C7-425C-B973-B74A38873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5276129"/>
                <a:ext cx="96092" cy="9451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Rectangle 156">
                <a:extLst>
                  <a:ext uri="{FF2B5EF4-FFF2-40B4-BE49-F238E27FC236}">
                    <a16:creationId xmlns:a16="http://schemas.microsoft.com/office/drawing/2014/main" id="{133678D5-E469-4DCC-8853-0131455389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628990"/>
                <a:ext cx="88215" cy="8821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Rectangle 157">
                <a:extLst>
                  <a:ext uri="{FF2B5EF4-FFF2-40B4-BE49-F238E27FC236}">
                    <a16:creationId xmlns:a16="http://schemas.microsoft.com/office/drawing/2014/main" id="{952494EE-EF9D-4111-809D-14BD7952C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370645"/>
                <a:ext cx="88215" cy="8191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158">
                <a:extLst>
                  <a:ext uri="{FF2B5EF4-FFF2-40B4-BE49-F238E27FC236}">
                    <a16:creationId xmlns:a16="http://schemas.microsoft.com/office/drawing/2014/main" id="{383AB840-1A6B-4D8D-858E-E8B5133D7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0839" y="5187913"/>
                <a:ext cx="266221" cy="88215"/>
              </a:xfrm>
              <a:custGeom>
                <a:avLst/>
                <a:gdLst>
                  <a:gd name="T0" fmla="*/ 114 w 169"/>
                  <a:gd name="T1" fmla="*/ 0 h 56"/>
                  <a:gd name="T2" fmla="*/ 56 w 169"/>
                  <a:gd name="T3" fmla="*/ 0 h 56"/>
                  <a:gd name="T4" fmla="*/ 0 w 169"/>
                  <a:gd name="T5" fmla="*/ 0 h 56"/>
                  <a:gd name="T6" fmla="*/ 0 w 169"/>
                  <a:gd name="T7" fmla="*/ 56 h 56"/>
                  <a:gd name="T8" fmla="*/ 56 w 169"/>
                  <a:gd name="T9" fmla="*/ 56 h 56"/>
                  <a:gd name="T10" fmla="*/ 114 w 169"/>
                  <a:gd name="T11" fmla="*/ 56 h 56"/>
                  <a:gd name="T12" fmla="*/ 169 w 169"/>
                  <a:gd name="T13" fmla="*/ 56 h 56"/>
                  <a:gd name="T14" fmla="*/ 169 w 169"/>
                  <a:gd name="T15" fmla="*/ 0 h 56"/>
                  <a:gd name="T16" fmla="*/ 114 w 169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">
                    <a:moveTo>
                      <a:pt x="114" y="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6" y="56"/>
                    </a:lnTo>
                    <a:lnTo>
                      <a:pt x="114" y="56"/>
                    </a:lnTo>
                    <a:lnTo>
                      <a:pt x="169" y="56"/>
                    </a:lnTo>
                    <a:lnTo>
                      <a:pt x="16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Rectangle 159">
                <a:extLst>
                  <a:ext uri="{FF2B5EF4-FFF2-40B4-BE49-F238E27FC236}">
                    <a16:creationId xmlns:a16="http://schemas.microsoft.com/office/drawing/2014/main" id="{A3C23E9A-5341-440F-93DF-22AF5B6D47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29055" y="545255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Rectangle 160">
                <a:extLst>
                  <a:ext uri="{FF2B5EF4-FFF2-40B4-BE49-F238E27FC236}">
                    <a16:creationId xmlns:a16="http://schemas.microsoft.com/office/drawing/2014/main" id="{CC4DC659-F357-4C71-A6A4-4098333D8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5370645"/>
                <a:ext cx="88215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Rectangle 161">
                <a:extLst>
                  <a:ext uri="{FF2B5EF4-FFF2-40B4-BE49-F238E27FC236}">
                    <a16:creationId xmlns:a16="http://schemas.microsoft.com/office/drawing/2014/main" id="{098FA66E-1C6F-4F94-BA09-945DD5643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4827176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Rectangle 162">
                <a:extLst>
                  <a:ext uri="{FF2B5EF4-FFF2-40B4-BE49-F238E27FC236}">
                    <a16:creationId xmlns:a16="http://schemas.microsoft.com/office/drawing/2014/main" id="{185BFFDD-78FF-44D5-8269-8851BCE1E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0839" y="456252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163">
                <a:extLst>
                  <a:ext uri="{FF2B5EF4-FFF2-40B4-BE49-F238E27FC236}">
                    <a16:creationId xmlns:a16="http://schemas.microsoft.com/office/drawing/2014/main" id="{DFE807B7-1658-4A98-83D8-407422FDF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69892" y="5011483"/>
                <a:ext cx="270947" cy="176431"/>
              </a:xfrm>
              <a:custGeom>
                <a:avLst/>
                <a:gdLst>
                  <a:gd name="T0" fmla="*/ 116 w 172"/>
                  <a:gd name="T1" fmla="*/ 56 h 112"/>
                  <a:gd name="T2" fmla="*/ 116 w 172"/>
                  <a:gd name="T3" fmla="*/ 0 h 112"/>
                  <a:gd name="T4" fmla="*/ 56 w 172"/>
                  <a:gd name="T5" fmla="*/ 0 h 112"/>
                  <a:gd name="T6" fmla="*/ 56 w 172"/>
                  <a:gd name="T7" fmla="*/ 56 h 112"/>
                  <a:gd name="T8" fmla="*/ 0 w 172"/>
                  <a:gd name="T9" fmla="*/ 56 h 112"/>
                  <a:gd name="T10" fmla="*/ 0 w 172"/>
                  <a:gd name="T11" fmla="*/ 112 h 112"/>
                  <a:gd name="T12" fmla="*/ 58 w 172"/>
                  <a:gd name="T13" fmla="*/ 112 h 112"/>
                  <a:gd name="T14" fmla="*/ 114 w 172"/>
                  <a:gd name="T15" fmla="*/ 112 h 112"/>
                  <a:gd name="T16" fmla="*/ 172 w 172"/>
                  <a:gd name="T17" fmla="*/ 112 h 112"/>
                  <a:gd name="T18" fmla="*/ 172 w 172"/>
                  <a:gd name="T19" fmla="*/ 56 h 112"/>
                  <a:gd name="T20" fmla="*/ 116 w 172"/>
                  <a:gd name="T21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" h="112">
                    <a:moveTo>
                      <a:pt x="116" y="56"/>
                    </a:moveTo>
                    <a:lnTo>
                      <a:pt x="116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4" y="112"/>
                    </a:lnTo>
                    <a:lnTo>
                      <a:pt x="172" y="112"/>
                    </a:lnTo>
                    <a:lnTo>
                      <a:pt x="172" y="56"/>
                    </a:lnTo>
                    <a:lnTo>
                      <a:pt x="116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Rectangle 164">
                <a:extLst>
                  <a:ext uri="{FF2B5EF4-FFF2-40B4-BE49-F238E27FC236}">
                    <a16:creationId xmlns:a16="http://schemas.microsoft.com/office/drawing/2014/main" id="{4D4EE529-69FE-49C2-81A9-68712E4E1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52624" y="4738960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Rectangle 165">
                <a:extLst>
                  <a:ext uri="{FF2B5EF4-FFF2-40B4-BE49-F238E27FC236}">
                    <a16:creationId xmlns:a16="http://schemas.microsoft.com/office/drawing/2014/main" id="{18DCFC28-21EF-4947-836F-B21C853F9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58108" y="5628990"/>
                <a:ext cx="94516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Rectangle 166">
                <a:extLst>
                  <a:ext uri="{FF2B5EF4-FFF2-40B4-BE49-F238E27FC236}">
                    <a16:creationId xmlns:a16="http://schemas.microsoft.com/office/drawing/2014/main" id="{8B7DAD8C-A5F6-497A-BB60-B929671C8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58108" y="4650745"/>
                <a:ext cx="94516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167">
                <a:extLst>
                  <a:ext uri="{FF2B5EF4-FFF2-40B4-BE49-F238E27FC236}">
                    <a16:creationId xmlns:a16="http://schemas.microsoft.com/office/drawing/2014/main" id="{5097CA30-D9B5-4C9D-A987-01401BF5B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8108" y="4474314"/>
                <a:ext cx="182732" cy="88215"/>
              </a:xfrm>
              <a:custGeom>
                <a:avLst/>
                <a:gdLst>
                  <a:gd name="T0" fmla="*/ 58 w 116"/>
                  <a:gd name="T1" fmla="*/ 56 h 56"/>
                  <a:gd name="T2" fmla="*/ 116 w 116"/>
                  <a:gd name="T3" fmla="*/ 56 h 56"/>
                  <a:gd name="T4" fmla="*/ 116 w 116"/>
                  <a:gd name="T5" fmla="*/ 0 h 56"/>
                  <a:gd name="T6" fmla="*/ 58 w 116"/>
                  <a:gd name="T7" fmla="*/ 0 h 56"/>
                  <a:gd name="T8" fmla="*/ 0 w 116"/>
                  <a:gd name="T9" fmla="*/ 0 h 56"/>
                  <a:gd name="T10" fmla="*/ 0 w 116"/>
                  <a:gd name="T11" fmla="*/ 56 h 56"/>
                  <a:gd name="T12" fmla="*/ 58 w 116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56">
                    <a:moveTo>
                      <a:pt x="58" y="56"/>
                    </a:moveTo>
                    <a:lnTo>
                      <a:pt x="116" y="56"/>
                    </a:lnTo>
                    <a:lnTo>
                      <a:pt x="116" y="0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0" y="56"/>
                    </a:lnTo>
                    <a:lnTo>
                      <a:pt x="58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Rectangle 168">
                <a:extLst>
                  <a:ext uri="{FF2B5EF4-FFF2-40B4-BE49-F238E27FC236}">
                    <a16:creationId xmlns:a16="http://schemas.microsoft.com/office/drawing/2014/main" id="{5A3A63D6-F0CF-4888-9A1B-3EB53B1B5E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5540775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Rectangle 169">
                <a:extLst>
                  <a:ext uri="{FF2B5EF4-FFF2-40B4-BE49-F238E27FC236}">
                    <a16:creationId xmlns:a16="http://schemas.microsoft.com/office/drawing/2014/main" id="{7E70E50E-42E4-429D-890D-EBB7046863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4378222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Rectangle 170">
                <a:extLst>
                  <a:ext uri="{FF2B5EF4-FFF2-40B4-BE49-F238E27FC236}">
                    <a16:creationId xmlns:a16="http://schemas.microsoft.com/office/drawing/2014/main" id="{0C5400DD-4219-4513-A3F5-57C3EBB71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5370645"/>
                <a:ext cx="88215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Rectangle 171">
                <a:extLst>
                  <a:ext uri="{FF2B5EF4-FFF2-40B4-BE49-F238E27FC236}">
                    <a16:creationId xmlns:a16="http://schemas.microsoft.com/office/drawing/2014/main" id="{C06B08BD-EB51-4BAB-B8DB-E7EC26929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4290007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Rectangle 172">
                <a:extLst>
                  <a:ext uri="{FF2B5EF4-FFF2-40B4-BE49-F238E27FC236}">
                    <a16:creationId xmlns:a16="http://schemas.microsoft.com/office/drawing/2014/main" id="{798237B4-D252-457B-B20A-50F0E15E5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923267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Rectangle 173">
                <a:extLst>
                  <a:ext uri="{FF2B5EF4-FFF2-40B4-BE49-F238E27FC236}">
                    <a16:creationId xmlns:a16="http://schemas.microsoft.com/office/drawing/2014/main" id="{01C241CC-96F6-4AC0-8806-736F9F624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650745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Rectangle 174">
                <a:extLst>
                  <a:ext uri="{FF2B5EF4-FFF2-40B4-BE49-F238E27FC236}">
                    <a16:creationId xmlns:a16="http://schemas.microsoft.com/office/drawing/2014/main" id="{55E0C342-4267-43DE-B8FE-4D87843FF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201792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Rectangle 175">
                <a:extLst>
                  <a:ext uri="{FF2B5EF4-FFF2-40B4-BE49-F238E27FC236}">
                    <a16:creationId xmlns:a16="http://schemas.microsoft.com/office/drawing/2014/main" id="{CE861570-CE23-499B-B540-73AD548DF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5452559"/>
                <a:ext cx="89791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Rectangle 176">
                <a:extLst>
                  <a:ext uri="{FF2B5EF4-FFF2-40B4-BE49-F238E27FC236}">
                    <a16:creationId xmlns:a16="http://schemas.microsoft.com/office/drawing/2014/main" id="{6E1829F4-A452-4214-827E-2A8ED1A41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5011483"/>
                <a:ext cx="89791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Rectangle 177">
                <a:extLst>
                  <a:ext uri="{FF2B5EF4-FFF2-40B4-BE49-F238E27FC236}">
                    <a16:creationId xmlns:a16="http://schemas.microsoft.com/office/drawing/2014/main" id="{A86DEBC8-CBD3-40EF-B988-5FDF3AC36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1" y="4738960"/>
                <a:ext cx="89791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Rectangle 178">
                <a:extLst>
                  <a:ext uri="{FF2B5EF4-FFF2-40B4-BE49-F238E27FC236}">
                    <a16:creationId xmlns:a16="http://schemas.microsoft.com/office/drawing/2014/main" id="{5C4B9057-01F7-4E98-9718-097AB06FD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5370645"/>
                <a:ext cx="94516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Rectangle 179">
                <a:extLst>
                  <a:ext uri="{FF2B5EF4-FFF2-40B4-BE49-F238E27FC236}">
                    <a16:creationId xmlns:a16="http://schemas.microsoft.com/office/drawing/2014/main" id="{154CE46B-0BDE-4BD0-9AE0-021197955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4650745"/>
                <a:ext cx="94516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Freeform 180">
                <a:extLst>
                  <a:ext uri="{FF2B5EF4-FFF2-40B4-BE49-F238E27FC236}">
                    <a16:creationId xmlns:a16="http://schemas.microsoft.com/office/drawing/2014/main" id="{A3A27DC4-D11A-4306-98F0-FDF2D13DB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0940" y="5628990"/>
                <a:ext cx="88215" cy="176431"/>
              </a:xfrm>
              <a:custGeom>
                <a:avLst/>
                <a:gdLst>
                  <a:gd name="T0" fmla="*/ 0 w 56"/>
                  <a:gd name="T1" fmla="*/ 57 h 112"/>
                  <a:gd name="T2" fmla="*/ 0 w 56"/>
                  <a:gd name="T3" fmla="*/ 112 h 112"/>
                  <a:gd name="T4" fmla="*/ 56 w 56"/>
                  <a:gd name="T5" fmla="*/ 112 h 112"/>
                  <a:gd name="T6" fmla="*/ 56 w 56"/>
                  <a:gd name="T7" fmla="*/ 57 h 112"/>
                  <a:gd name="T8" fmla="*/ 56 w 56"/>
                  <a:gd name="T9" fmla="*/ 0 h 112"/>
                  <a:gd name="T10" fmla="*/ 0 w 56"/>
                  <a:gd name="T11" fmla="*/ 0 h 112"/>
                  <a:gd name="T12" fmla="*/ 0 w 56"/>
                  <a:gd name="T13" fmla="*/ 5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2">
                    <a:moveTo>
                      <a:pt x="0" y="57"/>
                    </a:moveTo>
                    <a:lnTo>
                      <a:pt x="0" y="112"/>
                    </a:lnTo>
                    <a:lnTo>
                      <a:pt x="56" y="112"/>
                    </a:lnTo>
                    <a:lnTo>
                      <a:pt x="56" y="57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Freeform 181">
                <a:extLst>
                  <a:ext uri="{FF2B5EF4-FFF2-40B4-BE49-F238E27FC236}">
                    <a16:creationId xmlns:a16="http://schemas.microsoft.com/office/drawing/2014/main" id="{7C8BF627-2178-4EB0-9FD4-05BD14331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0940" y="5099698"/>
                <a:ext cx="182732" cy="88215"/>
              </a:xfrm>
              <a:custGeom>
                <a:avLst/>
                <a:gdLst>
                  <a:gd name="T0" fmla="*/ 0 w 116"/>
                  <a:gd name="T1" fmla="*/ 0 h 56"/>
                  <a:gd name="T2" fmla="*/ 0 w 116"/>
                  <a:gd name="T3" fmla="*/ 56 h 56"/>
                  <a:gd name="T4" fmla="*/ 58 w 116"/>
                  <a:gd name="T5" fmla="*/ 56 h 56"/>
                  <a:gd name="T6" fmla="*/ 116 w 116"/>
                  <a:gd name="T7" fmla="*/ 56 h 56"/>
                  <a:gd name="T8" fmla="*/ 116 w 116"/>
                  <a:gd name="T9" fmla="*/ 0 h 56"/>
                  <a:gd name="T10" fmla="*/ 58 w 116"/>
                  <a:gd name="T11" fmla="*/ 0 h 56"/>
                  <a:gd name="T12" fmla="*/ 0 w 116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56">
                    <a:moveTo>
                      <a:pt x="0" y="0"/>
                    </a:moveTo>
                    <a:lnTo>
                      <a:pt x="0" y="56"/>
                    </a:lnTo>
                    <a:lnTo>
                      <a:pt x="58" y="56"/>
                    </a:lnTo>
                    <a:lnTo>
                      <a:pt x="116" y="56"/>
                    </a:lnTo>
                    <a:lnTo>
                      <a:pt x="116" y="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Rectangle 182">
                <a:extLst>
                  <a:ext uri="{FF2B5EF4-FFF2-40B4-BE49-F238E27FC236}">
                    <a16:creationId xmlns:a16="http://schemas.microsoft.com/office/drawing/2014/main" id="{4047A89B-A22B-4298-A947-EADD0DC76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4923267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Rectangle 183">
                <a:extLst>
                  <a:ext uri="{FF2B5EF4-FFF2-40B4-BE49-F238E27FC236}">
                    <a16:creationId xmlns:a16="http://schemas.microsoft.com/office/drawing/2014/main" id="{0F2C53F5-3210-405A-A1C3-F5CD302FB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4378222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Rectangle 184">
                <a:extLst>
                  <a:ext uri="{FF2B5EF4-FFF2-40B4-BE49-F238E27FC236}">
                    <a16:creationId xmlns:a16="http://schemas.microsoft.com/office/drawing/2014/main" id="{1619C8CE-C690-4C83-A317-82E5CFD1B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4509" y="545255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Rectangle 185">
                <a:extLst>
                  <a:ext uri="{FF2B5EF4-FFF2-40B4-BE49-F238E27FC236}">
                    <a16:creationId xmlns:a16="http://schemas.microsoft.com/office/drawing/2014/main" id="{35706D59-C133-4A86-B59C-E20CF5915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4509" y="4562529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Freeform 186">
                <a:extLst>
                  <a:ext uri="{FF2B5EF4-FFF2-40B4-BE49-F238E27FC236}">
                    <a16:creationId xmlns:a16="http://schemas.microsoft.com/office/drawing/2014/main" id="{EC328FBD-3CCB-44DF-96B3-D7D8F97E6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6294" y="5187913"/>
                <a:ext cx="176431" cy="88215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4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4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4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Rectangle 187">
                <a:extLst>
                  <a:ext uri="{FF2B5EF4-FFF2-40B4-BE49-F238E27FC236}">
                    <a16:creationId xmlns:a16="http://schemas.microsoft.com/office/drawing/2014/main" id="{B8065CDD-FB91-4874-B26B-F1966A2D9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4827176"/>
                <a:ext cx="88215" cy="96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" name="Rectangle 188">
                <a:extLst>
                  <a:ext uri="{FF2B5EF4-FFF2-40B4-BE49-F238E27FC236}">
                    <a16:creationId xmlns:a16="http://schemas.microsoft.com/office/drawing/2014/main" id="{4772C0F1-B385-4D37-8728-BA3D16B5E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4650745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Rectangle 189">
                <a:extLst>
                  <a:ext uri="{FF2B5EF4-FFF2-40B4-BE49-F238E27FC236}">
                    <a16:creationId xmlns:a16="http://schemas.microsoft.com/office/drawing/2014/main" id="{25BDA1D8-2422-44C4-A216-4CCCB0959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5540775"/>
                <a:ext cx="96092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Rectangle 190">
                <a:extLst>
                  <a:ext uri="{FF2B5EF4-FFF2-40B4-BE49-F238E27FC236}">
                    <a16:creationId xmlns:a16="http://schemas.microsoft.com/office/drawing/2014/main" id="{CDBE5311-B9CB-4598-8DEB-93189AE436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4923267"/>
                <a:ext cx="96092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Rectangle 191">
                <a:extLst>
                  <a:ext uri="{FF2B5EF4-FFF2-40B4-BE49-F238E27FC236}">
                    <a16:creationId xmlns:a16="http://schemas.microsoft.com/office/drawing/2014/main" id="{205A9E9F-EB79-48E7-9057-D5046387F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276129"/>
                <a:ext cx="88215" cy="945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Rectangle 192">
                <a:extLst>
                  <a:ext uri="{FF2B5EF4-FFF2-40B4-BE49-F238E27FC236}">
                    <a16:creationId xmlns:a16="http://schemas.microsoft.com/office/drawing/2014/main" id="{17AD98C2-5E6E-4226-B278-8967FA4DC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1987" y="5011483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Rectangle 193">
                <a:extLst>
                  <a:ext uri="{FF2B5EF4-FFF2-40B4-BE49-F238E27FC236}">
                    <a16:creationId xmlns:a16="http://schemas.microsoft.com/office/drawing/2014/main" id="{82DB7FC0-4D24-427E-ADBC-62501589E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3771" y="5628990"/>
                <a:ext cx="88215" cy="882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Rectangle 194">
                <a:extLst>
                  <a:ext uri="{FF2B5EF4-FFF2-40B4-BE49-F238E27FC236}">
                    <a16:creationId xmlns:a16="http://schemas.microsoft.com/office/drawing/2014/main" id="{78D1FE50-BFEA-4190-98C0-0F321A4DD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3771" y="5370645"/>
                <a:ext cx="88215" cy="819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195">
                <a:extLst>
                  <a:ext uri="{FF2B5EF4-FFF2-40B4-BE49-F238E27FC236}">
                    <a16:creationId xmlns:a16="http://schemas.microsoft.com/office/drawing/2014/main" id="{BF24C5D7-68BD-417A-A8BA-71E96607E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7270" y="5540775"/>
                <a:ext cx="184307" cy="88215"/>
              </a:xfrm>
              <a:custGeom>
                <a:avLst/>
                <a:gdLst>
                  <a:gd name="T0" fmla="*/ 59 w 117"/>
                  <a:gd name="T1" fmla="*/ 0 h 56"/>
                  <a:gd name="T2" fmla="*/ 0 w 117"/>
                  <a:gd name="T3" fmla="*/ 0 h 56"/>
                  <a:gd name="T4" fmla="*/ 0 w 117"/>
                  <a:gd name="T5" fmla="*/ 56 h 56"/>
                  <a:gd name="T6" fmla="*/ 59 w 117"/>
                  <a:gd name="T7" fmla="*/ 56 h 56"/>
                  <a:gd name="T8" fmla="*/ 117 w 117"/>
                  <a:gd name="T9" fmla="*/ 56 h 56"/>
                  <a:gd name="T10" fmla="*/ 117 w 117"/>
                  <a:gd name="T11" fmla="*/ 0 h 56"/>
                  <a:gd name="T12" fmla="*/ 59 w 11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6">
                    <a:moveTo>
                      <a:pt x="59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9" y="56"/>
                    </a:lnTo>
                    <a:lnTo>
                      <a:pt x="117" y="56"/>
                    </a:lnTo>
                    <a:lnTo>
                      <a:pt x="117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" name="Freeform 196">
                <a:extLst>
                  <a:ext uri="{FF2B5EF4-FFF2-40B4-BE49-F238E27FC236}">
                    <a16:creationId xmlns:a16="http://schemas.microsoft.com/office/drawing/2014/main" id="{E0ACE711-C253-421A-9F82-22CD93DE9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69892" y="5187913"/>
                <a:ext cx="537168" cy="182732"/>
              </a:xfrm>
              <a:custGeom>
                <a:avLst/>
                <a:gdLst>
                  <a:gd name="T0" fmla="*/ 341 w 341"/>
                  <a:gd name="T1" fmla="*/ 116 h 116"/>
                  <a:gd name="T2" fmla="*/ 341 w 341"/>
                  <a:gd name="T3" fmla="*/ 56 h 116"/>
                  <a:gd name="T4" fmla="*/ 286 w 341"/>
                  <a:gd name="T5" fmla="*/ 56 h 116"/>
                  <a:gd name="T6" fmla="*/ 228 w 341"/>
                  <a:gd name="T7" fmla="*/ 56 h 116"/>
                  <a:gd name="T8" fmla="*/ 171 w 341"/>
                  <a:gd name="T9" fmla="*/ 56 h 116"/>
                  <a:gd name="T10" fmla="*/ 116 w 341"/>
                  <a:gd name="T11" fmla="*/ 56 h 116"/>
                  <a:gd name="T12" fmla="*/ 116 w 341"/>
                  <a:gd name="T13" fmla="*/ 0 h 116"/>
                  <a:gd name="T14" fmla="*/ 56 w 341"/>
                  <a:gd name="T15" fmla="*/ 0 h 116"/>
                  <a:gd name="T16" fmla="*/ 56 w 341"/>
                  <a:gd name="T17" fmla="*/ 56 h 116"/>
                  <a:gd name="T18" fmla="*/ 0 w 341"/>
                  <a:gd name="T19" fmla="*/ 56 h 116"/>
                  <a:gd name="T20" fmla="*/ 0 w 341"/>
                  <a:gd name="T21" fmla="*/ 116 h 116"/>
                  <a:gd name="T22" fmla="*/ 58 w 341"/>
                  <a:gd name="T23" fmla="*/ 116 h 116"/>
                  <a:gd name="T24" fmla="*/ 114 w 341"/>
                  <a:gd name="T25" fmla="*/ 116 h 116"/>
                  <a:gd name="T26" fmla="*/ 171 w 341"/>
                  <a:gd name="T27" fmla="*/ 116 h 116"/>
                  <a:gd name="T28" fmla="*/ 228 w 341"/>
                  <a:gd name="T29" fmla="*/ 116 h 116"/>
                  <a:gd name="T30" fmla="*/ 286 w 341"/>
                  <a:gd name="T31" fmla="*/ 116 h 116"/>
                  <a:gd name="T32" fmla="*/ 341 w 341"/>
                  <a:gd name="T33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1" h="116">
                    <a:moveTo>
                      <a:pt x="341" y="116"/>
                    </a:moveTo>
                    <a:lnTo>
                      <a:pt x="341" y="56"/>
                    </a:lnTo>
                    <a:lnTo>
                      <a:pt x="286" y="56"/>
                    </a:lnTo>
                    <a:lnTo>
                      <a:pt x="228" y="56"/>
                    </a:lnTo>
                    <a:lnTo>
                      <a:pt x="171" y="56"/>
                    </a:lnTo>
                    <a:lnTo>
                      <a:pt x="116" y="56"/>
                    </a:lnTo>
                    <a:lnTo>
                      <a:pt x="116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6"/>
                    </a:lnTo>
                    <a:lnTo>
                      <a:pt x="58" y="116"/>
                    </a:lnTo>
                    <a:lnTo>
                      <a:pt x="114" y="116"/>
                    </a:lnTo>
                    <a:lnTo>
                      <a:pt x="171" y="116"/>
                    </a:lnTo>
                    <a:lnTo>
                      <a:pt x="228" y="116"/>
                    </a:lnTo>
                    <a:lnTo>
                      <a:pt x="286" y="116"/>
                    </a:lnTo>
                    <a:lnTo>
                      <a:pt x="341" y="11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Freeform 197">
                <a:extLst>
                  <a:ext uri="{FF2B5EF4-FFF2-40B4-BE49-F238E27FC236}">
                    <a16:creationId xmlns:a16="http://schemas.microsoft.com/office/drawing/2014/main" id="{49E6AC81-CB98-440E-9A01-C4B888399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52624" y="4923267"/>
                <a:ext cx="264646" cy="88215"/>
              </a:xfrm>
              <a:custGeom>
                <a:avLst/>
                <a:gdLst>
                  <a:gd name="T0" fmla="*/ 55 w 168"/>
                  <a:gd name="T1" fmla="*/ 0 h 56"/>
                  <a:gd name="T2" fmla="*/ 0 w 168"/>
                  <a:gd name="T3" fmla="*/ 0 h 56"/>
                  <a:gd name="T4" fmla="*/ 0 w 168"/>
                  <a:gd name="T5" fmla="*/ 56 h 56"/>
                  <a:gd name="T6" fmla="*/ 55 w 168"/>
                  <a:gd name="T7" fmla="*/ 56 h 56"/>
                  <a:gd name="T8" fmla="*/ 112 w 168"/>
                  <a:gd name="T9" fmla="*/ 56 h 56"/>
                  <a:gd name="T10" fmla="*/ 168 w 168"/>
                  <a:gd name="T11" fmla="*/ 56 h 56"/>
                  <a:gd name="T12" fmla="*/ 168 w 168"/>
                  <a:gd name="T13" fmla="*/ 0 h 56"/>
                  <a:gd name="T14" fmla="*/ 112 w 168"/>
                  <a:gd name="T15" fmla="*/ 0 h 56"/>
                  <a:gd name="T16" fmla="*/ 55 w 168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56">
                    <a:moveTo>
                      <a:pt x="55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55" y="56"/>
                    </a:lnTo>
                    <a:lnTo>
                      <a:pt x="112" y="56"/>
                    </a:lnTo>
                    <a:lnTo>
                      <a:pt x="168" y="56"/>
                    </a:lnTo>
                    <a:lnTo>
                      <a:pt x="168" y="0"/>
                    </a:lnTo>
                    <a:lnTo>
                      <a:pt x="112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" name="Freeform 198">
                <a:extLst>
                  <a:ext uri="{FF2B5EF4-FFF2-40B4-BE49-F238E27FC236}">
                    <a16:creationId xmlns:a16="http://schemas.microsoft.com/office/drawing/2014/main" id="{EEB1410C-5E2A-4A7E-8855-69E749964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52624" y="5452559"/>
                <a:ext cx="176431" cy="176431"/>
              </a:xfrm>
              <a:custGeom>
                <a:avLst/>
                <a:gdLst>
                  <a:gd name="T0" fmla="*/ 56 w 112"/>
                  <a:gd name="T1" fmla="*/ 0 h 112"/>
                  <a:gd name="T2" fmla="*/ 0 w 112"/>
                  <a:gd name="T3" fmla="*/ 0 h 112"/>
                  <a:gd name="T4" fmla="*/ 0 w 112"/>
                  <a:gd name="T5" fmla="*/ 56 h 112"/>
                  <a:gd name="T6" fmla="*/ 0 w 112"/>
                  <a:gd name="T7" fmla="*/ 112 h 112"/>
                  <a:gd name="T8" fmla="*/ 55 w 112"/>
                  <a:gd name="T9" fmla="*/ 112 h 112"/>
                  <a:gd name="T10" fmla="*/ 112 w 112"/>
                  <a:gd name="T11" fmla="*/ 112 h 112"/>
                  <a:gd name="T12" fmla="*/ 112 w 112"/>
                  <a:gd name="T13" fmla="*/ 56 h 112"/>
                  <a:gd name="T14" fmla="*/ 56 w 112"/>
                  <a:gd name="T15" fmla="*/ 56 h 112"/>
                  <a:gd name="T16" fmla="*/ 56 w 112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2">
                    <a:moveTo>
                      <a:pt x="56" y="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5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Freeform 199">
                <a:extLst>
                  <a:ext uri="{FF2B5EF4-FFF2-40B4-BE49-F238E27FC236}">
                    <a16:creationId xmlns:a16="http://schemas.microsoft.com/office/drawing/2014/main" id="{8D929E76-7D16-4EFE-A5E6-CC2F0F582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1677" y="5628990"/>
                <a:ext cx="359162" cy="272522"/>
              </a:xfrm>
              <a:custGeom>
                <a:avLst/>
                <a:gdLst>
                  <a:gd name="T0" fmla="*/ 114 w 228"/>
                  <a:gd name="T1" fmla="*/ 56 h 173"/>
                  <a:gd name="T2" fmla="*/ 56 w 228"/>
                  <a:gd name="T3" fmla="*/ 56 h 173"/>
                  <a:gd name="T4" fmla="*/ 56 w 228"/>
                  <a:gd name="T5" fmla="*/ 0 h 173"/>
                  <a:gd name="T6" fmla="*/ 0 w 228"/>
                  <a:gd name="T7" fmla="*/ 0 h 173"/>
                  <a:gd name="T8" fmla="*/ 0 w 228"/>
                  <a:gd name="T9" fmla="*/ 57 h 173"/>
                  <a:gd name="T10" fmla="*/ 0 w 228"/>
                  <a:gd name="T11" fmla="*/ 112 h 173"/>
                  <a:gd name="T12" fmla="*/ 57 w 228"/>
                  <a:gd name="T13" fmla="*/ 112 h 173"/>
                  <a:gd name="T14" fmla="*/ 114 w 228"/>
                  <a:gd name="T15" fmla="*/ 112 h 173"/>
                  <a:gd name="T16" fmla="*/ 172 w 228"/>
                  <a:gd name="T17" fmla="*/ 112 h 173"/>
                  <a:gd name="T18" fmla="*/ 172 w 228"/>
                  <a:gd name="T19" fmla="*/ 173 h 173"/>
                  <a:gd name="T20" fmla="*/ 228 w 228"/>
                  <a:gd name="T21" fmla="*/ 173 h 173"/>
                  <a:gd name="T22" fmla="*/ 228 w 228"/>
                  <a:gd name="T23" fmla="*/ 114 h 173"/>
                  <a:gd name="T24" fmla="*/ 228 w 228"/>
                  <a:gd name="T25" fmla="*/ 56 h 173"/>
                  <a:gd name="T26" fmla="*/ 170 w 228"/>
                  <a:gd name="T27" fmla="*/ 56 h 173"/>
                  <a:gd name="T28" fmla="*/ 114 w 228"/>
                  <a:gd name="T29" fmla="*/ 5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8" h="173">
                    <a:moveTo>
                      <a:pt x="114" y="56"/>
                    </a:moveTo>
                    <a:lnTo>
                      <a:pt x="56" y="56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57"/>
                    </a:lnTo>
                    <a:lnTo>
                      <a:pt x="0" y="112"/>
                    </a:lnTo>
                    <a:lnTo>
                      <a:pt x="57" y="112"/>
                    </a:lnTo>
                    <a:lnTo>
                      <a:pt x="114" y="112"/>
                    </a:lnTo>
                    <a:lnTo>
                      <a:pt x="172" y="112"/>
                    </a:lnTo>
                    <a:lnTo>
                      <a:pt x="172" y="173"/>
                    </a:lnTo>
                    <a:lnTo>
                      <a:pt x="228" y="173"/>
                    </a:lnTo>
                    <a:lnTo>
                      <a:pt x="228" y="114"/>
                    </a:lnTo>
                    <a:lnTo>
                      <a:pt x="228" y="56"/>
                    </a:lnTo>
                    <a:lnTo>
                      <a:pt x="170" y="56"/>
                    </a:lnTo>
                    <a:lnTo>
                      <a:pt x="114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" name="Rectangle 200">
                <a:extLst>
                  <a:ext uri="{FF2B5EF4-FFF2-40B4-BE49-F238E27FC236}">
                    <a16:creationId xmlns:a16="http://schemas.microsoft.com/office/drawing/2014/main" id="{C3A17A8A-5E0E-469E-B983-49CEA3440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9892" y="4827176"/>
                <a:ext cx="88215" cy="96092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Rectangle 201">
                <a:extLst>
                  <a:ext uri="{FF2B5EF4-FFF2-40B4-BE49-F238E27FC236}">
                    <a16:creationId xmlns:a16="http://schemas.microsoft.com/office/drawing/2014/main" id="{8BFE2C48-62AB-4B86-A62B-449B82D158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5187913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" name="Freeform 202">
                <a:extLst>
                  <a:ext uri="{FF2B5EF4-FFF2-40B4-BE49-F238E27FC236}">
                    <a16:creationId xmlns:a16="http://schemas.microsoft.com/office/drawing/2014/main" id="{D291884A-9CDD-4823-B3F0-6267DC83D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1677" y="4562529"/>
                <a:ext cx="447378" cy="176431"/>
              </a:xfrm>
              <a:custGeom>
                <a:avLst/>
                <a:gdLst>
                  <a:gd name="T0" fmla="*/ 0 w 284"/>
                  <a:gd name="T1" fmla="*/ 56 h 112"/>
                  <a:gd name="T2" fmla="*/ 0 w 284"/>
                  <a:gd name="T3" fmla="*/ 112 h 112"/>
                  <a:gd name="T4" fmla="*/ 57 w 284"/>
                  <a:gd name="T5" fmla="*/ 112 h 112"/>
                  <a:gd name="T6" fmla="*/ 112 w 284"/>
                  <a:gd name="T7" fmla="*/ 112 h 112"/>
                  <a:gd name="T8" fmla="*/ 112 w 284"/>
                  <a:gd name="T9" fmla="*/ 56 h 112"/>
                  <a:gd name="T10" fmla="*/ 172 w 284"/>
                  <a:gd name="T11" fmla="*/ 56 h 112"/>
                  <a:gd name="T12" fmla="*/ 172 w 284"/>
                  <a:gd name="T13" fmla="*/ 112 h 112"/>
                  <a:gd name="T14" fmla="*/ 227 w 284"/>
                  <a:gd name="T15" fmla="*/ 112 h 112"/>
                  <a:gd name="T16" fmla="*/ 284 w 284"/>
                  <a:gd name="T17" fmla="*/ 112 h 112"/>
                  <a:gd name="T18" fmla="*/ 284 w 284"/>
                  <a:gd name="T19" fmla="*/ 56 h 112"/>
                  <a:gd name="T20" fmla="*/ 228 w 284"/>
                  <a:gd name="T21" fmla="*/ 56 h 112"/>
                  <a:gd name="T22" fmla="*/ 228 w 284"/>
                  <a:gd name="T23" fmla="*/ 0 h 112"/>
                  <a:gd name="T24" fmla="*/ 170 w 284"/>
                  <a:gd name="T25" fmla="*/ 0 h 112"/>
                  <a:gd name="T26" fmla="*/ 114 w 284"/>
                  <a:gd name="T27" fmla="*/ 0 h 112"/>
                  <a:gd name="T28" fmla="*/ 56 w 284"/>
                  <a:gd name="T29" fmla="*/ 0 h 112"/>
                  <a:gd name="T30" fmla="*/ 56 w 284"/>
                  <a:gd name="T31" fmla="*/ 56 h 112"/>
                  <a:gd name="T32" fmla="*/ 0 w 284"/>
                  <a:gd name="T33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112">
                    <a:moveTo>
                      <a:pt x="0" y="56"/>
                    </a:moveTo>
                    <a:lnTo>
                      <a:pt x="0" y="112"/>
                    </a:lnTo>
                    <a:lnTo>
                      <a:pt x="57" y="112"/>
                    </a:lnTo>
                    <a:lnTo>
                      <a:pt x="112" y="112"/>
                    </a:lnTo>
                    <a:lnTo>
                      <a:pt x="112" y="56"/>
                    </a:lnTo>
                    <a:lnTo>
                      <a:pt x="172" y="56"/>
                    </a:lnTo>
                    <a:lnTo>
                      <a:pt x="172" y="112"/>
                    </a:lnTo>
                    <a:lnTo>
                      <a:pt x="227" y="112"/>
                    </a:lnTo>
                    <a:lnTo>
                      <a:pt x="284" y="112"/>
                    </a:lnTo>
                    <a:lnTo>
                      <a:pt x="284" y="56"/>
                    </a:lnTo>
                    <a:lnTo>
                      <a:pt x="228" y="56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4" y="0"/>
                    </a:ln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Rectangle 203">
                <a:extLst>
                  <a:ext uri="{FF2B5EF4-FFF2-40B4-BE49-F238E27FC236}">
                    <a16:creationId xmlns:a16="http://schemas.microsoft.com/office/drawing/2014/main" id="{78ABC46A-83D5-4B8D-B489-04F04E4A5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1677" y="4474314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" name="Rectangle 204">
                <a:extLst>
                  <a:ext uri="{FF2B5EF4-FFF2-40B4-BE49-F238E27FC236}">
                    <a16:creationId xmlns:a16="http://schemas.microsoft.com/office/drawing/2014/main" id="{E670CF90-6BAE-4C8C-B5AE-D7DC987CE1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5540775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Rectangle 206">
                <a:extLst>
                  <a:ext uri="{FF2B5EF4-FFF2-40B4-BE49-F238E27FC236}">
                    <a16:creationId xmlns:a16="http://schemas.microsoft.com/office/drawing/2014/main" id="{93D410FF-56A7-4CF0-9F79-382BCEB7F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5276129"/>
                <a:ext cx="88215" cy="94516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Rectangle 207">
                <a:extLst>
                  <a:ext uri="{FF2B5EF4-FFF2-40B4-BE49-F238E27FC236}">
                    <a16:creationId xmlns:a16="http://schemas.microsoft.com/office/drawing/2014/main" id="{877B9B4C-223E-46DE-887B-75BEC22D9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3462" y="4378222"/>
                <a:ext cx="88215" cy="96092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Rectangle 208">
                <a:extLst>
                  <a:ext uri="{FF2B5EF4-FFF2-40B4-BE49-F238E27FC236}">
                    <a16:creationId xmlns:a16="http://schemas.microsoft.com/office/drawing/2014/main" id="{F8288704-5455-482B-A81A-04C24E8B6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2" y="5628990"/>
                <a:ext cx="89791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Rectangle 209">
                <a:extLst>
                  <a:ext uri="{FF2B5EF4-FFF2-40B4-BE49-F238E27FC236}">
                    <a16:creationId xmlns:a16="http://schemas.microsoft.com/office/drawing/2014/main" id="{96E012D1-2674-48B9-BEF0-F0887F652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03672" y="5187913"/>
                <a:ext cx="89791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Rectangle 210">
                <a:extLst>
                  <a:ext uri="{FF2B5EF4-FFF2-40B4-BE49-F238E27FC236}">
                    <a16:creationId xmlns:a16="http://schemas.microsoft.com/office/drawing/2014/main" id="{CB41738E-1D73-4684-B72E-3A69391015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9155" y="5717206"/>
                <a:ext cx="94516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Rectangle 211">
                <a:extLst>
                  <a:ext uri="{FF2B5EF4-FFF2-40B4-BE49-F238E27FC236}">
                    <a16:creationId xmlns:a16="http://schemas.microsoft.com/office/drawing/2014/main" id="{C71D6120-827D-468C-89EA-243D9A5AE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0940" y="5187913"/>
                <a:ext cx="88215" cy="88215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212">
                <a:extLst>
                  <a:ext uri="{FF2B5EF4-FFF2-40B4-BE49-F238E27FC236}">
                    <a16:creationId xmlns:a16="http://schemas.microsoft.com/office/drawing/2014/main" id="{7DA45181-F1B0-4E80-8EA2-91AC7BD40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32725" y="5011483"/>
                <a:ext cx="176431" cy="88215"/>
              </a:xfrm>
              <a:custGeom>
                <a:avLst/>
                <a:gdLst>
                  <a:gd name="T0" fmla="*/ 0 w 112"/>
                  <a:gd name="T1" fmla="*/ 0 h 56"/>
                  <a:gd name="T2" fmla="*/ 0 w 112"/>
                  <a:gd name="T3" fmla="*/ 56 h 56"/>
                  <a:gd name="T4" fmla="*/ 57 w 112"/>
                  <a:gd name="T5" fmla="*/ 56 h 56"/>
                  <a:gd name="T6" fmla="*/ 112 w 112"/>
                  <a:gd name="T7" fmla="*/ 56 h 56"/>
                  <a:gd name="T8" fmla="*/ 112 w 112"/>
                  <a:gd name="T9" fmla="*/ 0 h 56"/>
                  <a:gd name="T10" fmla="*/ 57 w 112"/>
                  <a:gd name="T11" fmla="*/ 0 h 56"/>
                  <a:gd name="T12" fmla="*/ 0 w 112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6">
                    <a:moveTo>
                      <a:pt x="0" y="0"/>
                    </a:moveTo>
                    <a:lnTo>
                      <a:pt x="0" y="56"/>
                    </a:lnTo>
                    <a:lnTo>
                      <a:pt x="57" y="56"/>
                    </a:lnTo>
                    <a:lnTo>
                      <a:pt x="112" y="56"/>
                    </a:lnTo>
                    <a:lnTo>
                      <a:pt x="112" y="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213">
                <a:extLst>
                  <a:ext uri="{FF2B5EF4-FFF2-40B4-BE49-F238E27FC236}">
                    <a16:creationId xmlns:a16="http://schemas.microsoft.com/office/drawing/2014/main" id="{42076B77-3663-48B7-9330-0ECE7BE22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509" y="4562529"/>
                <a:ext cx="359162" cy="176431"/>
              </a:xfrm>
              <a:custGeom>
                <a:avLst/>
                <a:gdLst>
                  <a:gd name="T0" fmla="*/ 113 w 228"/>
                  <a:gd name="T1" fmla="*/ 112 h 112"/>
                  <a:gd name="T2" fmla="*/ 168 w 228"/>
                  <a:gd name="T3" fmla="*/ 112 h 112"/>
                  <a:gd name="T4" fmla="*/ 168 w 228"/>
                  <a:gd name="T5" fmla="*/ 56 h 112"/>
                  <a:gd name="T6" fmla="*/ 228 w 228"/>
                  <a:gd name="T7" fmla="*/ 56 h 112"/>
                  <a:gd name="T8" fmla="*/ 228 w 228"/>
                  <a:gd name="T9" fmla="*/ 0 h 112"/>
                  <a:gd name="T10" fmla="*/ 170 w 228"/>
                  <a:gd name="T11" fmla="*/ 0 h 112"/>
                  <a:gd name="T12" fmla="*/ 112 w 228"/>
                  <a:gd name="T13" fmla="*/ 0 h 112"/>
                  <a:gd name="T14" fmla="*/ 112 w 228"/>
                  <a:gd name="T15" fmla="*/ 56 h 112"/>
                  <a:gd name="T16" fmla="*/ 56 w 228"/>
                  <a:gd name="T17" fmla="*/ 56 h 112"/>
                  <a:gd name="T18" fmla="*/ 0 w 228"/>
                  <a:gd name="T19" fmla="*/ 56 h 112"/>
                  <a:gd name="T20" fmla="*/ 0 w 228"/>
                  <a:gd name="T21" fmla="*/ 112 h 112"/>
                  <a:gd name="T22" fmla="*/ 56 w 228"/>
                  <a:gd name="T23" fmla="*/ 112 h 112"/>
                  <a:gd name="T24" fmla="*/ 113 w 228"/>
                  <a:gd name="T2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8" h="112">
                    <a:moveTo>
                      <a:pt x="113" y="112"/>
                    </a:moveTo>
                    <a:lnTo>
                      <a:pt x="168" y="112"/>
                    </a:lnTo>
                    <a:lnTo>
                      <a:pt x="168" y="56"/>
                    </a:lnTo>
                    <a:lnTo>
                      <a:pt x="228" y="56"/>
                    </a:lnTo>
                    <a:lnTo>
                      <a:pt x="228" y="0"/>
                    </a:lnTo>
                    <a:lnTo>
                      <a:pt x="170" y="0"/>
                    </a:lnTo>
                    <a:lnTo>
                      <a:pt x="112" y="0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6" y="112"/>
                    </a:lnTo>
                    <a:lnTo>
                      <a:pt x="113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214">
                <a:extLst>
                  <a:ext uri="{FF2B5EF4-FFF2-40B4-BE49-F238E27FC236}">
                    <a16:creationId xmlns:a16="http://schemas.microsoft.com/office/drawing/2014/main" id="{7E35A505-19E7-46B1-8AAA-9ECFED733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5556" y="5540775"/>
                <a:ext cx="625383" cy="264646"/>
              </a:xfrm>
              <a:custGeom>
                <a:avLst/>
                <a:gdLst>
                  <a:gd name="T0" fmla="*/ 341 w 397"/>
                  <a:gd name="T1" fmla="*/ 0 h 168"/>
                  <a:gd name="T2" fmla="*/ 285 w 397"/>
                  <a:gd name="T3" fmla="*/ 0 h 168"/>
                  <a:gd name="T4" fmla="*/ 285 w 397"/>
                  <a:gd name="T5" fmla="*/ 56 h 168"/>
                  <a:gd name="T6" fmla="*/ 226 w 397"/>
                  <a:gd name="T7" fmla="*/ 56 h 168"/>
                  <a:gd name="T8" fmla="*/ 168 w 397"/>
                  <a:gd name="T9" fmla="*/ 56 h 168"/>
                  <a:gd name="T10" fmla="*/ 168 w 397"/>
                  <a:gd name="T11" fmla="*/ 112 h 168"/>
                  <a:gd name="T12" fmla="*/ 113 w 397"/>
                  <a:gd name="T13" fmla="*/ 112 h 168"/>
                  <a:gd name="T14" fmla="*/ 56 w 397"/>
                  <a:gd name="T15" fmla="*/ 112 h 168"/>
                  <a:gd name="T16" fmla="*/ 0 w 397"/>
                  <a:gd name="T17" fmla="*/ 112 h 168"/>
                  <a:gd name="T18" fmla="*/ 0 w 397"/>
                  <a:gd name="T19" fmla="*/ 168 h 168"/>
                  <a:gd name="T20" fmla="*/ 56 w 397"/>
                  <a:gd name="T21" fmla="*/ 168 h 168"/>
                  <a:gd name="T22" fmla="*/ 113 w 397"/>
                  <a:gd name="T23" fmla="*/ 168 h 168"/>
                  <a:gd name="T24" fmla="*/ 170 w 397"/>
                  <a:gd name="T25" fmla="*/ 168 h 168"/>
                  <a:gd name="T26" fmla="*/ 229 w 397"/>
                  <a:gd name="T27" fmla="*/ 168 h 168"/>
                  <a:gd name="T28" fmla="*/ 229 w 397"/>
                  <a:gd name="T29" fmla="*/ 112 h 168"/>
                  <a:gd name="T30" fmla="*/ 283 w 397"/>
                  <a:gd name="T31" fmla="*/ 112 h 168"/>
                  <a:gd name="T32" fmla="*/ 341 w 397"/>
                  <a:gd name="T33" fmla="*/ 112 h 168"/>
                  <a:gd name="T34" fmla="*/ 397 w 397"/>
                  <a:gd name="T35" fmla="*/ 112 h 168"/>
                  <a:gd name="T36" fmla="*/ 397 w 397"/>
                  <a:gd name="T37" fmla="*/ 56 h 168"/>
                  <a:gd name="T38" fmla="*/ 341 w 397"/>
                  <a:gd name="T39" fmla="*/ 56 h 168"/>
                  <a:gd name="T40" fmla="*/ 341 w 397"/>
                  <a:gd name="T41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97" h="168">
                    <a:moveTo>
                      <a:pt x="341" y="0"/>
                    </a:moveTo>
                    <a:lnTo>
                      <a:pt x="285" y="0"/>
                    </a:lnTo>
                    <a:lnTo>
                      <a:pt x="285" y="56"/>
                    </a:lnTo>
                    <a:lnTo>
                      <a:pt x="226" y="56"/>
                    </a:lnTo>
                    <a:lnTo>
                      <a:pt x="168" y="56"/>
                    </a:lnTo>
                    <a:lnTo>
                      <a:pt x="168" y="112"/>
                    </a:lnTo>
                    <a:lnTo>
                      <a:pt x="113" y="112"/>
                    </a:lnTo>
                    <a:lnTo>
                      <a:pt x="56" y="112"/>
                    </a:lnTo>
                    <a:lnTo>
                      <a:pt x="0" y="112"/>
                    </a:lnTo>
                    <a:lnTo>
                      <a:pt x="0" y="168"/>
                    </a:lnTo>
                    <a:lnTo>
                      <a:pt x="56" y="168"/>
                    </a:lnTo>
                    <a:lnTo>
                      <a:pt x="113" y="168"/>
                    </a:lnTo>
                    <a:lnTo>
                      <a:pt x="170" y="168"/>
                    </a:lnTo>
                    <a:lnTo>
                      <a:pt x="229" y="168"/>
                    </a:lnTo>
                    <a:lnTo>
                      <a:pt x="229" y="112"/>
                    </a:lnTo>
                    <a:lnTo>
                      <a:pt x="283" y="112"/>
                    </a:lnTo>
                    <a:lnTo>
                      <a:pt x="341" y="112"/>
                    </a:lnTo>
                    <a:lnTo>
                      <a:pt x="397" y="112"/>
                    </a:lnTo>
                    <a:lnTo>
                      <a:pt x="397" y="56"/>
                    </a:lnTo>
                    <a:lnTo>
                      <a:pt x="341" y="56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215">
                <a:extLst>
                  <a:ext uri="{FF2B5EF4-FFF2-40B4-BE49-F238E27FC236}">
                    <a16:creationId xmlns:a16="http://schemas.microsoft.com/office/drawing/2014/main" id="{C3E346CE-F2E5-40A0-BBC3-AFF4A457C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509" y="5370645"/>
                <a:ext cx="176431" cy="81914"/>
              </a:xfrm>
              <a:custGeom>
                <a:avLst/>
                <a:gdLst>
                  <a:gd name="T0" fmla="*/ 0 w 112"/>
                  <a:gd name="T1" fmla="*/ 0 h 52"/>
                  <a:gd name="T2" fmla="*/ 0 w 112"/>
                  <a:gd name="T3" fmla="*/ 52 h 52"/>
                  <a:gd name="T4" fmla="*/ 56 w 112"/>
                  <a:gd name="T5" fmla="*/ 52 h 52"/>
                  <a:gd name="T6" fmla="*/ 112 w 112"/>
                  <a:gd name="T7" fmla="*/ 52 h 52"/>
                  <a:gd name="T8" fmla="*/ 112 w 112"/>
                  <a:gd name="T9" fmla="*/ 0 h 52"/>
                  <a:gd name="T10" fmla="*/ 56 w 112"/>
                  <a:gd name="T11" fmla="*/ 0 h 52"/>
                  <a:gd name="T12" fmla="*/ 0 w 112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52">
                    <a:moveTo>
                      <a:pt x="0" y="0"/>
                    </a:moveTo>
                    <a:lnTo>
                      <a:pt x="0" y="52"/>
                    </a:lnTo>
                    <a:lnTo>
                      <a:pt x="56" y="52"/>
                    </a:lnTo>
                    <a:lnTo>
                      <a:pt x="112" y="52"/>
                    </a:lnTo>
                    <a:lnTo>
                      <a:pt x="112" y="0"/>
                    </a:ln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Rectangle 216">
                <a:extLst>
                  <a:ext uri="{FF2B5EF4-FFF2-40B4-BE49-F238E27FC236}">
                    <a16:creationId xmlns:a16="http://schemas.microsoft.com/office/drawing/2014/main" id="{E8533938-5321-4D86-9C7B-6DA9041FE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6294" y="5276129"/>
                <a:ext cx="88215" cy="94516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217">
                <a:extLst>
                  <a:ext uri="{FF2B5EF4-FFF2-40B4-BE49-F238E27FC236}">
                    <a16:creationId xmlns:a16="http://schemas.microsoft.com/office/drawing/2014/main" id="{8453BD9D-2CA6-4F81-BBB0-36FBF9407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0202" y="4923267"/>
                <a:ext cx="184307" cy="176431"/>
              </a:xfrm>
              <a:custGeom>
                <a:avLst/>
                <a:gdLst>
                  <a:gd name="T0" fmla="*/ 117 w 117"/>
                  <a:gd name="T1" fmla="*/ 112 h 112"/>
                  <a:gd name="T2" fmla="*/ 117 w 117"/>
                  <a:gd name="T3" fmla="*/ 54 h 112"/>
                  <a:gd name="T4" fmla="*/ 117 w 117"/>
                  <a:gd name="T5" fmla="*/ 0 h 112"/>
                  <a:gd name="T6" fmla="*/ 61 w 117"/>
                  <a:gd name="T7" fmla="*/ 0 h 112"/>
                  <a:gd name="T8" fmla="*/ 61 w 117"/>
                  <a:gd name="T9" fmla="*/ 56 h 112"/>
                  <a:gd name="T10" fmla="*/ 0 w 117"/>
                  <a:gd name="T11" fmla="*/ 56 h 112"/>
                  <a:gd name="T12" fmla="*/ 0 w 117"/>
                  <a:gd name="T13" fmla="*/ 112 h 112"/>
                  <a:gd name="T14" fmla="*/ 58 w 117"/>
                  <a:gd name="T15" fmla="*/ 112 h 112"/>
                  <a:gd name="T16" fmla="*/ 117 w 117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2">
                    <a:moveTo>
                      <a:pt x="117" y="112"/>
                    </a:moveTo>
                    <a:lnTo>
                      <a:pt x="117" y="54"/>
                    </a:lnTo>
                    <a:lnTo>
                      <a:pt x="117" y="0"/>
                    </a:lnTo>
                    <a:lnTo>
                      <a:pt x="61" y="0"/>
                    </a:lnTo>
                    <a:lnTo>
                      <a:pt x="61" y="56"/>
                    </a:lnTo>
                    <a:lnTo>
                      <a:pt x="0" y="56"/>
                    </a:lnTo>
                    <a:lnTo>
                      <a:pt x="0" y="112"/>
                    </a:lnTo>
                    <a:lnTo>
                      <a:pt x="58" y="112"/>
                    </a:lnTo>
                    <a:lnTo>
                      <a:pt x="117" y="112"/>
                    </a:lnTo>
                    <a:close/>
                  </a:path>
                </a:pathLst>
              </a:cu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Rectangle 218">
                <a:extLst>
                  <a:ext uri="{FF2B5EF4-FFF2-40B4-BE49-F238E27FC236}">
                    <a16:creationId xmlns:a16="http://schemas.microsoft.com/office/drawing/2014/main" id="{441FA611-83BD-46C5-90F4-DB4CCD8C6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0202" y="5370645"/>
                <a:ext cx="96092" cy="81914"/>
              </a:xfrm>
              <a:prstGeom prst="rect">
                <a:avLst/>
              </a:prstGeom>
              <a:solidFill>
                <a:srgbClr val="4360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215" name="Group 2214">
              <a:extLst>
                <a:ext uri="{FF2B5EF4-FFF2-40B4-BE49-F238E27FC236}">
                  <a16:creationId xmlns:a16="http://schemas.microsoft.com/office/drawing/2014/main" id="{6A8AA286-CBF2-44C0-A70C-8FB3865D39B4}"/>
                </a:ext>
              </a:extLst>
            </p:cNvPr>
            <p:cNvGrpSpPr/>
            <p:nvPr/>
          </p:nvGrpSpPr>
          <p:grpSpPr>
            <a:xfrm>
              <a:off x="7382018" y="74156"/>
              <a:ext cx="4233002" cy="1379336"/>
              <a:chOff x="3065253" y="74156"/>
              <a:chExt cx="4233002" cy="1379336"/>
            </a:xfrm>
          </p:grpSpPr>
          <p:sp>
            <p:nvSpPr>
              <p:cNvPr id="2216" name="Rectangle 2215">
                <a:extLst>
                  <a:ext uri="{FF2B5EF4-FFF2-40B4-BE49-F238E27FC236}">
                    <a16:creationId xmlns:a16="http://schemas.microsoft.com/office/drawing/2014/main" id="{3868FD25-586A-46DE-A64D-F4ADE1924318}"/>
                  </a:ext>
                </a:extLst>
              </p:cNvPr>
              <p:cNvSpPr/>
              <p:nvPr/>
            </p:nvSpPr>
            <p:spPr>
              <a:xfrm>
                <a:off x="4453694" y="766663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7" name="Rectangle 2216">
                <a:extLst>
                  <a:ext uri="{FF2B5EF4-FFF2-40B4-BE49-F238E27FC236}">
                    <a16:creationId xmlns:a16="http://schemas.microsoft.com/office/drawing/2014/main" id="{2FE022FF-4894-4EFE-8F14-C991E99F581A}"/>
                  </a:ext>
                </a:extLst>
              </p:cNvPr>
              <p:cNvSpPr/>
              <p:nvPr/>
            </p:nvSpPr>
            <p:spPr>
              <a:xfrm>
                <a:off x="4206443" y="377154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8" name="Rectangle 2217">
                <a:extLst>
                  <a:ext uri="{FF2B5EF4-FFF2-40B4-BE49-F238E27FC236}">
                    <a16:creationId xmlns:a16="http://schemas.microsoft.com/office/drawing/2014/main" id="{E62D9EDB-9EED-4959-90F4-1E8DE15EC1E4}"/>
                  </a:ext>
                </a:extLst>
              </p:cNvPr>
              <p:cNvSpPr/>
              <p:nvPr/>
            </p:nvSpPr>
            <p:spPr>
              <a:xfrm>
                <a:off x="3065253" y="929912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9" name="Rectangle 2218">
                <a:extLst>
                  <a:ext uri="{FF2B5EF4-FFF2-40B4-BE49-F238E27FC236}">
                    <a16:creationId xmlns:a16="http://schemas.microsoft.com/office/drawing/2014/main" id="{4A340A31-61E9-4DFF-8654-9875D1F176AE}"/>
                  </a:ext>
                </a:extLst>
              </p:cNvPr>
              <p:cNvSpPr/>
              <p:nvPr/>
            </p:nvSpPr>
            <p:spPr>
              <a:xfrm>
                <a:off x="3648486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0" name="Rectangle 2219">
                <a:extLst>
                  <a:ext uri="{FF2B5EF4-FFF2-40B4-BE49-F238E27FC236}">
                    <a16:creationId xmlns:a16="http://schemas.microsoft.com/office/drawing/2014/main" id="{0BA7BFCE-69B7-4ACF-8111-EA5135994BB1}"/>
                  </a:ext>
                </a:extLst>
              </p:cNvPr>
              <p:cNvSpPr/>
              <p:nvPr/>
            </p:nvSpPr>
            <p:spPr>
              <a:xfrm>
                <a:off x="5125311" y="1020155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1" name="Rectangle 2220">
                <a:extLst>
                  <a:ext uri="{FF2B5EF4-FFF2-40B4-BE49-F238E27FC236}">
                    <a16:creationId xmlns:a16="http://schemas.microsoft.com/office/drawing/2014/main" id="{A12F7970-ABF8-4A55-8E80-212A6FDBC14A}"/>
                  </a:ext>
                </a:extLst>
              </p:cNvPr>
              <p:cNvSpPr/>
              <p:nvPr/>
            </p:nvSpPr>
            <p:spPr>
              <a:xfrm>
                <a:off x="4915790" y="430970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2" name="Rectangle 2221">
                <a:extLst>
                  <a:ext uri="{FF2B5EF4-FFF2-40B4-BE49-F238E27FC236}">
                    <a16:creationId xmlns:a16="http://schemas.microsoft.com/office/drawing/2014/main" id="{E794ECF9-4C67-4655-9A53-A2FA011589BA}"/>
                  </a:ext>
                </a:extLst>
              </p:cNvPr>
              <p:cNvSpPr/>
              <p:nvPr/>
            </p:nvSpPr>
            <p:spPr>
              <a:xfrm>
                <a:off x="6301124" y="791893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3" name="Rectangle 2222">
                <a:extLst>
                  <a:ext uri="{FF2B5EF4-FFF2-40B4-BE49-F238E27FC236}">
                    <a16:creationId xmlns:a16="http://schemas.microsoft.com/office/drawing/2014/main" id="{4547F60D-AE12-4F20-9DBF-57A6D8F56DB3}"/>
                  </a:ext>
                </a:extLst>
              </p:cNvPr>
              <p:cNvSpPr/>
              <p:nvPr/>
            </p:nvSpPr>
            <p:spPr>
              <a:xfrm>
                <a:off x="5435561" y="662612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4" name="Rectangle 2223">
                <a:extLst>
                  <a:ext uri="{FF2B5EF4-FFF2-40B4-BE49-F238E27FC236}">
                    <a16:creationId xmlns:a16="http://schemas.microsoft.com/office/drawing/2014/main" id="{7008FDED-C1DD-447B-A8DE-ECC618DB0439}"/>
                  </a:ext>
                </a:extLst>
              </p:cNvPr>
              <p:cNvSpPr/>
              <p:nvPr/>
            </p:nvSpPr>
            <p:spPr>
              <a:xfrm>
                <a:off x="4631427" y="74156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5" name="Rectangle 2224">
                <a:extLst>
                  <a:ext uri="{FF2B5EF4-FFF2-40B4-BE49-F238E27FC236}">
                    <a16:creationId xmlns:a16="http://schemas.microsoft.com/office/drawing/2014/main" id="{69AA9E65-838F-4F66-A90A-AB63928179B8}"/>
                  </a:ext>
                </a:extLst>
              </p:cNvPr>
              <p:cNvSpPr/>
              <p:nvPr/>
            </p:nvSpPr>
            <p:spPr>
              <a:xfrm>
                <a:off x="5484998" y="1398242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6" name="Rectangle 2225">
                <a:extLst>
                  <a:ext uri="{FF2B5EF4-FFF2-40B4-BE49-F238E27FC236}">
                    <a16:creationId xmlns:a16="http://schemas.microsoft.com/office/drawing/2014/main" id="{176CDA85-FD87-4F23-8952-A9A301B00836}"/>
                  </a:ext>
                </a:extLst>
              </p:cNvPr>
              <p:cNvSpPr/>
              <p:nvPr/>
            </p:nvSpPr>
            <p:spPr>
              <a:xfrm>
                <a:off x="5729746" y="1029301"/>
                <a:ext cx="55250" cy="552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7" name="Rectangle 2226">
                <a:extLst>
                  <a:ext uri="{FF2B5EF4-FFF2-40B4-BE49-F238E27FC236}">
                    <a16:creationId xmlns:a16="http://schemas.microsoft.com/office/drawing/2014/main" id="{25D2DEE8-1A1F-47D4-9AE6-F5CF618994EA}"/>
                  </a:ext>
                </a:extLst>
              </p:cNvPr>
              <p:cNvSpPr/>
              <p:nvPr/>
            </p:nvSpPr>
            <p:spPr>
              <a:xfrm>
                <a:off x="7234514" y="1059537"/>
                <a:ext cx="63741" cy="637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26" name="Group 1425">
              <a:extLst>
                <a:ext uri="{FF2B5EF4-FFF2-40B4-BE49-F238E27FC236}">
                  <a16:creationId xmlns:a16="http://schemas.microsoft.com/office/drawing/2014/main" id="{1F533061-82A2-4793-BA01-190217F52F8C}"/>
                </a:ext>
              </a:extLst>
            </p:cNvPr>
            <p:cNvGrpSpPr/>
            <p:nvPr/>
          </p:nvGrpSpPr>
          <p:grpSpPr>
            <a:xfrm>
              <a:off x="-46555" y="0"/>
              <a:ext cx="12238555" cy="687503"/>
              <a:chOff x="-46556" y="0"/>
              <a:chExt cx="15754456" cy="885010"/>
            </a:xfrm>
          </p:grpSpPr>
          <p:pic>
            <p:nvPicPr>
              <p:cNvPr id="1424" name="Picture 1423">
                <a:extLst>
                  <a:ext uri="{FF2B5EF4-FFF2-40B4-BE49-F238E27FC236}">
                    <a16:creationId xmlns:a16="http://schemas.microsoft.com/office/drawing/2014/main" id="{8D22E648-F9DF-4F79-ABEB-9E09D86645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46556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1425" name="Picture 1424">
                <a:extLst>
                  <a:ext uri="{FF2B5EF4-FFF2-40B4-BE49-F238E27FC236}">
                    <a16:creationId xmlns:a16="http://schemas.microsoft.com/office/drawing/2014/main" id="{7CD0E359-1575-41EE-87A4-E00C4DCF3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13527746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4" name="Picture 2183">
                <a:extLst>
                  <a:ext uri="{FF2B5EF4-FFF2-40B4-BE49-F238E27FC236}">
                    <a16:creationId xmlns:a16="http://schemas.microsoft.com/office/drawing/2014/main" id="{B1ABA609-5604-4449-8044-4142C08F8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11460320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5" name="Picture 2184">
                <a:extLst>
                  <a:ext uri="{FF2B5EF4-FFF2-40B4-BE49-F238E27FC236}">
                    <a16:creationId xmlns:a16="http://schemas.microsoft.com/office/drawing/2014/main" id="{7CFFF14F-96DB-4644-AA12-43F05D7241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9445830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6" name="Picture 2185">
                <a:extLst>
                  <a:ext uri="{FF2B5EF4-FFF2-40B4-BE49-F238E27FC236}">
                    <a16:creationId xmlns:a16="http://schemas.microsoft.com/office/drawing/2014/main" id="{B225F257-B37E-4A54-9241-30EC4C5066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7212741" y="0"/>
                <a:ext cx="2180154" cy="885010"/>
              </a:xfrm>
              <a:prstGeom prst="rect">
                <a:avLst/>
              </a:prstGeom>
            </p:spPr>
          </p:pic>
          <p:pic>
            <p:nvPicPr>
              <p:cNvPr id="2187" name="Picture 2186">
                <a:extLst>
                  <a:ext uri="{FF2B5EF4-FFF2-40B4-BE49-F238E27FC236}">
                    <a16:creationId xmlns:a16="http://schemas.microsoft.com/office/drawing/2014/main" id="{9EA7574B-26A7-4819-A82E-B6597F132F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2622318" y="0"/>
                <a:ext cx="2180154" cy="885010"/>
              </a:xfrm>
              <a:prstGeom prst="rect">
                <a:avLst/>
              </a:prstGeom>
            </p:spPr>
          </p:pic>
        </p:grpSp>
        <p:sp>
          <p:nvSpPr>
            <p:cNvPr id="2230" name="AutoShape 710">
              <a:extLst>
                <a:ext uri="{FF2B5EF4-FFF2-40B4-BE49-F238E27FC236}">
                  <a16:creationId xmlns:a16="http://schemas.microsoft.com/office/drawing/2014/main" id="{051DF34C-BAAD-4843-859A-031A715CA55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011863" y="2520950"/>
              <a:ext cx="823912" cy="1011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8" name="AutoShape 718">
              <a:extLst>
                <a:ext uri="{FF2B5EF4-FFF2-40B4-BE49-F238E27FC236}">
                  <a16:creationId xmlns:a16="http://schemas.microsoft.com/office/drawing/2014/main" id="{08B46D28-FEA0-492B-BB45-A105042B4F9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364416" y="3045694"/>
              <a:ext cx="1682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427" name="Picture 1426">
              <a:extLst>
                <a:ext uri="{FF2B5EF4-FFF2-40B4-BE49-F238E27FC236}">
                  <a16:creationId xmlns:a16="http://schemas.microsoft.com/office/drawing/2014/main" id="{B69B1157-02FB-49FB-9129-65385EE9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174234" y="2723997"/>
              <a:ext cx="1159587" cy="1155603"/>
            </a:xfrm>
            <a:prstGeom prst="rect">
              <a:avLst/>
            </a:prstGeom>
          </p:spPr>
        </p:pic>
      </p:grpSp>
      <p:pic>
        <p:nvPicPr>
          <p:cNvPr id="1423" name="Graphic 1422">
            <a:hlinkClick r:id="" action="ppaction://hlinkshowjump?jump=nextslide">
              <a:snd r:embed="rId10" name="whoosh.wav"/>
            </a:hlinkClick>
            <a:extLst>
              <a:ext uri="{FF2B5EF4-FFF2-40B4-BE49-F238E27FC236}">
                <a16:creationId xmlns:a16="http://schemas.microsoft.com/office/drawing/2014/main" id="{DB7F1F67-215B-4E66-8ABD-F13BEE3C57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4366" y="3901345"/>
            <a:ext cx="1241891" cy="1826313"/>
          </a:xfrm>
          <a:prstGeom prst="rect">
            <a:avLst/>
          </a:prstGeom>
        </p:spPr>
      </p:pic>
      <p:pic>
        <p:nvPicPr>
          <p:cNvPr id="2212" name="Signpost 3">
            <a:hlinkClick r:id="" action="ppaction://hlinkshowjump?jump=nextslide">
              <a:snd r:embed="rId10" name="whoosh.wav"/>
            </a:hlinkClick>
            <a:extLst>
              <a:ext uri="{FF2B5EF4-FFF2-40B4-BE49-F238E27FC236}">
                <a16:creationId xmlns:a16="http://schemas.microsoft.com/office/drawing/2014/main" id="{B29075E2-E154-46A1-8116-1FC456704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70025" y="3413600"/>
            <a:ext cx="841408" cy="1237366"/>
          </a:xfrm>
          <a:prstGeom prst="rect">
            <a:avLst/>
          </a:prstGeom>
        </p:spPr>
      </p:pic>
      <p:sp>
        <p:nvSpPr>
          <p:cNvPr id="10" name="AutoShape 3">
            <a:extLst>
              <a:ext uri="{FF2B5EF4-FFF2-40B4-BE49-F238E27FC236}">
                <a16:creationId xmlns:a16="http://schemas.microsoft.com/office/drawing/2014/main" id="{065DBDC4-ACBC-4FB5-BD8E-04A95DE8D58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762517" y="3796946"/>
            <a:ext cx="4237485" cy="214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82" name="Group 769">
            <a:extLst>
              <a:ext uri="{FF2B5EF4-FFF2-40B4-BE49-F238E27FC236}">
                <a16:creationId xmlns:a16="http://schemas.microsoft.com/office/drawing/2014/main" id="{C3ED3740-1206-4D5F-BFA7-9488478FAB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50715" y="4380233"/>
            <a:ext cx="1089025" cy="1222375"/>
            <a:chOff x="1573" y="2847"/>
            <a:chExt cx="686" cy="770"/>
          </a:xfrm>
        </p:grpSpPr>
        <p:sp>
          <p:nvSpPr>
            <p:cNvPr id="1683" name="AutoShape 768">
              <a:extLst>
                <a:ext uri="{FF2B5EF4-FFF2-40B4-BE49-F238E27FC236}">
                  <a16:creationId xmlns:a16="http://schemas.microsoft.com/office/drawing/2014/main" id="{B9E770ED-9AAD-4EE7-80C3-0C809FEC1A4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73" y="2847"/>
              <a:ext cx="686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4" name="Freeform 770">
              <a:extLst>
                <a:ext uri="{FF2B5EF4-FFF2-40B4-BE49-F238E27FC236}">
                  <a16:creationId xmlns:a16="http://schemas.microsoft.com/office/drawing/2014/main" id="{2FF41F41-DF64-46A1-A317-0512B89FA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2961"/>
              <a:ext cx="57" cy="29"/>
            </a:xfrm>
            <a:custGeom>
              <a:avLst/>
              <a:gdLst>
                <a:gd name="T0" fmla="*/ 28 w 57"/>
                <a:gd name="T1" fmla="*/ 0 h 29"/>
                <a:gd name="T2" fmla="*/ 0 w 57"/>
                <a:gd name="T3" fmla="*/ 0 h 29"/>
                <a:gd name="T4" fmla="*/ 0 w 57"/>
                <a:gd name="T5" fmla="*/ 29 h 29"/>
                <a:gd name="T6" fmla="*/ 28 w 57"/>
                <a:gd name="T7" fmla="*/ 29 h 29"/>
                <a:gd name="T8" fmla="*/ 57 w 57"/>
                <a:gd name="T9" fmla="*/ 29 h 29"/>
                <a:gd name="T10" fmla="*/ 57 w 57"/>
                <a:gd name="T11" fmla="*/ 0 h 29"/>
                <a:gd name="T12" fmla="*/ 28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28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5" name="Rectangle 771">
              <a:extLst>
                <a:ext uri="{FF2B5EF4-FFF2-40B4-BE49-F238E27FC236}">
                  <a16:creationId xmlns:a16="http://schemas.microsoft.com/office/drawing/2014/main" id="{B3849220-BD68-4215-B575-229BE9641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2904"/>
              <a:ext cx="29" cy="29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6" name="Freeform 772">
              <a:extLst>
                <a:ext uri="{FF2B5EF4-FFF2-40B4-BE49-F238E27FC236}">
                  <a16:creationId xmlns:a16="http://schemas.microsoft.com/office/drawing/2014/main" id="{9EA7BC72-34B0-429F-9DC9-2A643B7D6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132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8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8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7" name="Freeform 773">
              <a:extLst>
                <a:ext uri="{FF2B5EF4-FFF2-40B4-BE49-F238E27FC236}">
                  <a16:creationId xmlns:a16="http://schemas.microsoft.com/office/drawing/2014/main" id="{365FA288-0EBA-47DD-94FA-74E163BD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075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8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8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8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8" name="Rectangle 774">
              <a:extLst>
                <a:ext uri="{FF2B5EF4-FFF2-40B4-BE49-F238E27FC236}">
                  <a16:creationId xmlns:a16="http://schemas.microsoft.com/office/drawing/2014/main" id="{1AADBB3B-7938-4333-87A3-826284F09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2904"/>
              <a:ext cx="29" cy="29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9" name="Freeform 775">
              <a:extLst>
                <a:ext uri="{FF2B5EF4-FFF2-40B4-BE49-F238E27FC236}">
                  <a16:creationId xmlns:a16="http://schemas.microsoft.com/office/drawing/2014/main" id="{F7CEDBA1-2FC3-4542-9ADE-B2E5AFED5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3360"/>
              <a:ext cx="57" cy="114"/>
            </a:xfrm>
            <a:custGeom>
              <a:avLst/>
              <a:gdLst>
                <a:gd name="T0" fmla="*/ 29 w 57"/>
                <a:gd name="T1" fmla="*/ 29 h 114"/>
                <a:gd name="T2" fmla="*/ 29 w 57"/>
                <a:gd name="T3" fmla="*/ 0 h 114"/>
                <a:gd name="T4" fmla="*/ 0 w 57"/>
                <a:gd name="T5" fmla="*/ 0 h 114"/>
                <a:gd name="T6" fmla="*/ 0 w 57"/>
                <a:gd name="T7" fmla="*/ 30 h 114"/>
                <a:gd name="T8" fmla="*/ 0 w 57"/>
                <a:gd name="T9" fmla="*/ 58 h 114"/>
                <a:gd name="T10" fmla="*/ 0 w 57"/>
                <a:gd name="T11" fmla="*/ 87 h 114"/>
                <a:gd name="T12" fmla="*/ 0 w 57"/>
                <a:gd name="T13" fmla="*/ 114 h 114"/>
                <a:gd name="T14" fmla="*/ 29 w 57"/>
                <a:gd name="T15" fmla="*/ 114 h 114"/>
                <a:gd name="T16" fmla="*/ 29 w 57"/>
                <a:gd name="T17" fmla="*/ 87 h 114"/>
                <a:gd name="T18" fmla="*/ 29 w 57"/>
                <a:gd name="T19" fmla="*/ 57 h 114"/>
                <a:gd name="T20" fmla="*/ 57 w 57"/>
                <a:gd name="T21" fmla="*/ 57 h 114"/>
                <a:gd name="T22" fmla="*/ 57 w 57"/>
                <a:gd name="T23" fmla="*/ 29 h 114"/>
                <a:gd name="T24" fmla="*/ 29 w 57"/>
                <a:gd name="T25" fmla="*/ 2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114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58"/>
                  </a:lnTo>
                  <a:lnTo>
                    <a:pt x="0" y="87"/>
                  </a:lnTo>
                  <a:lnTo>
                    <a:pt x="0" y="114"/>
                  </a:lnTo>
                  <a:lnTo>
                    <a:pt x="29" y="114"/>
                  </a:lnTo>
                  <a:lnTo>
                    <a:pt x="29" y="87"/>
                  </a:lnTo>
                  <a:lnTo>
                    <a:pt x="29" y="57"/>
                  </a:lnTo>
                  <a:lnTo>
                    <a:pt x="57" y="57"/>
                  </a:lnTo>
                  <a:lnTo>
                    <a:pt x="57" y="29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0" name="Freeform 776">
              <a:extLst>
                <a:ext uri="{FF2B5EF4-FFF2-40B4-BE49-F238E27FC236}">
                  <a16:creationId xmlns:a16="http://schemas.microsoft.com/office/drawing/2014/main" id="{332B6C08-9599-4347-B4CB-6FD6380BE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" y="3104"/>
              <a:ext cx="28" cy="85"/>
            </a:xfrm>
            <a:custGeom>
              <a:avLst/>
              <a:gdLst>
                <a:gd name="T0" fmla="*/ 28 w 28"/>
                <a:gd name="T1" fmla="*/ 57 h 85"/>
                <a:gd name="T2" fmla="*/ 28 w 28"/>
                <a:gd name="T3" fmla="*/ 29 h 85"/>
                <a:gd name="T4" fmla="*/ 28 w 28"/>
                <a:gd name="T5" fmla="*/ 0 h 85"/>
                <a:gd name="T6" fmla="*/ 0 w 28"/>
                <a:gd name="T7" fmla="*/ 0 h 85"/>
                <a:gd name="T8" fmla="*/ 0 w 28"/>
                <a:gd name="T9" fmla="*/ 29 h 85"/>
                <a:gd name="T10" fmla="*/ 0 w 28"/>
                <a:gd name="T11" fmla="*/ 57 h 85"/>
                <a:gd name="T12" fmla="*/ 0 w 28"/>
                <a:gd name="T13" fmla="*/ 85 h 85"/>
                <a:gd name="T14" fmla="*/ 28 w 28"/>
                <a:gd name="T15" fmla="*/ 85 h 85"/>
                <a:gd name="T16" fmla="*/ 28 w 28"/>
                <a:gd name="T17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85">
                  <a:moveTo>
                    <a:pt x="28" y="57"/>
                  </a:moveTo>
                  <a:lnTo>
                    <a:pt x="28" y="29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0" y="85"/>
                  </a:lnTo>
                  <a:lnTo>
                    <a:pt x="28" y="85"/>
                  </a:lnTo>
                  <a:lnTo>
                    <a:pt x="28" y="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1" name="Rectangle 777">
              <a:extLst>
                <a:ext uri="{FF2B5EF4-FFF2-40B4-BE49-F238E27FC236}">
                  <a16:creationId xmlns:a16="http://schemas.microsoft.com/office/drawing/2014/main" id="{39B575D9-E093-4573-B0F3-2F6C7FB33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31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2" name="Rectangle 778">
              <a:extLst>
                <a:ext uri="{FF2B5EF4-FFF2-40B4-BE49-F238E27FC236}">
                  <a16:creationId xmlns:a16="http://schemas.microsoft.com/office/drawing/2014/main" id="{7B8DEE04-E805-48D8-8855-3221AC0FA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189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3" name="Rectangle 779">
              <a:extLst>
                <a:ext uri="{FF2B5EF4-FFF2-40B4-BE49-F238E27FC236}">
                  <a16:creationId xmlns:a16="http://schemas.microsoft.com/office/drawing/2014/main" id="{F1830CC6-5A65-42EA-8911-D71137C82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961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4" name="Rectangle 780">
              <a:extLst>
                <a:ext uri="{FF2B5EF4-FFF2-40B4-BE49-F238E27FC236}">
                  <a16:creationId xmlns:a16="http://schemas.microsoft.com/office/drawing/2014/main" id="{561C6837-7D44-433E-B204-0717CD266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3246"/>
              <a:ext cx="28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5" name="Rectangle 781">
              <a:extLst>
                <a:ext uri="{FF2B5EF4-FFF2-40B4-BE49-F238E27FC236}">
                  <a16:creationId xmlns:a16="http://schemas.microsoft.com/office/drawing/2014/main" id="{88C0FF38-1C9F-49B5-9B61-562C1527B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876"/>
              <a:ext cx="28" cy="2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6" name="Freeform 782">
              <a:extLst>
                <a:ext uri="{FF2B5EF4-FFF2-40B4-BE49-F238E27FC236}">
                  <a16:creationId xmlns:a16="http://schemas.microsoft.com/office/drawing/2014/main" id="{AE48D3AD-D45E-4120-B7E6-E06025E49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2847"/>
              <a:ext cx="58" cy="29"/>
            </a:xfrm>
            <a:custGeom>
              <a:avLst/>
              <a:gdLst>
                <a:gd name="T0" fmla="*/ 58 w 58"/>
                <a:gd name="T1" fmla="*/ 0 h 29"/>
                <a:gd name="T2" fmla="*/ 29 w 58"/>
                <a:gd name="T3" fmla="*/ 0 h 29"/>
                <a:gd name="T4" fmla="*/ 0 w 58"/>
                <a:gd name="T5" fmla="*/ 0 h 29"/>
                <a:gd name="T6" fmla="*/ 0 w 58"/>
                <a:gd name="T7" fmla="*/ 29 h 29"/>
                <a:gd name="T8" fmla="*/ 29 w 58"/>
                <a:gd name="T9" fmla="*/ 29 h 29"/>
                <a:gd name="T10" fmla="*/ 58 w 58"/>
                <a:gd name="T11" fmla="*/ 29 h 29"/>
                <a:gd name="T12" fmla="*/ 58 w 5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58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29" y="29"/>
                  </a:lnTo>
                  <a:lnTo>
                    <a:pt x="58" y="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7" name="Rectangle 783">
              <a:extLst>
                <a:ext uri="{FF2B5EF4-FFF2-40B4-BE49-F238E27FC236}">
                  <a16:creationId xmlns:a16="http://schemas.microsoft.com/office/drawing/2014/main" id="{2DEE3C6F-082E-4654-917E-A8B1755B7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" y="3047"/>
              <a:ext cx="28" cy="2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8" name="Rectangle 784">
              <a:extLst>
                <a:ext uri="{FF2B5EF4-FFF2-40B4-BE49-F238E27FC236}">
                  <a16:creationId xmlns:a16="http://schemas.microsoft.com/office/drawing/2014/main" id="{238E575B-FF88-411B-A5CA-BD9A1CCCA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3588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9" name="Rectangle 785">
              <a:extLst>
                <a:ext uri="{FF2B5EF4-FFF2-40B4-BE49-F238E27FC236}">
                  <a16:creationId xmlns:a16="http://schemas.microsoft.com/office/drawing/2014/main" id="{AEBB4C47-5091-4F60-9F19-3AE238FDC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588"/>
              <a:ext cx="29" cy="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0" name="Freeform 786">
              <a:extLst>
                <a:ext uri="{FF2B5EF4-FFF2-40B4-BE49-F238E27FC236}">
                  <a16:creationId xmlns:a16="http://schemas.microsoft.com/office/drawing/2014/main" id="{80B5D2AC-2A1A-4EAE-92D5-D8BDE8168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1" y="3303"/>
              <a:ext cx="257" cy="285"/>
            </a:xfrm>
            <a:custGeom>
              <a:avLst/>
              <a:gdLst>
                <a:gd name="T0" fmla="*/ 229 w 257"/>
                <a:gd name="T1" fmla="*/ 29 h 285"/>
                <a:gd name="T2" fmla="*/ 200 w 257"/>
                <a:gd name="T3" fmla="*/ 29 h 285"/>
                <a:gd name="T4" fmla="*/ 200 w 257"/>
                <a:gd name="T5" fmla="*/ 0 h 285"/>
                <a:gd name="T6" fmla="*/ 172 w 257"/>
                <a:gd name="T7" fmla="*/ 0 h 285"/>
                <a:gd name="T8" fmla="*/ 143 w 257"/>
                <a:gd name="T9" fmla="*/ 0 h 285"/>
                <a:gd name="T10" fmla="*/ 114 w 257"/>
                <a:gd name="T11" fmla="*/ 0 h 285"/>
                <a:gd name="T12" fmla="*/ 114 w 257"/>
                <a:gd name="T13" fmla="*/ 29 h 285"/>
                <a:gd name="T14" fmla="*/ 143 w 257"/>
                <a:gd name="T15" fmla="*/ 29 h 285"/>
                <a:gd name="T16" fmla="*/ 143 w 257"/>
                <a:gd name="T17" fmla="*/ 57 h 285"/>
                <a:gd name="T18" fmla="*/ 172 w 257"/>
                <a:gd name="T19" fmla="*/ 57 h 285"/>
                <a:gd name="T20" fmla="*/ 172 w 257"/>
                <a:gd name="T21" fmla="*/ 87 h 285"/>
                <a:gd name="T22" fmla="*/ 172 w 257"/>
                <a:gd name="T23" fmla="*/ 115 h 285"/>
                <a:gd name="T24" fmla="*/ 172 w 257"/>
                <a:gd name="T25" fmla="*/ 144 h 285"/>
                <a:gd name="T26" fmla="*/ 172 w 257"/>
                <a:gd name="T27" fmla="*/ 171 h 285"/>
                <a:gd name="T28" fmla="*/ 143 w 257"/>
                <a:gd name="T29" fmla="*/ 171 h 285"/>
                <a:gd name="T30" fmla="*/ 143 w 257"/>
                <a:gd name="T31" fmla="*/ 200 h 285"/>
                <a:gd name="T32" fmla="*/ 114 w 257"/>
                <a:gd name="T33" fmla="*/ 200 h 285"/>
                <a:gd name="T34" fmla="*/ 114 w 257"/>
                <a:gd name="T35" fmla="*/ 228 h 285"/>
                <a:gd name="T36" fmla="*/ 86 w 257"/>
                <a:gd name="T37" fmla="*/ 228 h 285"/>
                <a:gd name="T38" fmla="*/ 57 w 257"/>
                <a:gd name="T39" fmla="*/ 228 h 285"/>
                <a:gd name="T40" fmla="*/ 57 w 257"/>
                <a:gd name="T41" fmla="*/ 257 h 285"/>
                <a:gd name="T42" fmla="*/ 29 w 257"/>
                <a:gd name="T43" fmla="*/ 257 h 285"/>
                <a:gd name="T44" fmla="*/ 0 w 257"/>
                <a:gd name="T45" fmla="*/ 257 h 285"/>
                <a:gd name="T46" fmla="*/ 0 w 257"/>
                <a:gd name="T47" fmla="*/ 285 h 285"/>
                <a:gd name="T48" fmla="*/ 29 w 257"/>
                <a:gd name="T49" fmla="*/ 285 h 285"/>
                <a:gd name="T50" fmla="*/ 57 w 257"/>
                <a:gd name="T51" fmla="*/ 285 h 285"/>
                <a:gd name="T52" fmla="*/ 86 w 257"/>
                <a:gd name="T53" fmla="*/ 285 h 285"/>
                <a:gd name="T54" fmla="*/ 114 w 257"/>
                <a:gd name="T55" fmla="*/ 285 h 285"/>
                <a:gd name="T56" fmla="*/ 143 w 257"/>
                <a:gd name="T57" fmla="*/ 285 h 285"/>
                <a:gd name="T58" fmla="*/ 172 w 257"/>
                <a:gd name="T59" fmla="*/ 285 h 285"/>
                <a:gd name="T60" fmla="*/ 172 w 257"/>
                <a:gd name="T61" fmla="*/ 257 h 285"/>
                <a:gd name="T62" fmla="*/ 200 w 257"/>
                <a:gd name="T63" fmla="*/ 257 h 285"/>
                <a:gd name="T64" fmla="*/ 200 w 257"/>
                <a:gd name="T65" fmla="*/ 228 h 285"/>
                <a:gd name="T66" fmla="*/ 229 w 257"/>
                <a:gd name="T67" fmla="*/ 228 h 285"/>
                <a:gd name="T68" fmla="*/ 229 w 257"/>
                <a:gd name="T69" fmla="*/ 200 h 285"/>
                <a:gd name="T70" fmla="*/ 257 w 257"/>
                <a:gd name="T71" fmla="*/ 200 h 285"/>
                <a:gd name="T72" fmla="*/ 257 w 257"/>
                <a:gd name="T73" fmla="*/ 172 h 285"/>
                <a:gd name="T74" fmla="*/ 257 w 257"/>
                <a:gd name="T75" fmla="*/ 144 h 285"/>
                <a:gd name="T76" fmla="*/ 257 w 257"/>
                <a:gd name="T77" fmla="*/ 115 h 285"/>
                <a:gd name="T78" fmla="*/ 257 w 257"/>
                <a:gd name="T79" fmla="*/ 87 h 285"/>
                <a:gd name="T80" fmla="*/ 257 w 257"/>
                <a:gd name="T81" fmla="*/ 58 h 285"/>
                <a:gd name="T82" fmla="*/ 257 w 257"/>
                <a:gd name="T83" fmla="*/ 29 h 285"/>
                <a:gd name="T84" fmla="*/ 229 w 257"/>
                <a:gd name="T85" fmla="*/ 29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7" h="285">
                  <a:moveTo>
                    <a:pt x="229" y="29"/>
                  </a:moveTo>
                  <a:lnTo>
                    <a:pt x="200" y="29"/>
                  </a:lnTo>
                  <a:lnTo>
                    <a:pt x="200" y="0"/>
                  </a:lnTo>
                  <a:lnTo>
                    <a:pt x="172" y="0"/>
                  </a:lnTo>
                  <a:lnTo>
                    <a:pt x="143" y="0"/>
                  </a:lnTo>
                  <a:lnTo>
                    <a:pt x="114" y="0"/>
                  </a:lnTo>
                  <a:lnTo>
                    <a:pt x="114" y="29"/>
                  </a:lnTo>
                  <a:lnTo>
                    <a:pt x="143" y="29"/>
                  </a:lnTo>
                  <a:lnTo>
                    <a:pt x="143" y="57"/>
                  </a:lnTo>
                  <a:lnTo>
                    <a:pt x="172" y="57"/>
                  </a:lnTo>
                  <a:lnTo>
                    <a:pt x="172" y="87"/>
                  </a:lnTo>
                  <a:lnTo>
                    <a:pt x="172" y="115"/>
                  </a:lnTo>
                  <a:lnTo>
                    <a:pt x="172" y="144"/>
                  </a:lnTo>
                  <a:lnTo>
                    <a:pt x="172" y="171"/>
                  </a:lnTo>
                  <a:lnTo>
                    <a:pt x="143" y="171"/>
                  </a:lnTo>
                  <a:lnTo>
                    <a:pt x="143" y="200"/>
                  </a:lnTo>
                  <a:lnTo>
                    <a:pt x="114" y="200"/>
                  </a:lnTo>
                  <a:lnTo>
                    <a:pt x="114" y="228"/>
                  </a:lnTo>
                  <a:lnTo>
                    <a:pt x="86" y="228"/>
                  </a:lnTo>
                  <a:lnTo>
                    <a:pt x="57" y="228"/>
                  </a:lnTo>
                  <a:lnTo>
                    <a:pt x="57" y="257"/>
                  </a:lnTo>
                  <a:lnTo>
                    <a:pt x="29" y="257"/>
                  </a:lnTo>
                  <a:lnTo>
                    <a:pt x="0" y="257"/>
                  </a:lnTo>
                  <a:lnTo>
                    <a:pt x="0" y="285"/>
                  </a:lnTo>
                  <a:lnTo>
                    <a:pt x="29" y="285"/>
                  </a:lnTo>
                  <a:lnTo>
                    <a:pt x="57" y="285"/>
                  </a:lnTo>
                  <a:lnTo>
                    <a:pt x="86" y="285"/>
                  </a:lnTo>
                  <a:lnTo>
                    <a:pt x="114" y="285"/>
                  </a:lnTo>
                  <a:lnTo>
                    <a:pt x="143" y="285"/>
                  </a:lnTo>
                  <a:lnTo>
                    <a:pt x="172" y="285"/>
                  </a:lnTo>
                  <a:lnTo>
                    <a:pt x="172" y="257"/>
                  </a:lnTo>
                  <a:lnTo>
                    <a:pt x="200" y="257"/>
                  </a:lnTo>
                  <a:lnTo>
                    <a:pt x="200" y="228"/>
                  </a:lnTo>
                  <a:lnTo>
                    <a:pt x="229" y="228"/>
                  </a:lnTo>
                  <a:lnTo>
                    <a:pt x="229" y="200"/>
                  </a:lnTo>
                  <a:lnTo>
                    <a:pt x="257" y="200"/>
                  </a:lnTo>
                  <a:lnTo>
                    <a:pt x="257" y="172"/>
                  </a:lnTo>
                  <a:lnTo>
                    <a:pt x="257" y="144"/>
                  </a:lnTo>
                  <a:lnTo>
                    <a:pt x="257" y="115"/>
                  </a:lnTo>
                  <a:lnTo>
                    <a:pt x="257" y="87"/>
                  </a:lnTo>
                  <a:lnTo>
                    <a:pt x="257" y="58"/>
                  </a:lnTo>
                  <a:lnTo>
                    <a:pt x="257" y="29"/>
                  </a:lnTo>
                  <a:lnTo>
                    <a:pt x="229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1" name="Freeform 787">
              <a:extLst>
                <a:ext uri="{FF2B5EF4-FFF2-40B4-BE49-F238E27FC236}">
                  <a16:creationId xmlns:a16="http://schemas.microsoft.com/office/drawing/2014/main" id="{E3DEF4BA-A87B-4D22-8C33-2E924F0DA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2904"/>
              <a:ext cx="29" cy="57"/>
            </a:xfrm>
            <a:custGeom>
              <a:avLst/>
              <a:gdLst>
                <a:gd name="T0" fmla="*/ 29 w 29"/>
                <a:gd name="T1" fmla="*/ 29 h 57"/>
                <a:gd name="T2" fmla="*/ 29 w 29"/>
                <a:gd name="T3" fmla="*/ 0 h 57"/>
                <a:gd name="T4" fmla="*/ 0 w 29"/>
                <a:gd name="T5" fmla="*/ 0 h 57"/>
                <a:gd name="T6" fmla="*/ 0 w 29"/>
                <a:gd name="T7" fmla="*/ 29 h 57"/>
                <a:gd name="T8" fmla="*/ 0 w 29"/>
                <a:gd name="T9" fmla="*/ 57 h 57"/>
                <a:gd name="T10" fmla="*/ 29 w 29"/>
                <a:gd name="T11" fmla="*/ 57 h 57"/>
                <a:gd name="T12" fmla="*/ 29 w 29"/>
                <a:gd name="T13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7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9" y="57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2" name="Freeform 788">
              <a:extLst>
                <a:ext uri="{FF2B5EF4-FFF2-40B4-BE49-F238E27FC236}">
                  <a16:creationId xmlns:a16="http://schemas.microsoft.com/office/drawing/2014/main" id="{E3A969E9-4B16-4783-B35B-302578BA1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" y="2961"/>
              <a:ext cx="28" cy="57"/>
            </a:xfrm>
            <a:custGeom>
              <a:avLst/>
              <a:gdLst>
                <a:gd name="T0" fmla="*/ 28 w 28"/>
                <a:gd name="T1" fmla="*/ 29 h 57"/>
                <a:gd name="T2" fmla="*/ 28 w 28"/>
                <a:gd name="T3" fmla="*/ 0 h 57"/>
                <a:gd name="T4" fmla="*/ 0 w 28"/>
                <a:gd name="T5" fmla="*/ 0 h 57"/>
                <a:gd name="T6" fmla="*/ 0 w 28"/>
                <a:gd name="T7" fmla="*/ 29 h 57"/>
                <a:gd name="T8" fmla="*/ 0 w 28"/>
                <a:gd name="T9" fmla="*/ 57 h 57"/>
                <a:gd name="T10" fmla="*/ 28 w 28"/>
                <a:gd name="T11" fmla="*/ 57 h 57"/>
                <a:gd name="T12" fmla="*/ 28 w 28"/>
                <a:gd name="T13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7">
                  <a:moveTo>
                    <a:pt x="28" y="29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8" y="57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3" name="Freeform 789">
              <a:extLst>
                <a:ext uri="{FF2B5EF4-FFF2-40B4-BE49-F238E27FC236}">
                  <a16:creationId xmlns:a16="http://schemas.microsoft.com/office/drawing/2014/main" id="{F7C76DB1-D2D8-459B-B9AD-C7321652C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075"/>
              <a:ext cx="115" cy="200"/>
            </a:xfrm>
            <a:custGeom>
              <a:avLst/>
              <a:gdLst>
                <a:gd name="T0" fmla="*/ 58 w 115"/>
                <a:gd name="T1" fmla="*/ 200 h 200"/>
                <a:gd name="T2" fmla="*/ 58 w 115"/>
                <a:gd name="T3" fmla="*/ 171 h 200"/>
                <a:gd name="T4" fmla="*/ 86 w 115"/>
                <a:gd name="T5" fmla="*/ 171 h 200"/>
                <a:gd name="T6" fmla="*/ 86 w 115"/>
                <a:gd name="T7" fmla="*/ 143 h 200"/>
                <a:gd name="T8" fmla="*/ 86 w 115"/>
                <a:gd name="T9" fmla="*/ 114 h 200"/>
                <a:gd name="T10" fmla="*/ 115 w 115"/>
                <a:gd name="T11" fmla="*/ 114 h 200"/>
                <a:gd name="T12" fmla="*/ 115 w 115"/>
                <a:gd name="T13" fmla="*/ 86 h 200"/>
                <a:gd name="T14" fmla="*/ 115 w 115"/>
                <a:gd name="T15" fmla="*/ 58 h 200"/>
                <a:gd name="T16" fmla="*/ 115 w 115"/>
                <a:gd name="T17" fmla="*/ 29 h 200"/>
                <a:gd name="T18" fmla="*/ 115 w 115"/>
                <a:gd name="T19" fmla="*/ 0 h 200"/>
                <a:gd name="T20" fmla="*/ 86 w 115"/>
                <a:gd name="T21" fmla="*/ 0 h 200"/>
                <a:gd name="T22" fmla="*/ 58 w 115"/>
                <a:gd name="T23" fmla="*/ 0 h 200"/>
                <a:gd name="T24" fmla="*/ 29 w 115"/>
                <a:gd name="T25" fmla="*/ 0 h 200"/>
                <a:gd name="T26" fmla="*/ 29 w 115"/>
                <a:gd name="T27" fmla="*/ 29 h 200"/>
                <a:gd name="T28" fmla="*/ 58 w 115"/>
                <a:gd name="T29" fmla="*/ 29 h 200"/>
                <a:gd name="T30" fmla="*/ 58 w 115"/>
                <a:gd name="T31" fmla="*/ 58 h 200"/>
                <a:gd name="T32" fmla="*/ 58 w 115"/>
                <a:gd name="T33" fmla="*/ 86 h 200"/>
                <a:gd name="T34" fmla="*/ 58 w 115"/>
                <a:gd name="T35" fmla="*/ 115 h 200"/>
                <a:gd name="T36" fmla="*/ 58 w 115"/>
                <a:gd name="T37" fmla="*/ 143 h 200"/>
                <a:gd name="T38" fmla="*/ 29 w 115"/>
                <a:gd name="T39" fmla="*/ 143 h 200"/>
                <a:gd name="T40" fmla="*/ 29 w 115"/>
                <a:gd name="T41" fmla="*/ 171 h 200"/>
                <a:gd name="T42" fmla="*/ 0 w 115"/>
                <a:gd name="T43" fmla="*/ 171 h 200"/>
                <a:gd name="T44" fmla="*/ 0 w 115"/>
                <a:gd name="T45" fmla="*/ 200 h 200"/>
                <a:gd name="T46" fmla="*/ 29 w 115"/>
                <a:gd name="T47" fmla="*/ 200 h 200"/>
                <a:gd name="T48" fmla="*/ 58 w 115"/>
                <a:gd name="T4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00">
                  <a:moveTo>
                    <a:pt x="58" y="200"/>
                  </a:moveTo>
                  <a:lnTo>
                    <a:pt x="58" y="171"/>
                  </a:lnTo>
                  <a:lnTo>
                    <a:pt x="86" y="171"/>
                  </a:lnTo>
                  <a:lnTo>
                    <a:pt x="86" y="143"/>
                  </a:lnTo>
                  <a:lnTo>
                    <a:pt x="86" y="114"/>
                  </a:lnTo>
                  <a:lnTo>
                    <a:pt x="115" y="114"/>
                  </a:lnTo>
                  <a:lnTo>
                    <a:pt x="115" y="86"/>
                  </a:lnTo>
                  <a:lnTo>
                    <a:pt x="115" y="58"/>
                  </a:lnTo>
                  <a:lnTo>
                    <a:pt x="115" y="29"/>
                  </a:lnTo>
                  <a:lnTo>
                    <a:pt x="115" y="0"/>
                  </a:lnTo>
                  <a:lnTo>
                    <a:pt x="86" y="0"/>
                  </a:lnTo>
                  <a:lnTo>
                    <a:pt x="58" y="0"/>
                  </a:lnTo>
                  <a:lnTo>
                    <a:pt x="29" y="0"/>
                  </a:lnTo>
                  <a:lnTo>
                    <a:pt x="29" y="29"/>
                  </a:lnTo>
                  <a:lnTo>
                    <a:pt x="58" y="29"/>
                  </a:lnTo>
                  <a:lnTo>
                    <a:pt x="58" y="58"/>
                  </a:lnTo>
                  <a:lnTo>
                    <a:pt x="58" y="86"/>
                  </a:lnTo>
                  <a:lnTo>
                    <a:pt x="58" y="115"/>
                  </a:lnTo>
                  <a:lnTo>
                    <a:pt x="58" y="143"/>
                  </a:lnTo>
                  <a:lnTo>
                    <a:pt x="29" y="143"/>
                  </a:lnTo>
                  <a:lnTo>
                    <a:pt x="29" y="171"/>
                  </a:lnTo>
                  <a:lnTo>
                    <a:pt x="0" y="171"/>
                  </a:lnTo>
                  <a:lnTo>
                    <a:pt x="0" y="200"/>
                  </a:lnTo>
                  <a:lnTo>
                    <a:pt x="29" y="200"/>
                  </a:lnTo>
                  <a:lnTo>
                    <a:pt x="58" y="20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4" name="Rectangle 790">
              <a:extLst>
                <a:ext uri="{FF2B5EF4-FFF2-40B4-BE49-F238E27FC236}">
                  <a16:creationId xmlns:a16="http://schemas.microsoft.com/office/drawing/2014/main" id="{1BF8DBBA-B8C8-414F-8D96-DD20EA29B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5" y="3047"/>
              <a:ext cx="29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5" name="Rectangle 791">
              <a:extLst>
                <a:ext uri="{FF2B5EF4-FFF2-40B4-BE49-F238E27FC236}">
                  <a16:creationId xmlns:a16="http://schemas.microsoft.com/office/drawing/2014/main" id="{1AB71B48-5CE8-48FC-A8E5-97A1AA8BD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246"/>
              <a:ext cx="28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6" name="Rectangle 792">
              <a:extLst>
                <a:ext uri="{FF2B5EF4-FFF2-40B4-BE49-F238E27FC236}">
                  <a16:creationId xmlns:a16="http://schemas.microsoft.com/office/drawing/2014/main" id="{6EFDE730-3C94-4F4B-BB6C-AD0FBA8CE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018"/>
              <a:ext cx="28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7" name="Freeform 793">
              <a:extLst>
                <a:ext uri="{FF2B5EF4-FFF2-40B4-BE49-F238E27FC236}">
                  <a16:creationId xmlns:a16="http://schemas.microsoft.com/office/drawing/2014/main" id="{A8D6A318-D2DF-43FD-9B46-6FCE0E0A4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2" y="3189"/>
              <a:ext cx="58" cy="57"/>
            </a:xfrm>
            <a:custGeom>
              <a:avLst/>
              <a:gdLst>
                <a:gd name="T0" fmla="*/ 58 w 58"/>
                <a:gd name="T1" fmla="*/ 57 h 57"/>
                <a:gd name="T2" fmla="*/ 58 w 58"/>
                <a:gd name="T3" fmla="*/ 29 h 57"/>
                <a:gd name="T4" fmla="*/ 29 w 58"/>
                <a:gd name="T5" fmla="*/ 29 h 57"/>
                <a:gd name="T6" fmla="*/ 29 w 58"/>
                <a:gd name="T7" fmla="*/ 0 h 57"/>
                <a:gd name="T8" fmla="*/ 0 w 58"/>
                <a:gd name="T9" fmla="*/ 0 h 57"/>
                <a:gd name="T10" fmla="*/ 0 w 58"/>
                <a:gd name="T11" fmla="*/ 29 h 57"/>
                <a:gd name="T12" fmla="*/ 0 w 58"/>
                <a:gd name="T13" fmla="*/ 57 h 57"/>
                <a:gd name="T14" fmla="*/ 29 w 58"/>
                <a:gd name="T15" fmla="*/ 57 h 57"/>
                <a:gd name="T16" fmla="*/ 58 w 58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7">
                  <a:moveTo>
                    <a:pt x="58" y="57"/>
                  </a:moveTo>
                  <a:lnTo>
                    <a:pt x="58" y="29"/>
                  </a:lnTo>
                  <a:lnTo>
                    <a:pt x="29" y="29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7"/>
                  </a:lnTo>
                  <a:lnTo>
                    <a:pt x="29" y="57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8" name="Rectangle 794">
              <a:extLst>
                <a:ext uri="{FF2B5EF4-FFF2-40B4-BE49-F238E27FC236}">
                  <a16:creationId xmlns:a16="http://schemas.microsoft.com/office/drawing/2014/main" id="{69E8433D-D95D-4EB0-A67B-8FA8A787D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2990"/>
              <a:ext cx="29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9" name="Rectangle 795">
              <a:extLst>
                <a:ext uri="{FF2B5EF4-FFF2-40B4-BE49-F238E27FC236}">
                  <a16:creationId xmlns:a16="http://schemas.microsoft.com/office/drawing/2014/main" id="{5B6CBC9B-88D0-4A3A-AF80-582939474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3531"/>
              <a:ext cx="29" cy="2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0" name="Rectangle 796">
              <a:extLst>
                <a:ext uri="{FF2B5EF4-FFF2-40B4-BE49-F238E27FC236}">
                  <a16:creationId xmlns:a16="http://schemas.microsoft.com/office/drawing/2014/main" id="{9CC8157F-52E7-43E4-AC03-67A3F280D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3503"/>
              <a:ext cx="28" cy="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1" name="Freeform 797">
              <a:extLst>
                <a:ext uri="{FF2B5EF4-FFF2-40B4-BE49-F238E27FC236}">
                  <a16:creationId xmlns:a16="http://schemas.microsoft.com/office/drawing/2014/main" id="{D59A32DA-4D28-4F8F-8A90-9055430E6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" y="3417"/>
              <a:ext cx="228" cy="200"/>
            </a:xfrm>
            <a:custGeom>
              <a:avLst/>
              <a:gdLst>
                <a:gd name="T0" fmla="*/ 200 w 228"/>
                <a:gd name="T1" fmla="*/ 30 h 200"/>
                <a:gd name="T2" fmla="*/ 200 w 228"/>
                <a:gd name="T3" fmla="*/ 57 h 200"/>
                <a:gd name="T4" fmla="*/ 171 w 228"/>
                <a:gd name="T5" fmla="*/ 57 h 200"/>
                <a:gd name="T6" fmla="*/ 171 w 228"/>
                <a:gd name="T7" fmla="*/ 86 h 200"/>
                <a:gd name="T8" fmla="*/ 143 w 228"/>
                <a:gd name="T9" fmla="*/ 86 h 200"/>
                <a:gd name="T10" fmla="*/ 143 w 228"/>
                <a:gd name="T11" fmla="*/ 115 h 200"/>
                <a:gd name="T12" fmla="*/ 143 w 228"/>
                <a:gd name="T13" fmla="*/ 143 h 200"/>
                <a:gd name="T14" fmla="*/ 114 w 228"/>
                <a:gd name="T15" fmla="*/ 143 h 200"/>
                <a:gd name="T16" fmla="*/ 86 w 228"/>
                <a:gd name="T17" fmla="*/ 143 h 200"/>
                <a:gd name="T18" fmla="*/ 86 w 228"/>
                <a:gd name="T19" fmla="*/ 171 h 200"/>
                <a:gd name="T20" fmla="*/ 57 w 228"/>
                <a:gd name="T21" fmla="*/ 171 h 200"/>
                <a:gd name="T22" fmla="*/ 28 w 228"/>
                <a:gd name="T23" fmla="*/ 171 h 200"/>
                <a:gd name="T24" fmla="*/ 0 w 228"/>
                <a:gd name="T25" fmla="*/ 171 h 200"/>
                <a:gd name="T26" fmla="*/ 0 w 228"/>
                <a:gd name="T27" fmla="*/ 200 h 200"/>
                <a:gd name="T28" fmla="*/ 28 w 228"/>
                <a:gd name="T29" fmla="*/ 200 h 200"/>
                <a:gd name="T30" fmla="*/ 57 w 228"/>
                <a:gd name="T31" fmla="*/ 200 h 200"/>
                <a:gd name="T32" fmla="*/ 86 w 228"/>
                <a:gd name="T33" fmla="*/ 200 h 200"/>
                <a:gd name="T34" fmla="*/ 114 w 228"/>
                <a:gd name="T35" fmla="*/ 200 h 200"/>
                <a:gd name="T36" fmla="*/ 143 w 228"/>
                <a:gd name="T37" fmla="*/ 200 h 200"/>
                <a:gd name="T38" fmla="*/ 143 w 228"/>
                <a:gd name="T39" fmla="*/ 171 h 200"/>
                <a:gd name="T40" fmla="*/ 171 w 228"/>
                <a:gd name="T41" fmla="*/ 171 h 200"/>
                <a:gd name="T42" fmla="*/ 171 w 228"/>
                <a:gd name="T43" fmla="*/ 143 h 200"/>
                <a:gd name="T44" fmla="*/ 200 w 228"/>
                <a:gd name="T45" fmla="*/ 143 h 200"/>
                <a:gd name="T46" fmla="*/ 200 w 228"/>
                <a:gd name="T47" fmla="*/ 114 h 200"/>
                <a:gd name="T48" fmla="*/ 228 w 228"/>
                <a:gd name="T49" fmla="*/ 114 h 200"/>
                <a:gd name="T50" fmla="*/ 228 w 228"/>
                <a:gd name="T51" fmla="*/ 87 h 200"/>
                <a:gd name="T52" fmla="*/ 228 w 228"/>
                <a:gd name="T53" fmla="*/ 58 h 200"/>
                <a:gd name="T54" fmla="*/ 228 w 228"/>
                <a:gd name="T55" fmla="*/ 30 h 200"/>
                <a:gd name="T56" fmla="*/ 228 w 228"/>
                <a:gd name="T57" fmla="*/ 0 h 200"/>
                <a:gd name="T58" fmla="*/ 200 w 228"/>
                <a:gd name="T59" fmla="*/ 0 h 200"/>
                <a:gd name="T60" fmla="*/ 200 w 228"/>
                <a:gd name="T61" fmla="*/ 3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8" h="200">
                  <a:moveTo>
                    <a:pt x="200" y="30"/>
                  </a:moveTo>
                  <a:lnTo>
                    <a:pt x="200" y="57"/>
                  </a:lnTo>
                  <a:lnTo>
                    <a:pt x="171" y="57"/>
                  </a:lnTo>
                  <a:lnTo>
                    <a:pt x="171" y="86"/>
                  </a:lnTo>
                  <a:lnTo>
                    <a:pt x="143" y="86"/>
                  </a:lnTo>
                  <a:lnTo>
                    <a:pt x="143" y="115"/>
                  </a:lnTo>
                  <a:lnTo>
                    <a:pt x="143" y="143"/>
                  </a:lnTo>
                  <a:lnTo>
                    <a:pt x="114" y="143"/>
                  </a:lnTo>
                  <a:lnTo>
                    <a:pt x="86" y="143"/>
                  </a:lnTo>
                  <a:lnTo>
                    <a:pt x="86" y="171"/>
                  </a:lnTo>
                  <a:lnTo>
                    <a:pt x="57" y="171"/>
                  </a:lnTo>
                  <a:lnTo>
                    <a:pt x="28" y="171"/>
                  </a:lnTo>
                  <a:lnTo>
                    <a:pt x="0" y="171"/>
                  </a:lnTo>
                  <a:lnTo>
                    <a:pt x="0" y="200"/>
                  </a:lnTo>
                  <a:lnTo>
                    <a:pt x="28" y="200"/>
                  </a:lnTo>
                  <a:lnTo>
                    <a:pt x="57" y="200"/>
                  </a:lnTo>
                  <a:lnTo>
                    <a:pt x="86" y="200"/>
                  </a:lnTo>
                  <a:lnTo>
                    <a:pt x="114" y="200"/>
                  </a:lnTo>
                  <a:lnTo>
                    <a:pt x="143" y="200"/>
                  </a:lnTo>
                  <a:lnTo>
                    <a:pt x="143" y="171"/>
                  </a:lnTo>
                  <a:lnTo>
                    <a:pt x="171" y="171"/>
                  </a:lnTo>
                  <a:lnTo>
                    <a:pt x="171" y="143"/>
                  </a:lnTo>
                  <a:lnTo>
                    <a:pt x="200" y="143"/>
                  </a:lnTo>
                  <a:lnTo>
                    <a:pt x="200" y="114"/>
                  </a:lnTo>
                  <a:lnTo>
                    <a:pt x="228" y="114"/>
                  </a:lnTo>
                  <a:lnTo>
                    <a:pt x="228" y="87"/>
                  </a:lnTo>
                  <a:lnTo>
                    <a:pt x="228" y="58"/>
                  </a:lnTo>
                  <a:lnTo>
                    <a:pt x="228" y="30"/>
                  </a:lnTo>
                  <a:lnTo>
                    <a:pt x="228" y="0"/>
                  </a:lnTo>
                  <a:lnTo>
                    <a:pt x="200" y="0"/>
                  </a:lnTo>
                  <a:lnTo>
                    <a:pt x="200" y="3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2" name="Rectangle 798">
              <a:extLst>
                <a:ext uri="{FF2B5EF4-FFF2-40B4-BE49-F238E27FC236}">
                  <a16:creationId xmlns:a16="http://schemas.microsoft.com/office/drawing/2014/main" id="{90387B18-9D09-4283-97FC-25CB0D37C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7" y="3360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3" name="Rectangle 799">
              <a:extLst>
                <a:ext uri="{FF2B5EF4-FFF2-40B4-BE49-F238E27FC236}">
                  <a16:creationId xmlns:a16="http://schemas.microsoft.com/office/drawing/2014/main" id="{4D9E9BCA-537B-44AD-9B36-0565BE112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8" y="3332"/>
              <a:ext cx="29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4" name="Freeform 800">
              <a:extLst>
                <a:ext uri="{FF2B5EF4-FFF2-40B4-BE49-F238E27FC236}">
                  <a16:creationId xmlns:a16="http://schemas.microsoft.com/office/drawing/2014/main" id="{87DD7685-9EDC-4D74-888E-8E1129C69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303"/>
              <a:ext cx="57" cy="29"/>
            </a:xfrm>
            <a:custGeom>
              <a:avLst/>
              <a:gdLst>
                <a:gd name="T0" fmla="*/ 29 w 57"/>
                <a:gd name="T1" fmla="*/ 0 h 29"/>
                <a:gd name="T2" fmla="*/ 0 w 57"/>
                <a:gd name="T3" fmla="*/ 0 h 29"/>
                <a:gd name="T4" fmla="*/ 0 w 57"/>
                <a:gd name="T5" fmla="*/ 29 h 29"/>
                <a:gd name="T6" fmla="*/ 29 w 57"/>
                <a:gd name="T7" fmla="*/ 29 h 29"/>
                <a:gd name="T8" fmla="*/ 57 w 57"/>
                <a:gd name="T9" fmla="*/ 29 h 29"/>
                <a:gd name="T10" fmla="*/ 57 w 57"/>
                <a:gd name="T11" fmla="*/ 0 h 29"/>
                <a:gd name="T12" fmla="*/ 29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29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29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5" name="Freeform 801">
              <a:extLst>
                <a:ext uri="{FF2B5EF4-FFF2-40B4-BE49-F238E27FC236}">
                  <a16:creationId xmlns:a16="http://schemas.microsoft.com/office/drawing/2014/main" id="{536C2389-2D04-4C77-9DE8-9FBF66F92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189"/>
              <a:ext cx="57" cy="86"/>
            </a:xfrm>
            <a:custGeom>
              <a:avLst/>
              <a:gdLst>
                <a:gd name="T0" fmla="*/ 29 w 57"/>
                <a:gd name="T1" fmla="*/ 57 h 86"/>
                <a:gd name="T2" fmla="*/ 57 w 57"/>
                <a:gd name="T3" fmla="*/ 57 h 86"/>
                <a:gd name="T4" fmla="*/ 57 w 57"/>
                <a:gd name="T5" fmla="*/ 29 h 86"/>
                <a:gd name="T6" fmla="*/ 57 w 57"/>
                <a:gd name="T7" fmla="*/ 0 h 86"/>
                <a:gd name="T8" fmla="*/ 29 w 57"/>
                <a:gd name="T9" fmla="*/ 0 h 86"/>
                <a:gd name="T10" fmla="*/ 29 w 57"/>
                <a:gd name="T11" fmla="*/ 29 h 86"/>
                <a:gd name="T12" fmla="*/ 0 w 57"/>
                <a:gd name="T13" fmla="*/ 29 h 86"/>
                <a:gd name="T14" fmla="*/ 0 w 57"/>
                <a:gd name="T15" fmla="*/ 58 h 86"/>
                <a:gd name="T16" fmla="*/ 0 w 57"/>
                <a:gd name="T17" fmla="*/ 86 h 86"/>
                <a:gd name="T18" fmla="*/ 29 w 57"/>
                <a:gd name="T19" fmla="*/ 86 h 86"/>
                <a:gd name="T20" fmla="*/ 29 w 57"/>
                <a:gd name="T21" fmla="*/ 5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86">
                  <a:moveTo>
                    <a:pt x="29" y="57"/>
                  </a:moveTo>
                  <a:lnTo>
                    <a:pt x="57" y="57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0" y="86"/>
                  </a:lnTo>
                  <a:lnTo>
                    <a:pt x="29" y="86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6" name="Freeform 802">
              <a:extLst>
                <a:ext uri="{FF2B5EF4-FFF2-40B4-BE49-F238E27FC236}">
                  <a16:creationId xmlns:a16="http://schemas.microsoft.com/office/drawing/2014/main" id="{1244C801-58B1-48DF-89BA-ED67E5F6A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275"/>
              <a:ext cx="86" cy="28"/>
            </a:xfrm>
            <a:custGeom>
              <a:avLst/>
              <a:gdLst>
                <a:gd name="T0" fmla="*/ 58 w 86"/>
                <a:gd name="T1" fmla="*/ 0 h 28"/>
                <a:gd name="T2" fmla="*/ 29 w 86"/>
                <a:gd name="T3" fmla="*/ 0 h 28"/>
                <a:gd name="T4" fmla="*/ 0 w 86"/>
                <a:gd name="T5" fmla="*/ 0 h 28"/>
                <a:gd name="T6" fmla="*/ 0 w 86"/>
                <a:gd name="T7" fmla="*/ 28 h 28"/>
                <a:gd name="T8" fmla="*/ 29 w 86"/>
                <a:gd name="T9" fmla="*/ 28 h 28"/>
                <a:gd name="T10" fmla="*/ 58 w 86"/>
                <a:gd name="T11" fmla="*/ 28 h 28"/>
                <a:gd name="T12" fmla="*/ 86 w 86"/>
                <a:gd name="T13" fmla="*/ 28 h 28"/>
                <a:gd name="T14" fmla="*/ 86 w 86"/>
                <a:gd name="T15" fmla="*/ 0 h 28"/>
                <a:gd name="T16" fmla="*/ 58 w 86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28">
                  <a:moveTo>
                    <a:pt x="58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29" y="28"/>
                  </a:lnTo>
                  <a:lnTo>
                    <a:pt x="58" y="28"/>
                  </a:lnTo>
                  <a:lnTo>
                    <a:pt x="86" y="28"/>
                  </a:lnTo>
                  <a:lnTo>
                    <a:pt x="86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7" name="Freeform 803">
              <a:extLst>
                <a:ext uri="{FF2B5EF4-FFF2-40B4-BE49-F238E27FC236}">
                  <a16:creationId xmlns:a16="http://schemas.microsoft.com/office/drawing/2014/main" id="{3C5E3A5E-DC7A-4648-BC04-5CAE308AD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2990"/>
              <a:ext cx="86" cy="85"/>
            </a:xfrm>
            <a:custGeom>
              <a:avLst/>
              <a:gdLst>
                <a:gd name="T0" fmla="*/ 57 w 86"/>
                <a:gd name="T1" fmla="*/ 85 h 85"/>
                <a:gd name="T2" fmla="*/ 57 w 86"/>
                <a:gd name="T3" fmla="*/ 57 h 85"/>
                <a:gd name="T4" fmla="*/ 86 w 86"/>
                <a:gd name="T5" fmla="*/ 57 h 85"/>
                <a:gd name="T6" fmla="*/ 86 w 86"/>
                <a:gd name="T7" fmla="*/ 29 h 85"/>
                <a:gd name="T8" fmla="*/ 86 w 86"/>
                <a:gd name="T9" fmla="*/ 0 h 85"/>
                <a:gd name="T10" fmla="*/ 57 w 86"/>
                <a:gd name="T11" fmla="*/ 0 h 85"/>
                <a:gd name="T12" fmla="*/ 57 w 86"/>
                <a:gd name="T13" fmla="*/ 28 h 85"/>
                <a:gd name="T14" fmla="*/ 29 w 86"/>
                <a:gd name="T15" fmla="*/ 28 h 85"/>
                <a:gd name="T16" fmla="*/ 29 w 86"/>
                <a:gd name="T17" fmla="*/ 57 h 85"/>
                <a:gd name="T18" fmla="*/ 0 w 86"/>
                <a:gd name="T19" fmla="*/ 57 h 85"/>
                <a:gd name="T20" fmla="*/ 0 w 86"/>
                <a:gd name="T21" fmla="*/ 85 h 85"/>
                <a:gd name="T22" fmla="*/ 29 w 86"/>
                <a:gd name="T23" fmla="*/ 85 h 85"/>
                <a:gd name="T24" fmla="*/ 57 w 86"/>
                <a:gd name="T2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85">
                  <a:moveTo>
                    <a:pt x="57" y="85"/>
                  </a:moveTo>
                  <a:lnTo>
                    <a:pt x="57" y="57"/>
                  </a:lnTo>
                  <a:lnTo>
                    <a:pt x="86" y="57"/>
                  </a:lnTo>
                  <a:lnTo>
                    <a:pt x="86" y="29"/>
                  </a:lnTo>
                  <a:lnTo>
                    <a:pt x="86" y="0"/>
                  </a:lnTo>
                  <a:lnTo>
                    <a:pt x="57" y="0"/>
                  </a:lnTo>
                  <a:lnTo>
                    <a:pt x="57" y="28"/>
                  </a:lnTo>
                  <a:lnTo>
                    <a:pt x="29" y="28"/>
                  </a:lnTo>
                  <a:lnTo>
                    <a:pt x="29" y="57"/>
                  </a:lnTo>
                  <a:lnTo>
                    <a:pt x="0" y="57"/>
                  </a:lnTo>
                  <a:lnTo>
                    <a:pt x="0" y="85"/>
                  </a:lnTo>
                  <a:lnTo>
                    <a:pt x="29" y="85"/>
                  </a:lnTo>
                  <a:lnTo>
                    <a:pt x="57" y="85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8" name="Rectangle 804">
              <a:extLst>
                <a:ext uri="{FF2B5EF4-FFF2-40B4-BE49-F238E27FC236}">
                  <a16:creationId xmlns:a16="http://schemas.microsoft.com/office/drawing/2014/main" id="{D7328358-014E-4848-9E6B-5B29954DE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588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9" name="Rectangle 805">
              <a:extLst>
                <a:ext uri="{FF2B5EF4-FFF2-40B4-BE49-F238E27FC236}">
                  <a16:creationId xmlns:a16="http://schemas.microsoft.com/office/drawing/2014/main" id="{76CFD110-A781-4906-8B3E-B12CE3FA6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275"/>
              <a:ext cx="28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0" name="Rectangle 806">
              <a:extLst>
                <a:ext uri="{FF2B5EF4-FFF2-40B4-BE49-F238E27FC236}">
                  <a16:creationId xmlns:a16="http://schemas.microsoft.com/office/drawing/2014/main" id="{AD00E6E3-3EA6-43F3-B791-39B011945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3047"/>
              <a:ext cx="28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1" name="Rectangle 807">
              <a:extLst>
                <a:ext uri="{FF2B5EF4-FFF2-40B4-BE49-F238E27FC236}">
                  <a16:creationId xmlns:a16="http://schemas.microsoft.com/office/drawing/2014/main" id="{AB097378-A1D8-4089-8D57-6B754659B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246"/>
              <a:ext cx="29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2" name="Rectangle 808">
              <a:extLst>
                <a:ext uri="{FF2B5EF4-FFF2-40B4-BE49-F238E27FC236}">
                  <a16:creationId xmlns:a16="http://schemas.microsoft.com/office/drawing/2014/main" id="{1A51BE76-7E18-4A9F-A7BB-50807A69B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" y="3018"/>
              <a:ext cx="29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3" name="Rectangle 809">
              <a:extLst>
                <a:ext uri="{FF2B5EF4-FFF2-40B4-BE49-F238E27FC236}">
                  <a16:creationId xmlns:a16="http://schemas.microsoft.com/office/drawing/2014/main" id="{64E49768-3EA7-448D-A3F2-B057C2C23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3560"/>
              <a:ext cx="29" cy="28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4" name="Rectangle 810">
              <a:extLst>
                <a:ext uri="{FF2B5EF4-FFF2-40B4-BE49-F238E27FC236}">
                  <a16:creationId xmlns:a16="http://schemas.microsoft.com/office/drawing/2014/main" id="{9F407415-D17A-41E2-95B3-CDBB1CB3C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3531"/>
              <a:ext cx="28" cy="29"/>
            </a:xfrm>
            <a:prstGeom prst="rect">
              <a:avLst/>
            </a:pr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5" name="Freeform 811">
              <a:extLst>
                <a:ext uri="{FF2B5EF4-FFF2-40B4-BE49-F238E27FC236}">
                  <a16:creationId xmlns:a16="http://schemas.microsoft.com/office/drawing/2014/main" id="{22DBEFAF-15C0-4E38-AFA7-C825B8129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5" y="3446"/>
              <a:ext cx="29" cy="85"/>
            </a:xfrm>
            <a:custGeom>
              <a:avLst/>
              <a:gdLst>
                <a:gd name="T0" fmla="*/ 29 w 29"/>
                <a:gd name="T1" fmla="*/ 29 h 85"/>
                <a:gd name="T2" fmla="*/ 29 w 29"/>
                <a:gd name="T3" fmla="*/ 0 h 85"/>
                <a:gd name="T4" fmla="*/ 0 w 29"/>
                <a:gd name="T5" fmla="*/ 0 h 85"/>
                <a:gd name="T6" fmla="*/ 0 w 29"/>
                <a:gd name="T7" fmla="*/ 29 h 85"/>
                <a:gd name="T8" fmla="*/ 0 w 29"/>
                <a:gd name="T9" fmla="*/ 58 h 85"/>
                <a:gd name="T10" fmla="*/ 0 w 29"/>
                <a:gd name="T11" fmla="*/ 85 h 85"/>
                <a:gd name="T12" fmla="*/ 29 w 29"/>
                <a:gd name="T13" fmla="*/ 85 h 85"/>
                <a:gd name="T14" fmla="*/ 29 w 29"/>
                <a:gd name="T15" fmla="*/ 58 h 85"/>
                <a:gd name="T16" fmla="*/ 29 w 29"/>
                <a:gd name="T17" fmla="*/ 2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85">
                  <a:moveTo>
                    <a:pt x="29" y="29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0" y="85"/>
                  </a:lnTo>
                  <a:lnTo>
                    <a:pt x="29" y="85"/>
                  </a:lnTo>
                  <a:lnTo>
                    <a:pt x="29" y="58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B2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6" name="Freeform 812">
              <a:extLst>
                <a:ext uri="{FF2B5EF4-FFF2-40B4-BE49-F238E27FC236}">
                  <a16:creationId xmlns:a16="http://schemas.microsoft.com/office/drawing/2014/main" id="{8EB5542D-AD57-4CE3-9A49-4D80BD6C0D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5" y="2847"/>
              <a:ext cx="286" cy="713"/>
            </a:xfrm>
            <a:custGeom>
              <a:avLst/>
              <a:gdLst>
                <a:gd name="T0" fmla="*/ 258 w 286"/>
                <a:gd name="T1" fmla="*/ 86 h 713"/>
                <a:gd name="T2" fmla="*/ 229 w 286"/>
                <a:gd name="T3" fmla="*/ 57 h 713"/>
                <a:gd name="T4" fmla="*/ 258 w 286"/>
                <a:gd name="T5" fmla="*/ 29 h 713"/>
                <a:gd name="T6" fmla="*/ 200 w 286"/>
                <a:gd name="T7" fmla="*/ 29 h 713"/>
                <a:gd name="T8" fmla="*/ 172 w 286"/>
                <a:gd name="T9" fmla="*/ 0 h 713"/>
                <a:gd name="T10" fmla="*/ 143 w 286"/>
                <a:gd name="T11" fmla="*/ 29 h 713"/>
                <a:gd name="T12" fmla="*/ 115 w 286"/>
                <a:gd name="T13" fmla="*/ 57 h 713"/>
                <a:gd name="T14" fmla="*/ 86 w 286"/>
                <a:gd name="T15" fmla="*/ 86 h 713"/>
                <a:gd name="T16" fmla="*/ 86 w 286"/>
                <a:gd name="T17" fmla="*/ 143 h 713"/>
                <a:gd name="T18" fmla="*/ 115 w 286"/>
                <a:gd name="T19" fmla="*/ 171 h 713"/>
                <a:gd name="T20" fmla="*/ 143 w 286"/>
                <a:gd name="T21" fmla="*/ 200 h 713"/>
                <a:gd name="T22" fmla="*/ 115 w 286"/>
                <a:gd name="T23" fmla="*/ 228 h 713"/>
                <a:gd name="T24" fmla="*/ 86 w 286"/>
                <a:gd name="T25" fmla="*/ 257 h 713"/>
                <a:gd name="T26" fmla="*/ 57 w 286"/>
                <a:gd name="T27" fmla="*/ 286 h 713"/>
                <a:gd name="T28" fmla="*/ 57 w 286"/>
                <a:gd name="T29" fmla="*/ 342 h 713"/>
                <a:gd name="T30" fmla="*/ 86 w 286"/>
                <a:gd name="T31" fmla="*/ 371 h 713"/>
                <a:gd name="T32" fmla="*/ 115 w 286"/>
                <a:gd name="T33" fmla="*/ 399 h 713"/>
                <a:gd name="T34" fmla="*/ 143 w 286"/>
                <a:gd name="T35" fmla="*/ 428 h 713"/>
                <a:gd name="T36" fmla="*/ 115 w 286"/>
                <a:gd name="T37" fmla="*/ 456 h 713"/>
                <a:gd name="T38" fmla="*/ 57 w 286"/>
                <a:gd name="T39" fmla="*/ 456 h 713"/>
                <a:gd name="T40" fmla="*/ 29 w 286"/>
                <a:gd name="T41" fmla="*/ 485 h 713"/>
                <a:gd name="T42" fmla="*/ 0 w 286"/>
                <a:gd name="T43" fmla="*/ 513 h 713"/>
                <a:gd name="T44" fmla="*/ 0 w 286"/>
                <a:gd name="T45" fmla="*/ 571 h 713"/>
                <a:gd name="T46" fmla="*/ 29 w 286"/>
                <a:gd name="T47" fmla="*/ 599 h 713"/>
                <a:gd name="T48" fmla="*/ 29 w 286"/>
                <a:gd name="T49" fmla="*/ 656 h 713"/>
                <a:gd name="T50" fmla="*/ 57 w 286"/>
                <a:gd name="T51" fmla="*/ 684 h 713"/>
                <a:gd name="T52" fmla="*/ 86 w 286"/>
                <a:gd name="T53" fmla="*/ 713 h 713"/>
                <a:gd name="T54" fmla="*/ 143 w 286"/>
                <a:gd name="T55" fmla="*/ 713 h 713"/>
                <a:gd name="T56" fmla="*/ 172 w 286"/>
                <a:gd name="T57" fmla="*/ 684 h 713"/>
                <a:gd name="T58" fmla="*/ 200 w 286"/>
                <a:gd name="T59" fmla="*/ 656 h 713"/>
                <a:gd name="T60" fmla="*/ 229 w 286"/>
                <a:gd name="T61" fmla="*/ 627 h 713"/>
                <a:gd name="T62" fmla="*/ 258 w 286"/>
                <a:gd name="T63" fmla="*/ 600 h 713"/>
                <a:gd name="T64" fmla="*/ 258 w 286"/>
                <a:gd name="T65" fmla="*/ 543 h 713"/>
                <a:gd name="T66" fmla="*/ 229 w 286"/>
                <a:gd name="T67" fmla="*/ 513 h 713"/>
                <a:gd name="T68" fmla="*/ 200 w 286"/>
                <a:gd name="T69" fmla="*/ 485 h 713"/>
                <a:gd name="T70" fmla="*/ 200 w 286"/>
                <a:gd name="T71" fmla="*/ 428 h 713"/>
                <a:gd name="T72" fmla="*/ 229 w 286"/>
                <a:gd name="T73" fmla="*/ 399 h 713"/>
                <a:gd name="T74" fmla="*/ 258 w 286"/>
                <a:gd name="T75" fmla="*/ 371 h 713"/>
                <a:gd name="T76" fmla="*/ 258 w 286"/>
                <a:gd name="T77" fmla="*/ 314 h 713"/>
                <a:gd name="T78" fmla="*/ 258 w 286"/>
                <a:gd name="T79" fmla="*/ 257 h 713"/>
                <a:gd name="T80" fmla="*/ 200 w 286"/>
                <a:gd name="T81" fmla="*/ 257 h 713"/>
                <a:gd name="T82" fmla="*/ 172 w 286"/>
                <a:gd name="T83" fmla="*/ 229 h 713"/>
                <a:gd name="T84" fmla="*/ 200 w 286"/>
                <a:gd name="T85" fmla="*/ 200 h 713"/>
                <a:gd name="T86" fmla="*/ 258 w 286"/>
                <a:gd name="T87" fmla="*/ 200 h 713"/>
                <a:gd name="T88" fmla="*/ 258 w 286"/>
                <a:gd name="T89" fmla="*/ 143 h 713"/>
                <a:gd name="T90" fmla="*/ 286 w 286"/>
                <a:gd name="T91" fmla="*/ 114 h 713"/>
                <a:gd name="T92" fmla="*/ 286 w 286"/>
                <a:gd name="T93" fmla="*/ 57 h 713"/>
                <a:gd name="T94" fmla="*/ 200 w 286"/>
                <a:gd name="T95" fmla="*/ 285 h 713"/>
                <a:gd name="T96" fmla="*/ 229 w 286"/>
                <a:gd name="T97" fmla="*/ 314 h 713"/>
                <a:gd name="T98" fmla="*/ 172 w 286"/>
                <a:gd name="T99" fmla="*/ 314 h 713"/>
                <a:gd name="T100" fmla="*/ 200 w 286"/>
                <a:gd name="T101" fmla="*/ 285 h 713"/>
                <a:gd name="T102" fmla="*/ 172 w 286"/>
                <a:gd name="T103" fmla="*/ 86 h 713"/>
                <a:gd name="T104" fmla="*/ 143 w 286"/>
                <a:gd name="T105" fmla="*/ 57 h 713"/>
                <a:gd name="T106" fmla="*/ 229 w 286"/>
                <a:gd name="T107" fmla="*/ 143 h 713"/>
                <a:gd name="T108" fmla="*/ 172 w 286"/>
                <a:gd name="T109" fmla="*/ 143 h 713"/>
                <a:gd name="T110" fmla="*/ 200 w 286"/>
                <a:gd name="T111" fmla="*/ 114 h 713"/>
                <a:gd name="T112" fmla="*/ 229 w 286"/>
                <a:gd name="T113" fmla="*/ 14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6" h="713">
                  <a:moveTo>
                    <a:pt x="258" y="57"/>
                  </a:moveTo>
                  <a:lnTo>
                    <a:pt x="258" y="86"/>
                  </a:lnTo>
                  <a:lnTo>
                    <a:pt x="229" y="86"/>
                  </a:lnTo>
                  <a:lnTo>
                    <a:pt x="229" y="57"/>
                  </a:lnTo>
                  <a:lnTo>
                    <a:pt x="258" y="57"/>
                  </a:lnTo>
                  <a:lnTo>
                    <a:pt x="258" y="29"/>
                  </a:lnTo>
                  <a:lnTo>
                    <a:pt x="229" y="29"/>
                  </a:lnTo>
                  <a:lnTo>
                    <a:pt x="200" y="29"/>
                  </a:lnTo>
                  <a:lnTo>
                    <a:pt x="200" y="0"/>
                  </a:lnTo>
                  <a:lnTo>
                    <a:pt x="172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115" y="29"/>
                  </a:lnTo>
                  <a:lnTo>
                    <a:pt x="115" y="57"/>
                  </a:lnTo>
                  <a:lnTo>
                    <a:pt x="86" y="57"/>
                  </a:lnTo>
                  <a:lnTo>
                    <a:pt x="86" y="86"/>
                  </a:lnTo>
                  <a:lnTo>
                    <a:pt x="86" y="115"/>
                  </a:lnTo>
                  <a:lnTo>
                    <a:pt x="86" y="143"/>
                  </a:lnTo>
                  <a:lnTo>
                    <a:pt x="115" y="143"/>
                  </a:lnTo>
                  <a:lnTo>
                    <a:pt x="115" y="171"/>
                  </a:lnTo>
                  <a:lnTo>
                    <a:pt x="143" y="171"/>
                  </a:lnTo>
                  <a:lnTo>
                    <a:pt x="143" y="200"/>
                  </a:lnTo>
                  <a:lnTo>
                    <a:pt x="143" y="228"/>
                  </a:lnTo>
                  <a:lnTo>
                    <a:pt x="115" y="228"/>
                  </a:lnTo>
                  <a:lnTo>
                    <a:pt x="86" y="228"/>
                  </a:lnTo>
                  <a:lnTo>
                    <a:pt x="86" y="257"/>
                  </a:lnTo>
                  <a:lnTo>
                    <a:pt x="57" y="257"/>
                  </a:lnTo>
                  <a:lnTo>
                    <a:pt x="57" y="286"/>
                  </a:lnTo>
                  <a:lnTo>
                    <a:pt x="57" y="314"/>
                  </a:lnTo>
                  <a:lnTo>
                    <a:pt x="57" y="342"/>
                  </a:lnTo>
                  <a:lnTo>
                    <a:pt x="86" y="342"/>
                  </a:lnTo>
                  <a:lnTo>
                    <a:pt x="86" y="371"/>
                  </a:lnTo>
                  <a:lnTo>
                    <a:pt x="115" y="371"/>
                  </a:lnTo>
                  <a:lnTo>
                    <a:pt x="115" y="399"/>
                  </a:lnTo>
                  <a:lnTo>
                    <a:pt x="143" y="399"/>
                  </a:lnTo>
                  <a:lnTo>
                    <a:pt x="143" y="428"/>
                  </a:lnTo>
                  <a:lnTo>
                    <a:pt x="143" y="456"/>
                  </a:lnTo>
                  <a:lnTo>
                    <a:pt x="115" y="456"/>
                  </a:lnTo>
                  <a:lnTo>
                    <a:pt x="86" y="456"/>
                  </a:lnTo>
                  <a:lnTo>
                    <a:pt x="57" y="456"/>
                  </a:lnTo>
                  <a:lnTo>
                    <a:pt x="57" y="485"/>
                  </a:lnTo>
                  <a:lnTo>
                    <a:pt x="29" y="485"/>
                  </a:lnTo>
                  <a:lnTo>
                    <a:pt x="29" y="513"/>
                  </a:lnTo>
                  <a:lnTo>
                    <a:pt x="0" y="513"/>
                  </a:lnTo>
                  <a:lnTo>
                    <a:pt x="0" y="543"/>
                  </a:lnTo>
                  <a:lnTo>
                    <a:pt x="0" y="571"/>
                  </a:lnTo>
                  <a:lnTo>
                    <a:pt x="0" y="599"/>
                  </a:lnTo>
                  <a:lnTo>
                    <a:pt x="29" y="599"/>
                  </a:lnTo>
                  <a:lnTo>
                    <a:pt x="29" y="628"/>
                  </a:lnTo>
                  <a:lnTo>
                    <a:pt x="29" y="656"/>
                  </a:lnTo>
                  <a:lnTo>
                    <a:pt x="57" y="656"/>
                  </a:lnTo>
                  <a:lnTo>
                    <a:pt x="57" y="684"/>
                  </a:lnTo>
                  <a:lnTo>
                    <a:pt x="86" y="684"/>
                  </a:lnTo>
                  <a:lnTo>
                    <a:pt x="86" y="713"/>
                  </a:lnTo>
                  <a:lnTo>
                    <a:pt x="115" y="713"/>
                  </a:lnTo>
                  <a:lnTo>
                    <a:pt x="143" y="713"/>
                  </a:lnTo>
                  <a:lnTo>
                    <a:pt x="143" y="684"/>
                  </a:lnTo>
                  <a:lnTo>
                    <a:pt x="172" y="684"/>
                  </a:lnTo>
                  <a:lnTo>
                    <a:pt x="200" y="684"/>
                  </a:lnTo>
                  <a:lnTo>
                    <a:pt x="200" y="656"/>
                  </a:lnTo>
                  <a:lnTo>
                    <a:pt x="229" y="656"/>
                  </a:lnTo>
                  <a:lnTo>
                    <a:pt x="229" y="627"/>
                  </a:lnTo>
                  <a:lnTo>
                    <a:pt x="258" y="627"/>
                  </a:lnTo>
                  <a:lnTo>
                    <a:pt x="258" y="600"/>
                  </a:lnTo>
                  <a:lnTo>
                    <a:pt x="258" y="571"/>
                  </a:lnTo>
                  <a:lnTo>
                    <a:pt x="258" y="543"/>
                  </a:lnTo>
                  <a:lnTo>
                    <a:pt x="258" y="513"/>
                  </a:lnTo>
                  <a:lnTo>
                    <a:pt x="229" y="513"/>
                  </a:lnTo>
                  <a:lnTo>
                    <a:pt x="229" y="485"/>
                  </a:lnTo>
                  <a:lnTo>
                    <a:pt x="200" y="485"/>
                  </a:lnTo>
                  <a:lnTo>
                    <a:pt x="200" y="457"/>
                  </a:lnTo>
                  <a:lnTo>
                    <a:pt x="200" y="428"/>
                  </a:lnTo>
                  <a:lnTo>
                    <a:pt x="200" y="399"/>
                  </a:lnTo>
                  <a:lnTo>
                    <a:pt x="229" y="399"/>
                  </a:lnTo>
                  <a:lnTo>
                    <a:pt x="229" y="371"/>
                  </a:lnTo>
                  <a:lnTo>
                    <a:pt x="258" y="371"/>
                  </a:lnTo>
                  <a:lnTo>
                    <a:pt x="258" y="343"/>
                  </a:lnTo>
                  <a:lnTo>
                    <a:pt x="258" y="314"/>
                  </a:lnTo>
                  <a:lnTo>
                    <a:pt x="258" y="286"/>
                  </a:lnTo>
                  <a:lnTo>
                    <a:pt x="258" y="257"/>
                  </a:lnTo>
                  <a:lnTo>
                    <a:pt x="229" y="257"/>
                  </a:lnTo>
                  <a:lnTo>
                    <a:pt x="200" y="257"/>
                  </a:lnTo>
                  <a:lnTo>
                    <a:pt x="172" y="257"/>
                  </a:lnTo>
                  <a:lnTo>
                    <a:pt x="172" y="229"/>
                  </a:lnTo>
                  <a:lnTo>
                    <a:pt x="172" y="200"/>
                  </a:lnTo>
                  <a:lnTo>
                    <a:pt x="200" y="200"/>
                  </a:lnTo>
                  <a:lnTo>
                    <a:pt x="229" y="200"/>
                  </a:lnTo>
                  <a:lnTo>
                    <a:pt x="258" y="200"/>
                  </a:lnTo>
                  <a:lnTo>
                    <a:pt x="258" y="172"/>
                  </a:lnTo>
                  <a:lnTo>
                    <a:pt x="258" y="143"/>
                  </a:lnTo>
                  <a:lnTo>
                    <a:pt x="258" y="114"/>
                  </a:lnTo>
                  <a:lnTo>
                    <a:pt x="286" y="114"/>
                  </a:lnTo>
                  <a:lnTo>
                    <a:pt x="286" y="86"/>
                  </a:lnTo>
                  <a:lnTo>
                    <a:pt x="286" y="57"/>
                  </a:lnTo>
                  <a:lnTo>
                    <a:pt x="258" y="57"/>
                  </a:lnTo>
                  <a:close/>
                  <a:moveTo>
                    <a:pt x="200" y="285"/>
                  </a:moveTo>
                  <a:lnTo>
                    <a:pt x="229" y="285"/>
                  </a:lnTo>
                  <a:lnTo>
                    <a:pt x="229" y="314"/>
                  </a:lnTo>
                  <a:lnTo>
                    <a:pt x="200" y="314"/>
                  </a:lnTo>
                  <a:lnTo>
                    <a:pt x="172" y="314"/>
                  </a:lnTo>
                  <a:lnTo>
                    <a:pt x="172" y="285"/>
                  </a:lnTo>
                  <a:lnTo>
                    <a:pt x="200" y="285"/>
                  </a:lnTo>
                  <a:close/>
                  <a:moveTo>
                    <a:pt x="172" y="57"/>
                  </a:moveTo>
                  <a:lnTo>
                    <a:pt x="172" y="86"/>
                  </a:lnTo>
                  <a:lnTo>
                    <a:pt x="143" y="86"/>
                  </a:lnTo>
                  <a:lnTo>
                    <a:pt x="143" y="57"/>
                  </a:lnTo>
                  <a:lnTo>
                    <a:pt x="172" y="57"/>
                  </a:lnTo>
                  <a:close/>
                  <a:moveTo>
                    <a:pt x="229" y="143"/>
                  </a:moveTo>
                  <a:lnTo>
                    <a:pt x="200" y="143"/>
                  </a:lnTo>
                  <a:lnTo>
                    <a:pt x="172" y="143"/>
                  </a:lnTo>
                  <a:lnTo>
                    <a:pt x="172" y="114"/>
                  </a:lnTo>
                  <a:lnTo>
                    <a:pt x="200" y="114"/>
                  </a:lnTo>
                  <a:lnTo>
                    <a:pt x="229" y="114"/>
                  </a:lnTo>
                  <a:lnTo>
                    <a:pt x="229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7" name="Rectangle 813">
              <a:extLst>
                <a:ext uri="{FF2B5EF4-FFF2-40B4-BE49-F238E27FC236}">
                  <a16:creationId xmlns:a16="http://schemas.microsoft.com/office/drawing/2014/main" id="{FEDACDD8-42BF-4137-80B1-BEECD42FE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3104"/>
              <a:ext cx="29" cy="28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8" name="Rectangle 814">
              <a:extLst>
                <a:ext uri="{FF2B5EF4-FFF2-40B4-BE49-F238E27FC236}">
                  <a16:creationId xmlns:a16="http://schemas.microsoft.com/office/drawing/2014/main" id="{FB6BE494-9F54-47DE-832B-6118D019F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" y="3075"/>
              <a:ext cx="28" cy="29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9" name="Freeform 815">
              <a:extLst>
                <a:ext uri="{FF2B5EF4-FFF2-40B4-BE49-F238E27FC236}">
                  <a16:creationId xmlns:a16="http://schemas.microsoft.com/office/drawing/2014/main" id="{E5DE5351-1334-4195-B153-B6C97804E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3104"/>
              <a:ext cx="115" cy="28"/>
            </a:xfrm>
            <a:custGeom>
              <a:avLst/>
              <a:gdLst>
                <a:gd name="T0" fmla="*/ 57 w 115"/>
                <a:gd name="T1" fmla="*/ 0 h 28"/>
                <a:gd name="T2" fmla="*/ 29 w 115"/>
                <a:gd name="T3" fmla="*/ 0 h 28"/>
                <a:gd name="T4" fmla="*/ 0 w 115"/>
                <a:gd name="T5" fmla="*/ 0 h 28"/>
                <a:gd name="T6" fmla="*/ 0 w 115"/>
                <a:gd name="T7" fmla="*/ 28 h 28"/>
                <a:gd name="T8" fmla="*/ 29 w 115"/>
                <a:gd name="T9" fmla="*/ 28 h 28"/>
                <a:gd name="T10" fmla="*/ 57 w 115"/>
                <a:gd name="T11" fmla="*/ 28 h 28"/>
                <a:gd name="T12" fmla="*/ 86 w 115"/>
                <a:gd name="T13" fmla="*/ 28 h 28"/>
                <a:gd name="T14" fmla="*/ 115 w 115"/>
                <a:gd name="T15" fmla="*/ 28 h 28"/>
                <a:gd name="T16" fmla="*/ 115 w 115"/>
                <a:gd name="T17" fmla="*/ 0 h 28"/>
                <a:gd name="T18" fmla="*/ 86 w 115"/>
                <a:gd name="T19" fmla="*/ 0 h 28"/>
                <a:gd name="T20" fmla="*/ 57 w 11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28">
                  <a:moveTo>
                    <a:pt x="57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29" y="28"/>
                  </a:lnTo>
                  <a:lnTo>
                    <a:pt x="57" y="28"/>
                  </a:lnTo>
                  <a:lnTo>
                    <a:pt x="86" y="28"/>
                  </a:lnTo>
                  <a:lnTo>
                    <a:pt x="115" y="28"/>
                  </a:lnTo>
                  <a:lnTo>
                    <a:pt x="115" y="0"/>
                  </a:lnTo>
                  <a:lnTo>
                    <a:pt x="86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0" name="Freeform 816">
              <a:extLst>
                <a:ext uri="{FF2B5EF4-FFF2-40B4-BE49-F238E27FC236}">
                  <a16:creationId xmlns:a16="http://schemas.microsoft.com/office/drawing/2014/main" id="{463990B1-07B2-4704-9C71-1F21C0351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3104"/>
              <a:ext cx="85" cy="28"/>
            </a:xfrm>
            <a:custGeom>
              <a:avLst/>
              <a:gdLst>
                <a:gd name="T0" fmla="*/ 28 w 85"/>
                <a:gd name="T1" fmla="*/ 0 h 28"/>
                <a:gd name="T2" fmla="*/ 0 w 85"/>
                <a:gd name="T3" fmla="*/ 0 h 28"/>
                <a:gd name="T4" fmla="*/ 0 w 85"/>
                <a:gd name="T5" fmla="*/ 28 h 28"/>
                <a:gd name="T6" fmla="*/ 28 w 85"/>
                <a:gd name="T7" fmla="*/ 28 h 28"/>
                <a:gd name="T8" fmla="*/ 57 w 85"/>
                <a:gd name="T9" fmla="*/ 28 h 28"/>
                <a:gd name="T10" fmla="*/ 85 w 85"/>
                <a:gd name="T11" fmla="*/ 28 h 28"/>
                <a:gd name="T12" fmla="*/ 85 w 85"/>
                <a:gd name="T13" fmla="*/ 0 h 28"/>
                <a:gd name="T14" fmla="*/ 57 w 85"/>
                <a:gd name="T15" fmla="*/ 0 h 28"/>
                <a:gd name="T16" fmla="*/ 28 w 85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8">
                  <a:moveTo>
                    <a:pt x="28" y="0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28" y="28"/>
                  </a:lnTo>
                  <a:lnTo>
                    <a:pt x="57" y="28"/>
                  </a:lnTo>
                  <a:lnTo>
                    <a:pt x="85" y="28"/>
                  </a:lnTo>
                  <a:lnTo>
                    <a:pt x="85" y="0"/>
                  </a:lnTo>
                  <a:lnTo>
                    <a:pt x="57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1" name="Freeform 817">
              <a:extLst>
                <a:ext uri="{FF2B5EF4-FFF2-40B4-BE49-F238E27FC236}">
                  <a16:creationId xmlns:a16="http://schemas.microsoft.com/office/drawing/2014/main" id="{0ED85FA4-F544-45D2-A624-6F0AF24BB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1" y="3075"/>
              <a:ext cx="57" cy="29"/>
            </a:xfrm>
            <a:custGeom>
              <a:avLst/>
              <a:gdLst>
                <a:gd name="T0" fmla="*/ 0 w 57"/>
                <a:gd name="T1" fmla="*/ 0 h 29"/>
                <a:gd name="T2" fmla="*/ 0 w 57"/>
                <a:gd name="T3" fmla="*/ 29 h 29"/>
                <a:gd name="T4" fmla="*/ 29 w 57"/>
                <a:gd name="T5" fmla="*/ 29 h 29"/>
                <a:gd name="T6" fmla="*/ 57 w 57"/>
                <a:gd name="T7" fmla="*/ 29 h 29"/>
                <a:gd name="T8" fmla="*/ 57 w 57"/>
                <a:gd name="T9" fmla="*/ 0 h 29"/>
                <a:gd name="T10" fmla="*/ 29 w 57"/>
                <a:gd name="T11" fmla="*/ 0 h 29"/>
                <a:gd name="T12" fmla="*/ 0 w 57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">
                  <a:moveTo>
                    <a:pt x="0" y="0"/>
                  </a:moveTo>
                  <a:lnTo>
                    <a:pt x="0" y="29"/>
                  </a:lnTo>
                  <a:lnTo>
                    <a:pt x="29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2" name="Rectangle 818">
              <a:extLst>
                <a:ext uri="{FF2B5EF4-FFF2-40B4-BE49-F238E27FC236}">
                  <a16:creationId xmlns:a16="http://schemas.microsoft.com/office/drawing/2014/main" id="{725E2EAE-467C-49E6-A560-2CF31F61B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3018"/>
              <a:ext cx="29" cy="29"/>
            </a:xfrm>
            <a:prstGeom prst="rect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3" name="Rectangle 819">
              <a:extLst>
                <a:ext uri="{FF2B5EF4-FFF2-40B4-BE49-F238E27FC236}">
                  <a16:creationId xmlns:a16="http://schemas.microsoft.com/office/drawing/2014/main" id="{8468938D-80BB-4E81-B3B1-6F027C0A0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" y="3104"/>
              <a:ext cx="28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4" name="Rectangle 820">
              <a:extLst>
                <a:ext uri="{FF2B5EF4-FFF2-40B4-BE49-F238E27FC236}">
                  <a16:creationId xmlns:a16="http://schemas.microsoft.com/office/drawing/2014/main" id="{3F69F4A9-6AC5-4A91-93FB-7389BB0CC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3047"/>
              <a:ext cx="29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5" name="Rectangle 821">
              <a:extLst>
                <a:ext uri="{FF2B5EF4-FFF2-40B4-BE49-F238E27FC236}">
                  <a16:creationId xmlns:a16="http://schemas.microsoft.com/office/drawing/2014/main" id="{DDC17971-38B0-43CB-88D3-62AE856F5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6" name="Rectangle 822">
              <a:extLst>
                <a:ext uri="{FF2B5EF4-FFF2-40B4-BE49-F238E27FC236}">
                  <a16:creationId xmlns:a16="http://schemas.microsoft.com/office/drawing/2014/main" id="{31D9D7AD-F82B-4766-9ACB-3AFFDF9AF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7" name="Rectangle 823">
              <a:extLst>
                <a:ext uri="{FF2B5EF4-FFF2-40B4-BE49-F238E27FC236}">
                  <a16:creationId xmlns:a16="http://schemas.microsoft.com/office/drawing/2014/main" id="{895D4F0D-714C-46FB-B695-5B9C6F646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0" y="3047"/>
              <a:ext cx="28" cy="28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8" name="Rectangle 824">
              <a:extLst>
                <a:ext uri="{FF2B5EF4-FFF2-40B4-BE49-F238E27FC236}">
                  <a16:creationId xmlns:a16="http://schemas.microsoft.com/office/drawing/2014/main" id="{CDB3B13B-954E-4923-8214-2F791C460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2" y="3075"/>
              <a:ext cx="29" cy="29"/>
            </a:xfrm>
            <a:prstGeom prst="rect">
              <a:avLst/>
            </a:pr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39" name="Group 1738">
            <a:extLst>
              <a:ext uri="{FF2B5EF4-FFF2-40B4-BE49-F238E27FC236}">
                <a16:creationId xmlns:a16="http://schemas.microsoft.com/office/drawing/2014/main" id="{767EA125-B5B9-4BE4-A29C-6687A49B18F4}"/>
              </a:ext>
            </a:extLst>
          </p:cNvPr>
          <p:cNvGrpSpPr/>
          <p:nvPr/>
        </p:nvGrpSpPr>
        <p:grpSpPr>
          <a:xfrm>
            <a:off x="2715266" y="523613"/>
            <a:ext cx="6761468" cy="1292795"/>
            <a:chOff x="2454951" y="416605"/>
            <a:chExt cx="7321131" cy="1399803"/>
          </a:xfrm>
        </p:grpSpPr>
        <p:sp>
          <p:nvSpPr>
            <p:cNvPr id="1740" name="Rectangle 1739">
              <a:extLst>
                <a:ext uri="{FF2B5EF4-FFF2-40B4-BE49-F238E27FC236}">
                  <a16:creationId xmlns:a16="http://schemas.microsoft.com/office/drawing/2014/main" id="{6ABF9EBD-5112-4BF7-9819-68E59AD0D4EC}"/>
                </a:ext>
              </a:extLst>
            </p:cNvPr>
            <p:cNvSpPr/>
            <p:nvPr/>
          </p:nvSpPr>
          <p:spPr>
            <a:xfrm>
              <a:off x="2454951" y="416605"/>
              <a:ext cx="7321131" cy="1399803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741" name="Group 1740">
              <a:extLst>
                <a:ext uri="{FF2B5EF4-FFF2-40B4-BE49-F238E27FC236}">
                  <a16:creationId xmlns:a16="http://schemas.microsoft.com/office/drawing/2014/main" id="{18F4B86D-DA02-4948-8168-98D4096935CA}"/>
                </a:ext>
              </a:extLst>
            </p:cNvPr>
            <p:cNvGrpSpPr/>
            <p:nvPr/>
          </p:nvGrpSpPr>
          <p:grpSpPr>
            <a:xfrm>
              <a:off x="2719173" y="679200"/>
              <a:ext cx="6194297" cy="820443"/>
              <a:chOff x="2719173" y="698225"/>
              <a:chExt cx="5011229" cy="663744"/>
            </a:xfrm>
          </p:grpSpPr>
          <p:pic>
            <p:nvPicPr>
              <p:cNvPr id="1742" name="Picture 1741">
                <a:extLst>
                  <a:ext uri="{FF2B5EF4-FFF2-40B4-BE49-F238E27FC236}">
                    <a16:creationId xmlns:a16="http://schemas.microsoft.com/office/drawing/2014/main" id="{75EA44ED-B537-4138-B78F-CE5476B8B2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1089" b="-5192"/>
              <a:stretch/>
            </p:blipFill>
            <p:spPr>
              <a:xfrm>
                <a:off x="2719173" y="698225"/>
                <a:ext cx="3219203" cy="317010"/>
              </a:xfrm>
              <a:prstGeom prst="rect">
                <a:avLst/>
              </a:prstGeom>
            </p:spPr>
          </p:pic>
          <p:pic>
            <p:nvPicPr>
              <p:cNvPr id="1743" name="Picture 1742">
                <a:extLst>
                  <a:ext uri="{FF2B5EF4-FFF2-40B4-BE49-F238E27FC236}">
                    <a16:creationId xmlns:a16="http://schemas.microsoft.com/office/drawing/2014/main" id="{F0DDBC39-5594-482F-B169-C0ADC387E2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58" t="-206"/>
              <a:stretch/>
            </p:blipFill>
            <p:spPr>
              <a:xfrm>
                <a:off x="2746514" y="1059984"/>
                <a:ext cx="4983888" cy="301985"/>
              </a:xfrm>
              <a:prstGeom prst="rect">
                <a:avLst/>
              </a:prstGeom>
            </p:spPr>
          </p:pic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612C07D-FE2D-4E00-8EA8-A6CFF5621541}"/>
              </a:ext>
            </a:extLst>
          </p:cNvPr>
          <p:cNvGrpSpPr>
            <a:grpSpLocks noChangeAspect="1"/>
          </p:cNvGrpSpPr>
          <p:nvPr/>
        </p:nvGrpSpPr>
        <p:grpSpPr>
          <a:xfrm>
            <a:off x="3285777" y="3674275"/>
            <a:ext cx="768345" cy="952080"/>
            <a:chOff x="3749081" y="4017484"/>
            <a:chExt cx="614676" cy="761664"/>
          </a:xfrm>
        </p:grpSpPr>
        <p:sp>
          <p:nvSpPr>
            <p:cNvPr id="1744" name="Rectangle 724">
              <a:extLst>
                <a:ext uri="{FF2B5EF4-FFF2-40B4-BE49-F238E27FC236}">
                  <a16:creationId xmlns:a16="http://schemas.microsoft.com/office/drawing/2014/main" id="{52A66453-FFBA-4E3A-8030-3FDA076A6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3998" y="4169817"/>
              <a:ext cx="384841" cy="22849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5" name="Rectangle 725">
              <a:extLst>
                <a:ext uri="{FF2B5EF4-FFF2-40B4-BE49-F238E27FC236}">
                  <a16:creationId xmlns:a16="http://schemas.microsoft.com/office/drawing/2014/main" id="{7D7AD63F-640A-410C-BA79-A6967A42F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3998" y="4474483"/>
              <a:ext cx="384841" cy="152333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6" name="Rectangle 726">
              <a:extLst>
                <a:ext uri="{FF2B5EF4-FFF2-40B4-BE49-F238E27FC236}">
                  <a16:creationId xmlns:a16="http://schemas.microsoft.com/office/drawing/2014/main" id="{41C9EE75-F907-4C14-98AC-C41DF0737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247" y="4474483"/>
              <a:ext cx="38751" cy="3875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7" name="Rectangle 727">
              <a:extLst>
                <a:ext uri="{FF2B5EF4-FFF2-40B4-BE49-F238E27FC236}">
                  <a16:creationId xmlns:a16="http://schemas.microsoft.com/office/drawing/2014/main" id="{570E58DE-1481-455D-8AA0-063D49C51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496" y="4513234"/>
              <a:ext cx="38751" cy="37415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8" name="Rectangle 728">
              <a:extLst>
                <a:ext uri="{FF2B5EF4-FFF2-40B4-BE49-F238E27FC236}">
                  <a16:creationId xmlns:a16="http://schemas.microsoft.com/office/drawing/2014/main" id="{C9903D8C-0E85-4983-8722-67058E3C7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9081" y="4550649"/>
              <a:ext cx="37415" cy="3875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9" name="Rectangle 729">
              <a:extLst>
                <a:ext uri="{FF2B5EF4-FFF2-40B4-BE49-F238E27FC236}">
                  <a16:creationId xmlns:a16="http://schemas.microsoft.com/office/drawing/2014/main" id="{D33B3709-AF1F-4F57-B371-0F671CA94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3998" y="4626815"/>
              <a:ext cx="384841" cy="37415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0" name="Rectangle 730">
              <a:extLst>
                <a:ext uri="{FF2B5EF4-FFF2-40B4-BE49-F238E27FC236}">
                  <a16:creationId xmlns:a16="http://schemas.microsoft.com/office/drawing/2014/main" id="{B308F18A-193E-49A8-AB3E-766935C01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3998" y="4664230"/>
              <a:ext cx="38751" cy="76166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1" name="Rectangle 731">
              <a:extLst>
                <a:ext uri="{FF2B5EF4-FFF2-40B4-BE49-F238E27FC236}">
                  <a16:creationId xmlns:a16="http://schemas.microsoft.com/office/drawing/2014/main" id="{C8A2134D-74EB-45B3-9C70-7F4537035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088" y="4664230"/>
              <a:ext cx="38751" cy="76166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2" name="Rectangle 732">
              <a:extLst>
                <a:ext uri="{FF2B5EF4-FFF2-40B4-BE49-F238E27FC236}">
                  <a16:creationId xmlns:a16="http://schemas.microsoft.com/office/drawing/2014/main" id="{7F0E704F-1E66-48BC-82A2-03526238C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247" y="4740397"/>
              <a:ext cx="77502" cy="3875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3" name="Rectangle 733">
              <a:extLst>
                <a:ext uri="{FF2B5EF4-FFF2-40B4-BE49-F238E27FC236}">
                  <a16:creationId xmlns:a16="http://schemas.microsoft.com/office/drawing/2014/main" id="{E9B2D36A-E117-4CE4-AABA-9A757AEE8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247" y="4740397"/>
              <a:ext cx="77502" cy="3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4" name="Rectangle 734">
              <a:extLst>
                <a:ext uri="{FF2B5EF4-FFF2-40B4-BE49-F238E27FC236}">
                  <a16:creationId xmlns:a16="http://schemas.microsoft.com/office/drawing/2014/main" id="{06426578-EE09-4362-A147-A3FB007CF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088" y="4740397"/>
              <a:ext cx="77502" cy="3875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5" name="Rectangle 735">
              <a:extLst>
                <a:ext uri="{FF2B5EF4-FFF2-40B4-BE49-F238E27FC236}">
                  <a16:creationId xmlns:a16="http://schemas.microsoft.com/office/drawing/2014/main" id="{9A2860CA-AC57-430E-8D01-C8265C1E6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088" y="4740397"/>
              <a:ext cx="77502" cy="3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6" name="Rectangle 736">
              <a:extLst>
                <a:ext uri="{FF2B5EF4-FFF2-40B4-BE49-F238E27FC236}">
                  <a16:creationId xmlns:a16="http://schemas.microsoft.com/office/drawing/2014/main" id="{FBE01269-0570-4908-BA8E-243E1F7A9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9081" y="4589400"/>
              <a:ext cx="37415" cy="37415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7" name="Rectangle 737">
              <a:extLst>
                <a:ext uri="{FF2B5EF4-FFF2-40B4-BE49-F238E27FC236}">
                  <a16:creationId xmlns:a16="http://schemas.microsoft.com/office/drawing/2014/main" id="{FDF5E273-567F-4BEB-9373-46659E4E5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840" y="4474483"/>
              <a:ext cx="38751" cy="3875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8" name="Rectangle 738">
              <a:extLst>
                <a:ext uri="{FF2B5EF4-FFF2-40B4-BE49-F238E27FC236}">
                  <a16:creationId xmlns:a16="http://schemas.microsoft.com/office/drawing/2014/main" id="{8D1D281B-261D-4DD8-9104-6B5C23CB4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7591" y="4513234"/>
              <a:ext cx="37415" cy="37415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9" name="Rectangle 739">
              <a:extLst>
                <a:ext uri="{FF2B5EF4-FFF2-40B4-BE49-F238E27FC236}">
                  <a16:creationId xmlns:a16="http://schemas.microsoft.com/office/drawing/2014/main" id="{41CC183F-8B26-48EB-A14A-211D6E1E3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5006" y="4550649"/>
              <a:ext cx="38751" cy="3875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0" name="Rectangle 740">
              <a:extLst>
                <a:ext uri="{FF2B5EF4-FFF2-40B4-BE49-F238E27FC236}">
                  <a16:creationId xmlns:a16="http://schemas.microsoft.com/office/drawing/2014/main" id="{760AA140-AAB9-4B43-95EC-0127E8CD8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5006" y="4589400"/>
              <a:ext cx="38751" cy="37415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1" name="Rectangle 741">
              <a:extLst>
                <a:ext uri="{FF2B5EF4-FFF2-40B4-BE49-F238E27FC236}">
                  <a16:creationId xmlns:a16="http://schemas.microsoft.com/office/drawing/2014/main" id="{C79823EF-5AC4-4A6C-B083-5CA77C80E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1337" y="4093650"/>
              <a:ext cx="153669" cy="3875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2" name="Rectangle 742">
              <a:extLst>
                <a:ext uri="{FF2B5EF4-FFF2-40B4-BE49-F238E27FC236}">
                  <a16:creationId xmlns:a16="http://schemas.microsoft.com/office/drawing/2014/main" id="{D298016D-B8AC-4DFC-8D65-707CB70DE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750" y="4132402"/>
              <a:ext cx="307337" cy="37415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3" name="Rectangle 743">
              <a:extLst>
                <a:ext uri="{FF2B5EF4-FFF2-40B4-BE49-F238E27FC236}">
                  <a16:creationId xmlns:a16="http://schemas.microsoft.com/office/drawing/2014/main" id="{4EE7903C-08FB-4AF1-83A3-963AACE29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5006" y="4017484"/>
              <a:ext cx="38751" cy="76166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4" name="Rectangle 744">
              <a:extLst>
                <a:ext uri="{FF2B5EF4-FFF2-40B4-BE49-F238E27FC236}">
                  <a16:creationId xmlns:a16="http://schemas.microsoft.com/office/drawing/2014/main" id="{ABD25F5F-F95E-4143-A454-2027061B9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840" y="4017484"/>
              <a:ext cx="38751" cy="76166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5" name="Rectangle 745">
              <a:extLst>
                <a:ext uri="{FF2B5EF4-FFF2-40B4-BE49-F238E27FC236}">
                  <a16:creationId xmlns:a16="http://schemas.microsoft.com/office/drawing/2014/main" id="{E7B92F48-BCEA-4D6F-87BB-7F016D5A2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496" y="4093650"/>
              <a:ext cx="155005" cy="38751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6" name="Rectangle 746">
              <a:extLst>
                <a:ext uri="{FF2B5EF4-FFF2-40B4-BE49-F238E27FC236}">
                  <a16:creationId xmlns:a16="http://schemas.microsoft.com/office/drawing/2014/main" id="{0FE4EE19-CE0F-4C78-8784-E748A7CF0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9081" y="4017484"/>
              <a:ext cx="37415" cy="76166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7" name="Rectangle 747">
              <a:extLst>
                <a:ext uri="{FF2B5EF4-FFF2-40B4-BE49-F238E27FC236}">
                  <a16:creationId xmlns:a16="http://schemas.microsoft.com/office/drawing/2014/main" id="{3A3EAFE3-26A3-4906-8892-6555BEC31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247" y="4017484"/>
              <a:ext cx="38751" cy="76166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8" name="Rectangle 748">
              <a:extLst>
                <a:ext uri="{FF2B5EF4-FFF2-40B4-BE49-F238E27FC236}">
                  <a16:creationId xmlns:a16="http://schemas.microsoft.com/office/drawing/2014/main" id="{98DBCE2B-2588-4A3F-A346-A042A8195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750" y="4132402"/>
              <a:ext cx="38751" cy="37415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9" name="Rectangle 749">
              <a:extLst>
                <a:ext uri="{FF2B5EF4-FFF2-40B4-BE49-F238E27FC236}">
                  <a16:creationId xmlns:a16="http://schemas.microsoft.com/office/drawing/2014/main" id="{067D85A5-C0AC-4D55-AFA7-A4F469E4F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1337" y="4132402"/>
              <a:ext cx="38751" cy="37415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0" name="Rectangle 750">
              <a:extLst>
                <a:ext uri="{FF2B5EF4-FFF2-40B4-BE49-F238E27FC236}">
                  <a16:creationId xmlns:a16="http://schemas.microsoft.com/office/drawing/2014/main" id="{161693D3-E375-4216-8399-838BAC64C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3998" y="4398317"/>
              <a:ext cx="384841" cy="76166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1" name="Rectangle 751">
              <a:extLst>
                <a:ext uri="{FF2B5EF4-FFF2-40B4-BE49-F238E27FC236}">
                  <a16:creationId xmlns:a16="http://schemas.microsoft.com/office/drawing/2014/main" id="{E023E12D-43D1-436E-A2E0-CA5ED2959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750" y="4550649"/>
              <a:ext cx="307337" cy="113581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2" name="Rectangle 752">
              <a:extLst>
                <a:ext uri="{FF2B5EF4-FFF2-40B4-BE49-F238E27FC236}">
                  <a16:creationId xmlns:a16="http://schemas.microsoft.com/office/drawing/2014/main" id="{305640AA-FB8E-463A-8637-C94388DFE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1501" y="4513234"/>
              <a:ext cx="229835" cy="3741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3" name="Rectangle 753">
              <a:extLst>
                <a:ext uri="{FF2B5EF4-FFF2-40B4-BE49-F238E27FC236}">
                  <a16:creationId xmlns:a16="http://schemas.microsoft.com/office/drawing/2014/main" id="{D1261707-75A2-4DF1-BBAB-1EAFBED15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750" y="4245983"/>
              <a:ext cx="76166" cy="1149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4" name="Rectangle 754">
              <a:extLst>
                <a:ext uri="{FF2B5EF4-FFF2-40B4-BE49-F238E27FC236}">
                  <a16:creationId xmlns:a16="http://schemas.microsoft.com/office/drawing/2014/main" id="{9EFA1C3B-EA3C-4FC5-8581-A2D7D3D43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1501" y="4245983"/>
              <a:ext cx="37415" cy="7616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5" name="Rectangle 755">
              <a:extLst>
                <a:ext uri="{FF2B5EF4-FFF2-40B4-BE49-F238E27FC236}">
                  <a16:creationId xmlns:a16="http://schemas.microsoft.com/office/drawing/2014/main" id="{F7DC8DFC-8EE9-4EAF-AFDF-C98CA630D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586" y="4245983"/>
              <a:ext cx="77502" cy="1149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6" name="Rectangle 756">
              <a:extLst>
                <a:ext uri="{FF2B5EF4-FFF2-40B4-BE49-F238E27FC236}">
                  <a16:creationId xmlns:a16="http://schemas.microsoft.com/office/drawing/2014/main" id="{35FF29D6-ED6E-4C4D-AEE4-0E9444628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586" y="4245983"/>
              <a:ext cx="38751" cy="7616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7" name="Rectangle 757">
              <a:extLst>
                <a:ext uri="{FF2B5EF4-FFF2-40B4-BE49-F238E27FC236}">
                  <a16:creationId xmlns:a16="http://schemas.microsoft.com/office/drawing/2014/main" id="{EDAA42E0-8FC8-462C-82BE-BA720FD12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916" y="4322149"/>
              <a:ext cx="153669" cy="76166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8" name="Rectangle 758">
              <a:extLst>
                <a:ext uri="{FF2B5EF4-FFF2-40B4-BE49-F238E27FC236}">
                  <a16:creationId xmlns:a16="http://schemas.microsoft.com/office/drawing/2014/main" id="{AC49EC3C-116D-41FF-9D30-EEA9FA649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667" y="4398317"/>
              <a:ext cx="77502" cy="38751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9" name="Rectangle 759">
              <a:extLst>
                <a:ext uri="{FF2B5EF4-FFF2-40B4-BE49-F238E27FC236}">
                  <a16:creationId xmlns:a16="http://schemas.microsoft.com/office/drawing/2014/main" id="{84224582-F1D4-446D-933A-B9535EE61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171" y="4437068"/>
              <a:ext cx="76166" cy="37415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0" name="Rectangle 760">
              <a:extLst>
                <a:ext uri="{FF2B5EF4-FFF2-40B4-BE49-F238E27FC236}">
                  <a16:creationId xmlns:a16="http://schemas.microsoft.com/office/drawing/2014/main" id="{8607288E-FDC5-4EF1-91A9-5386CAB83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1337" y="4398317"/>
              <a:ext cx="38751" cy="38751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1" name="Freeform 761">
              <a:extLst>
                <a:ext uri="{FF2B5EF4-FFF2-40B4-BE49-F238E27FC236}">
                  <a16:creationId xmlns:a16="http://schemas.microsoft.com/office/drawing/2014/main" id="{103A0C93-E8E8-43B6-B815-225172B06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081" y="4740397"/>
              <a:ext cx="614676" cy="38751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2" name="Freeform 762">
              <a:extLst>
                <a:ext uri="{FF2B5EF4-FFF2-40B4-BE49-F238E27FC236}">
                  <a16:creationId xmlns:a16="http://schemas.microsoft.com/office/drawing/2014/main" id="{AE425878-8192-47E1-93B8-3E9199610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081" y="4740397"/>
              <a:ext cx="614676" cy="38751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3" name="Rectangle 763">
              <a:extLst>
                <a:ext uri="{FF2B5EF4-FFF2-40B4-BE49-F238E27FC236}">
                  <a16:creationId xmlns:a16="http://schemas.microsoft.com/office/drawing/2014/main" id="{488A8754-D6DC-429C-A5F0-90953BC39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247" y="4740397"/>
              <a:ext cx="77502" cy="38751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4" name="Rectangle 764">
              <a:extLst>
                <a:ext uri="{FF2B5EF4-FFF2-40B4-BE49-F238E27FC236}">
                  <a16:creationId xmlns:a16="http://schemas.microsoft.com/office/drawing/2014/main" id="{E9D4DD8D-3AC1-4419-8190-D597D6FD5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247" y="4740397"/>
              <a:ext cx="77502" cy="3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5" name="Rectangle 765">
              <a:extLst>
                <a:ext uri="{FF2B5EF4-FFF2-40B4-BE49-F238E27FC236}">
                  <a16:creationId xmlns:a16="http://schemas.microsoft.com/office/drawing/2014/main" id="{66D955F2-BE0D-45EB-BCAB-5251801A8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088" y="4740397"/>
              <a:ext cx="77502" cy="38751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6" name="Rectangle 766">
              <a:extLst>
                <a:ext uri="{FF2B5EF4-FFF2-40B4-BE49-F238E27FC236}">
                  <a16:creationId xmlns:a16="http://schemas.microsoft.com/office/drawing/2014/main" id="{059A353F-8840-46CA-8664-AA7F7F7A0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088" y="4740397"/>
              <a:ext cx="77502" cy="3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787" name="Freeform: Shape 1786">
            <a:extLst>
              <a:ext uri="{FF2B5EF4-FFF2-40B4-BE49-F238E27FC236}">
                <a16:creationId xmlns:a16="http://schemas.microsoft.com/office/drawing/2014/main" id="{F2983502-3D3A-4C15-9D8D-64AB01A13440}"/>
              </a:ext>
            </a:extLst>
          </p:cNvPr>
          <p:cNvSpPr/>
          <p:nvPr/>
        </p:nvSpPr>
        <p:spPr>
          <a:xfrm>
            <a:off x="8899569" y="2643348"/>
            <a:ext cx="809276" cy="982422"/>
          </a:xfrm>
          <a:custGeom>
            <a:avLst/>
            <a:gdLst>
              <a:gd name="connsiteX0" fmla="*/ 72498 w 566333"/>
              <a:gd name="connsiteY0" fmla="*/ 475387 h 687503"/>
              <a:gd name="connsiteX1" fmla="*/ 72498 w 566333"/>
              <a:gd name="connsiteY1" fmla="*/ 476953 h 687503"/>
              <a:gd name="connsiteX2" fmla="*/ 74064 w 566333"/>
              <a:gd name="connsiteY2" fmla="*/ 476953 h 687503"/>
              <a:gd name="connsiteX3" fmla="*/ 142434 w 566333"/>
              <a:gd name="connsiteY3" fmla="*/ 0 h 687503"/>
              <a:gd name="connsiteX4" fmla="*/ 425033 w 566333"/>
              <a:gd name="connsiteY4" fmla="*/ 0 h 687503"/>
              <a:gd name="connsiteX5" fmla="*/ 425033 w 566333"/>
              <a:gd name="connsiteY5" fmla="*/ 404023 h 687503"/>
              <a:gd name="connsiteX6" fmla="*/ 491677 w 566333"/>
              <a:gd name="connsiteY6" fmla="*/ 404023 h 687503"/>
              <a:gd name="connsiteX7" fmla="*/ 491677 w 566333"/>
              <a:gd name="connsiteY7" fmla="*/ 403161 h 687503"/>
              <a:gd name="connsiteX8" fmla="*/ 564175 w 566333"/>
              <a:gd name="connsiteY8" fmla="*/ 403161 h 687503"/>
              <a:gd name="connsiteX9" fmla="*/ 564175 w 566333"/>
              <a:gd name="connsiteY9" fmla="*/ 404023 h 687503"/>
              <a:gd name="connsiteX10" fmla="*/ 566333 w 566333"/>
              <a:gd name="connsiteY10" fmla="*/ 404023 h 687503"/>
              <a:gd name="connsiteX11" fmla="*/ 564175 w 566333"/>
              <a:gd name="connsiteY11" fmla="*/ 406181 h 687503"/>
              <a:gd name="connsiteX12" fmla="*/ 564175 w 566333"/>
              <a:gd name="connsiteY12" fmla="*/ 475659 h 687503"/>
              <a:gd name="connsiteX13" fmla="*/ 494697 w 566333"/>
              <a:gd name="connsiteY13" fmla="*/ 475659 h 687503"/>
              <a:gd name="connsiteX14" fmla="*/ 491677 w 566333"/>
              <a:gd name="connsiteY14" fmla="*/ 478679 h 687503"/>
              <a:gd name="connsiteX15" fmla="*/ 491677 w 566333"/>
              <a:gd name="connsiteY15" fmla="*/ 547552 h 687503"/>
              <a:gd name="connsiteX16" fmla="*/ 422804 w 566333"/>
              <a:gd name="connsiteY16" fmla="*/ 547552 h 687503"/>
              <a:gd name="connsiteX17" fmla="*/ 422371 w 566333"/>
              <a:gd name="connsiteY17" fmla="*/ 547985 h 687503"/>
              <a:gd name="connsiteX18" fmla="*/ 422371 w 566333"/>
              <a:gd name="connsiteY18" fmla="*/ 620051 h 687503"/>
              <a:gd name="connsiteX19" fmla="*/ 359238 w 566333"/>
              <a:gd name="connsiteY19" fmla="*/ 620051 h 687503"/>
              <a:gd name="connsiteX20" fmla="*/ 359238 w 566333"/>
              <a:gd name="connsiteY20" fmla="*/ 687503 h 687503"/>
              <a:gd name="connsiteX21" fmla="*/ 287565 w 566333"/>
              <a:gd name="connsiteY21" fmla="*/ 687503 h 687503"/>
              <a:gd name="connsiteX22" fmla="*/ 286740 w 566333"/>
              <a:gd name="connsiteY22" fmla="*/ 687503 h 687503"/>
              <a:gd name="connsiteX23" fmla="*/ 215067 w 566333"/>
              <a:gd name="connsiteY23" fmla="*/ 687503 h 687503"/>
              <a:gd name="connsiteX24" fmla="*/ 215067 w 566333"/>
              <a:gd name="connsiteY24" fmla="*/ 618756 h 687503"/>
              <a:gd name="connsiteX25" fmla="*/ 144392 w 566333"/>
              <a:gd name="connsiteY25" fmla="*/ 618756 h 687503"/>
              <a:gd name="connsiteX26" fmla="*/ 144392 w 566333"/>
              <a:gd name="connsiteY26" fmla="*/ 549451 h 687503"/>
              <a:gd name="connsiteX27" fmla="*/ 71894 w 566333"/>
              <a:gd name="connsiteY27" fmla="*/ 549451 h 687503"/>
              <a:gd name="connsiteX28" fmla="*/ 71894 w 566333"/>
              <a:gd name="connsiteY28" fmla="*/ 476953 h 687503"/>
              <a:gd name="connsiteX29" fmla="*/ 0 w 566333"/>
              <a:gd name="connsiteY29" fmla="*/ 476953 h 687503"/>
              <a:gd name="connsiteX30" fmla="*/ 0 w 566333"/>
              <a:gd name="connsiteY30" fmla="*/ 404455 h 687503"/>
              <a:gd name="connsiteX31" fmla="*/ 1566 w 566333"/>
              <a:gd name="connsiteY31" fmla="*/ 404455 h 687503"/>
              <a:gd name="connsiteX32" fmla="*/ 1134 w 566333"/>
              <a:gd name="connsiteY32" fmla="*/ 404023 h 687503"/>
              <a:gd name="connsiteX33" fmla="*/ 142434 w 566333"/>
              <a:gd name="connsiteY33" fmla="*/ 404023 h 68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66333" h="687503">
                <a:moveTo>
                  <a:pt x="72498" y="475387"/>
                </a:moveTo>
                <a:lnTo>
                  <a:pt x="72498" y="476953"/>
                </a:lnTo>
                <a:lnTo>
                  <a:pt x="74064" y="476953"/>
                </a:lnTo>
                <a:close/>
                <a:moveTo>
                  <a:pt x="142434" y="0"/>
                </a:moveTo>
                <a:lnTo>
                  <a:pt x="425033" y="0"/>
                </a:lnTo>
                <a:lnTo>
                  <a:pt x="425033" y="404023"/>
                </a:lnTo>
                <a:lnTo>
                  <a:pt x="491677" y="404023"/>
                </a:lnTo>
                <a:lnTo>
                  <a:pt x="491677" y="403161"/>
                </a:lnTo>
                <a:lnTo>
                  <a:pt x="564175" y="403161"/>
                </a:lnTo>
                <a:lnTo>
                  <a:pt x="564175" y="404023"/>
                </a:lnTo>
                <a:lnTo>
                  <a:pt x="566333" y="404023"/>
                </a:lnTo>
                <a:lnTo>
                  <a:pt x="564175" y="406181"/>
                </a:lnTo>
                <a:lnTo>
                  <a:pt x="564175" y="475659"/>
                </a:lnTo>
                <a:lnTo>
                  <a:pt x="494697" y="475659"/>
                </a:lnTo>
                <a:lnTo>
                  <a:pt x="491677" y="478679"/>
                </a:lnTo>
                <a:lnTo>
                  <a:pt x="491677" y="547552"/>
                </a:lnTo>
                <a:lnTo>
                  <a:pt x="422804" y="547552"/>
                </a:lnTo>
                <a:lnTo>
                  <a:pt x="422371" y="547985"/>
                </a:lnTo>
                <a:lnTo>
                  <a:pt x="422371" y="620051"/>
                </a:lnTo>
                <a:lnTo>
                  <a:pt x="359238" y="620051"/>
                </a:lnTo>
                <a:lnTo>
                  <a:pt x="359238" y="687503"/>
                </a:lnTo>
                <a:lnTo>
                  <a:pt x="287565" y="687503"/>
                </a:lnTo>
                <a:lnTo>
                  <a:pt x="286740" y="687503"/>
                </a:lnTo>
                <a:lnTo>
                  <a:pt x="215067" y="687503"/>
                </a:lnTo>
                <a:lnTo>
                  <a:pt x="215067" y="618756"/>
                </a:lnTo>
                <a:lnTo>
                  <a:pt x="144392" y="618756"/>
                </a:lnTo>
                <a:lnTo>
                  <a:pt x="144392" y="549451"/>
                </a:lnTo>
                <a:lnTo>
                  <a:pt x="71894" y="549451"/>
                </a:lnTo>
                <a:lnTo>
                  <a:pt x="71894" y="476953"/>
                </a:lnTo>
                <a:lnTo>
                  <a:pt x="0" y="476953"/>
                </a:lnTo>
                <a:lnTo>
                  <a:pt x="0" y="404455"/>
                </a:lnTo>
                <a:lnTo>
                  <a:pt x="1566" y="404455"/>
                </a:lnTo>
                <a:lnTo>
                  <a:pt x="1134" y="404023"/>
                </a:lnTo>
                <a:lnTo>
                  <a:pt x="142434" y="4040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2700000" algn="t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5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0.39089 0.06135 " pathEditMode="relative" rAng="0" ptsTypes="AA">
                                      <p:cBhvr>
                                        <p:cTn id="10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30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3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path" presetSubtype="0" repeatCount="indefinite" accel="5000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1.04167E-6 0.03519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1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7" grpId="0" animBg="1"/>
      <p:bldP spid="178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1125A6-94D2-4A50-8C1F-553818CCAC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30" b="3465"/>
          <a:stretch/>
        </p:blipFill>
        <p:spPr>
          <a:xfrm>
            <a:off x="0" y="698500"/>
            <a:ext cx="12192000" cy="6159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E81593-E4E2-45D7-B816-2C1101FCCA29}"/>
              </a:ext>
            </a:extLst>
          </p:cNvPr>
          <p:cNvSpPr/>
          <p:nvPr/>
        </p:nvSpPr>
        <p:spPr>
          <a:xfrm>
            <a:off x="0" y="-101600"/>
            <a:ext cx="12192000" cy="800100"/>
          </a:xfrm>
          <a:prstGeom prst="rect">
            <a:avLst/>
          </a:prstGeom>
          <a:solidFill>
            <a:srgbClr val="202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5E2A48-B33C-4D66-B966-AEDB20A807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20" r="35174" b="78555"/>
          <a:stretch/>
        </p:blipFill>
        <p:spPr>
          <a:xfrm>
            <a:off x="0" y="242531"/>
            <a:ext cx="5878286" cy="911937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9C6E871D-204F-47FE-B172-ADD20993DB96}"/>
              </a:ext>
            </a:extLst>
          </p:cNvPr>
          <p:cNvSpPr/>
          <p:nvPr/>
        </p:nvSpPr>
        <p:spPr>
          <a:xfrm>
            <a:off x="4411053" y="5329020"/>
            <a:ext cx="6456971" cy="37938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EE537D6-B4FF-4A24-A690-DE065A0E9847}"/>
              </a:ext>
            </a:extLst>
          </p:cNvPr>
          <p:cNvSpPr/>
          <p:nvPr/>
        </p:nvSpPr>
        <p:spPr>
          <a:xfrm>
            <a:off x="4360774" y="5708403"/>
            <a:ext cx="3382125" cy="522574"/>
          </a:xfrm>
          <a:custGeom>
            <a:avLst/>
            <a:gdLst>
              <a:gd name="connsiteX0" fmla="*/ 0 w 3069705"/>
              <a:gd name="connsiteY0" fmla="*/ 0 h 516974"/>
              <a:gd name="connsiteX1" fmla="*/ 3069705 w 3069705"/>
              <a:gd name="connsiteY1" fmla="*/ 0 h 516974"/>
              <a:gd name="connsiteX2" fmla="*/ 3069705 w 3069705"/>
              <a:gd name="connsiteY2" fmla="*/ 516974 h 516974"/>
              <a:gd name="connsiteX3" fmla="*/ 0 w 3069705"/>
              <a:gd name="connsiteY3" fmla="*/ 516974 h 516974"/>
              <a:gd name="connsiteX4" fmla="*/ 0 w 3069705"/>
              <a:gd name="connsiteY4" fmla="*/ 0 h 516974"/>
              <a:gd name="connsiteX0" fmla="*/ 0 w 3328785"/>
              <a:gd name="connsiteY0" fmla="*/ 0 h 516974"/>
              <a:gd name="connsiteX1" fmla="*/ 3069705 w 3328785"/>
              <a:gd name="connsiteY1" fmla="*/ 0 h 516974"/>
              <a:gd name="connsiteX2" fmla="*/ 3328785 w 3328785"/>
              <a:gd name="connsiteY2" fmla="*/ 501734 h 516974"/>
              <a:gd name="connsiteX3" fmla="*/ 0 w 3328785"/>
              <a:gd name="connsiteY3" fmla="*/ 516974 h 516974"/>
              <a:gd name="connsiteX4" fmla="*/ 0 w 3328785"/>
              <a:gd name="connsiteY4" fmla="*/ 0 h 516974"/>
              <a:gd name="connsiteX0" fmla="*/ 0 w 3336405"/>
              <a:gd name="connsiteY0" fmla="*/ 0 h 516974"/>
              <a:gd name="connsiteX1" fmla="*/ 3069705 w 3336405"/>
              <a:gd name="connsiteY1" fmla="*/ 0 h 516974"/>
              <a:gd name="connsiteX2" fmla="*/ 3336405 w 3336405"/>
              <a:gd name="connsiteY2" fmla="*/ 459578 h 516974"/>
              <a:gd name="connsiteX3" fmla="*/ 0 w 3336405"/>
              <a:gd name="connsiteY3" fmla="*/ 516974 h 516974"/>
              <a:gd name="connsiteX4" fmla="*/ 0 w 3336405"/>
              <a:gd name="connsiteY4" fmla="*/ 0 h 516974"/>
              <a:gd name="connsiteX0" fmla="*/ 0 w 3336405"/>
              <a:gd name="connsiteY0" fmla="*/ 0 h 467791"/>
              <a:gd name="connsiteX1" fmla="*/ 3069705 w 3336405"/>
              <a:gd name="connsiteY1" fmla="*/ 0 h 467791"/>
              <a:gd name="connsiteX2" fmla="*/ 3336405 w 3336405"/>
              <a:gd name="connsiteY2" fmla="*/ 459578 h 467791"/>
              <a:gd name="connsiteX3" fmla="*/ 0 w 3336405"/>
              <a:gd name="connsiteY3" fmla="*/ 467791 h 467791"/>
              <a:gd name="connsiteX4" fmla="*/ 0 w 3336405"/>
              <a:gd name="connsiteY4" fmla="*/ 0 h 467791"/>
              <a:gd name="connsiteX0" fmla="*/ 0 w 3382125"/>
              <a:gd name="connsiteY0" fmla="*/ 0 h 467791"/>
              <a:gd name="connsiteX1" fmla="*/ 3069705 w 3382125"/>
              <a:gd name="connsiteY1" fmla="*/ 0 h 467791"/>
              <a:gd name="connsiteX2" fmla="*/ 3382125 w 3382125"/>
              <a:gd name="connsiteY2" fmla="*/ 466604 h 467791"/>
              <a:gd name="connsiteX3" fmla="*/ 0 w 3382125"/>
              <a:gd name="connsiteY3" fmla="*/ 467791 h 467791"/>
              <a:gd name="connsiteX4" fmla="*/ 0 w 3382125"/>
              <a:gd name="connsiteY4" fmla="*/ 0 h 467791"/>
              <a:gd name="connsiteX0" fmla="*/ 0 w 3382125"/>
              <a:gd name="connsiteY0" fmla="*/ 0 h 467791"/>
              <a:gd name="connsiteX1" fmla="*/ 3069705 w 3382125"/>
              <a:gd name="connsiteY1" fmla="*/ 0 h 467791"/>
              <a:gd name="connsiteX2" fmla="*/ 3382125 w 3382125"/>
              <a:gd name="connsiteY2" fmla="*/ 466604 h 467791"/>
              <a:gd name="connsiteX3" fmla="*/ 0 w 3382125"/>
              <a:gd name="connsiteY3" fmla="*/ 467791 h 467791"/>
              <a:gd name="connsiteX4" fmla="*/ 0 w 3382125"/>
              <a:gd name="connsiteY4" fmla="*/ 0 h 467791"/>
              <a:gd name="connsiteX0" fmla="*/ 0 w 3382125"/>
              <a:gd name="connsiteY0" fmla="*/ 0 h 481843"/>
              <a:gd name="connsiteX1" fmla="*/ 3069705 w 3382125"/>
              <a:gd name="connsiteY1" fmla="*/ 0 h 481843"/>
              <a:gd name="connsiteX2" fmla="*/ 3382125 w 3382125"/>
              <a:gd name="connsiteY2" fmla="*/ 466604 h 481843"/>
              <a:gd name="connsiteX3" fmla="*/ 0 w 3382125"/>
              <a:gd name="connsiteY3" fmla="*/ 481843 h 481843"/>
              <a:gd name="connsiteX4" fmla="*/ 0 w 3382125"/>
              <a:gd name="connsiteY4" fmla="*/ 0 h 48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2125" h="481843">
                <a:moveTo>
                  <a:pt x="0" y="0"/>
                </a:moveTo>
                <a:lnTo>
                  <a:pt x="3069705" y="0"/>
                </a:lnTo>
                <a:lnTo>
                  <a:pt x="3382125" y="466604"/>
                </a:lnTo>
                <a:lnTo>
                  <a:pt x="0" y="48184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43C52DD-77F3-4E28-A12F-5007D10EFFE7}"/>
              </a:ext>
            </a:extLst>
          </p:cNvPr>
          <p:cNvSpPr/>
          <p:nvPr/>
        </p:nvSpPr>
        <p:spPr>
          <a:xfrm>
            <a:off x="4411054" y="4975225"/>
            <a:ext cx="3218472" cy="353795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0FDD1C7-50E3-4F8B-8727-F15595598AC7}"/>
              </a:ext>
            </a:extLst>
          </p:cNvPr>
          <p:cNvSpPr/>
          <p:nvPr/>
        </p:nvSpPr>
        <p:spPr>
          <a:xfrm>
            <a:off x="4411054" y="6742513"/>
            <a:ext cx="3218472" cy="115487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1D62974-8882-4997-B5B1-88103113FBD6}"/>
              </a:ext>
            </a:extLst>
          </p:cNvPr>
          <p:cNvSpPr/>
          <p:nvPr/>
        </p:nvSpPr>
        <p:spPr>
          <a:xfrm>
            <a:off x="2819400" y="6175712"/>
            <a:ext cx="7531100" cy="582042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D2B4269-12EE-468A-BF7D-CAFA55D412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500" t="5520" r="1707" b="78555"/>
          <a:stretch/>
        </p:blipFill>
        <p:spPr>
          <a:xfrm>
            <a:off x="9000673" y="242531"/>
            <a:ext cx="2973613" cy="911937"/>
          </a:xfrm>
          <a:prstGeom prst="rect">
            <a:avLst/>
          </a:prstGeom>
        </p:spPr>
      </p:pic>
      <p:pic>
        <p:nvPicPr>
          <p:cNvPr id="432" name="Picture 431">
            <a:extLst>
              <a:ext uri="{FF2B5EF4-FFF2-40B4-BE49-F238E27FC236}">
                <a16:creationId xmlns:a16="http://schemas.microsoft.com/office/drawing/2014/main" id="{C69697A6-95AC-4D89-97F6-2720A6C2D8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83" t="81401" r="30866" b="11539"/>
          <a:stretch/>
        </p:blipFill>
        <p:spPr>
          <a:xfrm flipH="1">
            <a:off x="4167208" y="5581704"/>
            <a:ext cx="835298" cy="59400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CA89B42-ABE6-4267-9774-CAAB879D4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7" y="4742879"/>
            <a:ext cx="3019425" cy="1771650"/>
          </a:xfrm>
          <a:prstGeom prst="rect">
            <a:avLst/>
          </a:prstGeom>
        </p:spPr>
      </p:pic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9F21A03F-EECF-464D-87D3-6BE3CBF2AFDB}"/>
              </a:ext>
            </a:extLst>
          </p:cNvPr>
          <p:cNvGrpSpPr/>
          <p:nvPr/>
        </p:nvGrpSpPr>
        <p:grpSpPr>
          <a:xfrm>
            <a:off x="4719637" y="4343440"/>
            <a:ext cx="3019425" cy="2171089"/>
            <a:chOff x="4719637" y="4876291"/>
            <a:chExt cx="3019425" cy="2171089"/>
          </a:xfrm>
        </p:grpSpPr>
        <p:pic>
          <p:nvPicPr>
            <p:cNvPr id="354" name="Picture 353">
              <a:extLst>
                <a:ext uri="{FF2B5EF4-FFF2-40B4-BE49-F238E27FC236}">
                  <a16:creationId xmlns:a16="http://schemas.microsoft.com/office/drawing/2014/main" id="{4739685E-A72D-423A-AF55-1469696C2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9637" y="5275730"/>
              <a:ext cx="3019425" cy="1771650"/>
            </a:xfrm>
            <a:prstGeom prst="rect">
              <a:avLst/>
            </a:prstGeom>
          </p:spPr>
        </p:pic>
        <p:grpSp>
          <p:nvGrpSpPr>
            <p:cNvPr id="355" name="Group 723">
              <a:extLst>
                <a:ext uri="{FF2B5EF4-FFF2-40B4-BE49-F238E27FC236}">
                  <a16:creationId xmlns:a16="http://schemas.microsoft.com/office/drawing/2014/main" id="{4080F9A9-82B9-4A21-999C-AE491E56886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21780" y="5103104"/>
              <a:ext cx="765423" cy="948459"/>
              <a:chOff x="3440" y="1662"/>
              <a:chExt cx="460" cy="570"/>
            </a:xfrm>
          </p:grpSpPr>
          <p:sp>
            <p:nvSpPr>
              <p:cNvPr id="356" name="Rectangle 724">
                <a:extLst>
                  <a:ext uri="{FF2B5EF4-FFF2-40B4-BE49-F238E27FC236}">
                    <a16:creationId xmlns:a16="http://schemas.microsoft.com/office/drawing/2014/main" id="{5023FFF1-46A1-4C8F-BF57-6ACC23A0A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1776"/>
                <a:ext cx="288" cy="171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57" name="Rectangle 725">
                <a:extLst>
                  <a:ext uri="{FF2B5EF4-FFF2-40B4-BE49-F238E27FC236}">
                    <a16:creationId xmlns:a16="http://schemas.microsoft.com/office/drawing/2014/main" id="{B5C5BAB7-4906-4F78-9026-FE5C48709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004"/>
                <a:ext cx="288" cy="114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8" name="Rectangle 726">
                <a:extLst>
                  <a:ext uri="{FF2B5EF4-FFF2-40B4-BE49-F238E27FC236}">
                    <a16:creationId xmlns:a16="http://schemas.microsoft.com/office/drawing/2014/main" id="{656AAD1A-0D20-40C4-B061-DC547C84E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7" y="2004"/>
                <a:ext cx="29" cy="29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9" name="Rectangle 727">
                <a:extLst>
                  <a:ext uri="{FF2B5EF4-FFF2-40B4-BE49-F238E27FC236}">
                    <a16:creationId xmlns:a16="http://schemas.microsoft.com/office/drawing/2014/main" id="{C387D98B-B9B7-4702-AE0E-3EDD7D57F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8" y="2033"/>
                <a:ext cx="29" cy="28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0" name="Rectangle 728">
                <a:extLst>
                  <a:ext uri="{FF2B5EF4-FFF2-40B4-BE49-F238E27FC236}">
                    <a16:creationId xmlns:a16="http://schemas.microsoft.com/office/drawing/2014/main" id="{9DC11A23-B1DD-40CD-B9B2-6CD0F4A19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0" y="2061"/>
                <a:ext cx="28" cy="29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1" name="Rectangle 729">
                <a:extLst>
                  <a:ext uri="{FF2B5EF4-FFF2-40B4-BE49-F238E27FC236}">
                    <a16:creationId xmlns:a16="http://schemas.microsoft.com/office/drawing/2014/main" id="{3D20F503-0B7D-4E89-80BE-E57A7A20A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118"/>
                <a:ext cx="288" cy="28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2" name="Rectangle 730">
                <a:extLst>
                  <a:ext uri="{FF2B5EF4-FFF2-40B4-BE49-F238E27FC236}">
                    <a16:creationId xmlns:a16="http://schemas.microsoft.com/office/drawing/2014/main" id="{507DE92B-AD0C-46FF-ADE7-2A0546A71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146"/>
                <a:ext cx="29" cy="57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3" name="Rectangle 731">
                <a:extLst>
                  <a:ext uri="{FF2B5EF4-FFF2-40B4-BE49-F238E27FC236}">
                    <a16:creationId xmlns:a16="http://schemas.microsoft.com/office/drawing/2014/main" id="{3FA3CC78-D83A-4232-8496-07732350D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2146"/>
                <a:ext cx="29" cy="57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4" name="Rectangle 732">
                <a:extLst>
                  <a:ext uri="{FF2B5EF4-FFF2-40B4-BE49-F238E27FC236}">
                    <a16:creationId xmlns:a16="http://schemas.microsoft.com/office/drawing/2014/main" id="{DB0C6B2C-B664-45AF-9DF6-9DE10084A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7" y="2203"/>
                <a:ext cx="58" cy="29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5" name="Rectangle 733">
                <a:extLst>
                  <a:ext uri="{FF2B5EF4-FFF2-40B4-BE49-F238E27FC236}">
                    <a16:creationId xmlns:a16="http://schemas.microsoft.com/office/drawing/2014/main" id="{0892F842-8A57-4D84-AA1D-7C36D793B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7" y="2203"/>
                <a:ext cx="5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Rectangle 734">
                <a:extLst>
                  <a:ext uri="{FF2B5EF4-FFF2-40B4-BE49-F238E27FC236}">
                    <a16:creationId xmlns:a16="http://schemas.microsoft.com/office/drawing/2014/main" id="{DF7093EA-CAC4-46AF-9CA5-0CB2B4D3A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2203"/>
                <a:ext cx="58" cy="29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Rectangle 735">
                <a:extLst>
                  <a:ext uri="{FF2B5EF4-FFF2-40B4-BE49-F238E27FC236}">
                    <a16:creationId xmlns:a16="http://schemas.microsoft.com/office/drawing/2014/main" id="{1C6F7D59-E93E-42D5-83D8-0E1C239312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2203"/>
                <a:ext cx="5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Rectangle 736">
                <a:extLst>
                  <a:ext uri="{FF2B5EF4-FFF2-40B4-BE49-F238E27FC236}">
                    <a16:creationId xmlns:a16="http://schemas.microsoft.com/office/drawing/2014/main" id="{82F85D9C-130E-4C06-B2BD-DAEFD1665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0" y="2090"/>
                <a:ext cx="28" cy="28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Rectangle 737">
                <a:extLst>
                  <a:ext uri="{FF2B5EF4-FFF2-40B4-BE49-F238E27FC236}">
                    <a16:creationId xmlns:a16="http://schemas.microsoft.com/office/drawing/2014/main" id="{B10C408B-340B-4D1E-89A9-63B40983AB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4" y="2004"/>
                <a:ext cx="29" cy="29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Rectangle 738">
                <a:extLst>
                  <a:ext uri="{FF2B5EF4-FFF2-40B4-BE49-F238E27FC236}">
                    <a16:creationId xmlns:a16="http://schemas.microsoft.com/office/drawing/2014/main" id="{14128B28-F311-46B8-AD59-FCE9736C5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3" y="2033"/>
                <a:ext cx="28" cy="28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Rectangle 739">
                <a:extLst>
                  <a:ext uri="{FF2B5EF4-FFF2-40B4-BE49-F238E27FC236}">
                    <a16:creationId xmlns:a16="http://schemas.microsoft.com/office/drawing/2014/main" id="{5A746345-AB7F-4F12-9442-57CE789B64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1" y="2061"/>
                <a:ext cx="29" cy="29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Rectangle 740">
                <a:extLst>
                  <a:ext uri="{FF2B5EF4-FFF2-40B4-BE49-F238E27FC236}">
                    <a16:creationId xmlns:a16="http://schemas.microsoft.com/office/drawing/2014/main" id="{8B39382F-1B2B-4A17-B702-14E517D95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1" y="2090"/>
                <a:ext cx="29" cy="28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Rectangle 741">
                <a:extLst>
                  <a:ext uri="{FF2B5EF4-FFF2-40B4-BE49-F238E27FC236}">
                    <a16:creationId xmlns:a16="http://schemas.microsoft.com/office/drawing/2014/main" id="{D9DAA157-3F2D-4D52-85C3-D33C60A2D6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6" y="1719"/>
                <a:ext cx="115" cy="29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Rectangle 742">
                <a:extLst>
                  <a:ext uri="{FF2B5EF4-FFF2-40B4-BE49-F238E27FC236}">
                    <a16:creationId xmlns:a16="http://schemas.microsoft.com/office/drawing/2014/main" id="{1891A2B4-A35D-478D-B18A-ED3744B07E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5" y="1748"/>
                <a:ext cx="230" cy="28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Rectangle 743">
                <a:extLst>
                  <a:ext uri="{FF2B5EF4-FFF2-40B4-BE49-F238E27FC236}">
                    <a16:creationId xmlns:a16="http://schemas.microsoft.com/office/drawing/2014/main" id="{AC552F9F-AEDC-46B8-8B55-C6A521E5A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1" y="1662"/>
                <a:ext cx="29" cy="57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Rectangle 744">
                <a:extLst>
                  <a:ext uri="{FF2B5EF4-FFF2-40B4-BE49-F238E27FC236}">
                    <a16:creationId xmlns:a16="http://schemas.microsoft.com/office/drawing/2014/main" id="{6A208780-32E9-4F1D-ADD5-F96F3A567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4" y="1662"/>
                <a:ext cx="29" cy="57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Rectangle 745">
                <a:extLst>
                  <a:ext uri="{FF2B5EF4-FFF2-40B4-BE49-F238E27FC236}">
                    <a16:creationId xmlns:a16="http://schemas.microsoft.com/office/drawing/2014/main" id="{822B6BE2-A391-468D-9DEE-E0D8D83E2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8" y="1719"/>
                <a:ext cx="116" cy="29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Rectangle 746">
                <a:extLst>
                  <a:ext uri="{FF2B5EF4-FFF2-40B4-BE49-F238E27FC236}">
                    <a16:creationId xmlns:a16="http://schemas.microsoft.com/office/drawing/2014/main" id="{9FF556D3-9C29-4599-9C6D-2DCC59A90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0" y="1662"/>
                <a:ext cx="28" cy="57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Rectangle 747">
                <a:extLst>
                  <a:ext uri="{FF2B5EF4-FFF2-40B4-BE49-F238E27FC236}">
                    <a16:creationId xmlns:a16="http://schemas.microsoft.com/office/drawing/2014/main" id="{4DF411F0-BAD5-46AD-B337-21E30354B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7" y="1662"/>
                <a:ext cx="29" cy="57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Rectangle 748">
                <a:extLst>
                  <a:ext uri="{FF2B5EF4-FFF2-40B4-BE49-F238E27FC236}">
                    <a16:creationId xmlns:a16="http://schemas.microsoft.com/office/drawing/2014/main" id="{92FA90B6-D04C-48E5-80AB-0A1C4ADD1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5" y="1748"/>
                <a:ext cx="29" cy="28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Rectangle 749">
                <a:extLst>
                  <a:ext uri="{FF2B5EF4-FFF2-40B4-BE49-F238E27FC236}">
                    <a16:creationId xmlns:a16="http://schemas.microsoft.com/office/drawing/2014/main" id="{F46ABAC1-9C65-4115-BF1D-DBDBD012EE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6" y="1748"/>
                <a:ext cx="29" cy="28"/>
              </a:xfrm>
              <a:prstGeom prst="rect">
                <a:avLst/>
              </a:prstGeom>
              <a:solidFill>
                <a:srgbClr val="4825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Rectangle 750">
                <a:extLst>
                  <a:ext uri="{FF2B5EF4-FFF2-40B4-BE49-F238E27FC236}">
                    <a16:creationId xmlns:a16="http://schemas.microsoft.com/office/drawing/2014/main" id="{BBEC3228-F58C-4B8F-9405-AB1D63EAC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1947"/>
                <a:ext cx="288" cy="57"/>
              </a:xfrm>
              <a:prstGeom prst="rect">
                <a:avLst/>
              </a:prstGeom>
              <a:solidFill>
                <a:srgbClr val="8851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Rectangle 751">
                <a:extLst>
                  <a:ext uri="{FF2B5EF4-FFF2-40B4-BE49-F238E27FC236}">
                    <a16:creationId xmlns:a16="http://schemas.microsoft.com/office/drawing/2014/main" id="{43B9009E-9754-45C9-8583-1A28E71F0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5" y="2061"/>
                <a:ext cx="230" cy="85"/>
              </a:xfrm>
              <a:prstGeom prst="rect">
                <a:avLst/>
              </a:prstGeom>
              <a:solidFill>
                <a:srgbClr val="AC75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Rectangle 752">
                <a:extLst>
                  <a:ext uri="{FF2B5EF4-FFF2-40B4-BE49-F238E27FC236}">
                    <a16:creationId xmlns:a16="http://schemas.microsoft.com/office/drawing/2014/main" id="{5825509A-1A3C-45A0-B1EB-6FB6636FB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4" y="2033"/>
                <a:ext cx="172" cy="28"/>
              </a:xfrm>
              <a:prstGeom prst="rect">
                <a:avLst/>
              </a:prstGeom>
              <a:solidFill>
                <a:srgbClr val="AC75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762">
                <a:extLst>
                  <a:ext uri="{FF2B5EF4-FFF2-40B4-BE49-F238E27FC236}">
                    <a16:creationId xmlns:a16="http://schemas.microsoft.com/office/drawing/2014/main" id="{0E511C83-4AC4-4FCA-AA2B-DDD6DD815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0" y="2203"/>
                <a:ext cx="460" cy="29"/>
              </a:xfrm>
              <a:custGeom>
                <a:avLst/>
                <a:gdLst>
                  <a:gd name="T0" fmla="*/ 460 w 460"/>
                  <a:gd name="T1" fmla="*/ 0 h 29"/>
                  <a:gd name="T2" fmla="*/ 0 w 460"/>
                  <a:gd name="T3" fmla="*/ 0 h 29"/>
                  <a:gd name="T4" fmla="*/ 0 w 460"/>
                  <a:gd name="T5" fmla="*/ 29 h 29"/>
                  <a:gd name="T6" fmla="*/ 57 w 460"/>
                  <a:gd name="T7" fmla="*/ 29 h 29"/>
                  <a:gd name="T8" fmla="*/ 57 w 460"/>
                  <a:gd name="T9" fmla="*/ 0 h 29"/>
                  <a:gd name="T10" fmla="*/ 115 w 460"/>
                  <a:gd name="T11" fmla="*/ 0 h 29"/>
                  <a:gd name="T12" fmla="*/ 115 w 460"/>
                  <a:gd name="T13" fmla="*/ 29 h 29"/>
                  <a:gd name="T14" fmla="*/ 345 w 460"/>
                  <a:gd name="T15" fmla="*/ 29 h 29"/>
                  <a:gd name="T16" fmla="*/ 345 w 460"/>
                  <a:gd name="T17" fmla="*/ 0 h 29"/>
                  <a:gd name="T18" fmla="*/ 403 w 460"/>
                  <a:gd name="T19" fmla="*/ 0 h 29"/>
                  <a:gd name="T20" fmla="*/ 403 w 460"/>
                  <a:gd name="T21" fmla="*/ 29 h 29"/>
                  <a:gd name="T22" fmla="*/ 460 w 460"/>
                  <a:gd name="T23" fmla="*/ 29 h 29"/>
                  <a:gd name="T24" fmla="*/ 460 w 460"/>
                  <a:gd name="T2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0" h="29">
                    <a:moveTo>
                      <a:pt x="46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57" y="29"/>
                    </a:lnTo>
                    <a:lnTo>
                      <a:pt x="57" y="0"/>
                    </a:lnTo>
                    <a:lnTo>
                      <a:pt x="115" y="0"/>
                    </a:lnTo>
                    <a:lnTo>
                      <a:pt x="115" y="29"/>
                    </a:lnTo>
                    <a:lnTo>
                      <a:pt x="345" y="29"/>
                    </a:lnTo>
                    <a:lnTo>
                      <a:pt x="345" y="0"/>
                    </a:lnTo>
                    <a:lnTo>
                      <a:pt x="403" y="0"/>
                    </a:lnTo>
                    <a:lnTo>
                      <a:pt x="403" y="29"/>
                    </a:lnTo>
                    <a:lnTo>
                      <a:pt x="460" y="29"/>
                    </a:lnTo>
                    <a:lnTo>
                      <a:pt x="4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Rectangle 763">
                <a:extLst>
                  <a:ext uri="{FF2B5EF4-FFF2-40B4-BE49-F238E27FC236}">
                    <a16:creationId xmlns:a16="http://schemas.microsoft.com/office/drawing/2014/main" id="{FF9FFB3F-38ED-41E7-B7D6-5B89323D8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7" y="2203"/>
                <a:ext cx="58" cy="29"/>
              </a:xfrm>
              <a:prstGeom prst="rect">
                <a:avLst/>
              </a:prstGeom>
              <a:solidFill>
                <a:srgbClr val="4121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Rectangle 764">
                <a:extLst>
                  <a:ext uri="{FF2B5EF4-FFF2-40B4-BE49-F238E27FC236}">
                    <a16:creationId xmlns:a16="http://schemas.microsoft.com/office/drawing/2014/main" id="{B25C8D39-55EE-41E5-B5AE-0704C9E55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7" y="2203"/>
                <a:ext cx="5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Rectangle 765">
                <a:extLst>
                  <a:ext uri="{FF2B5EF4-FFF2-40B4-BE49-F238E27FC236}">
                    <a16:creationId xmlns:a16="http://schemas.microsoft.com/office/drawing/2014/main" id="{31418B95-70CC-4676-A0CE-DBD7D96EB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2203"/>
                <a:ext cx="58" cy="29"/>
              </a:xfrm>
              <a:prstGeom prst="rect">
                <a:avLst/>
              </a:prstGeom>
              <a:solidFill>
                <a:srgbClr val="4121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Rectangle 766">
                <a:extLst>
                  <a:ext uri="{FF2B5EF4-FFF2-40B4-BE49-F238E27FC236}">
                    <a16:creationId xmlns:a16="http://schemas.microsoft.com/office/drawing/2014/main" id="{79EC1FAE-C1CF-4D52-BC6A-679D149D3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2203"/>
                <a:ext cx="5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666926FE-121D-456C-B5D7-D14ED2FFAB67}"/>
                </a:ext>
              </a:extLst>
            </p:cNvPr>
            <p:cNvGrpSpPr/>
            <p:nvPr/>
          </p:nvGrpSpPr>
          <p:grpSpPr>
            <a:xfrm>
              <a:off x="5320129" y="4876291"/>
              <a:ext cx="879475" cy="1312862"/>
              <a:chOff x="-1075305" y="3563945"/>
              <a:chExt cx="879475" cy="1312862"/>
            </a:xfrm>
          </p:grpSpPr>
          <p:sp>
            <p:nvSpPr>
              <p:cNvPr id="391" name="Rectangle 9">
                <a:extLst>
                  <a:ext uri="{FF2B5EF4-FFF2-40B4-BE49-F238E27FC236}">
                    <a16:creationId xmlns:a16="http://schemas.microsoft.com/office/drawing/2014/main" id="{E9FAE209-8FEC-4D82-941D-4C3A6CAAF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46655" y="3563945"/>
                <a:ext cx="125412" cy="1254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Rectangle 10">
                <a:extLst>
                  <a:ext uri="{FF2B5EF4-FFF2-40B4-BE49-F238E27FC236}">
                    <a16:creationId xmlns:a16="http://schemas.microsoft.com/office/drawing/2014/main" id="{72526935-661A-407A-B527-896D40D21A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46655" y="3876682"/>
                <a:ext cx="125412" cy="187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Rectangle 11">
                <a:extLst>
                  <a:ext uri="{FF2B5EF4-FFF2-40B4-BE49-F238E27FC236}">
                    <a16:creationId xmlns:a16="http://schemas.microsoft.com/office/drawing/2014/main" id="{E1D81CEC-266D-4165-A01D-2F4705B1B4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46655" y="3876682"/>
                <a:ext cx="63500" cy="1254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Rectangle 12">
                <a:extLst>
                  <a:ext uri="{FF2B5EF4-FFF2-40B4-BE49-F238E27FC236}">
                    <a16:creationId xmlns:a16="http://schemas.microsoft.com/office/drawing/2014/main" id="{2898038B-0A32-46F3-9D3F-0AA86C08A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48305" y="3876682"/>
                <a:ext cx="125412" cy="187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Rectangle 13">
                <a:extLst>
                  <a:ext uri="{FF2B5EF4-FFF2-40B4-BE49-F238E27FC236}">
                    <a16:creationId xmlns:a16="http://schemas.microsoft.com/office/drawing/2014/main" id="{782E1F9E-CA7C-435D-B86A-C12C2DD826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84805" y="3876682"/>
                <a:ext cx="61912" cy="1254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Rectangle 14">
                <a:extLst>
                  <a:ext uri="{FF2B5EF4-FFF2-40B4-BE49-F238E27FC236}">
                    <a16:creationId xmlns:a16="http://schemas.microsoft.com/office/drawing/2014/main" id="{FDFF30FD-B509-4351-B7BB-4ADABD856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73717" y="4002095"/>
                <a:ext cx="877887" cy="123825"/>
              </a:xfrm>
              <a:prstGeom prst="rect">
                <a:avLst/>
              </a:prstGeom>
              <a:solidFill>
                <a:srgbClr val="FFD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Rectangle 15">
                <a:extLst>
                  <a:ext uri="{FF2B5EF4-FFF2-40B4-BE49-F238E27FC236}">
                    <a16:creationId xmlns:a16="http://schemas.microsoft.com/office/drawing/2014/main" id="{98FEBBC4-8C42-4AFF-AC5F-E5490E57C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0217" y="3751270"/>
                <a:ext cx="752475" cy="563562"/>
              </a:xfrm>
              <a:prstGeom prst="rect">
                <a:avLst/>
              </a:prstGeom>
              <a:solidFill>
                <a:srgbClr val="FFD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Rectangle 16">
                <a:extLst>
                  <a:ext uri="{FF2B5EF4-FFF2-40B4-BE49-F238E27FC236}">
                    <a16:creationId xmlns:a16="http://schemas.microsoft.com/office/drawing/2014/main" id="{8F28937F-7444-4F50-BAB0-DDDF313D9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48305" y="4376745"/>
                <a:ext cx="627062" cy="250825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Rectangle 17">
                <a:extLst>
                  <a:ext uri="{FF2B5EF4-FFF2-40B4-BE49-F238E27FC236}">
                    <a16:creationId xmlns:a16="http://schemas.microsoft.com/office/drawing/2014/main" id="{4D6A611C-BA54-43EB-9766-614B2C108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46655" y="3938595"/>
                <a:ext cx="125412" cy="187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Rectangle 18">
                <a:extLst>
                  <a:ext uri="{FF2B5EF4-FFF2-40B4-BE49-F238E27FC236}">
                    <a16:creationId xmlns:a16="http://schemas.microsoft.com/office/drawing/2014/main" id="{5EC5003D-7F45-4EAD-80B4-F9E09A080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46655" y="3938595"/>
                <a:ext cx="63500" cy="1254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Rectangle 19">
                <a:extLst>
                  <a:ext uri="{FF2B5EF4-FFF2-40B4-BE49-F238E27FC236}">
                    <a16:creationId xmlns:a16="http://schemas.microsoft.com/office/drawing/2014/main" id="{A0B0F7E7-F844-475C-A3A2-1B212DA03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57742" y="3814770"/>
                <a:ext cx="61912" cy="187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Rectangle 20">
                <a:extLst>
                  <a:ext uri="{FF2B5EF4-FFF2-40B4-BE49-F238E27FC236}">
                    <a16:creationId xmlns:a16="http://schemas.microsoft.com/office/drawing/2014/main" id="{F5B63116-A41C-4F93-A090-A07C68CBB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73717" y="3814770"/>
                <a:ext cx="63500" cy="187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Rectangle 21">
                <a:extLst>
                  <a:ext uri="{FF2B5EF4-FFF2-40B4-BE49-F238E27FC236}">
                    <a16:creationId xmlns:a16="http://schemas.microsoft.com/office/drawing/2014/main" id="{CD6D070A-93E0-496F-9E9D-62C02072F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0217" y="3689357"/>
                <a:ext cx="752475" cy="400050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Rectangle 22">
                <a:extLst>
                  <a:ext uri="{FF2B5EF4-FFF2-40B4-BE49-F238E27FC236}">
                    <a16:creationId xmlns:a16="http://schemas.microsoft.com/office/drawing/2014/main" id="{B0FA672B-A31F-4543-B91D-571E68E30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0217" y="3751270"/>
                <a:ext cx="187325" cy="63500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Rectangle 23">
                <a:extLst>
                  <a:ext uri="{FF2B5EF4-FFF2-40B4-BE49-F238E27FC236}">
                    <a16:creationId xmlns:a16="http://schemas.microsoft.com/office/drawing/2014/main" id="{766C8E11-A933-402C-8EC6-FBC3A0D0A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21242" y="3689357"/>
                <a:ext cx="63500" cy="61912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Rectangle 24">
                <a:extLst>
                  <a:ext uri="{FF2B5EF4-FFF2-40B4-BE49-F238E27FC236}">
                    <a16:creationId xmlns:a16="http://schemas.microsoft.com/office/drawing/2014/main" id="{9C924983-47FB-4EB3-A1DF-EBFF99E9B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21242" y="4376745"/>
                <a:ext cx="63500" cy="250825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Rectangle 25">
                <a:extLst>
                  <a:ext uri="{FF2B5EF4-FFF2-40B4-BE49-F238E27FC236}">
                    <a16:creationId xmlns:a16="http://schemas.microsoft.com/office/drawing/2014/main" id="{9C51805E-544D-40EC-A85D-3BB0248515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0217" y="4376745"/>
                <a:ext cx="61912" cy="250825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Rectangle 26">
                <a:extLst>
                  <a:ext uri="{FF2B5EF4-FFF2-40B4-BE49-F238E27FC236}">
                    <a16:creationId xmlns:a16="http://schemas.microsoft.com/office/drawing/2014/main" id="{9C6572C5-CA01-4A76-9FE0-5EA98BE14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21242" y="4627570"/>
                <a:ext cx="63500" cy="61912"/>
              </a:xfrm>
              <a:prstGeom prst="rect">
                <a:avLst/>
              </a:prstGeom>
              <a:solidFill>
                <a:srgbClr val="FFD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Rectangle 27">
                <a:extLst>
                  <a:ext uri="{FF2B5EF4-FFF2-40B4-BE49-F238E27FC236}">
                    <a16:creationId xmlns:a16="http://schemas.microsoft.com/office/drawing/2014/main" id="{0971F396-C1A3-41CC-A92F-3860476D8A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0217" y="4627570"/>
                <a:ext cx="61912" cy="61912"/>
              </a:xfrm>
              <a:prstGeom prst="rect">
                <a:avLst/>
              </a:prstGeom>
              <a:solidFill>
                <a:srgbClr val="FFD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Rectangle 28">
                <a:extLst>
                  <a:ext uri="{FF2B5EF4-FFF2-40B4-BE49-F238E27FC236}">
                    <a16:creationId xmlns:a16="http://schemas.microsoft.com/office/drawing/2014/main" id="{987ECCC0-254F-4CED-8C13-F83FA8588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48305" y="4627570"/>
                <a:ext cx="627062" cy="61912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Rectangle 29">
                <a:extLst>
                  <a:ext uri="{FF2B5EF4-FFF2-40B4-BE49-F238E27FC236}">
                    <a16:creationId xmlns:a16="http://schemas.microsoft.com/office/drawing/2014/main" id="{F80E60EA-7D03-4A53-968A-96B50E3F4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83155" y="4689482"/>
                <a:ext cx="61912" cy="61912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Rectangle 30">
                <a:extLst>
                  <a:ext uri="{FF2B5EF4-FFF2-40B4-BE49-F238E27FC236}">
                    <a16:creationId xmlns:a16="http://schemas.microsoft.com/office/drawing/2014/main" id="{5FACCAF5-7F18-413B-8110-ECF7A0A8A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48305" y="4689482"/>
                <a:ext cx="63500" cy="61912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Rectangle 31">
                <a:extLst>
                  <a:ext uri="{FF2B5EF4-FFF2-40B4-BE49-F238E27FC236}">
                    <a16:creationId xmlns:a16="http://schemas.microsoft.com/office/drawing/2014/main" id="{687983B5-8C7D-4461-8043-7B1B8EE005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83155" y="4814895"/>
                <a:ext cx="125412" cy="61912"/>
              </a:xfrm>
              <a:prstGeom prst="rect">
                <a:avLst/>
              </a:prstGeom>
              <a:solidFill>
                <a:srgbClr val="2B2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Rectangle 32">
                <a:extLst>
                  <a:ext uri="{FF2B5EF4-FFF2-40B4-BE49-F238E27FC236}">
                    <a16:creationId xmlns:a16="http://schemas.microsoft.com/office/drawing/2014/main" id="{05A85AFE-F55F-4D67-9883-961154BBF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0217" y="4814895"/>
                <a:ext cx="125412" cy="61912"/>
              </a:xfrm>
              <a:prstGeom prst="rect">
                <a:avLst/>
              </a:prstGeom>
              <a:solidFill>
                <a:srgbClr val="2B2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Rectangle 33">
                <a:extLst>
                  <a:ext uri="{FF2B5EF4-FFF2-40B4-BE49-F238E27FC236}">
                    <a16:creationId xmlns:a16="http://schemas.microsoft.com/office/drawing/2014/main" id="{6D8B1078-A5AE-43D1-9701-3EAF5B9E1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22892" y="4314832"/>
                <a:ext cx="376237" cy="61912"/>
              </a:xfrm>
              <a:prstGeom prst="rect">
                <a:avLst/>
              </a:prstGeom>
              <a:solidFill>
                <a:srgbClr val="FFD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Rectangle 34">
                <a:extLst>
                  <a:ext uri="{FF2B5EF4-FFF2-40B4-BE49-F238E27FC236}">
                    <a16:creationId xmlns:a16="http://schemas.microsoft.com/office/drawing/2014/main" id="{2B3C5B8C-15EE-49ED-873A-257E226795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84805" y="3625857"/>
                <a:ext cx="501650" cy="63500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Rectangle 35">
                <a:extLst>
                  <a:ext uri="{FF2B5EF4-FFF2-40B4-BE49-F238E27FC236}">
                    <a16:creationId xmlns:a16="http://schemas.microsoft.com/office/drawing/2014/main" id="{B534DBF1-5CCE-4798-B51E-B49C18AEDF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72067" y="3751270"/>
                <a:ext cx="250825" cy="63500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Rectangle 36">
                <a:extLst>
                  <a:ext uri="{FF2B5EF4-FFF2-40B4-BE49-F238E27FC236}">
                    <a16:creationId xmlns:a16="http://schemas.microsoft.com/office/drawing/2014/main" id="{CFB12700-2C77-46CC-B6D0-2F08D1155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46655" y="3751270"/>
                <a:ext cx="188912" cy="63500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Rectangle 38">
                <a:extLst>
                  <a:ext uri="{FF2B5EF4-FFF2-40B4-BE49-F238E27FC236}">
                    <a16:creationId xmlns:a16="http://schemas.microsoft.com/office/drawing/2014/main" id="{741D5639-EA7C-4E96-A295-E29A58DA0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10217" y="4257682"/>
                <a:ext cx="752475" cy="11906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Rectangle 43">
                <a:extLst>
                  <a:ext uri="{FF2B5EF4-FFF2-40B4-BE49-F238E27FC236}">
                    <a16:creationId xmlns:a16="http://schemas.microsoft.com/office/drawing/2014/main" id="{69F7D15F-5817-46FB-98D2-CA2DBBF99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59392" y="4064007"/>
                <a:ext cx="250825" cy="619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Rectangle 48">
                <a:extLst>
                  <a:ext uri="{FF2B5EF4-FFF2-40B4-BE49-F238E27FC236}">
                    <a16:creationId xmlns:a16="http://schemas.microsoft.com/office/drawing/2014/main" id="{212923F7-6BF6-486E-8C74-8A6DB57F7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48305" y="4376745"/>
                <a:ext cx="627062" cy="619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Rectangle 49">
                <a:extLst>
                  <a:ext uri="{FF2B5EF4-FFF2-40B4-BE49-F238E27FC236}">
                    <a16:creationId xmlns:a16="http://schemas.microsoft.com/office/drawing/2014/main" id="{2AD5561A-05BA-4AB1-A944-95122DEBC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83155" y="4751395"/>
                <a:ext cx="61912" cy="63500"/>
              </a:xfrm>
              <a:prstGeom prst="rect">
                <a:avLst/>
              </a:prstGeom>
              <a:solidFill>
                <a:srgbClr val="2B2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Rectangle 50">
                <a:extLst>
                  <a:ext uri="{FF2B5EF4-FFF2-40B4-BE49-F238E27FC236}">
                    <a16:creationId xmlns:a16="http://schemas.microsoft.com/office/drawing/2014/main" id="{DC6BEB91-8896-434C-AC3E-148949B77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48305" y="4751395"/>
                <a:ext cx="63500" cy="63500"/>
              </a:xfrm>
              <a:prstGeom prst="rect">
                <a:avLst/>
              </a:prstGeom>
              <a:solidFill>
                <a:srgbClr val="2B2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Rectangle 51">
                <a:extLst>
                  <a:ext uri="{FF2B5EF4-FFF2-40B4-BE49-F238E27FC236}">
                    <a16:creationId xmlns:a16="http://schemas.microsoft.com/office/drawing/2014/main" id="{3148D7F3-9F99-401F-9CA2-C4B56DD03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48305" y="4564070"/>
                <a:ext cx="627062" cy="63500"/>
              </a:xfrm>
              <a:prstGeom prst="rect">
                <a:avLst/>
              </a:prstGeom>
              <a:solidFill>
                <a:srgbClr val="2B2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Rectangle 53">
                <a:extLst>
                  <a:ext uri="{FF2B5EF4-FFF2-40B4-BE49-F238E27FC236}">
                    <a16:creationId xmlns:a16="http://schemas.microsoft.com/office/drawing/2014/main" id="{A25384B0-F650-4A7A-B56F-71F866CD7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57742" y="3814770"/>
                <a:ext cx="61912" cy="61912"/>
              </a:xfrm>
              <a:prstGeom prst="rect">
                <a:avLst/>
              </a:prstGeom>
              <a:solidFill>
                <a:srgbClr val="FC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Rectangle 56">
                <a:extLst>
                  <a:ext uri="{FF2B5EF4-FFF2-40B4-BE49-F238E27FC236}">
                    <a16:creationId xmlns:a16="http://schemas.microsoft.com/office/drawing/2014/main" id="{FD0538F7-858A-4375-B74F-9046FD7CD6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73717" y="3814770"/>
                <a:ext cx="63500" cy="61912"/>
              </a:xfrm>
              <a:prstGeom prst="rect">
                <a:avLst/>
              </a:prstGeom>
              <a:solidFill>
                <a:srgbClr val="FC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Rectangle 58">
                <a:extLst>
                  <a:ext uri="{FF2B5EF4-FFF2-40B4-BE49-F238E27FC236}">
                    <a16:creationId xmlns:a16="http://schemas.microsoft.com/office/drawing/2014/main" id="{C49BCA6F-3C80-4111-91A8-183A8B0C2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57742" y="3751270"/>
                <a:ext cx="61912" cy="312737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Rectangle 59">
                <a:extLst>
                  <a:ext uri="{FF2B5EF4-FFF2-40B4-BE49-F238E27FC236}">
                    <a16:creationId xmlns:a16="http://schemas.microsoft.com/office/drawing/2014/main" id="{42704A1C-989C-46AC-86C7-380846CB6E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73717" y="3751270"/>
                <a:ext cx="101600" cy="293687"/>
              </a:xfrm>
              <a:prstGeom prst="rect">
                <a:avLst/>
              </a:prstGeom>
              <a:solidFill>
                <a:srgbClr val="BB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Rectangle 39">
                <a:extLst>
                  <a:ext uri="{FF2B5EF4-FFF2-40B4-BE49-F238E27FC236}">
                    <a16:creationId xmlns:a16="http://schemas.microsoft.com/office/drawing/2014/main" id="{AC1F2094-C2D3-4EA2-A196-B017DC823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75305" y="4002095"/>
                <a:ext cx="879475" cy="1174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Rectangle 38">
                <a:extLst>
                  <a:ext uri="{FF2B5EF4-FFF2-40B4-BE49-F238E27FC236}">
                    <a16:creationId xmlns:a16="http://schemas.microsoft.com/office/drawing/2014/main" id="{669FB477-0B48-442D-B07F-ED74A2D48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72117" y="4094170"/>
                <a:ext cx="650875" cy="714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57" name="Group 723">
            <a:extLst>
              <a:ext uri="{FF2B5EF4-FFF2-40B4-BE49-F238E27FC236}">
                <a16:creationId xmlns:a16="http://schemas.microsoft.com/office/drawing/2014/main" id="{7AE7795F-CD27-4C16-B14F-C9F404998F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21780" y="4570253"/>
            <a:ext cx="765423" cy="948459"/>
            <a:chOff x="3440" y="1662"/>
            <a:chExt cx="460" cy="570"/>
          </a:xfrm>
        </p:grpSpPr>
        <p:sp>
          <p:nvSpPr>
            <p:cNvPr id="258" name="Rectangle 724">
              <a:extLst>
                <a:ext uri="{FF2B5EF4-FFF2-40B4-BE49-F238E27FC236}">
                  <a16:creationId xmlns:a16="http://schemas.microsoft.com/office/drawing/2014/main" id="{065AF792-7B02-435D-8F32-D1A0A09F1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776"/>
              <a:ext cx="288" cy="17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Rectangle 725">
              <a:extLst>
                <a:ext uri="{FF2B5EF4-FFF2-40B4-BE49-F238E27FC236}">
                  <a16:creationId xmlns:a16="http://schemas.microsoft.com/office/drawing/2014/main" id="{93C4CD6A-66C5-45F9-AD35-339885FF9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004"/>
              <a:ext cx="288" cy="114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Rectangle 726">
              <a:extLst>
                <a:ext uri="{FF2B5EF4-FFF2-40B4-BE49-F238E27FC236}">
                  <a16:creationId xmlns:a16="http://schemas.microsoft.com/office/drawing/2014/main" id="{1ABFBA44-92EE-4B5F-863C-DBFB8D729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Rectangle 727">
              <a:extLst>
                <a:ext uri="{FF2B5EF4-FFF2-40B4-BE49-F238E27FC236}">
                  <a16:creationId xmlns:a16="http://schemas.microsoft.com/office/drawing/2014/main" id="{F17E2164-1DDD-4BAB-9F0E-D4E712FF6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033"/>
              <a:ext cx="29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Rectangle 728">
              <a:extLst>
                <a:ext uri="{FF2B5EF4-FFF2-40B4-BE49-F238E27FC236}">
                  <a16:creationId xmlns:a16="http://schemas.microsoft.com/office/drawing/2014/main" id="{222B8A9E-8F48-448E-B12C-20DC3253C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61"/>
              <a:ext cx="28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Rectangle 729">
              <a:extLst>
                <a:ext uri="{FF2B5EF4-FFF2-40B4-BE49-F238E27FC236}">
                  <a16:creationId xmlns:a16="http://schemas.microsoft.com/office/drawing/2014/main" id="{FA5C470F-5BE7-45CE-BD32-D61FE2656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18"/>
              <a:ext cx="28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Rectangle 730">
              <a:extLst>
                <a:ext uri="{FF2B5EF4-FFF2-40B4-BE49-F238E27FC236}">
                  <a16:creationId xmlns:a16="http://schemas.microsoft.com/office/drawing/2014/main" id="{49388C9F-1D6E-4E89-8B59-878344B8E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Rectangle 731">
              <a:extLst>
                <a:ext uri="{FF2B5EF4-FFF2-40B4-BE49-F238E27FC236}">
                  <a16:creationId xmlns:a16="http://schemas.microsoft.com/office/drawing/2014/main" id="{F5F6059D-30A1-49A5-8FC3-39C4EE027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Rectangle 732">
              <a:extLst>
                <a:ext uri="{FF2B5EF4-FFF2-40B4-BE49-F238E27FC236}">
                  <a16:creationId xmlns:a16="http://schemas.microsoft.com/office/drawing/2014/main" id="{18CB8DF9-2D3F-42B0-8201-EF26130C7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Rectangle 733">
              <a:extLst>
                <a:ext uri="{FF2B5EF4-FFF2-40B4-BE49-F238E27FC236}">
                  <a16:creationId xmlns:a16="http://schemas.microsoft.com/office/drawing/2014/main" id="{E1903857-15C8-40C2-BDE4-44A261A57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Rectangle 734">
              <a:extLst>
                <a:ext uri="{FF2B5EF4-FFF2-40B4-BE49-F238E27FC236}">
                  <a16:creationId xmlns:a16="http://schemas.microsoft.com/office/drawing/2014/main" id="{E4976FDF-FDF4-4EEA-864A-A6659358C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Rectangle 735">
              <a:extLst>
                <a:ext uri="{FF2B5EF4-FFF2-40B4-BE49-F238E27FC236}">
                  <a16:creationId xmlns:a16="http://schemas.microsoft.com/office/drawing/2014/main" id="{43DF5DC0-2BA4-4F48-9259-E26D319D7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Rectangle 736">
              <a:extLst>
                <a:ext uri="{FF2B5EF4-FFF2-40B4-BE49-F238E27FC236}">
                  <a16:creationId xmlns:a16="http://schemas.microsoft.com/office/drawing/2014/main" id="{A2E0E5E5-1CC1-401F-851B-6F0FBD818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90"/>
              <a:ext cx="28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Rectangle 737">
              <a:extLst>
                <a:ext uri="{FF2B5EF4-FFF2-40B4-BE49-F238E27FC236}">
                  <a16:creationId xmlns:a16="http://schemas.microsoft.com/office/drawing/2014/main" id="{A4C66D9B-1A30-4229-A703-CC9890ED6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Rectangle 738">
              <a:extLst>
                <a:ext uri="{FF2B5EF4-FFF2-40B4-BE49-F238E27FC236}">
                  <a16:creationId xmlns:a16="http://schemas.microsoft.com/office/drawing/2014/main" id="{3EC30113-8B31-4D66-9282-DB31544036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33"/>
              <a:ext cx="2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Rectangle 739">
              <a:extLst>
                <a:ext uri="{FF2B5EF4-FFF2-40B4-BE49-F238E27FC236}">
                  <a16:creationId xmlns:a16="http://schemas.microsoft.com/office/drawing/2014/main" id="{BD0F0CF0-7A64-40AB-BC95-38BB9E1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61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Rectangle 740">
              <a:extLst>
                <a:ext uri="{FF2B5EF4-FFF2-40B4-BE49-F238E27FC236}">
                  <a16:creationId xmlns:a16="http://schemas.microsoft.com/office/drawing/2014/main" id="{D215E8D3-DC43-4302-87D3-AFBBFB16A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90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Rectangle 741">
              <a:extLst>
                <a:ext uri="{FF2B5EF4-FFF2-40B4-BE49-F238E27FC236}">
                  <a16:creationId xmlns:a16="http://schemas.microsoft.com/office/drawing/2014/main" id="{1A348895-0037-46D5-B20B-55215A514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19"/>
              <a:ext cx="115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Rectangle 742">
              <a:extLst>
                <a:ext uri="{FF2B5EF4-FFF2-40B4-BE49-F238E27FC236}">
                  <a16:creationId xmlns:a16="http://schemas.microsoft.com/office/drawing/2014/main" id="{D3B0A555-9BBA-4D07-9939-14FAEDB44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30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Rectangle 743">
              <a:extLst>
                <a:ext uri="{FF2B5EF4-FFF2-40B4-BE49-F238E27FC236}">
                  <a16:creationId xmlns:a16="http://schemas.microsoft.com/office/drawing/2014/main" id="{176F9D31-ECDA-42AE-AE95-9CAA909B9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Rectangle 744">
              <a:extLst>
                <a:ext uri="{FF2B5EF4-FFF2-40B4-BE49-F238E27FC236}">
                  <a16:creationId xmlns:a16="http://schemas.microsoft.com/office/drawing/2014/main" id="{0199A5FF-C7F2-43DB-9A7F-1501E67A9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Rectangle 745">
              <a:extLst>
                <a:ext uri="{FF2B5EF4-FFF2-40B4-BE49-F238E27FC236}">
                  <a16:creationId xmlns:a16="http://schemas.microsoft.com/office/drawing/2014/main" id="{D9810857-ED92-4685-A628-416273610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1719"/>
              <a:ext cx="116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Rectangle 746">
              <a:extLst>
                <a:ext uri="{FF2B5EF4-FFF2-40B4-BE49-F238E27FC236}">
                  <a16:creationId xmlns:a16="http://schemas.microsoft.com/office/drawing/2014/main" id="{99FC2818-8FBE-4085-80F8-1592A9938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1662"/>
              <a:ext cx="28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Rectangle 747">
              <a:extLst>
                <a:ext uri="{FF2B5EF4-FFF2-40B4-BE49-F238E27FC236}">
                  <a16:creationId xmlns:a16="http://schemas.microsoft.com/office/drawing/2014/main" id="{792D719E-B948-43F8-B78D-F80911613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Rectangle 748">
              <a:extLst>
                <a:ext uri="{FF2B5EF4-FFF2-40B4-BE49-F238E27FC236}">
                  <a16:creationId xmlns:a16="http://schemas.microsoft.com/office/drawing/2014/main" id="{A6765061-A014-4443-9319-F2801392A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Rectangle 749">
              <a:extLst>
                <a:ext uri="{FF2B5EF4-FFF2-40B4-BE49-F238E27FC236}">
                  <a16:creationId xmlns:a16="http://schemas.microsoft.com/office/drawing/2014/main" id="{08B1A8A7-E1EF-4CBE-84FD-6EE603A84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Rectangle 750">
              <a:extLst>
                <a:ext uri="{FF2B5EF4-FFF2-40B4-BE49-F238E27FC236}">
                  <a16:creationId xmlns:a16="http://schemas.microsoft.com/office/drawing/2014/main" id="{ECD45357-58B3-4227-B089-4F4A22ABD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947"/>
              <a:ext cx="288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Rectangle 751">
              <a:extLst>
                <a:ext uri="{FF2B5EF4-FFF2-40B4-BE49-F238E27FC236}">
                  <a16:creationId xmlns:a16="http://schemas.microsoft.com/office/drawing/2014/main" id="{B9A4459E-1108-461E-94A0-F302CA6E5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61"/>
              <a:ext cx="230" cy="8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Rectangle 752">
              <a:extLst>
                <a:ext uri="{FF2B5EF4-FFF2-40B4-BE49-F238E27FC236}">
                  <a16:creationId xmlns:a16="http://schemas.microsoft.com/office/drawing/2014/main" id="{107D18C7-9AAE-4993-9E5B-9738350CD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033"/>
              <a:ext cx="172" cy="28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Rectangle 753">
              <a:extLst>
                <a:ext uri="{FF2B5EF4-FFF2-40B4-BE49-F238E27FC236}">
                  <a16:creationId xmlns:a16="http://schemas.microsoft.com/office/drawing/2014/main" id="{99D7911B-C375-4517-8AFA-7B29DDA47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833"/>
              <a:ext cx="57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Rectangle 754">
              <a:extLst>
                <a:ext uri="{FF2B5EF4-FFF2-40B4-BE49-F238E27FC236}">
                  <a16:creationId xmlns:a16="http://schemas.microsoft.com/office/drawing/2014/main" id="{99080668-0658-4936-815F-CB99DA1CC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833"/>
              <a:ext cx="28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Rectangle 755">
              <a:extLst>
                <a:ext uri="{FF2B5EF4-FFF2-40B4-BE49-F238E27FC236}">
                  <a16:creationId xmlns:a16="http://schemas.microsoft.com/office/drawing/2014/main" id="{B4B0E393-0010-4A77-BFF3-AA48B208F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58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Rectangle 756">
              <a:extLst>
                <a:ext uri="{FF2B5EF4-FFF2-40B4-BE49-F238E27FC236}">
                  <a16:creationId xmlns:a16="http://schemas.microsoft.com/office/drawing/2014/main" id="{19D9CCBF-AB15-4D53-812E-9653EC7DA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29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Rectangle 757">
              <a:extLst>
                <a:ext uri="{FF2B5EF4-FFF2-40B4-BE49-F238E27FC236}">
                  <a16:creationId xmlns:a16="http://schemas.microsoft.com/office/drawing/2014/main" id="{D164D30E-4BBC-4E1C-B3A8-858BAF5D5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" y="1890"/>
              <a:ext cx="115" cy="57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Rectangle 758">
              <a:extLst>
                <a:ext uri="{FF2B5EF4-FFF2-40B4-BE49-F238E27FC236}">
                  <a16:creationId xmlns:a16="http://schemas.microsoft.com/office/drawing/2014/main" id="{778968F0-76C2-4BA7-950F-E866CA96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1947"/>
              <a:ext cx="58" cy="29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Rectangle 759">
              <a:extLst>
                <a:ext uri="{FF2B5EF4-FFF2-40B4-BE49-F238E27FC236}">
                  <a16:creationId xmlns:a16="http://schemas.microsoft.com/office/drawing/2014/main" id="{5BA0CCE3-64B1-422B-B5A0-24C559F79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" y="1976"/>
              <a:ext cx="57" cy="28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Rectangle 760">
              <a:extLst>
                <a:ext uri="{FF2B5EF4-FFF2-40B4-BE49-F238E27FC236}">
                  <a16:creationId xmlns:a16="http://schemas.microsoft.com/office/drawing/2014/main" id="{CD5631D3-4BA2-4400-8D96-A9B8D6F03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947"/>
              <a:ext cx="29" cy="29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762">
              <a:extLst>
                <a:ext uri="{FF2B5EF4-FFF2-40B4-BE49-F238E27FC236}">
                  <a16:creationId xmlns:a16="http://schemas.microsoft.com/office/drawing/2014/main" id="{41192F32-F593-46E8-BDF1-A0BDF1435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Rectangle 763">
              <a:extLst>
                <a:ext uri="{FF2B5EF4-FFF2-40B4-BE49-F238E27FC236}">
                  <a16:creationId xmlns:a16="http://schemas.microsoft.com/office/drawing/2014/main" id="{52DAD862-9C32-4D85-B2E6-08F7FF3AA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Rectangle 764">
              <a:extLst>
                <a:ext uri="{FF2B5EF4-FFF2-40B4-BE49-F238E27FC236}">
                  <a16:creationId xmlns:a16="http://schemas.microsoft.com/office/drawing/2014/main" id="{266B8C1D-EE59-4933-BEC5-4DA5DA7AD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Rectangle 765">
              <a:extLst>
                <a:ext uri="{FF2B5EF4-FFF2-40B4-BE49-F238E27FC236}">
                  <a16:creationId xmlns:a16="http://schemas.microsoft.com/office/drawing/2014/main" id="{F6388365-2D7C-49C0-8761-93882FD2A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Rectangle 766">
              <a:extLst>
                <a:ext uri="{FF2B5EF4-FFF2-40B4-BE49-F238E27FC236}">
                  <a16:creationId xmlns:a16="http://schemas.microsoft.com/office/drawing/2014/main" id="{F77E3478-0E8F-4C36-AA90-8C55A2482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2" name="Group 723">
            <a:extLst>
              <a:ext uri="{FF2B5EF4-FFF2-40B4-BE49-F238E27FC236}">
                <a16:creationId xmlns:a16="http://schemas.microsoft.com/office/drawing/2014/main" id="{8C924B87-968F-45A9-8889-E683F81D1C8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21780" y="4570253"/>
            <a:ext cx="765423" cy="948459"/>
            <a:chOff x="3440" y="1662"/>
            <a:chExt cx="460" cy="570"/>
          </a:xfrm>
        </p:grpSpPr>
        <p:sp>
          <p:nvSpPr>
            <p:cNvPr id="223" name="Rectangle 724">
              <a:extLst>
                <a:ext uri="{FF2B5EF4-FFF2-40B4-BE49-F238E27FC236}">
                  <a16:creationId xmlns:a16="http://schemas.microsoft.com/office/drawing/2014/main" id="{BB6C4220-A6C3-4EC6-9120-461E1035C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776"/>
              <a:ext cx="288" cy="17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24" name="Rectangle 725">
              <a:extLst>
                <a:ext uri="{FF2B5EF4-FFF2-40B4-BE49-F238E27FC236}">
                  <a16:creationId xmlns:a16="http://schemas.microsoft.com/office/drawing/2014/main" id="{2DCCA816-CF04-40E4-BCEF-AE414CBC4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004"/>
              <a:ext cx="288" cy="114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Rectangle 726">
              <a:extLst>
                <a:ext uri="{FF2B5EF4-FFF2-40B4-BE49-F238E27FC236}">
                  <a16:creationId xmlns:a16="http://schemas.microsoft.com/office/drawing/2014/main" id="{90CA9A68-3338-42C3-BD8F-BE97846AA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Rectangle 727">
              <a:extLst>
                <a:ext uri="{FF2B5EF4-FFF2-40B4-BE49-F238E27FC236}">
                  <a16:creationId xmlns:a16="http://schemas.microsoft.com/office/drawing/2014/main" id="{46C26E98-B946-424A-A461-76BDBAD23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033"/>
              <a:ext cx="29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Rectangle 728">
              <a:extLst>
                <a:ext uri="{FF2B5EF4-FFF2-40B4-BE49-F238E27FC236}">
                  <a16:creationId xmlns:a16="http://schemas.microsoft.com/office/drawing/2014/main" id="{9E4597FD-796E-4840-811D-FE3D3292E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61"/>
              <a:ext cx="28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Rectangle 729">
              <a:extLst>
                <a:ext uri="{FF2B5EF4-FFF2-40B4-BE49-F238E27FC236}">
                  <a16:creationId xmlns:a16="http://schemas.microsoft.com/office/drawing/2014/main" id="{1BC14C25-0D41-44CA-8F94-DC67ED97A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18"/>
              <a:ext cx="28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Rectangle 730">
              <a:extLst>
                <a:ext uri="{FF2B5EF4-FFF2-40B4-BE49-F238E27FC236}">
                  <a16:creationId xmlns:a16="http://schemas.microsoft.com/office/drawing/2014/main" id="{C8A04C4B-8FD6-4524-AA2D-44DB791B0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Rectangle 731">
              <a:extLst>
                <a:ext uri="{FF2B5EF4-FFF2-40B4-BE49-F238E27FC236}">
                  <a16:creationId xmlns:a16="http://schemas.microsoft.com/office/drawing/2014/main" id="{7BE22579-C978-4B63-AE9F-C7990BCA4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Rectangle 732">
              <a:extLst>
                <a:ext uri="{FF2B5EF4-FFF2-40B4-BE49-F238E27FC236}">
                  <a16:creationId xmlns:a16="http://schemas.microsoft.com/office/drawing/2014/main" id="{F3DEB4B4-819E-428D-B85A-16917C62A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Rectangle 733">
              <a:extLst>
                <a:ext uri="{FF2B5EF4-FFF2-40B4-BE49-F238E27FC236}">
                  <a16:creationId xmlns:a16="http://schemas.microsoft.com/office/drawing/2014/main" id="{785791DA-AD54-4E69-967C-823666DA0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Rectangle 734">
              <a:extLst>
                <a:ext uri="{FF2B5EF4-FFF2-40B4-BE49-F238E27FC236}">
                  <a16:creationId xmlns:a16="http://schemas.microsoft.com/office/drawing/2014/main" id="{045FF8FE-4C1A-49E8-A736-5C91224BF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Rectangle 735">
              <a:extLst>
                <a:ext uri="{FF2B5EF4-FFF2-40B4-BE49-F238E27FC236}">
                  <a16:creationId xmlns:a16="http://schemas.microsoft.com/office/drawing/2014/main" id="{D10CF269-EF66-4AB1-8460-931A5C31C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Rectangle 736">
              <a:extLst>
                <a:ext uri="{FF2B5EF4-FFF2-40B4-BE49-F238E27FC236}">
                  <a16:creationId xmlns:a16="http://schemas.microsoft.com/office/drawing/2014/main" id="{68D85729-EBC7-449D-BDCF-6E49E8EF6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90"/>
              <a:ext cx="28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Rectangle 737">
              <a:extLst>
                <a:ext uri="{FF2B5EF4-FFF2-40B4-BE49-F238E27FC236}">
                  <a16:creationId xmlns:a16="http://schemas.microsoft.com/office/drawing/2014/main" id="{40E818C1-E51B-495E-8346-75D23A86F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Rectangle 738">
              <a:extLst>
                <a:ext uri="{FF2B5EF4-FFF2-40B4-BE49-F238E27FC236}">
                  <a16:creationId xmlns:a16="http://schemas.microsoft.com/office/drawing/2014/main" id="{3501B202-5334-4BCF-8436-4644D2A04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33"/>
              <a:ext cx="2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Rectangle 739">
              <a:extLst>
                <a:ext uri="{FF2B5EF4-FFF2-40B4-BE49-F238E27FC236}">
                  <a16:creationId xmlns:a16="http://schemas.microsoft.com/office/drawing/2014/main" id="{ED74B78B-6102-4F2B-99A5-0308AE989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61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Rectangle 740">
              <a:extLst>
                <a:ext uri="{FF2B5EF4-FFF2-40B4-BE49-F238E27FC236}">
                  <a16:creationId xmlns:a16="http://schemas.microsoft.com/office/drawing/2014/main" id="{A468E0F0-C2EE-4E03-B599-7A9A8F0D4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90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Rectangle 741">
              <a:extLst>
                <a:ext uri="{FF2B5EF4-FFF2-40B4-BE49-F238E27FC236}">
                  <a16:creationId xmlns:a16="http://schemas.microsoft.com/office/drawing/2014/main" id="{23F2947A-D8D5-4E01-9AEB-D9E36D5C5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19"/>
              <a:ext cx="115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Rectangle 742">
              <a:extLst>
                <a:ext uri="{FF2B5EF4-FFF2-40B4-BE49-F238E27FC236}">
                  <a16:creationId xmlns:a16="http://schemas.microsoft.com/office/drawing/2014/main" id="{32CD5D0D-2651-4630-A4B0-B4436A4ED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30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Rectangle 743">
              <a:extLst>
                <a:ext uri="{FF2B5EF4-FFF2-40B4-BE49-F238E27FC236}">
                  <a16:creationId xmlns:a16="http://schemas.microsoft.com/office/drawing/2014/main" id="{BEC3DAB8-44A8-4631-A0AF-231873F76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Rectangle 744">
              <a:extLst>
                <a:ext uri="{FF2B5EF4-FFF2-40B4-BE49-F238E27FC236}">
                  <a16:creationId xmlns:a16="http://schemas.microsoft.com/office/drawing/2014/main" id="{10A937B3-C6F1-4453-B349-3EBECB9D7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Rectangle 745">
              <a:extLst>
                <a:ext uri="{FF2B5EF4-FFF2-40B4-BE49-F238E27FC236}">
                  <a16:creationId xmlns:a16="http://schemas.microsoft.com/office/drawing/2014/main" id="{7F5247FE-7E44-427F-96C7-34C51BCC0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1719"/>
              <a:ext cx="116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Rectangle 746">
              <a:extLst>
                <a:ext uri="{FF2B5EF4-FFF2-40B4-BE49-F238E27FC236}">
                  <a16:creationId xmlns:a16="http://schemas.microsoft.com/office/drawing/2014/main" id="{C3F1B649-915A-448A-AF8A-0D79A871D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1662"/>
              <a:ext cx="28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Rectangle 747">
              <a:extLst>
                <a:ext uri="{FF2B5EF4-FFF2-40B4-BE49-F238E27FC236}">
                  <a16:creationId xmlns:a16="http://schemas.microsoft.com/office/drawing/2014/main" id="{CBC0A77C-BF94-48DC-B125-95BADEF39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Rectangle 748">
              <a:extLst>
                <a:ext uri="{FF2B5EF4-FFF2-40B4-BE49-F238E27FC236}">
                  <a16:creationId xmlns:a16="http://schemas.microsoft.com/office/drawing/2014/main" id="{AEDD42EC-14BA-460B-9762-87811E1FD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Rectangle 749">
              <a:extLst>
                <a:ext uri="{FF2B5EF4-FFF2-40B4-BE49-F238E27FC236}">
                  <a16:creationId xmlns:a16="http://schemas.microsoft.com/office/drawing/2014/main" id="{556558CF-67B4-4305-897B-BB0967655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Rectangle 750">
              <a:extLst>
                <a:ext uri="{FF2B5EF4-FFF2-40B4-BE49-F238E27FC236}">
                  <a16:creationId xmlns:a16="http://schemas.microsoft.com/office/drawing/2014/main" id="{39150691-664C-4763-B363-EE60B8E35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947"/>
              <a:ext cx="288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Rectangle 751">
              <a:extLst>
                <a:ext uri="{FF2B5EF4-FFF2-40B4-BE49-F238E27FC236}">
                  <a16:creationId xmlns:a16="http://schemas.microsoft.com/office/drawing/2014/main" id="{A33BFA3D-C135-46D9-BFD2-C72F8834A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61"/>
              <a:ext cx="230" cy="8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Rectangle 752">
              <a:extLst>
                <a:ext uri="{FF2B5EF4-FFF2-40B4-BE49-F238E27FC236}">
                  <a16:creationId xmlns:a16="http://schemas.microsoft.com/office/drawing/2014/main" id="{52B2F9EF-F7C2-487A-9343-51207041B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033"/>
              <a:ext cx="172" cy="28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762">
              <a:extLst>
                <a:ext uri="{FF2B5EF4-FFF2-40B4-BE49-F238E27FC236}">
                  <a16:creationId xmlns:a16="http://schemas.microsoft.com/office/drawing/2014/main" id="{CB4E340D-AF78-4A91-A047-C61744F55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Rectangle 763">
              <a:extLst>
                <a:ext uri="{FF2B5EF4-FFF2-40B4-BE49-F238E27FC236}">
                  <a16:creationId xmlns:a16="http://schemas.microsoft.com/office/drawing/2014/main" id="{314BE876-5570-44C1-9E3A-03AEF85FF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Rectangle 764">
              <a:extLst>
                <a:ext uri="{FF2B5EF4-FFF2-40B4-BE49-F238E27FC236}">
                  <a16:creationId xmlns:a16="http://schemas.microsoft.com/office/drawing/2014/main" id="{466A1723-48EC-436D-B609-D93633406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Rectangle 765">
              <a:extLst>
                <a:ext uri="{FF2B5EF4-FFF2-40B4-BE49-F238E27FC236}">
                  <a16:creationId xmlns:a16="http://schemas.microsoft.com/office/drawing/2014/main" id="{A1BE0BD4-2F11-48FB-AC5C-C2774698F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Rectangle 766">
              <a:extLst>
                <a:ext uri="{FF2B5EF4-FFF2-40B4-BE49-F238E27FC236}">
                  <a16:creationId xmlns:a16="http://schemas.microsoft.com/office/drawing/2014/main" id="{F17BD0BC-B5A6-4FAA-86A0-6A406ED72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0" name="Group 8">
            <a:extLst>
              <a:ext uri="{FF2B5EF4-FFF2-40B4-BE49-F238E27FC236}">
                <a16:creationId xmlns:a16="http://schemas.microsoft.com/office/drawing/2014/main" id="{8A0F9330-7D4C-4B58-AAD4-BB3E239F4B2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21717" y="4343440"/>
            <a:ext cx="877887" cy="1312862"/>
            <a:chOff x="2669" y="2253"/>
            <a:chExt cx="553" cy="827"/>
          </a:xfrm>
        </p:grpSpPr>
        <p:sp>
          <p:nvSpPr>
            <p:cNvPr id="301" name="Rectangle 9">
              <a:extLst>
                <a:ext uri="{FF2B5EF4-FFF2-40B4-BE49-F238E27FC236}">
                  <a16:creationId xmlns:a16="http://schemas.microsoft.com/office/drawing/2014/main" id="{F553DE2B-7F24-47AD-8510-72A7CA2C1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253"/>
              <a:ext cx="79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Rectangle 10">
              <a:extLst>
                <a:ext uri="{FF2B5EF4-FFF2-40B4-BE49-F238E27FC236}">
                  <a16:creationId xmlns:a16="http://schemas.microsoft.com/office/drawing/2014/main" id="{9F9AB44A-1C9D-47F5-813B-362DEF0AB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50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Rectangle 11">
              <a:extLst>
                <a:ext uri="{FF2B5EF4-FFF2-40B4-BE49-F238E27FC236}">
                  <a16:creationId xmlns:a16="http://schemas.microsoft.com/office/drawing/2014/main" id="{17A138B1-58DC-4A8A-B6FC-F382BFB91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50"/>
              <a:ext cx="40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Rectangle 12">
              <a:extLst>
                <a:ext uri="{FF2B5EF4-FFF2-40B4-BE49-F238E27FC236}">
                  <a16:creationId xmlns:a16="http://schemas.microsoft.com/office/drawing/2014/main" id="{560DCF55-6105-457B-B1E1-01DBF0D73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450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Rectangle 13">
              <a:extLst>
                <a:ext uri="{FF2B5EF4-FFF2-40B4-BE49-F238E27FC236}">
                  <a16:creationId xmlns:a16="http://schemas.microsoft.com/office/drawing/2014/main" id="{5F202282-9F19-4F25-8F5A-A08579E93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450"/>
              <a:ext cx="39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Rectangle 14">
              <a:extLst>
                <a:ext uri="{FF2B5EF4-FFF2-40B4-BE49-F238E27FC236}">
                  <a16:creationId xmlns:a16="http://schemas.microsoft.com/office/drawing/2014/main" id="{02BB2D7C-8D57-4E7A-93AE-0BB7DB732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529"/>
              <a:ext cx="553" cy="78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Rectangle 15">
              <a:extLst>
                <a:ext uri="{FF2B5EF4-FFF2-40B4-BE49-F238E27FC236}">
                  <a16:creationId xmlns:a16="http://schemas.microsoft.com/office/drawing/2014/main" id="{4BE4E310-8FF5-4F62-B6CF-FF61A5132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371"/>
              <a:ext cx="474" cy="355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Rectangle 16">
              <a:extLst>
                <a:ext uri="{FF2B5EF4-FFF2-40B4-BE49-F238E27FC236}">
                  <a16:creationId xmlns:a16="http://schemas.microsoft.com/office/drawing/2014/main" id="{C0048FB5-B8CB-44B2-8FFC-27A99AAD0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765"/>
              <a:ext cx="395" cy="158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Rectangle 17">
              <a:extLst>
                <a:ext uri="{FF2B5EF4-FFF2-40B4-BE49-F238E27FC236}">
                  <a16:creationId xmlns:a16="http://schemas.microsoft.com/office/drawing/2014/main" id="{57F68844-25E8-4844-B74B-3C417D033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89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Rectangle 18">
              <a:extLst>
                <a:ext uri="{FF2B5EF4-FFF2-40B4-BE49-F238E27FC236}">
                  <a16:creationId xmlns:a16="http://schemas.microsoft.com/office/drawing/2014/main" id="{46543CF4-93FA-43B4-A315-164E4D0C4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89"/>
              <a:ext cx="40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Rectangle 19">
              <a:extLst>
                <a:ext uri="{FF2B5EF4-FFF2-40B4-BE49-F238E27FC236}">
                  <a16:creationId xmlns:a16="http://schemas.microsoft.com/office/drawing/2014/main" id="{441BA7DB-3830-4B35-AEC7-D077D795C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2411"/>
              <a:ext cx="3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Rectangle 20">
              <a:extLst>
                <a:ext uri="{FF2B5EF4-FFF2-40B4-BE49-F238E27FC236}">
                  <a16:creationId xmlns:a16="http://schemas.microsoft.com/office/drawing/2014/main" id="{BDE4D93C-6912-49C5-B411-038C6A376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411"/>
              <a:ext cx="40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Rectangle 21">
              <a:extLst>
                <a:ext uri="{FF2B5EF4-FFF2-40B4-BE49-F238E27FC236}">
                  <a16:creationId xmlns:a16="http://schemas.microsoft.com/office/drawing/2014/main" id="{97CB56B2-B742-43B0-AD15-9E4AA731F0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332"/>
              <a:ext cx="474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Rectangle 22">
              <a:extLst>
                <a:ext uri="{FF2B5EF4-FFF2-40B4-BE49-F238E27FC236}">
                  <a16:creationId xmlns:a16="http://schemas.microsoft.com/office/drawing/2014/main" id="{7049AEE0-A964-45FB-AC47-6B300FD44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371"/>
              <a:ext cx="118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Rectangle 23">
              <a:extLst>
                <a:ext uri="{FF2B5EF4-FFF2-40B4-BE49-F238E27FC236}">
                  <a16:creationId xmlns:a16="http://schemas.microsoft.com/office/drawing/2014/main" id="{51EE8060-90D4-4F86-AA5E-4A89C6CA6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332"/>
              <a:ext cx="40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Rectangle 24">
              <a:extLst>
                <a:ext uri="{FF2B5EF4-FFF2-40B4-BE49-F238E27FC236}">
                  <a16:creationId xmlns:a16="http://schemas.microsoft.com/office/drawing/2014/main" id="{C6E8A06C-F14A-42FA-B3B9-3A5B9356E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765"/>
              <a:ext cx="40" cy="158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Rectangle 25">
              <a:extLst>
                <a:ext uri="{FF2B5EF4-FFF2-40B4-BE49-F238E27FC236}">
                  <a16:creationId xmlns:a16="http://schemas.microsoft.com/office/drawing/2014/main" id="{69496DE3-EFB4-4AF9-83E6-20E7055A1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765"/>
              <a:ext cx="39" cy="158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Rectangle 26">
              <a:extLst>
                <a:ext uri="{FF2B5EF4-FFF2-40B4-BE49-F238E27FC236}">
                  <a16:creationId xmlns:a16="http://schemas.microsoft.com/office/drawing/2014/main" id="{3EA0DDD5-4398-4516-8CF4-FBB05D2005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923"/>
              <a:ext cx="40" cy="39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Rectangle 27">
              <a:extLst>
                <a:ext uri="{FF2B5EF4-FFF2-40B4-BE49-F238E27FC236}">
                  <a16:creationId xmlns:a16="http://schemas.microsoft.com/office/drawing/2014/main" id="{6F7056F4-05E5-480D-84D9-5947550D2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923"/>
              <a:ext cx="39" cy="39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Rectangle 28">
              <a:extLst>
                <a:ext uri="{FF2B5EF4-FFF2-40B4-BE49-F238E27FC236}">
                  <a16:creationId xmlns:a16="http://schemas.microsoft.com/office/drawing/2014/main" id="{D4D64714-7B72-45EF-A817-ACCA35D4C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923"/>
              <a:ext cx="395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Rectangle 29">
              <a:extLst>
                <a:ext uri="{FF2B5EF4-FFF2-40B4-BE49-F238E27FC236}">
                  <a16:creationId xmlns:a16="http://schemas.microsoft.com/office/drawing/2014/main" id="{73CDDF16-30A7-4B8C-A7E5-1A2E66285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2962"/>
              <a:ext cx="39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Rectangle 30">
              <a:extLst>
                <a:ext uri="{FF2B5EF4-FFF2-40B4-BE49-F238E27FC236}">
                  <a16:creationId xmlns:a16="http://schemas.microsoft.com/office/drawing/2014/main" id="{09ABD4CE-04ED-46DA-B0D6-17AF080E4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962"/>
              <a:ext cx="40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Rectangle 31">
              <a:extLst>
                <a:ext uri="{FF2B5EF4-FFF2-40B4-BE49-F238E27FC236}">
                  <a16:creationId xmlns:a16="http://schemas.microsoft.com/office/drawing/2014/main" id="{99A97423-303D-4005-9CFE-A64C362B0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3041"/>
              <a:ext cx="79" cy="39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Rectangle 32">
              <a:extLst>
                <a:ext uri="{FF2B5EF4-FFF2-40B4-BE49-F238E27FC236}">
                  <a16:creationId xmlns:a16="http://schemas.microsoft.com/office/drawing/2014/main" id="{27CDEF17-FA52-4C5A-9EAF-EE7652ED9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3041"/>
              <a:ext cx="79" cy="39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Rectangle 33">
              <a:extLst>
                <a:ext uri="{FF2B5EF4-FFF2-40B4-BE49-F238E27FC236}">
                  <a16:creationId xmlns:a16="http://schemas.microsoft.com/office/drawing/2014/main" id="{F0B227A7-C581-4B5C-A5D6-ED69BD24D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726"/>
              <a:ext cx="237" cy="39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Rectangle 34">
              <a:extLst>
                <a:ext uri="{FF2B5EF4-FFF2-40B4-BE49-F238E27FC236}">
                  <a16:creationId xmlns:a16="http://schemas.microsoft.com/office/drawing/2014/main" id="{ED7BEFB1-9B89-4DD5-B717-EC79FC0E3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292"/>
              <a:ext cx="316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Rectangle 35">
              <a:extLst>
                <a:ext uri="{FF2B5EF4-FFF2-40B4-BE49-F238E27FC236}">
                  <a16:creationId xmlns:a16="http://schemas.microsoft.com/office/drawing/2014/main" id="{DCA4CCE0-BF92-4D0A-8449-988FB7D34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" y="2371"/>
              <a:ext cx="158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Rectangle 36">
              <a:extLst>
                <a:ext uri="{FF2B5EF4-FFF2-40B4-BE49-F238E27FC236}">
                  <a16:creationId xmlns:a16="http://schemas.microsoft.com/office/drawing/2014/main" id="{6627A742-5688-4A5A-AFEC-CA3C925FD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371"/>
              <a:ext cx="119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Rectangle 37">
              <a:extLst>
                <a:ext uri="{FF2B5EF4-FFF2-40B4-BE49-F238E27FC236}">
                  <a16:creationId xmlns:a16="http://schemas.microsoft.com/office/drawing/2014/main" id="{727AD148-C302-4542-888A-4761DB7D4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607"/>
              <a:ext cx="79" cy="1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Rectangle 38">
              <a:extLst>
                <a:ext uri="{FF2B5EF4-FFF2-40B4-BE49-F238E27FC236}">
                  <a16:creationId xmlns:a16="http://schemas.microsoft.com/office/drawing/2014/main" id="{1F9D1B1F-289C-4339-84F9-70D84BBAA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686"/>
              <a:ext cx="474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Rectangle 39">
              <a:extLst>
                <a:ext uri="{FF2B5EF4-FFF2-40B4-BE49-F238E27FC236}">
                  <a16:creationId xmlns:a16="http://schemas.microsoft.com/office/drawing/2014/main" id="{956FD620-41DB-4FC4-BF30-6220A1198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607"/>
              <a:ext cx="79" cy="1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Rectangle 40">
              <a:extLst>
                <a:ext uri="{FF2B5EF4-FFF2-40B4-BE49-F238E27FC236}">
                  <a16:creationId xmlns:a16="http://schemas.microsoft.com/office/drawing/2014/main" id="{3D6B1839-109D-4F79-A078-E66BBB488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5" y="2607"/>
              <a:ext cx="39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Rectangle 41">
              <a:extLst>
                <a:ext uri="{FF2B5EF4-FFF2-40B4-BE49-F238E27FC236}">
                  <a16:creationId xmlns:a16="http://schemas.microsoft.com/office/drawing/2014/main" id="{1568988D-9B3D-4A52-A008-A81E5BB59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2647"/>
              <a:ext cx="39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Rectangle 42">
              <a:extLst>
                <a:ext uri="{FF2B5EF4-FFF2-40B4-BE49-F238E27FC236}">
                  <a16:creationId xmlns:a16="http://schemas.microsoft.com/office/drawing/2014/main" id="{51230876-261C-4AC0-A4DE-7A522DDA7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647"/>
              <a:ext cx="40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Rectangle 43">
              <a:extLst>
                <a:ext uri="{FF2B5EF4-FFF2-40B4-BE49-F238E27FC236}">
                  <a16:creationId xmlns:a16="http://schemas.microsoft.com/office/drawing/2014/main" id="{7CAEF3A7-430C-4CFB-9DDA-C98FF41EB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" y="2568"/>
              <a:ext cx="158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Rectangle 44">
              <a:extLst>
                <a:ext uri="{FF2B5EF4-FFF2-40B4-BE49-F238E27FC236}">
                  <a16:creationId xmlns:a16="http://schemas.microsoft.com/office/drawing/2014/main" id="{F4E61AD1-8E43-45A5-A4BC-07B3A3976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6" y="2647"/>
              <a:ext cx="79" cy="39"/>
            </a:xfrm>
            <a:prstGeom prst="rect">
              <a:avLst/>
            </a:prstGeom>
            <a:solidFill>
              <a:srgbClr val="FFB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Rectangle 45">
              <a:extLst>
                <a:ext uri="{FF2B5EF4-FFF2-40B4-BE49-F238E27FC236}">
                  <a16:creationId xmlns:a16="http://schemas.microsoft.com/office/drawing/2014/main" id="{125EBC68-5015-47DA-BA53-B07097800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607"/>
              <a:ext cx="40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Rectangle 46">
              <a:extLst>
                <a:ext uri="{FF2B5EF4-FFF2-40B4-BE49-F238E27FC236}">
                  <a16:creationId xmlns:a16="http://schemas.microsoft.com/office/drawing/2014/main" id="{7AAB9DA3-6BC6-447D-9DD6-97494BA55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489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Rectangle 47">
              <a:extLst>
                <a:ext uri="{FF2B5EF4-FFF2-40B4-BE49-F238E27FC236}">
                  <a16:creationId xmlns:a16="http://schemas.microsoft.com/office/drawing/2014/main" id="{C569A035-F829-4CB3-B981-DE2C89CE2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489"/>
              <a:ext cx="39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Rectangle 48">
              <a:extLst>
                <a:ext uri="{FF2B5EF4-FFF2-40B4-BE49-F238E27FC236}">
                  <a16:creationId xmlns:a16="http://schemas.microsoft.com/office/drawing/2014/main" id="{A4163B48-A7C9-47DE-AD1F-8249D1357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765"/>
              <a:ext cx="395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Rectangle 49">
              <a:extLst>
                <a:ext uri="{FF2B5EF4-FFF2-40B4-BE49-F238E27FC236}">
                  <a16:creationId xmlns:a16="http://schemas.microsoft.com/office/drawing/2014/main" id="{3A64C382-744D-428D-AF79-59AE21886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3001"/>
              <a:ext cx="39" cy="4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Rectangle 50">
              <a:extLst>
                <a:ext uri="{FF2B5EF4-FFF2-40B4-BE49-F238E27FC236}">
                  <a16:creationId xmlns:a16="http://schemas.microsoft.com/office/drawing/2014/main" id="{1B8EFAE7-B768-473C-8324-18290A46A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3001"/>
              <a:ext cx="40" cy="4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Rectangle 51">
              <a:extLst>
                <a:ext uri="{FF2B5EF4-FFF2-40B4-BE49-F238E27FC236}">
                  <a16:creationId xmlns:a16="http://schemas.microsoft.com/office/drawing/2014/main" id="{4E8DA6F4-E7F0-44BE-8560-446E2107E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883"/>
              <a:ext cx="395" cy="4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Rectangle 52">
              <a:extLst>
                <a:ext uri="{FF2B5EF4-FFF2-40B4-BE49-F238E27FC236}">
                  <a16:creationId xmlns:a16="http://schemas.microsoft.com/office/drawing/2014/main" id="{5DFC9CD3-8C4B-45BC-B8CA-DC0DAF522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6" y="2883"/>
              <a:ext cx="79" cy="40"/>
            </a:xfrm>
            <a:prstGeom prst="rect">
              <a:avLst/>
            </a:prstGeom>
            <a:solidFill>
              <a:srgbClr val="FFE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Rectangle 53">
              <a:extLst>
                <a:ext uri="{FF2B5EF4-FFF2-40B4-BE49-F238E27FC236}">
                  <a16:creationId xmlns:a16="http://schemas.microsoft.com/office/drawing/2014/main" id="{C95622DF-CD25-4DA5-A9C0-7E7439A31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2411"/>
              <a:ext cx="39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Rectangle 54">
              <a:extLst>
                <a:ext uri="{FF2B5EF4-FFF2-40B4-BE49-F238E27FC236}">
                  <a16:creationId xmlns:a16="http://schemas.microsoft.com/office/drawing/2014/main" id="{E213F385-7765-442D-942F-EE42C6603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11"/>
              <a:ext cx="119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55">
              <a:extLst>
                <a:ext uri="{FF2B5EF4-FFF2-40B4-BE49-F238E27FC236}">
                  <a16:creationId xmlns:a16="http://schemas.microsoft.com/office/drawing/2014/main" id="{DB5CC92B-ABA6-4DD6-A43E-3A038CE57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371"/>
              <a:ext cx="237" cy="40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Rectangle 56">
              <a:extLst>
                <a:ext uri="{FF2B5EF4-FFF2-40B4-BE49-F238E27FC236}">
                  <a16:creationId xmlns:a16="http://schemas.microsoft.com/office/drawing/2014/main" id="{235A544A-57FA-442D-85C9-214AC1996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411"/>
              <a:ext cx="40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Rectangle 57">
              <a:extLst>
                <a:ext uri="{FF2B5EF4-FFF2-40B4-BE49-F238E27FC236}">
                  <a16:creationId xmlns:a16="http://schemas.microsoft.com/office/drawing/2014/main" id="{331DBD87-5F0B-40C8-8967-E7A9C0001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411"/>
              <a:ext cx="118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58">
              <a:extLst>
                <a:ext uri="{FF2B5EF4-FFF2-40B4-BE49-F238E27FC236}">
                  <a16:creationId xmlns:a16="http://schemas.microsoft.com/office/drawing/2014/main" id="{C8906B6E-A3C3-41FF-B948-A7309F7D1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2371"/>
              <a:ext cx="39" cy="7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Rectangle 59">
              <a:extLst>
                <a:ext uri="{FF2B5EF4-FFF2-40B4-BE49-F238E27FC236}">
                  <a16:creationId xmlns:a16="http://schemas.microsoft.com/office/drawing/2014/main" id="{A6E3C784-7E17-4584-8045-7E1A941F5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371"/>
              <a:ext cx="40" cy="7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Rectangle 60">
              <a:extLst>
                <a:ext uri="{FF2B5EF4-FFF2-40B4-BE49-F238E27FC236}">
                  <a16:creationId xmlns:a16="http://schemas.microsoft.com/office/drawing/2014/main" id="{71156AA6-0F75-4966-81C0-37B97193A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" y="2607"/>
              <a:ext cx="40" cy="40"/>
            </a:xfrm>
            <a:prstGeom prst="rect">
              <a:avLst/>
            </a:prstGeom>
            <a:solidFill>
              <a:srgbClr val="FFB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Rectangle 61">
              <a:extLst>
                <a:ext uri="{FF2B5EF4-FFF2-40B4-BE49-F238E27FC236}">
                  <a16:creationId xmlns:a16="http://schemas.microsoft.com/office/drawing/2014/main" id="{4F214971-8EDB-411B-8A61-960BC748F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" y="2607"/>
              <a:ext cx="39" cy="40"/>
            </a:xfrm>
            <a:prstGeom prst="rect">
              <a:avLst/>
            </a:prstGeom>
            <a:solidFill>
              <a:srgbClr val="FFB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9CD71DDF-F153-482D-8B35-E821383F27E9}"/>
              </a:ext>
            </a:extLst>
          </p:cNvPr>
          <p:cNvGrpSpPr/>
          <p:nvPr/>
        </p:nvGrpSpPr>
        <p:grpSpPr>
          <a:xfrm>
            <a:off x="5320129" y="4343440"/>
            <a:ext cx="879475" cy="1312862"/>
            <a:chOff x="-1075305" y="3563945"/>
            <a:chExt cx="879475" cy="1312862"/>
          </a:xfrm>
        </p:grpSpPr>
        <p:sp>
          <p:nvSpPr>
            <p:cNvPr id="124" name="Rectangle 9">
              <a:extLst>
                <a:ext uri="{FF2B5EF4-FFF2-40B4-BE49-F238E27FC236}">
                  <a16:creationId xmlns:a16="http://schemas.microsoft.com/office/drawing/2014/main" id="{2EAF7659-E732-45DD-ABC5-437B8A35A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6655" y="3563945"/>
              <a:ext cx="125412" cy="125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0">
              <a:extLst>
                <a:ext uri="{FF2B5EF4-FFF2-40B4-BE49-F238E27FC236}">
                  <a16:creationId xmlns:a16="http://schemas.microsoft.com/office/drawing/2014/main" id="{DD7838A9-6EC7-4E95-B43B-CC1927EB8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6655" y="3876682"/>
              <a:ext cx="125412" cy="187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1">
              <a:extLst>
                <a:ext uri="{FF2B5EF4-FFF2-40B4-BE49-F238E27FC236}">
                  <a16:creationId xmlns:a16="http://schemas.microsoft.com/office/drawing/2014/main" id="{C9CC8BBC-9964-4D90-B417-508DE71E9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6655" y="3876682"/>
              <a:ext cx="63500" cy="1254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">
              <a:extLst>
                <a:ext uri="{FF2B5EF4-FFF2-40B4-BE49-F238E27FC236}">
                  <a16:creationId xmlns:a16="http://schemas.microsoft.com/office/drawing/2014/main" id="{CA3BF434-B33E-4038-9691-1DC509B1B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8305" y="3876682"/>
              <a:ext cx="125412" cy="187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3">
              <a:extLst>
                <a:ext uri="{FF2B5EF4-FFF2-40B4-BE49-F238E27FC236}">
                  <a16:creationId xmlns:a16="http://schemas.microsoft.com/office/drawing/2014/main" id="{F9D7FAB9-678E-403A-B9CD-B695B669F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84805" y="3876682"/>
              <a:ext cx="61912" cy="1254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4">
              <a:extLst>
                <a:ext uri="{FF2B5EF4-FFF2-40B4-BE49-F238E27FC236}">
                  <a16:creationId xmlns:a16="http://schemas.microsoft.com/office/drawing/2014/main" id="{85E57BF4-FDD6-44D0-BCED-1F47D1211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73717" y="4002095"/>
              <a:ext cx="877887" cy="123825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5">
              <a:extLst>
                <a:ext uri="{FF2B5EF4-FFF2-40B4-BE49-F238E27FC236}">
                  <a16:creationId xmlns:a16="http://schemas.microsoft.com/office/drawing/2014/main" id="{750FC589-920D-40A3-9F95-171833E70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0217" y="3751270"/>
              <a:ext cx="752475" cy="563562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6">
              <a:extLst>
                <a:ext uri="{FF2B5EF4-FFF2-40B4-BE49-F238E27FC236}">
                  <a16:creationId xmlns:a16="http://schemas.microsoft.com/office/drawing/2014/main" id="{4081A97B-C5B3-4B2A-879B-2B2BA359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8305" y="4376745"/>
              <a:ext cx="627062" cy="250825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7">
              <a:extLst>
                <a:ext uri="{FF2B5EF4-FFF2-40B4-BE49-F238E27FC236}">
                  <a16:creationId xmlns:a16="http://schemas.microsoft.com/office/drawing/2014/main" id="{9977329A-35D9-4F7E-A56A-34221B7DA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6655" y="3938595"/>
              <a:ext cx="125412" cy="187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8">
              <a:extLst>
                <a:ext uri="{FF2B5EF4-FFF2-40B4-BE49-F238E27FC236}">
                  <a16:creationId xmlns:a16="http://schemas.microsoft.com/office/drawing/2014/main" id="{02601330-F0AB-4350-8077-DA9041D2C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6655" y="3938595"/>
              <a:ext cx="63500" cy="1254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9">
              <a:extLst>
                <a:ext uri="{FF2B5EF4-FFF2-40B4-BE49-F238E27FC236}">
                  <a16:creationId xmlns:a16="http://schemas.microsoft.com/office/drawing/2014/main" id="{4B081FF1-2E71-4872-A593-42CF9C5A1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7742" y="3814770"/>
              <a:ext cx="61912" cy="187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20">
              <a:extLst>
                <a:ext uri="{FF2B5EF4-FFF2-40B4-BE49-F238E27FC236}">
                  <a16:creationId xmlns:a16="http://schemas.microsoft.com/office/drawing/2014/main" id="{94155DE7-91A7-4465-BE3F-D50D6C998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73717" y="3814770"/>
              <a:ext cx="63500" cy="187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21">
              <a:extLst>
                <a:ext uri="{FF2B5EF4-FFF2-40B4-BE49-F238E27FC236}">
                  <a16:creationId xmlns:a16="http://schemas.microsoft.com/office/drawing/2014/main" id="{0E64F656-7EFE-49EA-AD8C-AFCD56670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0217" y="3689357"/>
              <a:ext cx="752475" cy="40005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22">
              <a:extLst>
                <a:ext uri="{FF2B5EF4-FFF2-40B4-BE49-F238E27FC236}">
                  <a16:creationId xmlns:a16="http://schemas.microsoft.com/office/drawing/2014/main" id="{7B3779F5-CFEA-4831-AEAC-37140C237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0217" y="3751270"/>
              <a:ext cx="187325" cy="6350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23">
              <a:extLst>
                <a:ext uri="{FF2B5EF4-FFF2-40B4-BE49-F238E27FC236}">
                  <a16:creationId xmlns:a16="http://schemas.microsoft.com/office/drawing/2014/main" id="{5873091D-744B-4E42-80FD-3B942F9F6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1242" y="3689357"/>
              <a:ext cx="63500" cy="61912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24">
              <a:extLst>
                <a:ext uri="{FF2B5EF4-FFF2-40B4-BE49-F238E27FC236}">
                  <a16:creationId xmlns:a16="http://schemas.microsoft.com/office/drawing/2014/main" id="{FD6B669E-C0EC-48F0-A8FE-4986685C5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1242" y="4376745"/>
              <a:ext cx="63500" cy="250825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25">
              <a:extLst>
                <a:ext uri="{FF2B5EF4-FFF2-40B4-BE49-F238E27FC236}">
                  <a16:creationId xmlns:a16="http://schemas.microsoft.com/office/drawing/2014/main" id="{7F054841-C72E-4BB8-B0CD-8145A61C2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0217" y="4376745"/>
              <a:ext cx="61912" cy="250825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26">
              <a:extLst>
                <a:ext uri="{FF2B5EF4-FFF2-40B4-BE49-F238E27FC236}">
                  <a16:creationId xmlns:a16="http://schemas.microsoft.com/office/drawing/2014/main" id="{4A5F4960-F4E4-4CC7-BFD3-992816188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1242" y="4627570"/>
              <a:ext cx="63500" cy="61912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27">
              <a:extLst>
                <a:ext uri="{FF2B5EF4-FFF2-40B4-BE49-F238E27FC236}">
                  <a16:creationId xmlns:a16="http://schemas.microsoft.com/office/drawing/2014/main" id="{FB7CCE57-B530-45C0-AB4F-C3CAA2AD4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0217" y="4627570"/>
              <a:ext cx="61912" cy="61912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28">
              <a:extLst>
                <a:ext uri="{FF2B5EF4-FFF2-40B4-BE49-F238E27FC236}">
                  <a16:creationId xmlns:a16="http://schemas.microsoft.com/office/drawing/2014/main" id="{A0D01E03-B820-42AD-9656-834818FF8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8305" y="4627570"/>
              <a:ext cx="627062" cy="61912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29">
              <a:extLst>
                <a:ext uri="{FF2B5EF4-FFF2-40B4-BE49-F238E27FC236}">
                  <a16:creationId xmlns:a16="http://schemas.microsoft.com/office/drawing/2014/main" id="{FC144CF6-3F21-424A-99C3-262E5B8B5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83155" y="4689482"/>
              <a:ext cx="61912" cy="61912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30">
              <a:extLst>
                <a:ext uri="{FF2B5EF4-FFF2-40B4-BE49-F238E27FC236}">
                  <a16:creationId xmlns:a16="http://schemas.microsoft.com/office/drawing/2014/main" id="{18935BD6-529F-41FA-B63F-18CE4EC1D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8305" y="4689482"/>
              <a:ext cx="63500" cy="61912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31">
              <a:extLst>
                <a:ext uri="{FF2B5EF4-FFF2-40B4-BE49-F238E27FC236}">
                  <a16:creationId xmlns:a16="http://schemas.microsoft.com/office/drawing/2014/main" id="{D182D673-5565-47EA-BECE-29BDBF1A9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83155" y="4814895"/>
              <a:ext cx="125412" cy="61912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32">
              <a:extLst>
                <a:ext uri="{FF2B5EF4-FFF2-40B4-BE49-F238E27FC236}">
                  <a16:creationId xmlns:a16="http://schemas.microsoft.com/office/drawing/2014/main" id="{2F029B55-4381-44EC-AA64-644B9FDE8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0217" y="4814895"/>
              <a:ext cx="125412" cy="61912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33">
              <a:extLst>
                <a:ext uri="{FF2B5EF4-FFF2-40B4-BE49-F238E27FC236}">
                  <a16:creationId xmlns:a16="http://schemas.microsoft.com/office/drawing/2014/main" id="{AE8BF0FD-E691-436F-8511-F0E243A99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22892" y="4314832"/>
              <a:ext cx="376237" cy="61912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34">
              <a:extLst>
                <a:ext uri="{FF2B5EF4-FFF2-40B4-BE49-F238E27FC236}">
                  <a16:creationId xmlns:a16="http://schemas.microsoft.com/office/drawing/2014/main" id="{C016C66E-C468-435D-ABCB-FE304054E4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84805" y="3625857"/>
              <a:ext cx="501650" cy="6350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35">
              <a:extLst>
                <a:ext uri="{FF2B5EF4-FFF2-40B4-BE49-F238E27FC236}">
                  <a16:creationId xmlns:a16="http://schemas.microsoft.com/office/drawing/2014/main" id="{44D764F0-E546-4553-B5A0-3D3ED9A31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2067" y="3751270"/>
              <a:ext cx="250825" cy="6350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36">
              <a:extLst>
                <a:ext uri="{FF2B5EF4-FFF2-40B4-BE49-F238E27FC236}">
                  <a16:creationId xmlns:a16="http://schemas.microsoft.com/office/drawing/2014/main" id="{64C76E14-C5C8-4619-B052-41B91DDD0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6655" y="3751270"/>
              <a:ext cx="188912" cy="6350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38">
              <a:extLst>
                <a:ext uri="{FF2B5EF4-FFF2-40B4-BE49-F238E27FC236}">
                  <a16:creationId xmlns:a16="http://schemas.microsoft.com/office/drawing/2014/main" id="{66B04ED8-8DBD-4A78-A3E7-6BCB09F09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0217" y="4257682"/>
              <a:ext cx="752475" cy="1190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43">
              <a:extLst>
                <a:ext uri="{FF2B5EF4-FFF2-40B4-BE49-F238E27FC236}">
                  <a16:creationId xmlns:a16="http://schemas.microsoft.com/office/drawing/2014/main" id="{D80351DA-5DD0-41A0-8530-E63B6B960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59392" y="4064007"/>
              <a:ext cx="250825" cy="619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48">
              <a:extLst>
                <a:ext uri="{FF2B5EF4-FFF2-40B4-BE49-F238E27FC236}">
                  <a16:creationId xmlns:a16="http://schemas.microsoft.com/office/drawing/2014/main" id="{09BCB2E0-9F09-441A-B075-6274519A7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8305" y="4376745"/>
              <a:ext cx="627062" cy="619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49">
              <a:extLst>
                <a:ext uri="{FF2B5EF4-FFF2-40B4-BE49-F238E27FC236}">
                  <a16:creationId xmlns:a16="http://schemas.microsoft.com/office/drawing/2014/main" id="{5105FBB6-C437-4C0A-A202-91DC0AB35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83155" y="4751395"/>
              <a:ext cx="61912" cy="6350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50">
              <a:extLst>
                <a:ext uri="{FF2B5EF4-FFF2-40B4-BE49-F238E27FC236}">
                  <a16:creationId xmlns:a16="http://schemas.microsoft.com/office/drawing/2014/main" id="{97302F50-E6FD-41A6-A51D-C2C6F6B01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8305" y="4751395"/>
              <a:ext cx="63500" cy="6350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51">
              <a:extLst>
                <a:ext uri="{FF2B5EF4-FFF2-40B4-BE49-F238E27FC236}">
                  <a16:creationId xmlns:a16="http://schemas.microsoft.com/office/drawing/2014/main" id="{931A7DEE-7DBC-46A4-8697-81BE0CCAD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8305" y="4564070"/>
              <a:ext cx="627062" cy="6350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53">
              <a:extLst>
                <a:ext uri="{FF2B5EF4-FFF2-40B4-BE49-F238E27FC236}">
                  <a16:creationId xmlns:a16="http://schemas.microsoft.com/office/drawing/2014/main" id="{127447CF-5288-4E54-B686-B070F5CD1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7742" y="3814770"/>
              <a:ext cx="61912" cy="61912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Rectangle 56">
              <a:extLst>
                <a:ext uri="{FF2B5EF4-FFF2-40B4-BE49-F238E27FC236}">
                  <a16:creationId xmlns:a16="http://schemas.microsoft.com/office/drawing/2014/main" id="{E00F55F8-A6DB-4CE1-B387-BCB691EEF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73717" y="3814770"/>
              <a:ext cx="63500" cy="61912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58">
              <a:extLst>
                <a:ext uri="{FF2B5EF4-FFF2-40B4-BE49-F238E27FC236}">
                  <a16:creationId xmlns:a16="http://schemas.microsoft.com/office/drawing/2014/main" id="{E00D21E9-108B-4CDB-B514-BCF1EACDF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7742" y="3751270"/>
              <a:ext cx="61912" cy="312737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59">
              <a:extLst>
                <a:ext uri="{FF2B5EF4-FFF2-40B4-BE49-F238E27FC236}">
                  <a16:creationId xmlns:a16="http://schemas.microsoft.com/office/drawing/2014/main" id="{22B5E003-CE55-44FA-96B5-C5154730D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73717" y="3751270"/>
              <a:ext cx="101600" cy="293687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39">
              <a:extLst>
                <a:ext uri="{FF2B5EF4-FFF2-40B4-BE49-F238E27FC236}">
                  <a16:creationId xmlns:a16="http://schemas.microsoft.com/office/drawing/2014/main" id="{E6B62715-205F-4F44-8656-5DCDC460A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75305" y="4002095"/>
              <a:ext cx="879475" cy="117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38">
              <a:extLst>
                <a:ext uri="{FF2B5EF4-FFF2-40B4-BE49-F238E27FC236}">
                  <a16:creationId xmlns:a16="http://schemas.microsoft.com/office/drawing/2014/main" id="{9D5D1513-6A59-4525-99FF-E205DBC39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72117" y="4094170"/>
              <a:ext cx="650875" cy="714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723">
            <a:extLst>
              <a:ext uri="{FF2B5EF4-FFF2-40B4-BE49-F238E27FC236}">
                <a16:creationId xmlns:a16="http://schemas.microsoft.com/office/drawing/2014/main" id="{CE359AF9-5CDD-43B8-B9D6-B4BCFC6AF7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407762" y="5276918"/>
            <a:ext cx="765423" cy="948459"/>
            <a:chOff x="3440" y="1662"/>
            <a:chExt cx="460" cy="570"/>
          </a:xfrm>
        </p:grpSpPr>
        <p:sp>
          <p:nvSpPr>
            <p:cNvPr id="10" name="Rectangle 724">
              <a:extLst>
                <a:ext uri="{FF2B5EF4-FFF2-40B4-BE49-F238E27FC236}">
                  <a16:creationId xmlns:a16="http://schemas.microsoft.com/office/drawing/2014/main" id="{47E46360-29AA-4B04-BA18-89964106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776"/>
              <a:ext cx="288" cy="171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725">
              <a:extLst>
                <a:ext uri="{FF2B5EF4-FFF2-40B4-BE49-F238E27FC236}">
                  <a16:creationId xmlns:a16="http://schemas.microsoft.com/office/drawing/2014/main" id="{90E8288B-F482-4002-96BB-8874FF796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004"/>
              <a:ext cx="288" cy="114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26">
              <a:extLst>
                <a:ext uri="{FF2B5EF4-FFF2-40B4-BE49-F238E27FC236}">
                  <a16:creationId xmlns:a16="http://schemas.microsoft.com/office/drawing/2014/main" id="{EC57C3D3-321E-4938-9F23-2539A281E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727">
              <a:extLst>
                <a:ext uri="{FF2B5EF4-FFF2-40B4-BE49-F238E27FC236}">
                  <a16:creationId xmlns:a16="http://schemas.microsoft.com/office/drawing/2014/main" id="{BC35E0E7-8A1B-4AB0-B796-E94E10DEE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033"/>
              <a:ext cx="29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Rectangle 728">
              <a:extLst>
                <a:ext uri="{FF2B5EF4-FFF2-40B4-BE49-F238E27FC236}">
                  <a16:creationId xmlns:a16="http://schemas.microsoft.com/office/drawing/2014/main" id="{0E9ED3C5-DBB9-444D-BC53-28152D865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61"/>
              <a:ext cx="28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729">
              <a:extLst>
                <a:ext uri="{FF2B5EF4-FFF2-40B4-BE49-F238E27FC236}">
                  <a16:creationId xmlns:a16="http://schemas.microsoft.com/office/drawing/2014/main" id="{86BE9D9C-0EAD-4375-AE88-47B9B2135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18"/>
              <a:ext cx="28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730">
              <a:extLst>
                <a:ext uri="{FF2B5EF4-FFF2-40B4-BE49-F238E27FC236}">
                  <a16:creationId xmlns:a16="http://schemas.microsoft.com/office/drawing/2014/main" id="{3710E0C3-4B7D-42B5-ABBA-63209B514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731">
              <a:extLst>
                <a:ext uri="{FF2B5EF4-FFF2-40B4-BE49-F238E27FC236}">
                  <a16:creationId xmlns:a16="http://schemas.microsoft.com/office/drawing/2014/main" id="{339E64A7-6722-4C77-AF47-93E47E43A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146"/>
              <a:ext cx="29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Rectangle 732">
              <a:extLst>
                <a:ext uri="{FF2B5EF4-FFF2-40B4-BE49-F238E27FC236}">
                  <a16:creationId xmlns:a16="http://schemas.microsoft.com/office/drawing/2014/main" id="{434CBD81-4429-4A78-9C7B-7A791414D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733">
              <a:extLst>
                <a:ext uri="{FF2B5EF4-FFF2-40B4-BE49-F238E27FC236}">
                  <a16:creationId xmlns:a16="http://schemas.microsoft.com/office/drawing/2014/main" id="{251A3B48-7A6B-4D53-9826-4138C5388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Rectangle 734">
              <a:extLst>
                <a:ext uri="{FF2B5EF4-FFF2-40B4-BE49-F238E27FC236}">
                  <a16:creationId xmlns:a16="http://schemas.microsoft.com/office/drawing/2014/main" id="{54B72884-D309-4963-8D68-17BEFBF29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735">
              <a:extLst>
                <a:ext uri="{FF2B5EF4-FFF2-40B4-BE49-F238E27FC236}">
                  <a16:creationId xmlns:a16="http://schemas.microsoft.com/office/drawing/2014/main" id="{FC2493EB-DB4A-4E1E-9B51-4A8F4E7FF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736">
              <a:extLst>
                <a:ext uri="{FF2B5EF4-FFF2-40B4-BE49-F238E27FC236}">
                  <a16:creationId xmlns:a16="http://schemas.microsoft.com/office/drawing/2014/main" id="{A8426A8D-7639-47AB-96DB-23DD9F6FE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090"/>
              <a:ext cx="28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737">
              <a:extLst>
                <a:ext uri="{FF2B5EF4-FFF2-40B4-BE49-F238E27FC236}">
                  <a16:creationId xmlns:a16="http://schemas.microsoft.com/office/drawing/2014/main" id="{06A956BC-28D4-483E-BF2E-163F58595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2004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Rectangle 738">
              <a:extLst>
                <a:ext uri="{FF2B5EF4-FFF2-40B4-BE49-F238E27FC236}">
                  <a16:creationId xmlns:a16="http://schemas.microsoft.com/office/drawing/2014/main" id="{8D2CCBC4-2517-4F53-A9ED-9504CAC98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33"/>
              <a:ext cx="28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739">
              <a:extLst>
                <a:ext uri="{FF2B5EF4-FFF2-40B4-BE49-F238E27FC236}">
                  <a16:creationId xmlns:a16="http://schemas.microsoft.com/office/drawing/2014/main" id="{3A2EF759-EE2E-423B-A51B-1FA80E52B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61"/>
              <a:ext cx="29" cy="29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Rectangle 740">
              <a:extLst>
                <a:ext uri="{FF2B5EF4-FFF2-40B4-BE49-F238E27FC236}">
                  <a16:creationId xmlns:a16="http://schemas.microsoft.com/office/drawing/2014/main" id="{51E12E33-49B2-46F1-9289-8A9797CDC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090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741">
              <a:extLst>
                <a:ext uri="{FF2B5EF4-FFF2-40B4-BE49-F238E27FC236}">
                  <a16:creationId xmlns:a16="http://schemas.microsoft.com/office/drawing/2014/main" id="{5DDB4E7F-2488-462D-A126-25FFE4379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19"/>
              <a:ext cx="115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742">
              <a:extLst>
                <a:ext uri="{FF2B5EF4-FFF2-40B4-BE49-F238E27FC236}">
                  <a16:creationId xmlns:a16="http://schemas.microsoft.com/office/drawing/2014/main" id="{691AE554-66B4-4F21-A9DC-A108B345A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30" cy="28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743">
              <a:extLst>
                <a:ext uri="{FF2B5EF4-FFF2-40B4-BE49-F238E27FC236}">
                  <a16:creationId xmlns:a16="http://schemas.microsoft.com/office/drawing/2014/main" id="{58F61F76-B6EE-4274-A6C1-EB0E1E872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744">
              <a:extLst>
                <a:ext uri="{FF2B5EF4-FFF2-40B4-BE49-F238E27FC236}">
                  <a16:creationId xmlns:a16="http://schemas.microsoft.com/office/drawing/2014/main" id="{571105EB-C3BF-4B01-ABE0-2D8945987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745">
              <a:extLst>
                <a:ext uri="{FF2B5EF4-FFF2-40B4-BE49-F238E27FC236}">
                  <a16:creationId xmlns:a16="http://schemas.microsoft.com/office/drawing/2014/main" id="{2FBB0F97-6601-4837-BF50-C9EC61E18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1719"/>
              <a:ext cx="116" cy="29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Rectangle 746">
              <a:extLst>
                <a:ext uri="{FF2B5EF4-FFF2-40B4-BE49-F238E27FC236}">
                  <a16:creationId xmlns:a16="http://schemas.microsoft.com/office/drawing/2014/main" id="{A804245A-E8EE-4815-B00B-1751AE02B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1662"/>
              <a:ext cx="28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747">
              <a:extLst>
                <a:ext uri="{FF2B5EF4-FFF2-40B4-BE49-F238E27FC236}">
                  <a16:creationId xmlns:a16="http://schemas.microsoft.com/office/drawing/2014/main" id="{50CF1DAA-390D-412C-9D98-D1700B637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1662"/>
              <a:ext cx="29" cy="57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748">
              <a:extLst>
                <a:ext uri="{FF2B5EF4-FFF2-40B4-BE49-F238E27FC236}">
                  <a16:creationId xmlns:a16="http://schemas.microsoft.com/office/drawing/2014/main" id="{8C0F7AFF-B107-442B-A3E3-538D90ED0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749">
              <a:extLst>
                <a:ext uri="{FF2B5EF4-FFF2-40B4-BE49-F238E27FC236}">
                  <a16:creationId xmlns:a16="http://schemas.microsoft.com/office/drawing/2014/main" id="{BE2E15CD-4958-43FC-BDB3-873D5E1DA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748"/>
              <a:ext cx="29" cy="28"/>
            </a:xfrm>
            <a:prstGeom prst="rect">
              <a:avLst/>
            </a:prstGeom>
            <a:solidFill>
              <a:srgbClr val="482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750">
              <a:extLst>
                <a:ext uri="{FF2B5EF4-FFF2-40B4-BE49-F238E27FC236}">
                  <a16:creationId xmlns:a16="http://schemas.microsoft.com/office/drawing/2014/main" id="{864AEFA2-B598-4E44-90C5-61695956E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947"/>
              <a:ext cx="288" cy="57"/>
            </a:xfrm>
            <a:prstGeom prst="rect">
              <a:avLst/>
            </a:prstGeom>
            <a:solidFill>
              <a:srgbClr val="885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751">
              <a:extLst>
                <a:ext uri="{FF2B5EF4-FFF2-40B4-BE49-F238E27FC236}">
                  <a16:creationId xmlns:a16="http://schemas.microsoft.com/office/drawing/2014/main" id="{BAE596EC-A845-4D6D-A5BE-99FCEF668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61"/>
              <a:ext cx="230" cy="85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752">
              <a:extLst>
                <a:ext uri="{FF2B5EF4-FFF2-40B4-BE49-F238E27FC236}">
                  <a16:creationId xmlns:a16="http://schemas.microsoft.com/office/drawing/2014/main" id="{C5383BEC-EA70-4029-9E41-A892BE42B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033"/>
              <a:ext cx="172" cy="28"/>
            </a:xfrm>
            <a:prstGeom prst="rect">
              <a:avLst/>
            </a:prstGeom>
            <a:solidFill>
              <a:srgbClr val="AC7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Rectangle 753">
              <a:extLst>
                <a:ext uri="{FF2B5EF4-FFF2-40B4-BE49-F238E27FC236}">
                  <a16:creationId xmlns:a16="http://schemas.microsoft.com/office/drawing/2014/main" id="{7748EC7C-1AD2-4ABF-9E95-856B68CBB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1833"/>
              <a:ext cx="57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754">
              <a:extLst>
                <a:ext uri="{FF2B5EF4-FFF2-40B4-BE49-F238E27FC236}">
                  <a16:creationId xmlns:a16="http://schemas.microsoft.com/office/drawing/2014/main" id="{DED51FEA-CAA7-4E44-B621-28A4A11F6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833"/>
              <a:ext cx="28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755">
              <a:extLst>
                <a:ext uri="{FF2B5EF4-FFF2-40B4-BE49-F238E27FC236}">
                  <a16:creationId xmlns:a16="http://schemas.microsoft.com/office/drawing/2014/main" id="{D0F9A8AB-C540-455A-BA5B-A48726A69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58" cy="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Rectangle 756">
              <a:extLst>
                <a:ext uri="{FF2B5EF4-FFF2-40B4-BE49-F238E27FC236}">
                  <a16:creationId xmlns:a16="http://schemas.microsoft.com/office/drawing/2014/main" id="{5C9730DB-C2F1-421F-B0F6-CA43C4E1D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833"/>
              <a:ext cx="29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Rectangle 757">
              <a:extLst>
                <a:ext uri="{FF2B5EF4-FFF2-40B4-BE49-F238E27FC236}">
                  <a16:creationId xmlns:a16="http://schemas.microsoft.com/office/drawing/2014/main" id="{CDB82C09-F526-4799-AD33-E5E2F03B1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" y="1890"/>
              <a:ext cx="115" cy="57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Rectangle 758">
              <a:extLst>
                <a:ext uri="{FF2B5EF4-FFF2-40B4-BE49-F238E27FC236}">
                  <a16:creationId xmlns:a16="http://schemas.microsoft.com/office/drawing/2014/main" id="{560A57B0-D023-4004-9968-ACA1AC1B4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1947"/>
              <a:ext cx="58" cy="29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Rectangle 759">
              <a:extLst>
                <a:ext uri="{FF2B5EF4-FFF2-40B4-BE49-F238E27FC236}">
                  <a16:creationId xmlns:a16="http://schemas.microsoft.com/office/drawing/2014/main" id="{53DC5D60-0C05-4BCE-AD0E-C97A2E8E3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" y="1976"/>
              <a:ext cx="57" cy="28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Rectangle 760">
              <a:extLst>
                <a:ext uri="{FF2B5EF4-FFF2-40B4-BE49-F238E27FC236}">
                  <a16:creationId xmlns:a16="http://schemas.microsoft.com/office/drawing/2014/main" id="{FE58F05B-B024-4698-BCFB-8D5D46D0D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947"/>
              <a:ext cx="29" cy="29"/>
            </a:xfrm>
            <a:prstGeom prst="rect">
              <a:avLst/>
            </a:prstGeom>
            <a:solidFill>
              <a:srgbClr val="73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62">
              <a:extLst>
                <a:ext uri="{FF2B5EF4-FFF2-40B4-BE49-F238E27FC236}">
                  <a16:creationId xmlns:a16="http://schemas.microsoft.com/office/drawing/2014/main" id="{31F9ECD2-8D6F-47AB-BDF4-AF56FE8A5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" y="2203"/>
              <a:ext cx="460" cy="29"/>
            </a:xfrm>
            <a:custGeom>
              <a:avLst/>
              <a:gdLst>
                <a:gd name="T0" fmla="*/ 460 w 460"/>
                <a:gd name="T1" fmla="*/ 0 h 29"/>
                <a:gd name="T2" fmla="*/ 0 w 460"/>
                <a:gd name="T3" fmla="*/ 0 h 29"/>
                <a:gd name="T4" fmla="*/ 0 w 460"/>
                <a:gd name="T5" fmla="*/ 29 h 29"/>
                <a:gd name="T6" fmla="*/ 57 w 460"/>
                <a:gd name="T7" fmla="*/ 29 h 29"/>
                <a:gd name="T8" fmla="*/ 57 w 460"/>
                <a:gd name="T9" fmla="*/ 0 h 29"/>
                <a:gd name="T10" fmla="*/ 115 w 460"/>
                <a:gd name="T11" fmla="*/ 0 h 29"/>
                <a:gd name="T12" fmla="*/ 115 w 460"/>
                <a:gd name="T13" fmla="*/ 29 h 29"/>
                <a:gd name="T14" fmla="*/ 345 w 460"/>
                <a:gd name="T15" fmla="*/ 29 h 29"/>
                <a:gd name="T16" fmla="*/ 345 w 460"/>
                <a:gd name="T17" fmla="*/ 0 h 29"/>
                <a:gd name="T18" fmla="*/ 403 w 460"/>
                <a:gd name="T19" fmla="*/ 0 h 29"/>
                <a:gd name="T20" fmla="*/ 403 w 460"/>
                <a:gd name="T21" fmla="*/ 29 h 29"/>
                <a:gd name="T22" fmla="*/ 460 w 460"/>
                <a:gd name="T23" fmla="*/ 29 h 29"/>
                <a:gd name="T24" fmla="*/ 460 w 460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" h="29">
                  <a:moveTo>
                    <a:pt x="460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7" y="29"/>
                  </a:lnTo>
                  <a:lnTo>
                    <a:pt x="57" y="0"/>
                  </a:lnTo>
                  <a:lnTo>
                    <a:pt x="115" y="0"/>
                  </a:lnTo>
                  <a:lnTo>
                    <a:pt x="115" y="29"/>
                  </a:lnTo>
                  <a:lnTo>
                    <a:pt x="345" y="29"/>
                  </a:lnTo>
                  <a:lnTo>
                    <a:pt x="345" y="0"/>
                  </a:lnTo>
                  <a:lnTo>
                    <a:pt x="403" y="0"/>
                  </a:lnTo>
                  <a:lnTo>
                    <a:pt x="403" y="29"/>
                  </a:lnTo>
                  <a:lnTo>
                    <a:pt x="460" y="29"/>
                  </a:lnTo>
                  <a:lnTo>
                    <a:pt x="4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763">
              <a:extLst>
                <a:ext uri="{FF2B5EF4-FFF2-40B4-BE49-F238E27FC236}">
                  <a16:creationId xmlns:a16="http://schemas.microsoft.com/office/drawing/2014/main" id="{55818B69-22A5-4596-B511-98442DD27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764">
              <a:extLst>
                <a:ext uri="{FF2B5EF4-FFF2-40B4-BE49-F238E27FC236}">
                  <a16:creationId xmlns:a16="http://schemas.microsoft.com/office/drawing/2014/main" id="{F2BD8B83-8AD6-4B82-B8E4-366234FFC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Rectangle 765">
              <a:extLst>
                <a:ext uri="{FF2B5EF4-FFF2-40B4-BE49-F238E27FC236}">
                  <a16:creationId xmlns:a16="http://schemas.microsoft.com/office/drawing/2014/main" id="{BE48E499-F525-4301-84F9-A88EC8D7B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solidFill>
              <a:srgbClr val="4121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766">
              <a:extLst>
                <a:ext uri="{FF2B5EF4-FFF2-40B4-BE49-F238E27FC236}">
                  <a16:creationId xmlns:a16="http://schemas.microsoft.com/office/drawing/2014/main" id="{3B964335-4B33-4602-B32E-82E0B3CE7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203"/>
              <a:ext cx="5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" name="Group 8">
            <a:extLst>
              <a:ext uri="{FF2B5EF4-FFF2-40B4-BE49-F238E27FC236}">
                <a16:creationId xmlns:a16="http://schemas.microsoft.com/office/drawing/2014/main" id="{69A2BDC0-458A-4618-B1FD-C7BF69A3A0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316831" y="4912515"/>
            <a:ext cx="877887" cy="1312862"/>
            <a:chOff x="2669" y="2253"/>
            <a:chExt cx="553" cy="827"/>
          </a:xfrm>
        </p:grpSpPr>
        <p:sp>
          <p:nvSpPr>
            <p:cNvPr id="62" name="Rectangle 9">
              <a:extLst>
                <a:ext uri="{FF2B5EF4-FFF2-40B4-BE49-F238E27FC236}">
                  <a16:creationId xmlns:a16="http://schemas.microsoft.com/office/drawing/2014/main" id="{1D9AD6AC-08C0-4018-B553-B11C1C9EA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253"/>
              <a:ext cx="79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10">
              <a:extLst>
                <a:ext uri="{FF2B5EF4-FFF2-40B4-BE49-F238E27FC236}">
                  <a16:creationId xmlns:a16="http://schemas.microsoft.com/office/drawing/2014/main" id="{0836BE07-15BF-483C-91F0-40C61F7380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50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Rectangle 11">
              <a:extLst>
                <a:ext uri="{FF2B5EF4-FFF2-40B4-BE49-F238E27FC236}">
                  <a16:creationId xmlns:a16="http://schemas.microsoft.com/office/drawing/2014/main" id="{146B5AD8-146D-4E86-ACDE-8D58CECC5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50"/>
              <a:ext cx="40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Rectangle 12">
              <a:extLst>
                <a:ext uri="{FF2B5EF4-FFF2-40B4-BE49-F238E27FC236}">
                  <a16:creationId xmlns:a16="http://schemas.microsoft.com/office/drawing/2014/main" id="{6EBCEB3A-F679-431A-9051-A1B1130DB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450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" name="Rectangle 13">
              <a:extLst>
                <a:ext uri="{FF2B5EF4-FFF2-40B4-BE49-F238E27FC236}">
                  <a16:creationId xmlns:a16="http://schemas.microsoft.com/office/drawing/2014/main" id="{0E5A2279-03FC-4784-8554-9A88DC20F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450"/>
              <a:ext cx="39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Rectangle 14">
              <a:extLst>
                <a:ext uri="{FF2B5EF4-FFF2-40B4-BE49-F238E27FC236}">
                  <a16:creationId xmlns:a16="http://schemas.microsoft.com/office/drawing/2014/main" id="{76167B19-3C81-4BB7-B8E5-467CB9F4B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529"/>
              <a:ext cx="553" cy="78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Rectangle 15">
              <a:extLst>
                <a:ext uri="{FF2B5EF4-FFF2-40B4-BE49-F238E27FC236}">
                  <a16:creationId xmlns:a16="http://schemas.microsoft.com/office/drawing/2014/main" id="{3F0CF716-F8CA-4707-B9C5-D585BF0B2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371"/>
              <a:ext cx="474" cy="355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Rectangle 16">
              <a:extLst>
                <a:ext uri="{FF2B5EF4-FFF2-40B4-BE49-F238E27FC236}">
                  <a16:creationId xmlns:a16="http://schemas.microsoft.com/office/drawing/2014/main" id="{960E1C65-0626-4ECE-9778-755E747DE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765"/>
              <a:ext cx="395" cy="158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Rectangle 17">
              <a:extLst>
                <a:ext uri="{FF2B5EF4-FFF2-40B4-BE49-F238E27FC236}">
                  <a16:creationId xmlns:a16="http://schemas.microsoft.com/office/drawing/2014/main" id="{D98EC855-C664-492A-A152-BA4B18F6C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89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Rectangle 18">
              <a:extLst>
                <a:ext uri="{FF2B5EF4-FFF2-40B4-BE49-F238E27FC236}">
                  <a16:creationId xmlns:a16="http://schemas.microsoft.com/office/drawing/2014/main" id="{A5804C70-FD13-483F-8E6D-520A6830D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89"/>
              <a:ext cx="40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Rectangle 19">
              <a:extLst>
                <a:ext uri="{FF2B5EF4-FFF2-40B4-BE49-F238E27FC236}">
                  <a16:creationId xmlns:a16="http://schemas.microsoft.com/office/drawing/2014/main" id="{37090096-6865-4D30-82EE-008B0B2F3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2411"/>
              <a:ext cx="3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Rectangle 20">
              <a:extLst>
                <a:ext uri="{FF2B5EF4-FFF2-40B4-BE49-F238E27FC236}">
                  <a16:creationId xmlns:a16="http://schemas.microsoft.com/office/drawing/2014/main" id="{47F1A316-8C68-40F5-ADAD-86360E9F7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411"/>
              <a:ext cx="40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Rectangle 21">
              <a:extLst>
                <a:ext uri="{FF2B5EF4-FFF2-40B4-BE49-F238E27FC236}">
                  <a16:creationId xmlns:a16="http://schemas.microsoft.com/office/drawing/2014/main" id="{CE22C711-58C1-455A-AED5-98AFC80C7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332"/>
              <a:ext cx="474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Rectangle 22">
              <a:extLst>
                <a:ext uri="{FF2B5EF4-FFF2-40B4-BE49-F238E27FC236}">
                  <a16:creationId xmlns:a16="http://schemas.microsoft.com/office/drawing/2014/main" id="{638119EC-2A66-4D1C-B454-2E3ACDF55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371"/>
              <a:ext cx="118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Rectangle 23">
              <a:extLst>
                <a:ext uri="{FF2B5EF4-FFF2-40B4-BE49-F238E27FC236}">
                  <a16:creationId xmlns:a16="http://schemas.microsoft.com/office/drawing/2014/main" id="{564AB10B-304C-423E-A508-53A020793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332"/>
              <a:ext cx="40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Rectangle 24">
              <a:extLst>
                <a:ext uri="{FF2B5EF4-FFF2-40B4-BE49-F238E27FC236}">
                  <a16:creationId xmlns:a16="http://schemas.microsoft.com/office/drawing/2014/main" id="{B276D6DF-5CE5-427E-8B05-C23DCC7DC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765"/>
              <a:ext cx="40" cy="158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Rectangle 25">
              <a:extLst>
                <a:ext uri="{FF2B5EF4-FFF2-40B4-BE49-F238E27FC236}">
                  <a16:creationId xmlns:a16="http://schemas.microsoft.com/office/drawing/2014/main" id="{28333C61-BF51-4C39-AEE4-8119D28E5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765"/>
              <a:ext cx="39" cy="158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Rectangle 26">
              <a:extLst>
                <a:ext uri="{FF2B5EF4-FFF2-40B4-BE49-F238E27FC236}">
                  <a16:creationId xmlns:a16="http://schemas.microsoft.com/office/drawing/2014/main" id="{916EB784-DD6D-4913-B6D4-E8F595A60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923"/>
              <a:ext cx="40" cy="39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Rectangle 27">
              <a:extLst>
                <a:ext uri="{FF2B5EF4-FFF2-40B4-BE49-F238E27FC236}">
                  <a16:creationId xmlns:a16="http://schemas.microsoft.com/office/drawing/2014/main" id="{6A8E0C17-538E-464B-9F58-CC58C5734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923"/>
              <a:ext cx="39" cy="39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Rectangle 28">
              <a:extLst>
                <a:ext uri="{FF2B5EF4-FFF2-40B4-BE49-F238E27FC236}">
                  <a16:creationId xmlns:a16="http://schemas.microsoft.com/office/drawing/2014/main" id="{61EDF5A9-0D3E-47FF-874F-9086A9AAD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923"/>
              <a:ext cx="395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Rectangle 29">
              <a:extLst>
                <a:ext uri="{FF2B5EF4-FFF2-40B4-BE49-F238E27FC236}">
                  <a16:creationId xmlns:a16="http://schemas.microsoft.com/office/drawing/2014/main" id="{D635CA09-4089-4B4A-A5C7-A2C0C7BCF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2962"/>
              <a:ext cx="39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Rectangle 30">
              <a:extLst>
                <a:ext uri="{FF2B5EF4-FFF2-40B4-BE49-F238E27FC236}">
                  <a16:creationId xmlns:a16="http://schemas.microsoft.com/office/drawing/2014/main" id="{BB0F5E4A-7DF6-41A6-BFC8-09BA61E0B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962"/>
              <a:ext cx="40" cy="3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Rectangle 31">
              <a:extLst>
                <a:ext uri="{FF2B5EF4-FFF2-40B4-BE49-F238E27FC236}">
                  <a16:creationId xmlns:a16="http://schemas.microsoft.com/office/drawing/2014/main" id="{011D6F87-1BAC-4CE0-816B-BAB4A7757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3041"/>
              <a:ext cx="79" cy="39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Rectangle 32">
              <a:extLst>
                <a:ext uri="{FF2B5EF4-FFF2-40B4-BE49-F238E27FC236}">
                  <a16:creationId xmlns:a16="http://schemas.microsoft.com/office/drawing/2014/main" id="{47BEFDDA-4E05-49CD-9A4F-9116375E1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3041"/>
              <a:ext cx="79" cy="39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Rectangle 33">
              <a:extLst>
                <a:ext uri="{FF2B5EF4-FFF2-40B4-BE49-F238E27FC236}">
                  <a16:creationId xmlns:a16="http://schemas.microsoft.com/office/drawing/2014/main" id="{F5B1E500-3334-4E99-B702-85913E9DF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726"/>
              <a:ext cx="237" cy="39"/>
            </a:xfrm>
            <a:prstGeom prst="rect">
              <a:avLst/>
            </a:prstGeom>
            <a:solidFill>
              <a:srgbClr val="FFD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Rectangle 34">
              <a:extLst>
                <a:ext uri="{FF2B5EF4-FFF2-40B4-BE49-F238E27FC236}">
                  <a16:creationId xmlns:a16="http://schemas.microsoft.com/office/drawing/2014/main" id="{CAEEF8C0-DF02-45E8-B780-F89722FEA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292"/>
              <a:ext cx="316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Rectangle 35">
              <a:extLst>
                <a:ext uri="{FF2B5EF4-FFF2-40B4-BE49-F238E27FC236}">
                  <a16:creationId xmlns:a16="http://schemas.microsoft.com/office/drawing/2014/main" id="{487C72B3-292F-45F0-9BCD-6CEB267F3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" y="2371"/>
              <a:ext cx="158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Rectangle 36">
              <a:extLst>
                <a:ext uri="{FF2B5EF4-FFF2-40B4-BE49-F238E27FC236}">
                  <a16:creationId xmlns:a16="http://schemas.microsoft.com/office/drawing/2014/main" id="{06965E3F-2FC5-4851-82A6-20F90ED7E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371"/>
              <a:ext cx="119" cy="40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Rectangle 37">
              <a:extLst>
                <a:ext uri="{FF2B5EF4-FFF2-40B4-BE49-F238E27FC236}">
                  <a16:creationId xmlns:a16="http://schemas.microsoft.com/office/drawing/2014/main" id="{4F459939-8245-436E-962C-F5CCCCB96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607"/>
              <a:ext cx="79" cy="1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Rectangle 38">
              <a:extLst>
                <a:ext uri="{FF2B5EF4-FFF2-40B4-BE49-F238E27FC236}">
                  <a16:creationId xmlns:a16="http://schemas.microsoft.com/office/drawing/2014/main" id="{DA6750C4-DC2C-4FF6-BB2E-6CA645DA7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686"/>
              <a:ext cx="474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Rectangle 39">
              <a:extLst>
                <a:ext uri="{FF2B5EF4-FFF2-40B4-BE49-F238E27FC236}">
                  <a16:creationId xmlns:a16="http://schemas.microsoft.com/office/drawing/2014/main" id="{465528A9-B563-4949-8516-65F7D5750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607"/>
              <a:ext cx="79" cy="1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Rectangle 40">
              <a:extLst>
                <a:ext uri="{FF2B5EF4-FFF2-40B4-BE49-F238E27FC236}">
                  <a16:creationId xmlns:a16="http://schemas.microsoft.com/office/drawing/2014/main" id="{633EA9DC-B552-4A49-B1B9-8F638862B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5" y="2607"/>
              <a:ext cx="39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Rectangle 41">
              <a:extLst>
                <a:ext uri="{FF2B5EF4-FFF2-40B4-BE49-F238E27FC236}">
                  <a16:creationId xmlns:a16="http://schemas.microsoft.com/office/drawing/2014/main" id="{4CDFBB4D-2C18-4C8A-BE59-86BCC5BA01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2647"/>
              <a:ext cx="39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Rectangle 42">
              <a:extLst>
                <a:ext uri="{FF2B5EF4-FFF2-40B4-BE49-F238E27FC236}">
                  <a16:creationId xmlns:a16="http://schemas.microsoft.com/office/drawing/2014/main" id="{154AF689-3A6E-48FB-95D6-F423F0FA2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647"/>
              <a:ext cx="40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Rectangle 43">
              <a:extLst>
                <a:ext uri="{FF2B5EF4-FFF2-40B4-BE49-F238E27FC236}">
                  <a16:creationId xmlns:a16="http://schemas.microsoft.com/office/drawing/2014/main" id="{4A676C15-5BAC-4DFA-BA6C-E4678544E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" y="2568"/>
              <a:ext cx="158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Rectangle 44">
              <a:extLst>
                <a:ext uri="{FF2B5EF4-FFF2-40B4-BE49-F238E27FC236}">
                  <a16:creationId xmlns:a16="http://schemas.microsoft.com/office/drawing/2014/main" id="{6E0A89DF-BCCB-42A0-BE07-88AE09FC5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6" y="2647"/>
              <a:ext cx="79" cy="39"/>
            </a:xfrm>
            <a:prstGeom prst="rect">
              <a:avLst/>
            </a:prstGeom>
            <a:solidFill>
              <a:srgbClr val="FFB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Rectangle 45">
              <a:extLst>
                <a:ext uri="{FF2B5EF4-FFF2-40B4-BE49-F238E27FC236}">
                  <a16:creationId xmlns:a16="http://schemas.microsoft.com/office/drawing/2014/main" id="{86A2C92C-C77C-439A-B581-7E9F74504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607"/>
              <a:ext cx="40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Rectangle 46">
              <a:extLst>
                <a:ext uri="{FF2B5EF4-FFF2-40B4-BE49-F238E27FC236}">
                  <a16:creationId xmlns:a16="http://schemas.microsoft.com/office/drawing/2014/main" id="{E87E615C-02BF-41DF-9263-7242BB72A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489"/>
              <a:ext cx="79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47">
              <a:extLst>
                <a:ext uri="{FF2B5EF4-FFF2-40B4-BE49-F238E27FC236}">
                  <a16:creationId xmlns:a16="http://schemas.microsoft.com/office/drawing/2014/main" id="{E8AF4CE6-9A4F-4B63-A9D2-C6D9EEB5D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489"/>
              <a:ext cx="39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48">
              <a:extLst>
                <a:ext uri="{FF2B5EF4-FFF2-40B4-BE49-F238E27FC236}">
                  <a16:creationId xmlns:a16="http://schemas.microsoft.com/office/drawing/2014/main" id="{C4D755AE-BB96-47B4-A924-C558D2C5A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765"/>
              <a:ext cx="395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49">
              <a:extLst>
                <a:ext uri="{FF2B5EF4-FFF2-40B4-BE49-F238E27FC236}">
                  <a16:creationId xmlns:a16="http://schemas.microsoft.com/office/drawing/2014/main" id="{5386B8BF-6588-4E72-B86D-30C58F85B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3001"/>
              <a:ext cx="39" cy="4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50">
              <a:extLst>
                <a:ext uri="{FF2B5EF4-FFF2-40B4-BE49-F238E27FC236}">
                  <a16:creationId xmlns:a16="http://schemas.microsoft.com/office/drawing/2014/main" id="{86140BB0-5A64-4CBA-B5C3-CCEE99FEC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3001"/>
              <a:ext cx="40" cy="4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51">
              <a:extLst>
                <a:ext uri="{FF2B5EF4-FFF2-40B4-BE49-F238E27FC236}">
                  <a16:creationId xmlns:a16="http://schemas.microsoft.com/office/drawing/2014/main" id="{1D602E80-AAB6-4444-AECC-6C14B478C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2883"/>
              <a:ext cx="395" cy="40"/>
            </a:xfrm>
            <a:prstGeom prst="rect">
              <a:avLst/>
            </a:prstGeom>
            <a:solidFill>
              <a:srgbClr val="2B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52">
              <a:extLst>
                <a:ext uri="{FF2B5EF4-FFF2-40B4-BE49-F238E27FC236}">
                  <a16:creationId xmlns:a16="http://schemas.microsoft.com/office/drawing/2014/main" id="{2D7E9771-9A60-4961-BBD1-A2466F02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6" y="2883"/>
              <a:ext cx="79" cy="40"/>
            </a:xfrm>
            <a:prstGeom prst="rect">
              <a:avLst/>
            </a:prstGeom>
            <a:solidFill>
              <a:srgbClr val="FFE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53">
              <a:extLst>
                <a:ext uri="{FF2B5EF4-FFF2-40B4-BE49-F238E27FC236}">
                  <a16:creationId xmlns:a16="http://schemas.microsoft.com/office/drawing/2014/main" id="{D457E00C-B9D5-43D7-A8D4-BBF5659F59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2411"/>
              <a:ext cx="39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54">
              <a:extLst>
                <a:ext uri="{FF2B5EF4-FFF2-40B4-BE49-F238E27FC236}">
                  <a16:creationId xmlns:a16="http://schemas.microsoft.com/office/drawing/2014/main" id="{BD854016-F2C8-45A3-A595-1F7E98274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411"/>
              <a:ext cx="119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Rectangle 55">
              <a:extLst>
                <a:ext uri="{FF2B5EF4-FFF2-40B4-BE49-F238E27FC236}">
                  <a16:creationId xmlns:a16="http://schemas.microsoft.com/office/drawing/2014/main" id="{BA978580-6BF5-49C6-991D-C358F7778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371"/>
              <a:ext cx="237" cy="40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Rectangle 56">
              <a:extLst>
                <a:ext uri="{FF2B5EF4-FFF2-40B4-BE49-F238E27FC236}">
                  <a16:creationId xmlns:a16="http://schemas.microsoft.com/office/drawing/2014/main" id="{39772DE1-2B9F-45E5-A234-3B76782D4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411"/>
              <a:ext cx="40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57">
              <a:extLst>
                <a:ext uri="{FF2B5EF4-FFF2-40B4-BE49-F238E27FC236}">
                  <a16:creationId xmlns:a16="http://schemas.microsoft.com/office/drawing/2014/main" id="{4865EB84-8AF2-4D49-947B-4D4133183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411"/>
              <a:ext cx="118" cy="39"/>
            </a:xfrm>
            <a:prstGeom prst="rect">
              <a:avLst/>
            </a:prstGeom>
            <a:solidFill>
              <a:srgbClr val="FCF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58">
              <a:extLst>
                <a:ext uri="{FF2B5EF4-FFF2-40B4-BE49-F238E27FC236}">
                  <a16:creationId xmlns:a16="http://schemas.microsoft.com/office/drawing/2014/main" id="{919AC238-0926-4DD1-AED2-5BCB8933C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2371"/>
              <a:ext cx="39" cy="7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59">
              <a:extLst>
                <a:ext uri="{FF2B5EF4-FFF2-40B4-BE49-F238E27FC236}">
                  <a16:creationId xmlns:a16="http://schemas.microsoft.com/office/drawing/2014/main" id="{23F2A498-A1F6-4BD0-B932-C825B324A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371"/>
              <a:ext cx="40" cy="79"/>
            </a:xfrm>
            <a:prstGeom prst="rect">
              <a:avLst/>
            </a:prstGeom>
            <a:solidFill>
              <a:srgbClr val="BB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60">
              <a:extLst>
                <a:ext uri="{FF2B5EF4-FFF2-40B4-BE49-F238E27FC236}">
                  <a16:creationId xmlns:a16="http://schemas.microsoft.com/office/drawing/2014/main" id="{BA222D07-6837-4230-BFAF-19E744099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" y="2607"/>
              <a:ext cx="40" cy="40"/>
            </a:xfrm>
            <a:prstGeom prst="rect">
              <a:avLst/>
            </a:prstGeom>
            <a:solidFill>
              <a:srgbClr val="FFB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61">
              <a:extLst>
                <a:ext uri="{FF2B5EF4-FFF2-40B4-BE49-F238E27FC236}">
                  <a16:creationId xmlns:a16="http://schemas.microsoft.com/office/drawing/2014/main" id="{F2CED1B9-BFB4-4872-8651-2BC24415B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" y="2607"/>
              <a:ext cx="39" cy="40"/>
            </a:xfrm>
            <a:prstGeom prst="rect">
              <a:avLst/>
            </a:prstGeom>
            <a:solidFill>
              <a:srgbClr val="FFB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929884C9-0171-4115-AD4C-B785D70E172E}"/>
              </a:ext>
            </a:extLst>
          </p:cNvPr>
          <p:cNvGrpSpPr/>
          <p:nvPr/>
        </p:nvGrpSpPr>
        <p:grpSpPr>
          <a:xfrm>
            <a:off x="3353846" y="525094"/>
            <a:ext cx="5484309" cy="1292795"/>
            <a:chOff x="2598087" y="525094"/>
            <a:chExt cx="5484309" cy="1292795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BDCB4F2A-BB17-4B5C-92BD-8C04C7F9C3C5}"/>
                </a:ext>
              </a:extLst>
            </p:cNvPr>
            <p:cNvSpPr/>
            <p:nvPr/>
          </p:nvSpPr>
          <p:spPr>
            <a:xfrm>
              <a:off x="2598087" y="525094"/>
              <a:ext cx="5484309" cy="1292795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35" name="Picture 434">
              <a:extLst>
                <a:ext uri="{FF2B5EF4-FFF2-40B4-BE49-F238E27FC236}">
                  <a16:creationId xmlns:a16="http://schemas.microsoft.com/office/drawing/2014/main" id="{53927A06-0FDF-4579-8D93-1CE769455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8838" y="626317"/>
              <a:ext cx="4535817" cy="859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3142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:dissolve/>
      </p:transition>
    </mc:Choice>
    <mc:Fallback>
      <p:transition spd="slow" advClick="0" advTm="10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-0.49935 -0.10047 " pathEditMode="relative" rAng="0" ptsTypes="AA">
                                      <p:cBhvr>
                                        <p:cTn id="6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74" y="-50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0.54454 -0.08426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27" y="-42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2.5E-6 3.33333E-6 L -0.00222 -0.24746 " pathEditMode="relative" rAng="0" ptsTypes="AA">
                                      <p:cBhvr>
                                        <p:cTn id="62" dur="275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238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" presetClass="emp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Scale>
                                      <p:cBhvr>
                                        <p:cTn id="64" dur="2750" fill="hold"/>
                                        <p:tgtEl>
                                          <p:spTgt spid="108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5">
            <a:extLst>
              <a:ext uri="{FF2B5EF4-FFF2-40B4-BE49-F238E27FC236}">
                <a16:creationId xmlns:a16="http://schemas.microsoft.com/office/drawing/2014/main" id="{EF387DC3-ECC9-4F95-88AD-4BD465A19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8962" y="-257266"/>
            <a:ext cx="5315236" cy="7476591"/>
          </a:xfrm>
          <a:prstGeom prst="rect">
            <a:avLst/>
          </a:prstGeom>
          <a:solidFill>
            <a:srgbClr val="1F39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5">
            <a:extLst>
              <a:ext uri="{FF2B5EF4-FFF2-40B4-BE49-F238E27FC236}">
                <a16:creationId xmlns:a16="http://schemas.microsoft.com/office/drawing/2014/main" id="{7DE0E63D-99ED-4CDB-BAE9-70E7F6E85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9113" y="-257266"/>
            <a:ext cx="5400510" cy="7476590"/>
          </a:xfrm>
          <a:prstGeom prst="rect">
            <a:avLst/>
          </a:prstGeom>
          <a:solidFill>
            <a:srgbClr val="1F39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81C6A07-6712-4608-B31E-D58398B35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0902" y="-257266"/>
            <a:ext cx="5315236" cy="7476591"/>
          </a:xfrm>
          <a:prstGeom prst="rect">
            <a:avLst/>
          </a:prstGeom>
          <a:solidFill>
            <a:srgbClr val="1F39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3">
            <a:extLst>
              <a:ext uri="{FF2B5EF4-FFF2-40B4-BE49-F238E27FC236}">
                <a16:creationId xmlns:a16="http://schemas.microsoft.com/office/drawing/2014/main" id="{4A0AE792-1684-43A6-BD4E-D95930D7A76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1050984" y="-254001"/>
            <a:ext cx="6262053" cy="747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AutoShape 3">
            <a:extLst>
              <a:ext uri="{FF2B5EF4-FFF2-40B4-BE49-F238E27FC236}">
                <a16:creationId xmlns:a16="http://schemas.microsoft.com/office/drawing/2014/main" id="{DF01034B-62ED-4AB0-9955-42EC36E94E0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68880" y="-254001"/>
            <a:ext cx="6262053" cy="747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AutoShape 3">
            <a:extLst>
              <a:ext uri="{FF2B5EF4-FFF2-40B4-BE49-F238E27FC236}">
                <a16:creationId xmlns:a16="http://schemas.microsoft.com/office/drawing/2014/main" id="{B36AA544-51E6-47CC-A87B-EE49CD7B4C4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889031" y="-254001"/>
            <a:ext cx="6262054" cy="747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07E34C42-C413-4A1A-BD1D-12F2EF1F4D4E}"/>
              </a:ext>
            </a:extLst>
          </p:cNvPr>
          <p:cNvSpPr>
            <a:spLocks/>
          </p:cNvSpPr>
          <p:nvPr/>
        </p:nvSpPr>
        <p:spPr bwMode="auto">
          <a:xfrm>
            <a:off x="2589365" y="5005732"/>
            <a:ext cx="1217803" cy="2210328"/>
          </a:xfrm>
          <a:custGeom>
            <a:avLst/>
            <a:gdLst>
              <a:gd name="T0" fmla="*/ 351 w 373"/>
              <a:gd name="T1" fmla="*/ 571 h 677"/>
              <a:gd name="T2" fmla="*/ 351 w 373"/>
              <a:gd name="T3" fmla="*/ 487 h 677"/>
              <a:gd name="T4" fmla="*/ 324 w 373"/>
              <a:gd name="T5" fmla="*/ 487 h 677"/>
              <a:gd name="T6" fmla="*/ 324 w 373"/>
              <a:gd name="T7" fmla="*/ 389 h 677"/>
              <a:gd name="T8" fmla="*/ 299 w 373"/>
              <a:gd name="T9" fmla="*/ 389 h 677"/>
              <a:gd name="T10" fmla="*/ 299 w 373"/>
              <a:gd name="T11" fmla="*/ 340 h 677"/>
              <a:gd name="T12" fmla="*/ 271 w 373"/>
              <a:gd name="T13" fmla="*/ 340 h 677"/>
              <a:gd name="T14" fmla="*/ 271 w 373"/>
              <a:gd name="T15" fmla="*/ 241 h 677"/>
              <a:gd name="T16" fmla="*/ 246 w 373"/>
              <a:gd name="T17" fmla="*/ 241 h 677"/>
              <a:gd name="T18" fmla="*/ 246 w 373"/>
              <a:gd name="T19" fmla="*/ 143 h 677"/>
              <a:gd name="T20" fmla="*/ 222 w 373"/>
              <a:gd name="T21" fmla="*/ 143 h 677"/>
              <a:gd name="T22" fmla="*/ 222 w 373"/>
              <a:gd name="T23" fmla="*/ 51 h 677"/>
              <a:gd name="T24" fmla="*/ 195 w 373"/>
              <a:gd name="T25" fmla="*/ 51 h 677"/>
              <a:gd name="T26" fmla="*/ 195 w 373"/>
              <a:gd name="T27" fmla="*/ 0 h 677"/>
              <a:gd name="T28" fmla="*/ 166 w 373"/>
              <a:gd name="T29" fmla="*/ 0 h 677"/>
              <a:gd name="T30" fmla="*/ 166 w 373"/>
              <a:gd name="T31" fmla="*/ 98 h 677"/>
              <a:gd name="T32" fmla="*/ 138 w 373"/>
              <a:gd name="T33" fmla="*/ 98 h 677"/>
              <a:gd name="T34" fmla="*/ 138 w 373"/>
              <a:gd name="T35" fmla="*/ 190 h 677"/>
              <a:gd name="T36" fmla="*/ 111 w 373"/>
              <a:gd name="T37" fmla="*/ 190 h 677"/>
              <a:gd name="T38" fmla="*/ 111 w 373"/>
              <a:gd name="T39" fmla="*/ 290 h 677"/>
              <a:gd name="T40" fmla="*/ 83 w 373"/>
              <a:gd name="T41" fmla="*/ 290 h 677"/>
              <a:gd name="T42" fmla="*/ 83 w 373"/>
              <a:gd name="T43" fmla="*/ 389 h 677"/>
              <a:gd name="T44" fmla="*/ 80 w 373"/>
              <a:gd name="T45" fmla="*/ 389 h 677"/>
              <a:gd name="T46" fmla="*/ 55 w 373"/>
              <a:gd name="T47" fmla="*/ 389 h 677"/>
              <a:gd name="T48" fmla="*/ 55 w 373"/>
              <a:gd name="T49" fmla="*/ 487 h 677"/>
              <a:gd name="T50" fmla="*/ 49 w 373"/>
              <a:gd name="T51" fmla="*/ 487 h 677"/>
              <a:gd name="T52" fmla="*/ 27 w 373"/>
              <a:gd name="T53" fmla="*/ 487 h 677"/>
              <a:gd name="T54" fmla="*/ 27 w 373"/>
              <a:gd name="T55" fmla="*/ 571 h 677"/>
              <a:gd name="T56" fmla="*/ 0 w 373"/>
              <a:gd name="T57" fmla="*/ 571 h 677"/>
              <a:gd name="T58" fmla="*/ 0 w 373"/>
              <a:gd name="T59" fmla="*/ 677 h 677"/>
              <a:gd name="T60" fmla="*/ 373 w 373"/>
              <a:gd name="T61" fmla="*/ 677 h 677"/>
              <a:gd name="T62" fmla="*/ 373 w 373"/>
              <a:gd name="T63" fmla="*/ 571 h 677"/>
              <a:gd name="T64" fmla="*/ 351 w 373"/>
              <a:gd name="T65" fmla="*/ 5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677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1" y="340"/>
                </a:lnTo>
                <a:lnTo>
                  <a:pt x="271" y="241"/>
                </a:lnTo>
                <a:lnTo>
                  <a:pt x="246" y="241"/>
                </a:lnTo>
                <a:lnTo>
                  <a:pt x="246" y="143"/>
                </a:lnTo>
                <a:lnTo>
                  <a:pt x="222" y="143"/>
                </a:lnTo>
                <a:lnTo>
                  <a:pt x="222" y="51"/>
                </a:lnTo>
                <a:lnTo>
                  <a:pt x="195" y="51"/>
                </a:lnTo>
                <a:lnTo>
                  <a:pt x="195" y="0"/>
                </a:lnTo>
                <a:lnTo>
                  <a:pt x="166" y="0"/>
                </a:lnTo>
                <a:lnTo>
                  <a:pt x="166" y="98"/>
                </a:lnTo>
                <a:lnTo>
                  <a:pt x="138" y="98"/>
                </a:lnTo>
                <a:lnTo>
                  <a:pt x="138" y="190"/>
                </a:lnTo>
                <a:lnTo>
                  <a:pt x="111" y="190"/>
                </a:lnTo>
                <a:lnTo>
                  <a:pt x="111" y="290"/>
                </a:lnTo>
                <a:lnTo>
                  <a:pt x="83" y="290"/>
                </a:lnTo>
                <a:lnTo>
                  <a:pt x="83" y="389"/>
                </a:lnTo>
                <a:lnTo>
                  <a:pt x="80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677"/>
                </a:lnTo>
                <a:lnTo>
                  <a:pt x="373" y="677"/>
                </a:lnTo>
                <a:lnTo>
                  <a:pt x="373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00A6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76AF72DF-D807-45E3-AFB6-32D9F12E2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2024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29ABA046-FD11-4CA2-8D33-22C196FA9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2024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84B3583F-4E51-41C6-B879-0FEB009B7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9C2D38A0-4B0F-4CE7-A967-BD179B348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7A60F426-6A8B-4430-8D44-F3D6435AE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id="{3F939CA9-B431-4476-B419-A08A3137B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59486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1FF6C657-1B05-47EF-B6FC-65656E252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59486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21">
            <a:extLst>
              <a:ext uri="{FF2B5EF4-FFF2-40B4-BE49-F238E27FC236}">
                <a16:creationId xmlns:a16="http://schemas.microsoft.com/office/drawing/2014/main" id="{48D6B0B4-4924-40EB-811F-BE408C418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121846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1C5AD884-BE60-442E-AA0D-F2ECA5239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121846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23">
            <a:extLst>
              <a:ext uri="{FF2B5EF4-FFF2-40B4-BE49-F238E27FC236}">
                <a16:creationId xmlns:a16="http://schemas.microsoft.com/office/drawing/2014/main" id="{8CAFEDC9-7B43-4334-AB8B-77B079F9E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24">
            <a:extLst>
              <a:ext uri="{FF2B5EF4-FFF2-40B4-BE49-F238E27FC236}">
                <a16:creationId xmlns:a16="http://schemas.microsoft.com/office/drawing/2014/main" id="{CEFFF953-667A-4AE6-8936-879E429AB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25">
            <a:extLst>
              <a:ext uri="{FF2B5EF4-FFF2-40B4-BE49-F238E27FC236}">
                <a16:creationId xmlns:a16="http://schemas.microsoft.com/office/drawing/2014/main" id="{FF6402C3-8C08-4029-994E-14761D567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26">
            <a:extLst>
              <a:ext uri="{FF2B5EF4-FFF2-40B4-BE49-F238E27FC236}">
                <a16:creationId xmlns:a16="http://schemas.microsoft.com/office/drawing/2014/main" id="{28E230F7-A66C-4DCB-8A07-ADF5D15C9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F92259AE-1C5E-4BC6-BFE2-589497389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512DEDF4-77AF-4702-A81E-7D33BC92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29">
            <a:extLst>
              <a:ext uri="{FF2B5EF4-FFF2-40B4-BE49-F238E27FC236}">
                <a16:creationId xmlns:a16="http://schemas.microsoft.com/office/drawing/2014/main" id="{6936C72A-012F-4BB0-8EF0-30E424425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179308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30">
            <a:extLst>
              <a:ext uri="{FF2B5EF4-FFF2-40B4-BE49-F238E27FC236}">
                <a16:creationId xmlns:a16="http://schemas.microsoft.com/office/drawing/2014/main" id="{3AD2AC32-68AA-4904-A33B-76A1EDE31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179308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31">
            <a:extLst>
              <a:ext uri="{FF2B5EF4-FFF2-40B4-BE49-F238E27FC236}">
                <a16:creationId xmlns:a16="http://schemas.microsoft.com/office/drawing/2014/main" id="{66C10B1D-6D6B-4B67-9A82-37CBD9AB5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2410147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32">
            <a:extLst>
              <a:ext uri="{FF2B5EF4-FFF2-40B4-BE49-F238E27FC236}">
                <a16:creationId xmlns:a16="http://schemas.microsoft.com/office/drawing/2014/main" id="{D1378ABE-159A-4FAF-944A-723AA0A24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2410147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33">
            <a:extLst>
              <a:ext uri="{FF2B5EF4-FFF2-40B4-BE49-F238E27FC236}">
                <a16:creationId xmlns:a16="http://schemas.microsoft.com/office/drawing/2014/main" id="{3A53467E-AE36-4AC3-8F61-64553F387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4">
            <a:extLst>
              <a:ext uri="{FF2B5EF4-FFF2-40B4-BE49-F238E27FC236}">
                <a16:creationId xmlns:a16="http://schemas.microsoft.com/office/drawing/2014/main" id="{4A8D4885-7CCE-4AD0-B28D-BEC255E8F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7455C393-973C-430B-BE96-6ED4F3256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36">
            <a:extLst>
              <a:ext uri="{FF2B5EF4-FFF2-40B4-BE49-F238E27FC236}">
                <a16:creationId xmlns:a16="http://schemas.microsoft.com/office/drawing/2014/main" id="{ED980E48-A8C6-432B-8C0B-4BFEA1EE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37">
            <a:extLst>
              <a:ext uri="{FF2B5EF4-FFF2-40B4-BE49-F238E27FC236}">
                <a16:creationId xmlns:a16="http://schemas.microsoft.com/office/drawing/2014/main" id="{9F30BABC-2F12-4B48-964E-1B9E8D3B6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38">
            <a:extLst>
              <a:ext uri="{FF2B5EF4-FFF2-40B4-BE49-F238E27FC236}">
                <a16:creationId xmlns:a16="http://schemas.microsoft.com/office/drawing/2014/main" id="{133469CE-290D-4C3A-B3FB-52130DF8C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39">
            <a:extLst>
              <a:ext uri="{FF2B5EF4-FFF2-40B4-BE49-F238E27FC236}">
                <a16:creationId xmlns:a16="http://schemas.microsoft.com/office/drawing/2014/main" id="{C1460786-D04F-431E-81E1-E1EF1B618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298803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40">
            <a:extLst>
              <a:ext uri="{FF2B5EF4-FFF2-40B4-BE49-F238E27FC236}">
                <a16:creationId xmlns:a16="http://schemas.microsoft.com/office/drawing/2014/main" id="{1135E708-F1B4-4C5A-A163-3CAD9E28D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298803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41">
            <a:extLst>
              <a:ext uri="{FF2B5EF4-FFF2-40B4-BE49-F238E27FC236}">
                <a16:creationId xmlns:a16="http://schemas.microsoft.com/office/drawing/2014/main" id="{6DBB3AC6-99AC-4042-A511-C2FC23F28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360836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42">
            <a:extLst>
              <a:ext uri="{FF2B5EF4-FFF2-40B4-BE49-F238E27FC236}">
                <a16:creationId xmlns:a16="http://schemas.microsoft.com/office/drawing/2014/main" id="{C2145ED2-139B-4A81-BE45-F445734F6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360836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43">
            <a:extLst>
              <a:ext uri="{FF2B5EF4-FFF2-40B4-BE49-F238E27FC236}">
                <a16:creationId xmlns:a16="http://schemas.microsoft.com/office/drawing/2014/main" id="{B95C87BA-1718-450B-80EA-D0A20FF9E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44">
            <a:extLst>
              <a:ext uri="{FF2B5EF4-FFF2-40B4-BE49-F238E27FC236}">
                <a16:creationId xmlns:a16="http://schemas.microsoft.com/office/drawing/2014/main" id="{413E37CB-67FE-4DDE-819E-D38178350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45">
            <a:extLst>
              <a:ext uri="{FF2B5EF4-FFF2-40B4-BE49-F238E27FC236}">
                <a16:creationId xmlns:a16="http://schemas.microsoft.com/office/drawing/2014/main" id="{F413F2C7-A5C1-41A2-9435-FA782F907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46">
            <a:extLst>
              <a:ext uri="{FF2B5EF4-FFF2-40B4-BE49-F238E27FC236}">
                <a16:creationId xmlns:a16="http://schemas.microsoft.com/office/drawing/2014/main" id="{CB66E2B1-1227-4878-89BE-4F11CA659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47">
            <a:extLst>
              <a:ext uri="{FF2B5EF4-FFF2-40B4-BE49-F238E27FC236}">
                <a16:creationId xmlns:a16="http://schemas.microsoft.com/office/drawing/2014/main" id="{D2BCD779-1831-4CA5-9FD3-541D070D7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48">
            <a:extLst>
              <a:ext uri="{FF2B5EF4-FFF2-40B4-BE49-F238E27FC236}">
                <a16:creationId xmlns:a16="http://schemas.microsoft.com/office/drawing/2014/main" id="{1CAC5CE8-7978-47A7-8016-AF54FDA66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49">
            <a:extLst>
              <a:ext uri="{FF2B5EF4-FFF2-40B4-BE49-F238E27FC236}">
                <a16:creationId xmlns:a16="http://schemas.microsoft.com/office/drawing/2014/main" id="{53261810-D736-41EB-B9BC-EFF025BFF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418298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50">
            <a:extLst>
              <a:ext uri="{FF2B5EF4-FFF2-40B4-BE49-F238E27FC236}">
                <a16:creationId xmlns:a16="http://schemas.microsoft.com/office/drawing/2014/main" id="{7CC66D3A-3406-433C-9B80-F53750A20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418298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51">
            <a:extLst>
              <a:ext uri="{FF2B5EF4-FFF2-40B4-BE49-F238E27FC236}">
                <a16:creationId xmlns:a16="http://schemas.microsoft.com/office/drawing/2014/main" id="{484CCAE1-C5A1-4A4A-BDA5-25B617B00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480330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52">
            <a:extLst>
              <a:ext uri="{FF2B5EF4-FFF2-40B4-BE49-F238E27FC236}">
                <a16:creationId xmlns:a16="http://schemas.microsoft.com/office/drawing/2014/main" id="{84848900-AF8A-4F7E-BC42-F3C4D75A1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480330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53">
            <a:extLst>
              <a:ext uri="{FF2B5EF4-FFF2-40B4-BE49-F238E27FC236}">
                <a16:creationId xmlns:a16="http://schemas.microsoft.com/office/drawing/2014/main" id="{CAD33BE0-80F9-41ED-9FFA-7F4A974CC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54">
            <a:extLst>
              <a:ext uri="{FF2B5EF4-FFF2-40B4-BE49-F238E27FC236}">
                <a16:creationId xmlns:a16="http://schemas.microsoft.com/office/drawing/2014/main" id="{CA42A446-4131-459D-8C2A-0D96FAE81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55">
            <a:extLst>
              <a:ext uri="{FF2B5EF4-FFF2-40B4-BE49-F238E27FC236}">
                <a16:creationId xmlns:a16="http://schemas.microsoft.com/office/drawing/2014/main" id="{D39DEF9A-0B4C-4A21-84FE-BF37AA220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ABC0379A-5AE7-4BD3-98D2-E22016624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57">
            <a:extLst>
              <a:ext uri="{FF2B5EF4-FFF2-40B4-BE49-F238E27FC236}">
                <a16:creationId xmlns:a16="http://schemas.microsoft.com/office/drawing/2014/main" id="{5020F975-657D-4784-9E7A-9780C5EB7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58">
            <a:extLst>
              <a:ext uri="{FF2B5EF4-FFF2-40B4-BE49-F238E27FC236}">
                <a16:creationId xmlns:a16="http://schemas.microsoft.com/office/drawing/2014/main" id="{5AB43381-7AED-4B44-B55F-C8C8F7D0A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59">
            <a:extLst>
              <a:ext uri="{FF2B5EF4-FFF2-40B4-BE49-F238E27FC236}">
                <a16:creationId xmlns:a16="http://schemas.microsoft.com/office/drawing/2014/main" id="{A4293DE6-DE11-4043-A7E5-D3A02FD47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537792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60">
            <a:extLst>
              <a:ext uri="{FF2B5EF4-FFF2-40B4-BE49-F238E27FC236}">
                <a16:creationId xmlns:a16="http://schemas.microsoft.com/office/drawing/2014/main" id="{88BDBFFE-348F-4FA9-8587-BEDB3548D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537792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61">
            <a:extLst>
              <a:ext uri="{FF2B5EF4-FFF2-40B4-BE49-F238E27FC236}">
                <a16:creationId xmlns:a16="http://schemas.microsoft.com/office/drawing/2014/main" id="{C2CEBCD6-FCD9-476C-AD9F-AF586FADB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600152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62">
            <a:extLst>
              <a:ext uri="{FF2B5EF4-FFF2-40B4-BE49-F238E27FC236}">
                <a16:creationId xmlns:a16="http://schemas.microsoft.com/office/drawing/2014/main" id="{346C7870-6E0C-4E34-AEB6-C5D1D0C7E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600152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63">
            <a:extLst>
              <a:ext uri="{FF2B5EF4-FFF2-40B4-BE49-F238E27FC236}">
                <a16:creationId xmlns:a16="http://schemas.microsoft.com/office/drawing/2014/main" id="{250AEACD-6999-4166-9A5D-4E67E0BDB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64">
            <a:extLst>
              <a:ext uri="{FF2B5EF4-FFF2-40B4-BE49-F238E27FC236}">
                <a16:creationId xmlns:a16="http://schemas.microsoft.com/office/drawing/2014/main" id="{F4C44CA8-2298-4B41-B26E-71F7EB3DF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65">
            <a:extLst>
              <a:ext uri="{FF2B5EF4-FFF2-40B4-BE49-F238E27FC236}">
                <a16:creationId xmlns:a16="http://schemas.microsoft.com/office/drawing/2014/main" id="{79F80959-4584-4D2D-9AFF-1FE6BC46D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66">
            <a:extLst>
              <a:ext uri="{FF2B5EF4-FFF2-40B4-BE49-F238E27FC236}">
                <a16:creationId xmlns:a16="http://schemas.microsoft.com/office/drawing/2014/main" id="{4D4D160E-32A8-4475-83C3-6FC319DDF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22" y="709525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67">
            <a:extLst>
              <a:ext uri="{FF2B5EF4-FFF2-40B4-BE49-F238E27FC236}">
                <a16:creationId xmlns:a16="http://schemas.microsoft.com/office/drawing/2014/main" id="{B557AAA4-B37D-424B-A9BD-20E116755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75" y="709525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68">
            <a:extLst>
              <a:ext uri="{FF2B5EF4-FFF2-40B4-BE49-F238E27FC236}">
                <a16:creationId xmlns:a16="http://schemas.microsoft.com/office/drawing/2014/main" id="{A4A3ACA1-9DCC-4F58-BD49-76B376A9A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99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69">
            <a:extLst>
              <a:ext uri="{FF2B5EF4-FFF2-40B4-BE49-F238E27FC236}">
                <a16:creationId xmlns:a16="http://schemas.microsoft.com/office/drawing/2014/main" id="{EA248E6A-F56E-4F0E-87E2-CFCCA6920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287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70">
            <a:extLst>
              <a:ext uri="{FF2B5EF4-FFF2-40B4-BE49-F238E27FC236}">
                <a16:creationId xmlns:a16="http://schemas.microsoft.com/office/drawing/2014/main" id="{1FB688EF-D7E4-4ACB-9A48-85098814F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375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71">
            <a:extLst>
              <a:ext uri="{FF2B5EF4-FFF2-40B4-BE49-F238E27FC236}">
                <a16:creationId xmlns:a16="http://schemas.microsoft.com/office/drawing/2014/main" id="{4B8D374B-B46F-4D36-9849-487415109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10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72">
            <a:extLst>
              <a:ext uri="{FF2B5EF4-FFF2-40B4-BE49-F238E27FC236}">
                <a16:creationId xmlns:a16="http://schemas.microsoft.com/office/drawing/2014/main" id="{EED3F0C5-ADDD-44ED-AE78-903EECBB2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99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73">
            <a:extLst>
              <a:ext uri="{FF2B5EF4-FFF2-40B4-BE49-F238E27FC236}">
                <a16:creationId xmlns:a16="http://schemas.microsoft.com/office/drawing/2014/main" id="{34198981-B2EB-401B-A0C2-8CD9432F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287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74">
            <a:extLst>
              <a:ext uri="{FF2B5EF4-FFF2-40B4-BE49-F238E27FC236}">
                <a16:creationId xmlns:a16="http://schemas.microsoft.com/office/drawing/2014/main" id="{8C5415D3-98E8-4BBE-94CB-726AB4934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75" y="657614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Rectangle 75">
            <a:extLst>
              <a:ext uri="{FF2B5EF4-FFF2-40B4-BE49-F238E27FC236}">
                <a16:creationId xmlns:a16="http://schemas.microsoft.com/office/drawing/2014/main" id="{3C5327A0-120F-45D5-8B00-41B21EDB3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99" y="657614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3">
            <a:extLst>
              <a:ext uri="{FF2B5EF4-FFF2-40B4-BE49-F238E27FC236}">
                <a16:creationId xmlns:a16="http://schemas.microsoft.com/office/drawing/2014/main" id="{05299894-6283-49B9-B6A5-CA0E9F79B12E}"/>
              </a:ext>
            </a:extLst>
          </p:cNvPr>
          <p:cNvSpPr>
            <a:spLocks/>
          </p:cNvSpPr>
          <p:nvPr/>
        </p:nvSpPr>
        <p:spPr bwMode="auto">
          <a:xfrm>
            <a:off x="10986654" y="4803309"/>
            <a:ext cx="1217803" cy="2416016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2 w 373"/>
              <a:gd name="T17" fmla="*/ 291 h 740"/>
              <a:gd name="T18" fmla="*/ 262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3 w 373"/>
              <a:gd name="T41" fmla="*/ 242 h 740"/>
              <a:gd name="T42" fmla="*/ 103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2" y="291"/>
                </a:lnTo>
                <a:lnTo>
                  <a:pt x="262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11">
            <a:extLst>
              <a:ext uri="{FF2B5EF4-FFF2-40B4-BE49-F238E27FC236}">
                <a16:creationId xmlns:a16="http://schemas.microsoft.com/office/drawing/2014/main" id="{70AC351E-2674-4C01-8735-00D4BF51C01B}"/>
              </a:ext>
            </a:extLst>
          </p:cNvPr>
          <p:cNvSpPr>
            <a:spLocks/>
          </p:cNvSpPr>
          <p:nvPr/>
        </p:nvSpPr>
        <p:spPr bwMode="auto">
          <a:xfrm>
            <a:off x="6109229" y="5005732"/>
            <a:ext cx="1217803" cy="2210328"/>
          </a:xfrm>
          <a:custGeom>
            <a:avLst/>
            <a:gdLst>
              <a:gd name="T0" fmla="*/ 351 w 373"/>
              <a:gd name="T1" fmla="*/ 571 h 677"/>
              <a:gd name="T2" fmla="*/ 351 w 373"/>
              <a:gd name="T3" fmla="*/ 487 h 677"/>
              <a:gd name="T4" fmla="*/ 324 w 373"/>
              <a:gd name="T5" fmla="*/ 487 h 677"/>
              <a:gd name="T6" fmla="*/ 324 w 373"/>
              <a:gd name="T7" fmla="*/ 389 h 677"/>
              <a:gd name="T8" fmla="*/ 299 w 373"/>
              <a:gd name="T9" fmla="*/ 389 h 677"/>
              <a:gd name="T10" fmla="*/ 299 w 373"/>
              <a:gd name="T11" fmla="*/ 340 h 677"/>
              <a:gd name="T12" fmla="*/ 271 w 373"/>
              <a:gd name="T13" fmla="*/ 340 h 677"/>
              <a:gd name="T14" fmla="*/ 271 w 373"/>
              <a:gd name="T15" fmla="*/ 241 h 677"/>
              <a:gd name="T16" fmla="*/ 246 w 373"/>
              <a:gd name="T17" fmla="*/ 241 h 677"/>
              <a:gd name="T18" fmla="*/ 246 w 373"/>
              <a:gd name="T19" fmla="*/ 143 h 677"/>
              <a:gd name="T20" fmla="*/ 222 w 373"/>
              <a:gd name="T21" fmla="*/ 143 h 677"/>
              <a:gd name="T22" fmla="*/ 222 w 373"/>
              <a:gd name="T23" fmla="*/ 51 h 677"/>
              <a:gd name="T24" fmla="*/ 195 w 373"/>
              <a:gd name="T25" fmla="*/ 51 h 677"/>
              <a:gd name="T26" fmla="*/ 195 w 373"/>
              <a:gd name="T27" fmla="*/ 0 h 677"/>
              <a:gd name="T28" fmla="*/ 166 w 373"/>
              <a:gd name="T29" fmla="*/ 0 h 677"/>
              <a:gd name="T30" fmla="*/ 166 w 373"/>
              <a:gd name="T31" fmla="*/ 98 h 677"/>
              <a:gd name="T32" fmla="*/ 138 w 373"/>
              <a:gd name="T33" fmla="*/ 98 h 677"/>
              <a:gd name="T34" fmla="*/ 138 w 373"/>
              <a:gd name="T35" fmla="*/ 190 h 677"/>
              <a:gd name="T36" fmla="*/ 111 w 373"/>
              <a:gd name="T37" fmla="*/ 190 h 677"/>
              <a:gd name="T38" fmla="*/ 111 w 373"/>
              <a:gd name="T39" fmla="*/ 290 h 677"/>
              <a:gd name="T40" fmla="*/ 83 w 373"/>
              <a:gd name="T41" fmla="*/ 290 h 677"/>
              <a:gd name="T42" fmla="*/ 83 w 373"/>
              <a:gd name="T43" fmla="*/ 389 h 677"/>
              <a:gd name="T44" fmla="*/ 80 w 373"/>
              <a:gd name="T45" fmla="*/ 389 h 677"/>
              <a:gd name="T46" fmla="*/ 55 w 373"/>
              <a:gd name="T47" fmla="*/ 389 h 677"/>
              <a:gd name="T48" fmla="*/ 55 w 373"/>
              <a:gd name="T49" fmla="*/ 487 h 677"/>
              <a:gd name="T50" fmla="*/ 49 w 373"/>
              <a:gd name="T51" fmla="*/ 487 h 677"/>
              <a:gd name="T52" fmla="*/ 27 w 373"/>
              <a:gd name="T53" fmla="*/ 487 h 677"/>
              <a:gd name="T54" fmla="*/ 27 w 373"/>
              <a:gd name="T55" fmla="*/ 571 h 677"/>
              <a:gd name="T56" fmla="*/ 0 w 373"/>
              <a:gd name="T57" fmla="*/ 571 h 677"/>
              <a:gd name="T58" fmla="*/ 0 w 373"/>
              <a:gd name="T59" fmla="*/ 677 h 677"/>
              <a:gd name="T60" fmla="*/ 373 w 373"/>
              <a:gd name="T61" fmla="*/ 677 h 677"/>
              <a:gd name="T62" fmla="*/ 373 w 373"/>
              <a:gd name="T63" fmla="*/ 571 h 677"/>
              <a:gd name="T64" fmla="*/ 351 w 373"/>
              <a:gd name="T65" fmla="*/ 5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677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1" y="340"/>
                </a:lnTo>
                <a:lnTo>
                  <a:pt x="271" y="241"/>
                </a:lnTo>
                <a:lnTo>
                  <a:pt x="246" y="241"/>
                </a:lnTo>
                <a:lnTo>
                  <a:pt x="246" y="143"/>
                </a:lnTo>
                <a:lnTo>
                  <a:pt x="222" y="143"/>
                </a:lnTo>
                <a:lnTo>
                  <a:pt x="222" y="51"/>
                </a:lnTo>
                <a:lnTo>
                  <a:pt x="195" y="51"/>
                </a:lnTo>
                <a:lnTo>
                  <a:pt x="195" y="0"/>
                </a:lnTo>
                <a:lnTo>
                  <a:pt x="166" y="0"/>
                </a:lnTo>
                <a:lnTo>
                  <a:pt x="166" y="98"/>
                </a:lnTo>
                <a:lnTo>
                  <a:pt x="138" y="98"/>
                </a:lnTo>
                <a:lnTo>
                  <a:pt x="138" y="190"/>
                </a:lnTo>
                <a:lnTo>
                  <a:pt x="111" y="190"/>
                </a:lnTo>
                <a:lnTo>
                  <a:pt x="111" y="290"/>
                </a:lnTo>
                <a:lnTo>
                  <a:pt x="83" y="290"/>
                </a:lnTo>
                <a:lnTo>
                  <a:pt x="83" y="389"/>
                </a:lnTo>
                <a:lnTo>
                  <a:pt x="80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677"/>
                </a:lnTo>
                <a:lnTo>
                  <a:pt x="373" y="677"/>
                </a:lnTo>
                <a:lnTo>
                  <a:pt x="373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00A6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14">
            <a:extLst>
              <a:ext uri="{FF2B5EF4-FFF2-40B4-BE49-F238E27FC236}">
                <a16:creationId xmlns:a16="http://schemas.microsoft.com/office/drawing/2014/main" id="{9F1D681D-E5FD-4E08-B027-40F33AE28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2024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15">
            <a:extLst>
              <a:ext uri="{FF2B5EF4-FFF2-40B4-BE49-F238E27FC236}">
                <a16:creationId xmlns:a16="http://schemas.microsoft.com/office/drawing/2014/main" id="{87A5C6C7-8871-4957-B595-02936C671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2024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6">
            <a:extLst>
              <a:ext uri="{FF2B5EF4-FFF2-40B4-BE49-F238E27FC236}">
                <a16:creationId xmlns:a16="http://schemas.microsoft.com/office/drawing/2014/main" id="{ABEB9F5E-22C2-4B25-BB26-767E5C0F8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17">
            <a:extLst>
              <a:ext uri="{FF2B5EF4-FFF2-40B4-BE49-F238E27FC236}">
                <a16:creationId xmlns:a16="http://schemas.microsoft.com/office/drawing/2014/main" id="{A109E98A-037F-41DC-8AFD-6D13503F5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8">
            <a:extLst>
              <a:ext uri="{FF2B5EF4-FFF2-40B4-BE49-F238E27FC236}">
                <a16:creationId xmlns:a16="http://schemas.microsoft.com/office/drawing/2014/main" id="{AA0497A2-AAE4-4E1F-A406-C12643F24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Rectangle 19">
            <a:extLst>
              <a:ext uri="{FF2B5EF4-FFF2-40B4-BE49-F238E27FC236}">
                <a16:creationId xmlns:a16="http://schemas.microsoft.com/office/drawing/2014/main" id="{D2715A35-A0E4-4EBC-A21D-8D6D48EBE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594870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20">
            <a:extLst>
              <a:ext uri="{FF2B5EF4-FFF2-40B4-BE49-F238E27FC236}">
                <a16:creationId xmlns:a16="http://schemas.microsoft.com/office/drawing/2014/main" id="{0CEC48EB-4A27-4CC6-8A06-E91424EA1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594870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21">
            <a:extLst>
              <a:ext uri="{FF2B5EF4-FFF2-40B4-BE49-F238E27FC236}">
                <a16:creationId xmlns:a16="http://schemas.microsoft.com/office/drawing/2014/main" id="{8E2D6DFC-7650-4E1D-9586-818392DC3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121846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Rectangle 22">
            <a:extLst>
              <a:ext uri="{FF2B5EF4-FFF2-40B4-BE49-F238E27FC236}">
                <a16:creationId xmlns:a16="http://schemas.microsoft.com/office/drawing/2014/main" id="{BC03E36C-3277-4337-B8B2-16B43415D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121846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23">
            <a:extLst>
              <a:ext uri="{FF2B5EF4-FFF2-40B4-BE49-F238E27FC236}">
                <a16:creationId xmlns:a16="http://schemas.microsoft.com/office/drawing/2014/main" id="{7E69667C-E8CB-4E0B-AE10-39441D168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Rectangle 24">
            <a:extLst>
              <a:ext uri="{FF2B5EF4-FFF2-40B4-BE49-F238E27FC236}">
                <a16:creationId xmlns:a16="http://schemas.microsoft.com/office/drawing/2014/main" id="{BF5EA2BD-9C7E-42FA-B2EC-CBEB5FB8D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25">
            <a:extLst>
              <a:ext uri="{FF2B5EF4-FFF2-40B4-BE49-F238E27FC236}">
                <a16:creationId xmlns:a16="http://schemas.microsoft.com/office/drawing/2014/main" id="{50FBB5A2-73E9-4444-AECB-3C7308585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26">
            <a:extLst>
              <a:ext uri="{FF2B5EF4-FFF2-40B4-BE49-F238E27FC236}">
                <a16:creationId xmlns:a16="http://schemas.microsoft.com/office/drawing/2014/main" id="{11040AD4-CCB0-482F-B7DB-A48968E47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27">
            <a:extLst>
              <a:ext uri="{FF2B5EF4-FFF2-40B4-BE49-F238E27FC236}">
                <a16:creationId xmlns:a16="http://schemas.microsoft.com/office/drawing/2014/main" id="{AA6238DC-2EFD-4E9E-903D-265859B3B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Rectangle 28">
            <a:extLst>
              <a:ext uri="{FF2B5EF4-FFF2-40B4-BE49-F238E27FC236}">
                <a16:creationId xmlns:a16="http://schemas.microsoft.com/office/drawing/2014/main" id="{FF6D9736-3A39-4E42-817C-FAFB101C7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29">
            <a:extLst>
              <a:ext uri="{FF2B5EF4-FFF2-40B4-BE49-F238E27FC236}">
                <a16:creationId xmlns:a16="http://schemas.microsoft.com/office/drawing/2014/main" id="{4345DE3B-A087-433C-BAE3-9FF946C92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179308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Rectangle 30">
            <a:extLst>
              <a:ext uri="{FF2B5EF4-FFF2-40B4-BE49-F238E27FC236}">
                <a16:creationId xmlns:a16="http://schemas.microsoft.com/office/drawing/2014/main" id="{F540A31B-A4EF-4D52-8485-7B5D40387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179308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31">
            <a:extLst>
              <a:ext uri="{FF2B5EF4-FFF2-40B4-BE49-F238E27FC236}">
                <a16:creationId xmlns:a16="http://schemas.microsoft.com/office/drawing/2014/main" id="{238CC76B-F2CD-4950-8465-2BFA67D1E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2410147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Rectangle 32">
            <a:extLst>
              <a:ext uri="{FF2B5EF4-FFF2-40B4-BE49-F238E27FC236}">
                <a16:creationId xmlns:a16="http://schemas.microsoft.com/office/drawing/2014/main" id="{B93EF6FB-DCA8-4A13-AAC7-4543E7D3B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2410147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33">
            <a:extLst>
              <a:ext uri="{FF2B5EF4-FFF2-40B4-BE49-F238E27FC236}">
                <a16:creationId xmlns:a16="http://schemas.microsoft.com/office/drawing/2014/main" id="{384AA650-CFCF-4B7C-A994-52BC8EE53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Rectangle 34">
            <a:extLst>
              <a:ext uri="{FF2B5EF4-FFF2-40B4-BE49-F238E27FC236}">
                <a16:creationId xmlns:a16="http://schemas.microsoft.com/office/drawing/2014/main" id="{A9DD95B9-7CAD-4858-87F4-51F6CB542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35">
            <a:extLst>
              <a:ext uri="{FF2B5EF4-FFF2-40B4-BE49-F238E27FC236}">
                <a16:creationId xmlns:a16="http://schemas.microsoft.com/office/drawing/2014/main" id="{A7549D72-31C4-4B22-94BA-35576D2CE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2410147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36">
            <a:extLst>
              <a:ext uri="{FF2B5EF4-FFF2-40B4-BE49-F238E27FC236}">
                <a16:creationId xmlns:a16="http://schemas.microsoft.com/office/drawing/2014/main" id="{08920B18-4E3C-467C-BFCF-C5C90B209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37">
            <a:extLst>
              <a:ext uri="{FF2B5EF4-FFF2-40B4-BE49-F238E27FC236}">
                <a16:creationId xmlns:a16="http://schemas.microsoft.com/office/drawing/2014/main" id="{84933763-5B82-4F13-AADE-1E013515A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38">
            <a:extLst>
              <a:ext uri="{FF2B5EF4-FFF2-40B4-BE49-F238E27FC236}">
                <a16:creationId xmlns:a16="http://schemas.microsoft.com/office/drawing/2014/main" id="{C767D075-1208-47E7-BDE1-FD0E12231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298803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39">
            <a:extLst>
              <a:ext uri="{FF2B5EF4-FFF2-40B4-BE49-F238E27FC236}">
                <a16:creationId xmlns:a16="http://schemas.microsoft.com/office/drawing/2014/main" id="{C16CC301-6EFE-41EE-9044-00949DF87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298803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40">
            <a:extLst>
              <a:ext uri="{FF2B5EF4-FFF2-40B4-BE49-F238E27FC236}">
                <a16:creationId xmlns:a16="http://schemas.microsoft.com/office/drawing/2014/main" id="{45AF0CDF-F4BA-4888-8F85-156B2A1E0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298803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41">
            <a:extLst>
              <a:ext uri="{FF2B5EF4-FFF2-40B4-BE49-F238E27FC236}">
                <a16:creationId xmlns:a16="http://schemas.microsoft.com/office/drawing/2014/main" id="{ABFEC37C-E8CE-4AED-B11D-D3FFCF717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360836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42">
            <a:extLst>
              <a:ext uri="{FF2B5EF4-FFF2-40B4-BE49-F238E27FC236}">
                <a16:creationId xmlns:a16="http://schemas.microsoft.com/office/drawing/2014/main" id="{3914C9B5-54CE-406E-9D5C-90B4D2236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360836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43">
            <a:extLst>
              <a:ext uri="{FF2B5EF4-FFF2-40B4-BE49-F238E27FC236}">
                <a16:creationId xmlns:a16="http://schemas.microsoft.com/office/drawing/2014/main" id="{29064F11-9752-49F2-8B65-C3B4441E9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44">
            <a:extLst>
              <a:ext uri="{FF2B5EF4-FFF2-40B4-BE49-F238E27FC236}">
                <a16:creationId xmlns:a16="http://schemas.microsoft.com/office/drawing/2014/main" id="{BF678F44-EDF6-46C8-A5F1-3D0DF7184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45">
            <a:extLst>
              <a:ext uri="{FF2B5EF4-FFF2-40B4-BE49-F238E27FC236}">
                <a16:creationId xmlns:a16="http://schemas.microsoft.com/office/drawing/2014/main" id="{3C2EFDF6-B4BB-4104-AC2B-C6116A103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46">
            <a:extLst>
              <a:ext uri="{FF2B5EF4-FFF2-40B4-BE49-F238E27FC236}">
                <a16:creationId xmlns:a16="http://schemas.microsoft.com/office/drawing/2014/main" id="{66C53D67-33DA-4C47-A7B9-ACCD2DC18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47">
            <a:extLst>
              <a:ext uri="{FF2B5EF4-FFF2-40B4-BE49-F238E27FC236}">
                <a16:creationId xmlns:a16="http://schemas.microsoft.com/office/drawing/2014/main" id="{F1A10588-8507-45E9-8983-D74F30932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48">
            <a:extLst>
              <a:ext uri="{FF2B5EF4-FFF2-40B4-BE49-F238E27FC236}">
                <a16:creationId xmlns:a16="http://schemas.microsoft.com/office/drawing/2014/main" id="{DA11FE49-C94A-48D3-9D43-6A2124584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49">
            <a:extLst>
              <a:ext uri="{FF2B5EF4-FFF2-40B4-BE49-F238E27FC236}">
                <a16:creationId xmlns:a16="http://schemas.microsoft.com/office/drawing/2014/main" id="{9C139F2D-74B1-4614-BDD8-40233BB5A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418298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50">
            <a:extLst>
              <a:ext uri="{FF2B5EF4-FFF2-40B4-BE49-F238E27FC236}">
                <a16:creationId xmlns:a16="http://schemas.microsoft.com/office/drawing/2014/main" id="{2B21650D-975D-4A71-9543-5A2C52919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418298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51">
            <a:extLst>
              <a:ext uri="{FF2B5EF4-FFF2-40B4-BE49-F238E27FC236}">
                <a16:creationId xmlns:a16="http://schemas.microsoft.com/office/drawing/2014/main" id="{B1C006C2-1E53-4E91-A6FA-A39D1DD19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480330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52">
            <a:extLst>
              <a:ext uri="{FF2B5EF4-FFF2-40B4-BE49-F238E27FC236}">
                <a16:creationId xmlns:a16="http://schemas.microsoft.com/office/drawing/2014/main" id="{CEDC12A7-2ED1-443F-AA6A-FE9311460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480330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53">
            <a:extLst>
              <a:ext uri="{FF2B5EF4-FFF2-40B4-BE49-F238E27FC236}">
                <a16:creationId xmlns:a16="http://schemas.microsoft.com/office/drawing/2014/main" id="{FE84B8D9-86E9-4029-A311-8FAB5FEA1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54">
            <a:extLst>
              <a:ext uri="{FF2B5EF4-FFF2-40B4-BE49-F238E27FC236}">
                <a16:creationId xmlns:a16="http://schemas.microsoft.com/office/drawing/2014/main" id="{525DACB4-BDF9-4A7D-B6D5-A9359F80B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Rectangle 55">
            <a:extLst>
              <a:ext uri="{FF2B5EF4-FFF2-40B4-BE49-F238E27FC236}">
                <a16:creationId xmlns:a16="http://schemas.microsoft.com/office/drawing/2014/main" id="{CA56CFC6-5BFD-4EF3-8F27-D14D4E554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480330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56">
            <a:extLst>
              <a:ext uri="{FF2B5EF4-FFF2-40B4-BE49-F238E27FC236}">
                <a16:creationId xmlns:a16="http://schemas.microsoft.com/office/drawing/2014/main" id="{35435236-EFD9-4674-86A7-E715BBD4B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57">
            <a:extLst>
              <a:ext uri="{FF2B5EF4-FFF2-40B4-BE49-F238E27FC236}">
                <a16:creationId xmlns:a16="http://schemas.microsoft.com/office/drawing/2014/main" id="{91E2A74E-3CE2-4DA6-98B7-42C922F1A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58">
            <a:extLst>
              <a:ext uri="{FF2B5EF4-FFF2-40B4-BE49-F238E27FC236}">
                <a16:creationId xmlns:a16="http://schemas.microsoft.com/office/drawing/2014/main" id="{B709091A-94A9-4762-B155-F56C27748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5377929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Rectangle 59">
            <a:extLst>
              <a:ext uri="{FF2B5EF4-FFF2-40B4-BE49-F238E27FC236}">
                <a16:creationId xmlns:a16="http://schemas.microsoft.com/office/drawing/2014/main" id="{584BA6D1-89FD-4BDE-8581-B216A1EFF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5377929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60">
            <a:extLst>
              <a:ext uri="{FF2B5EF4-FFF2-40B4-BE49-F238E27FC236}">
                <a16:creationId xmlns:a16="http://schemas.microsoft.com/office/drawing/2014/main" id="{DC71C1EC-695A-4CA6-8664-842D59500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5377929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Rectangle 61">
            <a:extLst>
              <a:ext uri="{FF2B5EF4-FFF2-40B4-BE49-F238E27FC236}">
                <a16:creationId xmlns:a16="http://schemas.microsoft.com/office/drawing/2014/main" id="{FFD9F3BC-5B52-4FFC-AF21-3404F5BFF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600152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62">
            <a:extLst>
              <a:ext uri="{FF2B5EF4-FFF2-40B4-BE49-F238E27FC236}">
                <a16:creationId xmlns:a16="http://schemas.microsoft.com/office/drawing/2014/main" id="{E19917F7-C14E-4C9B-A029-58A951639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600152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Rectangle 63">
            <a:extLst>
              <a:ext uri="{FF2B5EF4-FFF2-40B4-BE49-F238E27FC236}">
                <a16:creationId xmlns:a16="http://schemas.microsoft.com/office/drawing/2014/main" id="{B5DC3A11-30F2-4750-94EF-195C56389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64">
            <a:extLst>
              <a:ext uri="{FF2B5EF4-FFF2-40B4-BE49-F238E27FC236}">
                <a16:creationId xmlns:a16="http://schemas.microsoft.com/office/drawing/2014/main" id="{B7CF53FD-C746-467F-B68C-D6D73511D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65">
            <a:extLst>
              <a:ext uri="{FF2B5EF4-FFF2-40B4-BE49-F238E27FC236}">
                <a16:creationId xmlns:a16="http://schemas.microsoft.com/office/drawing/2014/main" id="{9651B89B-8A08-4035-9521-AC9216F8B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600152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66">
            <a:extLst>
              <a:ext uri="{FF2B5EF4-FFF2-40B4-BE49-F238E27FC236}">
                <a16:creationId xmlns:a16="http://schemas.microsoft.com/office/drawing/2014/main" id="{0BA19689-DFA3-4A1D-BC95-6799BBE4C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886" y="709525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67">
            <a:extLst>
              <a:ext uri="{FF2B5EF4-FFF2-40B4-BE49-F238E27FC236}">
                <a16:creationId xmlns:a16="http://schemas.microsoft.com/office/drawing/2014/main" id="{0A6B65E2-30B8-489F-92B2-C3A72FF4A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4239" y="709525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68">
            <a:extLst>
              <a:ext uri="{FF2B5EF4-FFF2-40B4-BE49-F238E27FC236}">
                <a16:creationId xmlns:a16="http://schemas.microsoft.com/office/drawing/2014/main" id="{2496C1D4-12E4-4203-A577-4A45CE909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063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69">
            <a:extLst>
              <a:ext uri="{FF2B5EF4-FFF2-40B4-BE49-F238E27FC236}">
                <a16:creationId xmlns:a16="http://schemas.microsoft.com/office/drawing/2014/main" id="{6C7B82BB-CFD3-443C-B425-2F6F33BA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151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70">
            <a:extLst>
              <a:ext uri="{FF2B5EF4-FFF2-40B4-BE49-F238E27FC236}">
                <a16:creationId xmlns:a16="http://schemas.microsoft.com/office/drawing/2014/main" id="{A0305F00-19E5-4225-875B-123517899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239" y="709525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71">
            <a:extLst>
              <a:ext uri="{FF2B5EF4-FFF2-40B4-BE49-F238E27FC236}">
                <a16:creationId xmlns:a16="http://schemas.microsoft.com/office/drawing/2014/main" id="{929EB093-5829-42CE-8787-7591B8C67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974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72">
            <a:extLst>
              <a:ext uri="{FF2B5EF4-FFF2-40B4-BE49-F238E27FC236}">
                <a16:creationId xmlns:a16="http://schemas.microsoft.com/office/drawing/2014/main" id="{221CE83C-8D23-44AC-8F6A-0D25D6D76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063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73">
            <a:extLst>
              <a:ext uri="{FF2B5EF4-FFF2-40B4-BE49-F238E27FC236}">
                <a16:creationId xmlns:a16="http://schemas.microsoft.com/office/drawing/2014/main" id="{62318A7C-2FEF-41B4-9918-88E0568BA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151" y="6576142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74">
            <a:extLst>
              <a:ext uri="{FF2B5EF4-FFF2-40B4-BE49-F238E27FC236}">
                <a16:creationId xmlns:a16="http://schemas.microsoft.com/office/drawing/2014/main" id="{544B53FB-ACD1-4886-9677-DBEAF3B4B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239" y="6576142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Rectangle 75">
            <a:extLst>
              <a:ext uri="{FF2B5EF4-FFF2-40B4-BE49-F238E27FC236}">
                <a16:creationId xmlns:a16="http://schemas.microsoft.com/office/drawing/2014/main" id="{78E22225-26D1-4AD8-A8AF-E83FDB1CF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062" y="6576142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Rectangle 14">
            <a:extLst>
              <a:ext uri="{FF2B5EF4-FFF2-40B4-BE49-F238E27FC236}">
                <a16:creationId xmlns:a16="http://schemas.microsoft.com/office/drawing/2014/main" id="{6E0DF83A-6025-4677-862E-ECF18D726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2024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5">
            <a:extLst>
              <a:ext uri="{FF2B5EF4-FFF2-40B4-BE49-F238E27FC236}">
                <a16:creationId xmlns:a16="http://schemas.microsoft.com/office/drawing/2014/main" id="{58B029FF-9D26-4389-BA91-328FBDD02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20249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Rectangle 16">
            <a:extLst>
              <a:ext uri="{FF2B5EF4-FFF2-40B4-BE49-F238E27FC236}">
                <a16:creationId xmlns:a16="http://schemas.microsoft.com/office/drawing/2014/main" id="{25DFC474-8EB1-45BC-A41B-8DAC46CB3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17">
            <a:extLst>
              <a:ext uri="{FF2B5EF4-FFF2-40B4-BE49-F238E27FC236}">
                <a16:creationId xmlns:a16="http://schemas.microsoft.com/office/drawing/2014/main" id="{61A24293-62A0-4E8E-BCAA-9FC5A5D44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Rectangle 18">
            <a:extLst>
              <a:ext uri="{FF2B5EF4-FFF2-40B4-BE49-F238E27FC236}">
                <a16:creationId xmlns:a16="http://schemas.microsoft.com/office/drawing/2014/main" id="{A7C637B5-14AF-453C-A5FA-9A3FCCE17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2024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9">
            <a:extLst>
              <a:ext uri="{FF2B5EF4-FFF2-40B4-BE49-F238E27FC236}">
                <a16:creationId xmlns:a16="http://schemas.microsoft.com/office/drawing/2014/main" id="{5A118688-38C0-4272-92D4-F4ECF8B8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594869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Rectangle 20">
            <a:extLst>
              <a:ext uri="{FF2B5EF4-FFF2-40B4-BE49-F238E27FC236}">
                <a16:creationId xmlns:a16="http://schemas.microsoft.com/office/drawing/2014/main" id="{E5D70E45-1477-4161-B823-6CD9F89CC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594869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Rectangle 21">
            <a:extLst>
              <a:ext uri="{FF2B5EF4-FFF2-40B4-BE49-F238E27FC236}">
                <a16:creationId xmlns:a16="http://schemas.microsoft.com/office/drawing/2014/main" id="{F252BAB7-EFD7-4E66-9B5E-C0205BB59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121846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Rectangle 22">
            <a:extLst>
              <a:ext uri="{FF2B5EF4-FFF2-40B4-BE49-F238E27FC236}">
                <a16:creationId xmlns:a16="http://schemas.microsoft.com/office/drawing/2014/main" id="{E013BC8F-366A-46F3-B237-38F84A186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121846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Rectangle 23">
            <a:extLst>
              <a:ext uri="{FF2B5EF4-FFF2-40B4-BE49-F238E27FC236}">
                <a16:creationId xmlns:a16="http://schemas.microsoft.com/office/drawing/2014/main" id="{8C72B10E-DC61-433B-BBC1-A82C9C113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Rectangle 24">
            <a:extLst>
              <a:ext uri="{FF2B5EF4-FFF2-40B4-BE49-F238E27FC236}">
                <a16:creationId xmlns:a16="http://schemas.microsoft.com/office/drawing/2014/main" id="{7D14C18C-936C-47D8-A7B8-8AA2C238C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Rectangle 25">
            <a:extLst>
              <a:ext uri="{FF2B5EF4-FFF2-40B4-BE49-F238E27FC236}">
                <a16:creationId xmlns:a16="http://schemas.microsoft.com/office/drawing/2014/main" id="{7D931F87-42AF-469A-932F-4B4C3A5B0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121846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Rectangle 26">
            <a:extLst>
              <a:ext uri="{FF2B5EF4-FFF2-40B4-BE49-F238E27FC236}">
                <a16:creationId xmlns:a16="http://schemas.microsoft.com/office/drawing/2014/main" id="{B166D137-7270-4E65-AEE4-46079A39A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Rectangle 27">
            <a:extLst>
              <a:ext uri="{FF2B5EF4-FFF2-40B4-BE49-F238E27FC236}">
                <a16:creationId xmlns:a16="http://schemas.microsoft.com/office/drawing/2014/main" id="{E0289F3F-C3EB-4898-9E90-FA9D58649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Rectangle 28">
            <a:extLst>
              <a:ext uri="{FF2B5EF4-FFF2-40B4-BE49-F238E27FC236}">
                <a16:creationId xmlns:a16="http://schemas.microsoft.com/office/drawing/2014/main" id="{3C9136C0-210B-495C-A28C-1EECC2BFB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1793083"/>
            <a:ext cx="45708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Rectangle 29">
            <a:extLst>
              <a:ext uri="{FF2B5EF4-FFF2-40B4-BE49-F238E27FC236}">
                <a16:creationId xmlns:a16="http://schemas.microsoft.com/office/drawing/2014/main" id="{4D447A44-9F10-4468-9944-1E478E5FF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1793083"/>
            <a:ext cx="42444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Rectangle 30">
            <a:extLst>
              <a:ext uri="{FF2B5EF4-FFF2-40B4-BE49-F238E27FC236}">
                <a16:creationId xmlns:a16="http://schemas.microsoft.com/office/drawing/2014/main" id="{A2DE047E-FBD2-4440-974B-9C21B5ADF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1793083"/>
            <a:ext cx="48973" cy="424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Rectangle 31">
            <a:extLst>
              <a:ext uri="{FF2B5EF4-FFF2-40B4-BE49-F238E27FC236}">
                <a16:creationId xmlns:a16="http://schemas.microsoft.com/office/drawing/2014/main" id="{40EBE10A-BEE2-446C-9222-043989281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2410146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Rectangle 32">
            <a:extLst>
              <a:ext uri="{FF2B5EF4-FFF2-40B4-BE49-F238E27FC236}">
                <a16:creationId xmlns:a16="http://schemas.microsoft.com/office/drawing/2014/main" id="{62F58AAE-2D0D-465F-8F85-D211CFAC5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2410146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Rectangle 33">
            <a:extLst>
              <a:ext uri="{FF2B5EF4-FFF2-40B4-BE49-F238E27FC236}">
                <a16:creationId xmlns:a16="http://schemas.microsoft.com/office/drawing/2014/main" id="{75AD1A2B-E771-45E3-9687-36BB40AA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2410146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Rectangle 34">
            <a:extLst>
              <a:ext uri="{FF2B5EF4-FFF2-40B4-BE49-F238E27FC236}">
                <a16:creationId xmlns:a16="http://schemas.microsoft.com/office/drawing/2014/main" id="{B89A628F-E272-4E52-8DB9-A28F8867A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2410146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Rectangle 35">
            <a:extLst>
              <a:ext uri="{FF2B5EF4-FFF2-40B4-BE49-F238E27FC236}">
                <a16:creationId xmlns:a16="http://schemas.microsoft.com/office/drawing/2014/main" id="{E8C86DFE-1442-4B65-B639-882134F09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2410146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Rectangle 36">
            <a:extLst>
              <a:ext uri="{FF2B5EF4-FFF2-40B4-BE49-F238E27FC236}">
                <a16:creationId xmlns:a16="http://schemas.microsoft.com/office/drawing/2014/main" id="{59DCD5EE-9D21-481A-9340-37F5C9F9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298803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Rectangle 37">
            <a:extLst>
              <a:ext uri="{FF2B5EF4-FFF2-40B4-BE49-F238E27FC236}">
                <a16:creationId xmlns:a16="http://schemas.microsoft.com/office/drawing/2014/main" id="{7CCB489A-E657-40A9-8D5D-9E4775E26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298803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Rectangle 38">
            <a:extLst>
              <a:ext uri="{FF2B5EF4-FFF2-40B4-BE49-F238E27FC236}">
                <a16:creationId xmlns:a16="http://schemas.microsoft.com/office/drawing/2014/main" id="{82176907-0E13-402E-BE55-D030692F7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298803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" name="Rectangle 39">
            <a:extLst>
              <a:ext uri="{FF2B5EF4-FFF2-40B4-BE49-F238E27FC236}">
                <a16:creationId xmlns:a16="http://schemas.microsoft.com/office/drawing/2014/main" id="{D75E2561-B2FF-47F7-AA3E-B9253A30F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2988031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Rectangle 40">
            <a:extLst>
              <a:ext uri="{FF2B5EF4-FFF2-40B4-BE49-F238E27FC236}">
                <a16:creationId xmlns:a16="http://schemas.microsoft.com/office/drawing/2014/main" id="{02D99507-3F24-4B57-93A2-ED33E2FFE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2988031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2" name="Rectangle 41">
            <a:extLst>
              <a:ext uri="{FF2B5EF4-FFF2-40B4-BE49-F238E27FC236}">
                <a16:creationId xmlns:a16="http://schemas.microsoft.com/office/drawing/2014/main" id="{5A51022F-C6E6-4B23-AD87-E98A23893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360836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Rectangle 42">
            <a:extLst>
              <a:ext uri="{FF2B5EF4-FFF2-40B4-BE49-F238E27FC236}">
                <a16:creationId xmlns:a16="http://schemas.microsoft.com/office/drawing/2014/main" id="{20EDE971-D5BD-4A3C-BB15-C5553B3DB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360836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Rectangle 43">
            <a:extLst>
              <a:ext uri="{FF2B5EF4-FFF2-40B4-BE49-F238E27FC236}">
                <a16:creationId xmlns:a16="http://schemas.microsoft.com/office/drawing/2014/main" id="{6CF2DD57-FFD6-4200-A396-70D030BE8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Rectangle 44">
            <a:extLst>
              <a:ext uri="{FF2B5EF4-FFF2-40B4-BE49-F238E27FC236}">
                <a16:creationId xmlns:a16="http://schemas.microsoft.com/office/drawing/2014/main" id="{7C15E854-F500-4693-B7E6-25C517898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Rectangle 45">
            <a:extLst>
              <a:ext uri="{FF2B5EF4-FFF2-40B4-BE49-F238E27FC236}">
                <a16:creationId xmlns:a16="http://schemas.microsoft.com/office/drawing/2014/main" id="{E63CDB7F-32A8-4C30-B8D8-6576C49FA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360836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Rectangle 46">
            <a:extLst>
              <a:ext uri="{FF2B5EF4-FFF2-40B4-BE49-F238E27FC236}">
                <a16:creationId xmlns:a16="http://schemas.microsoft.com/office/drawing/2014/main" id="{0185819D-2568-4B63-A51E-018292164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Rectangle 47">
            <a:extLst>
              <a:ext uri="{FF2B5EF4-FFF2-40B4-BE49-F238E27FC236}">
                <a16:creationId xmlns:a16="http://schemas.microsoft.com/office/drawing/2014/main" id="{F527603E-634D-4717-9743-95A8E6148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" name="Rectangle 48">
            <a:extLst>
              <a:ext uri="{FF2B5EF4-FFF2-40B4-BE49-F238E27FC236}">
                <a16:creationId xmlns:a16="http://schemas.microsoft.com/office/drawing/2014/main" id="{EA7CCC91-9D1B-4DB6-8B21-5378C6D8F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4182980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" name="Rectangle 49">
            <a:extLst>
              <a:ext uri="{FF2B5EF4-FFF2-40B4-BE49-F238E27FC236}">
                <a16:creationId xmlns:a16="http://schemas.microsoft.com/office/drawing/2014/main" id="{BFFF646E-AE25-44E7-BE01-E46738CAC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4182980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" name="Rectangle 50">
            <a:extLst>
              <a:ext uri="{FF2B5EF4-FFF2-40B4-BE49-F238E27FC236}">
                <a16:creationId xmlns:a16="http://schemas.microsoft.com/office/drawing/2014/main" id="{1E3FF506-EA3E-4728-85B9-1BE480A10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4182980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" name="Rectangle 51">
            <a:extLst>
              <a:ext uri="{FF2B5EF4-FFF2-40B4-BE49-F238E27FC236}">
                <a16:creationId xmlns:a16="http://schemas.microsoft.com/office/drawing/2014/main" id="{8DED5413-43B2-4C18-BA04-722D43671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4803308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" name="Rectangle 52">
            <a:extLst>
              <a:ext uri="{FF2B5EF4-FFF2-40B4-BE49-F238E27FC236}">
                <a16:creationId xmlns:a16="http://schemas.microsoft.com/office/drawing/2014/main" id="{B4715F1F-C279-4823-A9D4-23C1DC135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4803308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" name="Rectangle 53">
            <a:extLst>
              <a:ext uri="{FF2B5EF4-FFF2-40B4-BE49-F238E27FC236}">
                <a16:creationId xmlns:a16="http://schemas.microsoft.com/office/drawing/2014/main" id="{5B2211D5-12DE-44BF-853A-2FAA74274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480330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Rectangle 54">
            <a:extLst>
              <a:ext uri="{FF2B5EF4-FFF2-40B4-BE49-F238E27FC236}">
                <a16:creationId xmlns:a16="http://schemas.microsoft.com/office/drawing/2014/main" id="{1764BD7E-B71E-40E0-81F3-B7E07CB08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480330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" name="Rectangle 55">
            <a:extLst>
              <a:ext uri="{FF2B5EF4-FFF2-40B4-BE49-F238E27FC236}">
                <a16:creationId xmlns:a16="http://schemas.microsoft.com/office/drawing/2014/main" id="{B4891173-EBA4-42FF-AB99-3C742C0D5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480330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" name="Rectangle 56">
            <a:extLst>
              <a:ext uri="{FF2B5EF4-FFF2-40B4-BE49-F238E27FC236}">
                <a16:creationId xmlns:a16="http://schemas.microsoft.com/office/drawing/2014/main" id="{E97FABF3-4D05-4193-AB4B-EAB2E9A27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537792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" name="Rectangle 57">
            <a:extLst>
              <a:ext uri="{FF2B5EF4-FFF2-40B4-BE49-F238E27FC236}">
                <a16:creationId xmlns:a16="http://schemas.microsoft.com/office/drawing/2014/main" id="{C799DA02-262A-44B1-B90A-0029FCA44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537792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Rectangle 58">
            <a:extLst>
              <a:ext uri="{FF2B5EF4-FFF2-40B4-BE49-F238E27FC236}">
                <a16:creationId xmlns:a16="http://schemas.microsoft.com/office/drawing/2014/main" id="{8E81D2AA-1291-4585-9204-01940284F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5377928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Rectangle 59">
            <a:extLst>
              <a:ext uri="{FF2B5EF4-FFF2-40B4-BE49-F238E27FC236}">
                <a16:creationId xmlns:a16="http://schemas.microsoft.com/office/drawing/2014/main" id="{66119FB7-C04E-48C6-896C-A5E8AA0F3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5377928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" name="Rectangle 60">
            <a:extLst>
              <a:ext uri="{FF2B5EF4-FFF2-40B4-BE49-F238E27FC236}">
                <a16:creationId xmlns:a16="http://schemas.microsoft.com/office/drawing/2014/main" id="{95D89774-2547-4305-BC86-7C6213A54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5377928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" name="Rectangle 61">
            <a:extLst>
              <a:ext uri="{FF2B5EF4-FFF2-40B4-BE49-F238E27FC236}">
                <a16:creationId xmlns:a16="http://schemas.microsoft.com/office/drawing/2014/main" id="{21A0BCEC-CC96-441E-A8F2-CAD8AE8DD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6001521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" name="Rectangle 62">
            <a:extLst>
              <a:ext uri="{FF2B5EF4-FFF2-40B4-BE49-F238E27FC236}">
                <a16:creationId xmlns:a16="http://schemas.microsoft.com/office/drawing/2014/main" id="{C2CDB679-4EE5-49A4-83F7-98D3E715D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6001521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" name="Rectangle 63">
            <a:extLst>
              <a:ext uri="{FF2B5EF4-FFF2-40B4-BE49-F238E27FC236}">
                <a16:creationId xmlns:a16="http://schemas.microsoft.com/office/drawing/2014/main" id="{2FE65B12-3768-4322-BFF3-0AB37F814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600152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" name="Rectangle 64">
            <a:extLst>
              <a:ext uri="{FF2B5EF4-FFF2-40B4-BE49-F238E27FC236}">
                <a16:creationId xmlns:a16="http://schemas.microsoft.com/office/drawing/2014/main" id="{C9AD3DCF-7426-44A6-811A-797BDF0D5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600152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Rectangle 65">
            <a:extLst>
              <a:ext uri="{FF2B5EF4-FFF2-40B4-BE49-F238E27FC236}">
                <a16:creationId xmlns:a16="http://schemas.microsoft.com/office/drawing/2014/main" id="{5221AB7E-643F-4601-867C-5F74BAD80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600152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Rectangle 66">
            <a:extLst>
              <a:ext uri="{FF2B5EF4-FFF2-40B4-BE49-F238E27FC236}">
                <a16:creationId xmlns:a16="http://schemas.microsoft.com/office/drawing/2014/main" id="{46EE589D-A034-4E27-91A9-7261BBF87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037" y="7095258"/>
            <a:ext cx="48973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" name="Rectangle 67">
            <a:extLst>
              <a:ext uri="{FF2B5EF4-FFF2-40B4-BE49-F238E27FC236}">
                <a16:creationId xmlns:a16="http://schemas.microsoft.com/office/drawing/2014/main" id="{159082E7-AE0A-4F2D-9741-A74A56993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390" y="7095258"/>
            <a:ext cx="42444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Rectangle 68">
            <a:extLst>
              <a:ext uri="{FF2B5EF4-FFF2-40B4-BE49-F238E27FC236}">
                <a16:creationId xmlns:a16="http://schemas.microsoft.com/office/drawing/2014/main" id="{5CC2DF97-2C6F-4908-8004-58F9A211F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2214" y="7095258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Rectangle 69">
            <a:extLst>
              <a:ext uri="{FF2B5EF4-FFF2-40B4-BE49-F238E27FC236}">
                <a16:creationId xmlns:a16="http://schemas.microsoft.com/office/drawing/2014/main" id="{1F172499-996B-4A40-A348-5C246B678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302" y="7095258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" name="Rectangle 70">
            <a:extLst>
              <a:ext uri="{FF2B5EF4-FFF2-40B4-BE49-F238E27FC236}">
                <a16:creationId xmlns:a16="http://schemas.microsoft.com/office/drawing/2014/main" id="{9BB862CD-7338-4636-8935-C293D08A5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4391" y="7095258"/>
            <a:ext cx="45708" cy="489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Rectangle 71">
            <a:extLst>
              <a:ext uri="{FF2B5EF4-FFF2-40B4-BE49-F238E27FC236}">
                <a16:creationId xmlns:a16="http://schemas.microsoft.com/office/drawing/2014/main" id="{A5C1E876-CE5A-4F69-836D-D5B127AD0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125" y="657614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" name="Rectangle 72">
            <a:extLst>
              <a:ext uri="{FF2B5EF4-FFF2-40B4-BE49-F238E27FC236}">
                <a16:creationId xmlns:a16="http://schemas.microsoft.com/office/drawing/2014/main" id="{5BEBBBF1-9047-4BCC-A4E5-2E0DC08FA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214" y="657614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" name="Rectangle 73">
            <a:extLst>
              <a:ext uri="{FF2B5EF4-FFF2-40B4-BE49-F238E27FC236}">
                <a16:creationId xmlns:a16="http://schemas.microsoft.com/office/drawing/2014/main" id="{A1F96385-3A35-49E3-8AC1-9F128D247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302" y="6576141"/>
            <a:ext cx="45708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" name="Rectangle 74">
            <a:extLst>
              <a:ext uri="{FF2B5EF4-FFF2-40B4-BE49-F238E27FC236}">
                <a16:creationId xmlns:a16="http://schemas.microsoft.com/office/drawing/2014/main" id="{BF16A4B9-F235-4DAB-8FC8-A1D207B6B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391" y="6576141"/>
            <a:ext cx="42444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Rectangle 75">
            <a:extLst>
              <a:ext uri="{FF2B5EF4-FFF2-40B4-BE49-F238E27FC236}">
                <a16:creationId xmlns:a16="http://schemas.microsoft.com/office/drawing/2014/main" id="{627BE850-3391-4948-BAE9-2AEB2C3BE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214" y="6576141"/>
            <a:ext cx="48973" cy="457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DD3C1BB6-E219-47A8-B8FF-65A9997DA7C4}"/>
              </a:ext>
            </a:extLst>
          </p:cNvPr>
          <p:cNvSpPr txBox="1"/>
          <p:nvPr/>
        </p:nvSpPr>
        <p:spPr>
          <a:xfrm>
            <a:off x="3905999" y="1965693"/>
            <a:ext cx="4380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Free Pixel" panose="00000509000000000004" pitchFamily="49" charset="0"/>
              </a:rPr>
              <a:t>Game over</a:t>
            </a:r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id="{6B1B98BF-ECD2-4EB3-A3DE-EE6E15FA361F}"/>
              </a:ext>
            </a:extLst>
          </p:cNvPr>
          <p:cNvSpPr>
            <a:spLocks/>
          </p:cNvSpPr>
          <p:nvPr/>
        </p:nvSpPr>
        <p:spPr bwMode="auto">
          <a:xfrm>
            <a:off x="3193369" y="4329900"/>
            <a:ext cx="1217803" cy="2752300"/>
          </a:xfrm>
          <a:custGeom>
            <a:avLst/>
            <a:gdLst>
              <a:gd name="T0" fmla="*/ 351 w 373"/>
              <a:gd name="T1" fmla="*/ 571 h 843"/>
              <a:gd name="T2" fmla="*/ 351 w 373"/>
              <a:gd name="T3" fmla="*/ 487 h 843"/>
              <a:gd name="T4" fmla="*/ 324 w 373"/>
              <a:gd name="T5" fmla="*/ 487 h 843"/>
              <a:gd name="T6" fmla="*/ 324 w 373"/>
              <a:gd name="T7" fmla="*/ 389 h 843"/>
              <a:gd name="T8" fmla="*/ 299 w 373"/>
              <a:gd name="T9" fmla="*/ 389 h 843"/>
              <a:gd name="T10" fmla="*/ 299 w 373"/>
              <a:gd name="T11" fmla="*/ 340 h 843"/>
              <a:gd name="T12" fmla="*/ 270 w 373"/>
              <a:gd name="T13" fmla="*/ 340 h 843"/>
              <a:gd name="T14" fmla="*/ 270 w 373"/>
              <a:gd name="T15" fmla="*/ 242 h 843"/>
              <a:gd name="T16" fmla="*/ 246 w 373"/>
              <a:gd name="T17" fmla="*/ 242 h 843"/>
              <a:gd name="T18" fmla="*/ 246 w 373"/>
              <a:gd name="T19" fmla="*/ 144 h 843"/>
              <a:gd name="T20" fmla="*/ 221 w 373"/>
              <a:gd name="T21" fmla="*/ 144 h 843"/>
              <a:gd name="T22" fmla="*/ 221 w 373"/>
              <a:gd name="T23" fmla="*/ 51 h 843"/>
              <a:gd name="T24" fmla="*/ 194 w 373"/>
              <a:gd name="T25" fmla="*/ 51 h 843"/>
              <a:gd name="T26" fmla="*/ 194 w 373"/>
              <a:gd name="T27" fmla="*/ 0 h 843"/>
              <a:gd name="T28" fmla="*/ 166 w 373"/>
              <a:gd name="T29" fmla="*/ 0 h 843"/>
              <a:gd name="T30" fmla="*/ 166 w 373"/>
              <a:gd name="T31" fmla="*/ 98 h 843"/>
              <a:gd name="T32" fmla="*/ 137 w 373"/>
              <a:gd name="T33" fmla="*/ 98 h 843"/>
              <a:gd name="T34" fmla="*/ 137 w 373"/>
              <a:gd name="T35" fmla="*/ 191 h 843"/>
              <a:gd name="T36" fmla="*/ 111 w 373"/>
              <a:gd name="T37" fmla="*/ 191 h 843"/>
              <a:gd name="T38" fmla="*/ 111 w 373"/>
              <a:gd name="T39" fmla="*/ 291 h 843"/>
              <a:gd name="T40" fmla="*/ 82 w 373"/>
              <a:gd name="T41" fmla="*/ 291 h 843"/>
              <a:gd name="T42" fmla="*/ 82 w 373"/>
              <a:gd name="T43" fmla="*/ 389 h 843"/>
              <a:gd name="T44" fmla="*/ 80 w 373"/>
              <a:gd name="T45" fmla="*/ 389 h 843"/>
              <a:gd name="T46" fmla="*/ 55 w 373"/>
              <a:gd name="T47" fmla="*/ 389 h 843"/>
              <a:gd name="T48" fmla="*/ 55 w 373"/>
              <a:gd name="T49" fmla="*/ 487 h 843"/>
              <a:gd name="T50" fmla="*/ 49 w 373"/>
              <a:gd name="T51" fmla="*/ 487 h 843"/>
              <a:gd name="T52" fmla="*/ 27 w 373"/>
              <a:gd name="T53" fmla="*/ 487 h 843"/>
              <a:gd name="T54" fmla="*/ 27 w 373"/>
              <a:gd name="T55" fmla="*/ 571 h 843"/>
              <a:gd name="T56" fmla="*/ 0 w 373"/>
              <a:gd name="T57" fmla="*/ 571 h 843"/>
              <a:gd name="T58" fmla="*/ 0 w 373"/>
              <a:gd name="T59" fmla="*/ 843 h 843"/>
              <a:gd name="T60" fmla="*/ 373 w 373"/>
              <a:gd name="T61" fmla="*/ 843 h 843"/>
              <a:gd name="T62" fmla="*/ 373 w 373"/>
              <a:gd name="T63" fmla="*/ 571 h 843"/>
              <a:gd name="T64" fmla="*/ 351 w 373"/>
              <a:gd name="T65" fmla="*/ 571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843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0" y="340"/>
                </a:lnTo>
                <a:lnTo>
                  <a:pt x="270" y="242"/>
                </a:lnTo>
                <a:lnTo>
                  <a:pt x="246" y="242"/>
                </a:lnTo>
                <a:lnTo>
                  <a:pt x="246" y="144"/>
                </a:lnTo>
                <a:lnTo>
                  <a:pt x="221" y="144"/>
                </a:lnTo>
                <a:lnTo>
                  <a:pt x="221" y="51"/>
                </a:lnTo>
                <a:lnTo>
                  <a:pt x="194" y="51"/>
                </a:lnTo>
                <a:lnTo>
                  <a:pt x="194" y="0"/>
                </a:lnTo>
                <a:lnTo>
                  <a:pt x="166" y="0"/>
                </a:lnTo>
                <a:lnTo>
                  <a:pt x="166" y="98"/>
                </a:lnTo>
                <a:lnTo>
                  <a:pt x="137" y="98"/>
                </a:lnTo>
                <a:lnTo>
                  <a:pt x="137" y="191"/>
                </a:lnTo>
                <a:lnTo>
                  <a:pt x="111" y="191"/>
                </a:lnTo>
                <a:lnTo>
                  <a:pt x="111" y="291"/>
                </a:lnTo>
                <a:lnTo>
                  <a:pt x="82" y="291"/>
                </a:lnTo>
                <a:lnTo>
                  <a:pt x="82" y="389"/>
                </a:lnTo>
                <a:lnTo>
                  <a:pt x="80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843"/>
                </a:lnTo>
                <a:lnTo>
                  <a:pt x="373" y="843"/>
                </a:lnTo>
                <a:lnTo>
                  <a:pt x="373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126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6">
            <a:extLst>
              <a:ext uri="{FF2B5EF4-FFF2-40B4-BE49-F238E27FC236}">
                <a16:creationId xmlns:a16="http://schemas.microsoft.com/office/drawing/2014/main" id="{83036A37-667A-46A0-AA45-A50FFC3D62A2}"/>
              </a:ext>
            </a:extLst>
          </p:cNvPr>
          <p:cNvSpPr>
            <a:spLocks/>
          </p:cNvSpPr>
          <p:nvPr/>
        </p:nvSpPr>
        <p:spPr bwMode="auto">
          <a:xfrm>
            <a:off x="4290687" y="4329900"/>
            <a:ext cx="1214538" cy="2752300"/>
          </a:xfrm>
          <a:custGeom>
            <a:avLst/>
            <a:gdLst>
              <a:gd name="T0" fmla="*/ 351 w 372"/>
              <a:gd name="T1" fmla="*/ 571 h 843"/>
              <a:gd name="T2" fmla="*/ 351 w 372"/>
              <a:gd name="T3" fmla="*/ 487 h 843"/>
              <a:gd name="T4" fmla="*/ 323 w 372"/>
              <a:gd name="T5" fmla="*/ 487 h 843"/>
              <a:gd name="T6" fmla="*/ 323 w 372"/>
              <a:gd name="T7" fmla="*/ 389 h 843"/>
              <a:gd name="T8" fmla="*/ 299 w 372"/>
              <a:gd name="T9" fmla="*/ 389 h 843"/>
              <a:gd name="T10" fmla="*/ 299 w 372"/>
              <a:gd name="T11" fmla="*/ 340 h 843"/>
              <a:gd name="T12" fmla="*/ 270 w 372"/>
              <a:gd name="T13" fmla="*/ 340 h 843"/>
              <a:gd name="T14" fmla="*/ 270 w 372"/>
              <a:gd name="T15" fmla="*/ 242 h 843"/>
              <a:gd name="T16" fmla="*/ 246 w 372"/>
              <a:gd name="T17" fmla="*/ 242 h 843"/>
              <a:gd name="T18" fmla="*/ 246 w 372"/>
              <a:gd name="T19" fmla="*/ 144 h 843"/>
              <a:gd name="T20" fmla="*/ 221 w 372"/>
              <a:gd name="T21" fmla="*/ 144 h 843"/>
              <a:gd name="T22" fmla="*/ 221 w 372"/>
              <a:gd name="T23" fmla="*/ 51 h 843"/>
              <a:gd name="T24" fmla="*/ 194 w 372"/>
              <a:gd name="T25" fmla="*/ 51 h 843"/>
              <a:gd name="T26" fmla="*/ 194 w 372"/>
              <a:gd name="T27" fmla="*/ 0 h 843"/>
              <a:gd name="T28" fmla="*/ 166 w 372"/>
              <a:gd name="T29" fmla="*/ 0 h 843"/>
              <a:gd name="T30" fmla="*/ 166 w 372"/>
              <a:gd name="T31" fmla="*/ 98 h 843"/>
              <a:gd name="T32" fmla="*/ 137 w 372"/>
              <a:gd name="T33" fmla="*/ 98 h 843"/>
              <a:gd name="T34" fmla="*/ 137 w 372"/>
              <a:gd name="T35" fmla="*/ 191 h 843"/>
              <a:gd name="T36" fmla="*/ 111 w 372"/>
              <a:gd name="T37" fmla="*/ 191 h 843"/>
              <a:gd name="T38" fmla="*/ 111 w 372"/>
              <a:gd name="T39" fmla="*/ 291 h 843"/>
              <a:gd name="T40" fmla="*/ 82 w 372"/>
              <a:gd name="T41" fmla="*/ 291 h 843"/>
              <a:gd name="T42" fmla="*/ 82 w 372"/>
              <a:gd name="T43" fmla="*/ 389 h 843"/>
              <a:gd name="T44" fmla="*/ 79 w 372"/>
              <a:gd name="T45" fmla="*/ 389 h 843"/>
              <a:gd name="T46" fmla="*/ 55 w 372"/>
              <a:gd name="T47" fmla="*/ 389 h 843"/>
              <a:gd name="T48" fmla="*/ 55 w 372"/>
              <a:gd name="T49" fmla="*/ 487 h 843"/>
              <a:gd name="T50" fmla="*/ 49 w 372"/>
              <a:gd name="T51" fmla="*/ 487 h 843"/>
              <a:gd name="T52" fmla="*/ 27 w 372"/>
              <a:gd name="T53" fmla="*/ 487 h 843"/>
              <a:gd name="T54" fmla="*/ 27 w 372"/>
              <a:gd name="T55" fmla="*/ 571 h 843"/>
              <a:gd name="T56" fmla="*/ 0 w 372"/>
              <a:gd name="T57" fmla="*/ 571 h 843"/>
              <a:gd name="T58" fmla="*/ 0 w 372"/>
              <a:gd name="T59" fmla="*/ 843 h 843"/>
              <a:gd name="T60" fmla="*/ 372 w 372"/>
              <a:gd name="T61" fmla="*/ 843 h 843"/>
              <a:gd name="T62" fmla="*/ 372 w 372"/>
              <a:gd name="T63" fmla="*/ 571 h 843"/>
              <a:gd name="T64" fmla="*/ 351 w 372"/>
              <a:gd name="T65" fmla="*/ 571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2" h="843">
                <a:moveTo>
                  <a:pt x="351" y="571"/>
                </a:moveTo>
                <a:lnTo>
                  <a:pt x="351" y="487"/>
                </a:lnTo>
                <a:lnTo>
                  <a:pt x="323" y="487"/>
                </a:lnTo>
                <a:lnTo>
                  <a:pt x="323" y="389"/>
                </a:lnTo>
                <a:lnTo>
                  <a:pt x="299" y="389"/>
                </a:lnTo>
                <a:lnTo>
                  <a:pt x="299" y="340"/>
                </a:lnTo>
                <a:lnTo>
                  <a:pt x="270" y="340"/>
                </a:lnTo>
                <a:lnTo>
                  <a:pt x="270" y="242"/>
                </a:lnTo>
                <a:lnTo>
                  <a:pt x="246" y="242"/>
                </a:lnTo>
                <a:lnTo>
                  <a:pt x="246" y="144"/>
                </a:lnTo>
                <a:lnTo>
                  <a:pt x="221" y="144"/>
                </a:lnTo>
                <a:lnTo>
                  <a:pt x="221" y="51"/>
                </a:lnTo>
                <a:lnTo>
                  <a:pt x="194" y="51"/>
                </a:lnTo>
                <a:lnTo>
                  <a:pt x="194" y="0"/>
                </a:lnTo>
                <a:lnTo>
                  <a:pt x="166" y="0"/>
                </a:lnTo>
                <a:lnTo>
                  <a:pt x="166" y="98"/>
                </a:lnTo>
                <a:lnTo>
                  <a:pt x="137" y="98"/>
                </a:lnTo>
                <a:lnTo>
                  <a:pt x="137" y="191"/>
                </a:lnTo>
                <a:lnTo>
                  <a:pt x="111" y="191"/>
                </a:lnTo>
                <a:lnTo>
                  <a:pt x="111" y="291"/>
                </a:lnTo>
                <a:lnTo>
                  <a:pt x="82" y="291"/>
                </a:lnTo>
                <a:lnTo>
                  <a:pt x="82" y="389"/>
                </a:lnTo>
                <a:lnTo>
                  <a:pt x="79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843"/>
                </a:lnTo>
                <a:lnTo>
                  <a:pt x="372" y="843"/>
                </a:lnTo>
                <a:lnTo>
                  <a:pt x="372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126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7">
            <a:extLst>
              <a:ext uri="{FF2B5EF4-FFF2-40B4-BE49-F238E27FC236}">
                <a16:creationId xmlns:a16="http://schemas.microsoft.com/office/drawing/2014/main" id="{147B7203-907C-4D64-BC29-F6A2FBD06ADE}"/>
              </a:ext>
            </a:extLst>
          </p:cNvPr>
          <p:cNvSpPr>
            <a:spLocks/>
          </p:cNvSpPr>
          <p:nvPr/>
        </p:nvSpPr>
        <p:spPr bwMode="auto">
          <a:xfrm>
            <a:off x="3072884" y="4483350"/>
            <a:ext cx="1221068" cy="2735975"/>
          </a:xfrm>
          <a:custGeom>
            <a:avLst/>
            <a:gdLst>
              <a:gd name="T0" fmla="*/ 347 w 374"/>
              <a:gd name="T1" fmla="*/ 571 h 838"/>
              <a:gd name="T2" fmla="*/ 347 w 374"/>
              <a:gd name="T3" fmla="*/ 487 h 838"/>
              <a:gd name="T4" fmla="*/ 324 w 374"/>
              <a:gd name="T5" fmla="*/ 487 h 838"/>
              <a:gd name="T6" fmla="*/ 318 w 374"/>
              <a:gd name="T7" fmla="*/ 487 h 838"/>
              <a:gd name="T8" fmla="*/ 318 w 374"/>
              <a:gd name="T9" fmla="*/ 389 h 838"/>
              <a:gd name="T10" fmla="*/ 298 w 374"/>
              <a:gd name="T11" fmla="*/ 389 h 838"/>
              <a:gd name="T12" fmla="*/ 298 w 374"/>
              <a:gd name="T13" fmla="*/ 291 h 838"/>
              <a:gd name="T14" fmla="*/ 263 w 374"/>
              <a:gd name="T15" fmla="*/ 291 h 838"/>
              <a:gd name="T16" fmla="*/ 263 w 374"/>
              <a:gd name="T17" fmla="*/ 191 h 838"/>
              <a:gd name="T18" fmla="*/ 236 w 374"/>
              <a:gd name="T19" fmla="*/ 191 h 838"/>
              <a:gd name="T20" fmla="*/ 236 w 374"/>
              <a:gd name="T21" fmla="*/ 98 h 838"/>
              <a:gd name="T22" fmla="*/ 208 w 374"/>
              <a:gd name="T23" fmla="*/ 98 h 838"/>
              <a:gd name="T24" fmla="*/ 208 w 374"/>
              <a:gd name="T25" fmla="*/ 0 h 838"/>
              <a:gd name="T26" fmla="*/ 179 w 374"/>
              <a:gd name="T27" fmla="*/ 0 h 838"/>
              <a:gd name="T28" fmla="*/ 179 w 374"/>
              <a:gd name="T29" fmla="*/ 51 h 838"/>
              <a:gd name="T30" fmla="*/ 152 w 374"/>
              <a:gd name="T31" fmla="*/ 51 h 838"/>
              <a:gd name="T32" fmla="*/ 152 w 374"/>
              <a:gd name="T33" fmla="*/ 144 h 838"/>
              <a:gd name="T34" fmla="*/ 127 w 374"/>
              <a:gd name="T35" fmla="*/ 144 h 838"/>
              <a:gd name="T36" fmla="*/ 127 w 374"/>
              <a:gd name="T37" fmla="*/ 242 h 838"/>
              <a:gd name="T38" fmla="*/ 103 w 374"/>
              <a:gd name="T39" fmla="*/ 242 h 838"/>
              <a:gd name="T40" fmla="*/ 103 w 374"/>
              <a:gd name="T41" fmla="*/ 340 h 838"/>
              <a:gd name="T42" fmla="*/ 75 w 374"/>
              <a:gd name="T43" fmla="*/ 340 h 838"/>
              <a:gd name="T44" fmla="*/ 75 w 374"/>
              <a:gd name="T45" fmla="*/ 389 h 838"/>
              <a:gd name="T46" fmla="*/ 50 w 374"/>
              <a:gd name="T47" fmla="*/ 389 h 838"/>
              <a:gd name="T48" fmla="*/ 50 w 374"/>
              <a:gd name="T49" fmla="*/ 487 h 838"/>
              <a:gd name="T50" fmla="*/ 23 w 374"/>
              <a:gd name="T51" fmla="*/ 487 h 838"/>
              <a:gd name="T52" fmla="*/ 23 w 374"/>
              <a:gd name="T53" fmla="*/ 571 h 838"/>
              <a:gd name="T54" fmla="*/ 0 w 374"/>
              <a:gd name="T55" fmla="*/ 571 h 838"/>
              <a:gd name="T56" fmla="*/ 0 w 374"/>
              <a:gd name="T57" fmla="*/ 838 h 838"/>
              <a:gd name="T58" fmla="*/ 374 w 374"/>
              <a:gd name="T59" fmla="*/ 838 h 838"/>
              <a:gd name="T60" fmla="*/ 374 w 374"/>
              <a:gd name="T61" fmla="*/ 571 h 838"/>
              <a:gd name="T62" fmla="*/ 347 w 374"/>
              <a:gd name="T63" fmla="*/ 571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4" h="838">
                <a:moveTo>
                  <a:pt x="347" y="571"/>
                </a:moveTo>
                <a:lnTo>
                  <a:pt x="347" y="487"/>
                </a:lnTo>
                <a:lnTo>
                  <a:pt x="324" y="487"/>
                </a:lnTo>
                <a:lnTo>
                  <a:pt x="318" y="487"/>
                </a:lnTo>
                <a:lnTo>
                  <a:pt x="318" y="389"/>
                </a:lnTo>
                <a:lnTo>
                  <a:pt x="298" y="389"/>
                </a:lnTo>
                <a:lnTo>
                  <a:pt x="298" y="291"/>
                </a:lnTo>
                <a:lnTo>
                  <a:pt x="263" y="291"/>
                </a:lnTo>
                <a:lnTo>
                  <a:pt x="263" y="191"/>
                </a:lnTo>
                <a:lnTo>
                  <a:pt x="236" y="191"/>
                </a:lnTo>
                <a:lnTo>
                  <a:pt x="236" y="98"/>
                </a:lnTo>
                <a:lnTo>
                  <a:pt x="208" y="98"/>
                </a:lnTo>
                <a:lnTo>
                  <a:pt x="208" y="0"/>
                </a:lnTo>
                <a:lnTo>
                  <a:pt x="179" y="0"/>
                </a:lnTo>
                <a:lnTo>
                  <a:pt x="179" y="51"/>
                </a:lnTo>
                <a:lnTo>
                  <a:pt x="152" y="51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5" y="340"/>
                </a:lnTo>
                <a:lnTo>
                  <a:pt x="75" y="389"/>
                </a:lnTo>
                <a:lnTo>
                  <a:pt x="50" y="389"/>
                </a:lnTo>
                <a:lnTo>
                  <a:pt x="50" y="487"/>
                </a:lnTo>
                <a:lnTo>
                  <a:pt x="23" y="487"/>
                </a:lnTo>
                <a:lnTo>
                  <a:pt x="23" y="571"/>
                </a:lnTo>
                <a:lnTo>
                  <a:pt x="0" y="571"/>
                </a:lnTo>
                <a:lnTo>
                  <a:pt x="0" y="838"/>
                </a:lnTo>
                <a:lnTo>
                  <a:pt x="374" y="838"/>
                </a:lnTo>
                <a:lnTo>
                  <a:pt x="374" y="571"/>
                </a:lnTo>
                <a:lnTo>
                  <a:pt x="347" y="571"/>
                </a:lnTo>
                <a:close/>
              </a:path>
            </a:pathLst>
          </a:custGeom>
          <a:solidFill>
            <a:srgbClr val="1089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8">
            <a:extLst>
              <a:ext uri="{FF2B5EF4-FFF2-40B4-BE49-F238E27FC236}">
                <a16:creationId xmlns:a16="http://schemas.microsoft.com/office/drawing/2014/main" id="{F0767CC1-8B2F-442A-BA0D-62771DBE27C8}"/>
              </a:ext>
            </a:extLst>
          </p:cNvPr>
          <p:cNvSpPr>
            <a:spLocks/>
          </p:cNvSpPr>
          <p:nvPr/>
        </p:nvSpPr>
        <p:spPr bwMode="auto">
          <a:xfrm>
            <a:off x="5505225" y="4483350"/>
            <a:ext cx="1217803" cy="2732710"/>
          </a:xfrm>
          <a:custGeom>
            <a:avLst/>
            <a:gdLst>
              <a:gd name="T0" fmla="*/ 347 w 373"/>
              <a:gd name="T1" fmla="*/ 571 h 837"/>
              <a:gd name="T2" fmla="*/ 347 w 373"/>
              <a:gd name="T3" fmla="*/ 487 h 837"/>
              <a:gd name="T4" fmla="*/ 324 w 373"/>
              <a:gd name="T5" fmla="*/ 487 h 837"/>
              <a:gd name="T6" fmla="*/ 318 w 373"/>
              <a:gd name="T7" fmla="*/ 487 h 837"/>
              <a:gd name="T8" fmla="*/ 318 w 373"/>
              <a:gd name="T9" fmla="*/ 389 h 837"/>
              <a:gd name="T10" fmla="*/ 297 w 373"/>
              <a:gd name="T11" fmla="*/ 389 h 837"/>
              <a:gd name="T12" fmla="*/ 297 w 373"/>
              <a:gd name="T13" fmla="*/ 291 h 837"/>
              <a:gd name="T14" fmla="*/ 263 w 373"/>
              <a:gd name="T15" fmla="*/ 291 h 837"/>
              <a:gd name="T16" fmla="*/ 263 w 373"/>
              <a:gd name="T17" fmla="*/ 191 h 837"/>
              <a:gd name="T18" fmla="*/ 236 w 373"/>
              <a:gd name="T19" fmla="*/ 191 h 837"/>
              <a:gd name="T20" fmla="*/ 236 w 373"/>
              <a:gd name="T21" fmla="*/ 98 h 837"/>
              <a:gd name="T22" fmla="*/ 208 w 373"/>
              <a:gd name="T23" fmla="*/ 98 h 837"/>
              <a:gd name="T24" fmla="*/ 208 w 373"/>
              <a:gd name="T25" fmla="*/ 0 h 837"/>
              <a:gd name="T26" fmla="*/ 179 w 373"/>
              <a:gd name="T27" fmla="*/ 0 h 837"/>
              <a:gd name="T28" fmla="*/ 179 w 373"/>
              <a:gd name="T29" fmla="*/ 51 h 837"/>
              <a:gd name="T30" fmla="*/ 152 w 373"/>
              <a:gd name="T31" fmla="*/ 51 h 837"/>
              <a:gd name="T32" fmla="*/ 152 w 373"/>
              <a:gd name="T33" fmla="*/ 144 h 837"/>
              <a:gd name="T34" fmla="*/ 127 w 373"/>
              <a:gd name="T35" fmla="*/ 144 h 837"/>
              <a:gd name="T36" fmla="*/ 127 w 373"/>
              <a:gd name="T37" fmla="*/ 242 h 837"/>
              <a:gd name="T38" fmla="*/ 103 w 373"/>
              <a:gd name="T39" fmla="*/ 242 h 837"/>
              <a:gd name="T40" fmla="*/ 103 w 373"/>
              <a:gd name="T41" fmla="*/ 340 h 837"/>
              <a:gd name="T42" fmla="*/ 75 w 373"/>
              <a:gd name="T43" fmla="*/ 340 h 837"/>
              <a:gd name="T44" fmla="*/ 75 w 373"/>
              <a:gd name="T45" fmla="*/ 389 h 837"/>
              <a:gd name="T46" fmla="*/ 49 w 373"/>
              <a:gd name="T47" fmla="*/ 389 h 837"/>
              <a:gd name="T48" fmla="*/ 49 w 373"/>
              <a:gd name="T49" fmla="*/ 487 h 837"/>
              <a:gd name="T50" fmla="*/ 23 w 373"/>
              <a:gd name="T51" fmla="*/ 487 h 837"/>
              <a:gd name="T52" fmla="*/ 23 w 373"/>
              <a:gd name="T53" fmla="*/ 571 h 837"/>
              <a:gd name="T54" fmla="*/ 0 w 373"/>
              <a:gd name="T55" fmla="*/ 571 h 837"/>
              <a:gd name="T56" fmla="*/ 0 w 373"/>
              <a:gd name="T57" fmla="*/ 837 h 837"/>
              <a:gd name="T58" fmla="*/ 373 w 373"/>
              <a:gd name="T59" fmla="*/ 837 h 837"/>
              <a:gd name="T60" fmla="*/ 373 w 373"/>
              <a:gd name="T61" fmla="*/ 571 h 837"/>
              <a:gd name="T62" fmla="*/ 347 w 373"/>
              <a:gd name="T63" fmla="*/ 571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3" h="837">
                <a:moveTo>
                  <a:pt x="347" y="571"/>
                </a:moveTo>
                <a:lnTo>
                  <a:pt x="347" y="487"/>
                </a:lnTo>
                <a:lnTo>
                  <a:pt x="324" y="487"/>
                </a:lnTo>
                <a:lnTo>
                  <a:pt x="318" y="487"/>
                </a:lnTo>
                <a:lnTo>
                  <a:pt x="318" y="389"/>
                </a:lnTo>
                <a:lnTo>
                  <a:pt x="297" y="389"/>
                </a:lnTo>
                <a:lnTo>
                  <a:pt x="297" y="291"/>
                </a:lnTo>
                <a:lnTo>
                  <a:pt x="263" y="291"/>
                </a:lnTo>
                <a:lnTo>
                  <a:pt x="263" y="191"/>
                </a:lnTo>
                <a:lnTo>
                  <a:pt x="236" y="191"/>
                </a:lnTo>
                <a:lnTo>
                  <a:pt x="236" y="98"/>
                </a:lnTo>
                <a:lnTo>
                  <a:pt x="208" y="98"/>
                </a:lnTo>
                <a:lnTo>
                  <a:pt x="208" y="0"/>
                </a:lnTo>
                <a:lnTo>
                  <a:pt x="179" y="0"/>
                </a:lnTo>
                <a:lnTo>
                  <a:pt x="179" y="51"/>
                </a:lnTo>
                <a:lnTo>
                  <a:pt x="152" y="51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5" y="340"/>
                </a:lnTo>
                <a:lnTo>
                  <a:pt x="75" y="389"/>
                </a:lnTo>
                <a:lnTo>
                  <a:pt x="49" y="389"/>
                </a:lnTo>
                <a:lnTo>
                  <a:pt x="49" y="487"/>
                </a:lnTo>
                <a:lnTo>
                  <a:pt x="23" y="487"/>
                </a:lnTo>
                <a:lnTo>
                  <a:pt x="23" y="571"/>
                </a:lnTo>
                <a:lnTo>
                  <a:pt x="0" y="571"/>
                </a:lnTo>
                <a:lnTo>
                  <a:pt x="0" y="837"/>
                </a:lnTo>
                <a:lnTo>
                  <a:pt x="373" y="837"/>
                </a:lnTo>
                <a:lnTo>
                  <a:pt x="373" y="571"/>
                </a:lnTo>
                <a:lnTo>
                  <a:pt x="347" y="571"/>
                </a:lnTo>
                <a:close/>
              </a:path>
            </a:pathLst>
          </a:custGeom>
          <a:solidFill>
            <a:srgbClr val="1089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">
            <a:extLst>
              <a:ext uri="{FF2B5EF4-FFF2-40B4-BE49-F238E27FC236}">
                <a16:creationId xmlns:a16="http://schemas.microsoft.com/office/drawing/2014/main" id="{0CA26AE6-B3C2-400A-B022-FC542924F7E1}"/>
              </a:ext>
            </a:extLst>
          </p:cNvPr>
          <p:cNvSpPr>
            <a:spLocks/>
          </p:cNvSpPr>
          <p:nvPr/>
        </p:nvSpPr>
        <p:spPr bwMode="auto">
          <a:xfrm>
            <a:off x="6713233" y="4329900"/>
            <a:ext cx="1217803" cy="2752300"/>
          </a:xfrm>
          <a:custGeom>
            <a:avLst/>
            <a:gdLst>
              <a:gd name="T0" fmla="*/ 351 w 373"/>
              <a:gd name="T1" fmla="*/ 571 h 843"/>
              <a:gd name="T2" fmla="*/ 351 w 373"/>
              <a:gd name="T3" fmla="*/ 487 h 843"/>
              <a:gd name="T4" fmla="*/ 324 w 373"/>
              <a:gd name="T5" fmla="*/ 487 h 843"/>
              <a:gd name="T6" fmla="*/ 324 w 373"/>
              <a:gd name="T7" fmla="*/ 389 h 843"/>
              <a:gd name="T8" fmla="*/ 299 w 373"/>
              <a:gd name="T9" fmla="*/ 389 h 843"/>
              <a:gd name="T10" fmla="*/ 299 w 373"/>
              <a:gd name="T11" fmla="*/ 340 h 843"/>
              <a:gd name="T12" fmla="*/ 270 w 373"/>
              <a:gd name="T13" fmla="*/ 340 h 843"/>
              <a:gd name="T14" fmla="*/ 270 w 373"/>
              <a:gd name="T15" fmla="*/ 242 h 843"/>
              <a:gd name="T16" fmla="*/ 246 w 373"/>
              <a:gd name="T17" fmla="*/ 242 h 843"/>
              <a:gd name="T18" fmla="*/ 246 w 373"/>
              <a:gd name="T19" fmla="*/ 144 h 843"/>
              <a:gd name="T20" fmla="*/ 221 w 373"/>
              <a:gd name="T21" fmla="*/ 144 h 843"/>
              <a:gd name="T22" fmla="*/ 221 w 373"/>
              <a:gd name="T23" fmla="*/ 51 h 843"/>
              <a:gd name="T24" fmla="*/ 194 w 373"/>
              <a:gd name="T25" fmla="*/ 51 h 843"/>
              <a:gd name="T26" fmla="*/ 194 w 373"/>
              <a:gd name="T27" fmla="*/ 0 h 843"/>
              <a:gd name="T28" fmla="*/ 166 w 373"/>
              <a:gd name="T29" fmla="*/ 0 h 843"/>
              <a:gd name="T30" fmla="*/ 166 w 373"/>
              <a:gd name="T31" fmla="*/ 98 h 843"/>
              <a:gd name="T32" fmla="*/ 137 w 373"/>
              <a:gd name="T33" fmla="*/ 98 h 843"/>
              <a:gd name="T34" fmla="*/ 137 w 373"/>
              <a:gd name="T35" fmla="*/ 191 h 843"/>
              <a:gd name="T36" fmla="*/ 111 w 373"/>
              <a:gd name="T37" fmla="*/ 191 h 843"/>
              <a:gd name="T38" fmla="*/ 111 w 373"/>
              <a:gd name="T39" fmla="*/ 291 h 843"/>
              <a:gd name="T40" fmla="*/ 82 w 373"/>
              <a:gd name="T41" fmla="*/ 291 h 843"/>
              <a:gd name="T42" fmla="*/ 82 w 373"/>
              <a:gd name="T43" fmla="*/ 389 h 843"/>
              <a:gd name="T44" fmla="*/ 80 w 373"/>
              <a:gd name="T45" fmla="*/ 389 h 843"/>
              <a:gd name="T46" fmla="*/ 55 w 373"/>
              <a:gd name="T47" fmla="*/ 389 h 843"/>
              <a:gd name="T48" fmla="*/ 55 w 373"/>
              <a:gd name="T49" fmla="*/ 487 h 843"/>
              <a:gd name="T50" fmla="*/ 49 w 373"/>
              <a:gd name="T51" fmla="*/ 487 h 843"/>
              <a:gd name="T52" fmla="*/ 27 w 373"/>
              <a:gd name="T53" fmla="*/ 487 h 843"/>
              <a:gd name="T54" fmla="*/ 27 w 373"/>
              <a:gd name="T55" fmla="*/ 571 h 843"/>
              <a:gd name="T56" fmla="*/ 0 w 373"/>
              <a:gd name="T57" fmla="*/ 571 h 843"/>
              <a:gd name="T58" fmla="*/ 0 w 373"/>
              <a:gd name="T59" fmla="*/ 843 h 843"/>
              <a:gd name="T60" fmla="*/ 373 w 373"/>
              <a:gd name="T61" fmla="*/ 843 h 843"/>
              <a:gd name="T62" fmla="*/ 373 w 373"/>
              <a:gd name="T63" fmla="*/ 571 h 843"/>
              <a:gd name="T64" fmla="*/ 351 w 373"/>
              <a:gd name="T65" fmla="*/ 571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843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0" y="340"/>
                </a:lnTo>
                <a:lnTo>
                  <a:pt x="270" y="242"/>
                </a:lnTo>
                <a:lnTo>
                  <a:pt x="246" y="242"/>
                </a:lnTo>
                <a:lnTo>
                  <a:pt x="246" y="144"/>
                </a:lnTo>
                <a:lnTo>
                  <a:pt x="221" y="144"/>
                </a:lnTo>
                <a:lnTo>
                  <a:pt x="221" y="51"/>
                </a:lnTo>
                <a:lnTo>
                  <a:pt x="194" y="51"/>
                </a:lnTo>
                <a:lnTo>
                  <a:pt x="194" y="0"/>
                </a:lnTo>
                <a:lnTo>
                  <a:pt x="166" y="0"/>
                </a:lnTo>
                <a:lnTo>
                  <a:pt x="166" y="98"/>
                </a:lnTo>
                <a:lnTo>
                  <a:pt x="137" y="98"/>
                </a:lnTo>
                <a:lnTo>
                  <a:pt x="137" y="191"/>
                </a:lnTo>
                <a:lnTo>
                  <a:pt x="111" y="191"/>
                </a:lnTo>
                <a:lnTo>
                  <a:pt x="111" y="291"/>
                </a:lnTo>
                <a:lnTo>
                  <a:pt x="82" y="291"/>
                </a:lnTo>
                <a:lnTo>
                  <a:pt x="82" y="389"/>
                </a:lnTo>
                <a:lnTo>
                  <a:pt x="80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843"/>
                </a:lnTo>
                <a:lnTo>
                  <a:pt x="373" y="843"/>
                </a:lnTo>
                <a:lnTo>
                  <a:pt x="373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126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10">
            <a:extLst>
              <a:ext uri="{FF2B5EF4-FFF2-40B4-BE49-F238E27FC236}">
                <a16:creationId xmlns:a16="http://schemas.microsoft.com/office/drawing/2014/main" id="{A62AA386-0FA0-4129-A48C-AA603208A6E9}"/>
              </a:ext>
            </a:extLst>
          </p:cNvPr>
          <p:cNvSpPr>
            <a:spLocks/>
          </p:cNvSpPr>
          <p:nvPr/>
        </p:nvSpPr>
        <p:spPr bwMode="auto">
          <a:xfrm>
            <a:off x="3676888" y="5005732"/>
            <a:ext cx="1221068" cy="2210328"/>
          </a:xfrm>
          <a:custGeom>
            <a:avLst/>
            <a:gdLst>
              <a:gd name="T0" fmla="*/ 351 w 374"/>
              <a:gd name="T1" fmla="*/ 571 h 677"/>
              <a:gd name="T2" fmla="*/ 351 w 374"/>
              <a:gd name="T3" fmla="*/ 487 h 677"/>
              <a:gd name="T4" fmla="*/ 324 w 374"/>
              <a:gd name="T5" fmla="*/ 487 h 677"/>
              <a:gd name="T6" fmla="*/ 324 w 374"/>
              <a:gd name="T7" fmla="*/ 389 h 677"/>
              <a:gd name="T8" fmla="*/ 299 w 374"/>
              <a:gd name="T9" fmla="*/ 389 h 677"/>
              <a:gd name="T10" fmla="*/ 299 w 374"/>
              <a:gd name="T11" fmla="*/ 340 h 677"/>
              <a:gd name="T12" fmla="*/ 271 w 374"/>
              <a:gd name="T13" fmla="*/ 340 h 677"/>
              <a:gd name="T14" fmla="*/ 271 w 374"/>
              <a:gd name="T15" fmla="*/ 241 h 677"/>
              <a:gd name="T16" fmla="*/ 247 w 374"/>
              <a:gd name="T17" fmla="*/ 241 h 677"/>
              <a:gd name="T18" fmla="*/ 247 w 374"/>
              <a:gd name="T19" fmla="*/ 143 h 677"/>
              <a:gd name="T20" fmla="*/ 222 w 374"/>
              <a:gd name="T21" fmla="*/ 143 h 677"/>
              <a:gd name="T22" fmla="*/ 222 w 374"/>
              <a:gd name="T23" fmla="*/ 51 h 677"/>
              <a:gd name="T24" fmla="*/ 195 w 374"/>
              <a:gd name="T25" fmla="*/ 51 h 677"/>
              <a:gd name="T26" fmla="*/ 195 w 374"/>
              <a:gd name="T27" fmla="*/ 0 h 677"/>
              <a:gd name="T28" fmla="*/ 166 w 374"/>
              <a:gd name="T29" fmla="*/ 0 h 677"/>
              <a:gd name="T30" fmla="*/ 166 w 374"/>
              <a:gd name="T31" fmla="*/ 98 h 677"/>
              <a:gd name="T32" fmla="*/ 138 w 374"/>
              <a:gd name="T33" fmla="*/ 98 h 677"/>
              <a:gd name="T34" fmla="*/ 138 w 374"/>
              <a:gd name="T35" fmla="*/ 190 h 677"/>
              <a:gd name="T36" fmla="*/ 111 w 374"/>
              <a:gd name="T37" fmla="*/ 190 h 677"/>
              <a:gd name="T38" fmla="*/ 111 w 374"/>
              <a:gd name="T39" fmla="*/ 290 h 677"/>
              <a:gd name="T40" fmla="*/ 83 w 374"/>
              <a:gd name="T41" fmla="*/ 290 h 677"/>
              <a:gd name="T42" fmla="*/ 83 w 374"/>
              <a:gd name="T43" fmla="*/ 389 h 677"/>
              <a:gd name="T44" fmla="*/ 81 w 374"/>
              <a:gd name="T45" fmla="*/ 389 h 677"/>
              <a:gd name="T46" fmla="*/ 56 w 374"/>
              <a:gd name="T47" fmla="*/ 389 h 677"/>
              <a:gd name="T48" fmla="*/ 56 w 374"/>
              <a:gd name="T49" fmla="*/ 487 h 677"/>
              <a:gd name="T50" fmla="*/ 50 w 374"/>
              <a:gd name="T51" fmla="*/ 487 h 677"/>
              <a:gd name="T52" fmla="*/ 27 w 374"/>
              <a:gd name="T53" fmla="*/ 487 h 677"/>
              <a:gd name="T54" fmla="*/ 27 w 374"/>
              <a:gd name="T55" fmla="*/ 571 h 677"/>
              <a:gd name="T56" fmla="*/ 0 w 374"/>
              <a:gd name="T57" fmla="*/ 571 h 677"/>
              <a:gd name="T58" fmla="*/ 0 w 374"/>
              <a:gd name="T59" fmla="*/ 677 h 677"/>
              <a:gd name="T60" fmla="*/ 374 w 374"/>
              <a:gd name="T61" fmla="*/ 677 h 677"/>
              <a:gd name="T62" fmla="*/ 374 w 374"/>
              <a:gd name="T63" fmla="*/ 571 h 677"/>
              <a:gd name="T64" fmla="*/ 351 w 374"/>
              <a:gd name="T65" fmla="*/ 5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677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1" y="340"/>
                </a:lnTo>
                <a:lnTo>
                  <a:pt x="271" y="241"/>
                </a:lnTo>
                <a:lnTo>
                  <a:pt x="247" y="241"/>
                </a:lnTo>
                <a:lnTo>
                  <a:pt x="247" y="143"/>
                </a:lnTo>
                <a:lnTo>
                  <a:pt x="222" y="143"/>
                </a:lnTo>
                <a:lnTo>
                  <a:pt x="222" y="51"/>
                </a:lnTo>
                <a:lnTo>
                  <a:pt x="195" y="51"/>
                </a:lnTo>
                <a:lnTo>
                  <a:pt x="195" y="0"/>
                </a:lnTo>
                <a:lnTo>
                  <a:pt x="166" y="0"/>
                </a:lnTo>
                <a:lnTo>
                  <a:pt x="166" y="98"/>
                </a:lnTo>
                <a:lnTo>
                  <a:pt x="138" y="98"/>
                </a:lnTo>
                <a:lnTo>
                  <a:pt x="138" y="190"/>
                </a:lnTo>
                <a:lnTo>
                  <a:pt x="111" y="190"/>
                </a:lnTo>
                <a:lnTo>
                  <a:pt x="111" y="290"/>
                </a:lnTo>
                <a:lnTo>
                  <a:pt x="83" y="290"/>
                </a:lnTo>
                <a:lnTo>
                  <a:pt x="83" y="389"/>
                </a:lnTo>
                <a:lnTo>
                  <a:pt x="81" y="389"/>
                </a:lnTo>
                <a:lnTo>
                  <a:pt x="56" y="389"/>
                </a:lnTo>
                <a:lnTo>
                  <a:pt x="56" y="487"/>
                </a:lnTo>
                <a:lnTo>
                  <a:pt x="50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677"/>
                </a:lnTo>
                <a:lnTo>
                  <a:pt x="374" y="677"/>
                </a:lnTo>
                <a:lnTo>
                  <a:pt x="374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00A6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12">
            <a:extLst>
              <a:ext uri="{FF2B5EF4-FFF2-40B4-BE49-F238E27FC236}">
                <a16:creationId xmlns:a16="http://schemas.microsoft.com/office/drawing/2014/main" id="{564BD5D7-A47E-4E9A-8208-1085F9758F71}"/>
              </a:ext>
            </a:extLst>
          </p:cNvPr>
          <p:cNvSpPr>
            <a:spLocks/>
          </p:cNvSpPr>
          <p:nvPr/>
        </p:nvSpPr>
        <p:spPr bwMode="auto">
          <a:xfrm>
            <a:off x="4891426" y="4803309"/>
            <a:ext cx="1217803" cy="2416016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3 w 373"/>
              <a:gd name="T17" fmla="*/ 291 h 740"/>
              <a:gd name="T18" fmla="*/ 263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2 w 373"/>
              <a:gd name="T41" fmla="*/ 242 h 740"/>
              <a:gd name="T42" fmla="*/ 102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3" y="291"/>
                </a:lnTo>
                <a:lnTo>
                  <a:pt x="263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2" y="242"/>
                </a:lnTo>
                <a:lnTo>
                  <a:pt x="102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Freeform 6">
            <a:extLst>
              <a:ext uri="{FF2B5EF4-FFF2-40B4-BE49-F238E27FC236}">
                <a16:creationId xmlns:a16="http://schemas.microsoft.com/office/drawing/2014/main" id="{BFDDA9C2-EA11-47ED-8B5B-6685CA2C2A83}"/>
              </a:ext>
            </a:extLst>
          </p:cNvPr>
          <p:cNvSpPr>
            <a:spLocks/>
          </p:cNvSpPr>
          <p:nvPr/>
        </p:nvSpPr>
        <p:spPr bwMode="auto">
          <a:xfrm>
            <a:off x="7710838" y="4329900"/>
            <a:ext cx="1214538" cy="2752299"/>
          </a:xfrm>
          <a:custGeom>
            <a:avLst/>
            <a:gdLst>
              <a:gd name="T0" fmla="*/ 351 w 372"/>
              <a:gd name="T1" fmla="*/ 571 h 843"/>
              <a:gd name="T2" fmla="*/ 351 w 372"/>
              <a:gd name="T3" fmla="*/ 487 h 843"/>
              <a:gd name="T4" fmla="*/ 323 w 372"/>
              <a:gd name="T5" fmla="*/ 487 h 843"/>
              <a:gd name="T6" fmla="*/ 323 w 372"/>
              <a:gd name="T7" fmla="*/ 389 h 843"/>
              <a:gd name="T8" fmla="*/ 299 w 372"/>
              <a:gd name="T9" fmla="*/ 389 h 843"/>
              <a:gd name="T10" fmla="*/ 299 w 372"/>
              <a:gd name="T11" fmla="*/ 340 h 843"/>
              <a:gd name="T12" fmla="*/ 270 w 372"/>
              <a:gd name="T13" fmla="*/ 340 h 843"/>
              <a:gd name="T14" fmla="*/ 270 w 372"/>
              <a:gd name="T15" fmla="*/ 242 h 843"/>
              <a:gd name="T16" fmla="*/ 246 w 372"/>
              <a:gd name="T17" fmla="*/ 242 h 843"/>
              <a:gd name="T18" fmla="*/ 246 w 372"/>
              <a:gd name="T19" fmla="*/ 144 h 843"/>
              <a:gd name="T20" fmla="*/ 221 w 372"/>
              <a:gd name="T21" fmla="*/ 144 h 843"/>
              <a:gd name="T22" fmla="*/ 221 w 372"/>
              <a:gd name="T23" fmla="*/ 51 h 843"/>
              <a:gd name="T24" fmla="*/ 194 w 372"/>
              <a:gd name="T25" fmla="*/ 51 h 843"/>
              <a:gd name="T26" fmla="*/ 194 w 372"/>
              <a:gd name="T27" fmla="*/ 0 h 843"/>
              <a:gd name="T28" fmla="*/ 166 w 372"/>
              <a:gd name="T29" fmla="*/ 0 h 843"/>
              <a:gd name="T30" fmla="*/ 166 w 372"/>
              <a:gd name="T31" fmla="*/ 98 h 843"/>
              <a:gd name="T32" fmla="*/ 137 w 372"/>
              <a:gd name="T33" fmla="*/ 98 h 843"/>
              <a:gd name="T34" fmla="*/ 137 w 372"/>
              <a:gd name="T35" fmla="*/ 191 h 843"/>
              <a:gd name="T36" fmla="*/ 111 w 372"/>
              <a:gd name="T37" fmla="*/ 191 h 843"/>
              <a:gd name="T38" fmla="*/ 111 w 372"/>
              <a:gd name="T39" fmla="*/ 291 h 843"/>
              <a:gd name="T40" fmla="*/ 82 w 372"/>
              <a:gd name="T41" fmla="*/ 291 h 843"/>
              <a:gd name="T42" fmla="*/ 82 w 372"/>
              <a:gd name="T43" fmla="*/ 389 h 843"/>
              <a:gd name="T44" fmla="*/ 79 w 372"/>
              <a:gd name="T45" fmla="*/ 389 h 843"/>
              <a:gd name="T46" fmla="*/ 55 w 372"/>
              <a:gd name="T47" fmla="*/ 389 h 843"/>
              <a:gd name="T48" fmla="*/ 55 w 372"/>
              <a:gd name="T49" fmla="*/ 487 h 843"/>
              <a:gd name="T50" fmla="*/ 49 w 372"/>
              <a:gd name="T51" fmla="*/ 487 h 843"/>
              <a:gd name="T52" fmla="*/ 27 w 372"/>
              <a:gd name="T53" fmla="*/ 487 h 843"/>
              <a:gd name="T54" fmla="*/ 27 w 372"/>
              <a:gd name="T55" fmla="*/ 571 h 843"/>
              <a:gd name="T56" fmla="*/ 0 w 372"/>
              <a:gd name="T57" fmla="*/ 571 h 843"/>
              <a:gd name="T58" fmla="*/ 0 w 372"/>
              <a:gd name="T59" fmla="*/ 843 h 843"/>
              <a:gd name="T60" fmla="*/ 372 w 372"/>
              <a:gd name="T61" fmla="*/ 843 h 843"/>
              <a:gd name="T62" fmla="*/ 372 w 372"/>
              <a:gd name="T63" fmla="*/ 571 h 843"/>
              <a:gd name="T64" fmla="*/ 351 w 372"/>
              <a:gd name="T65" fmla="*/ 571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2" h="843">
                <a:moveTo>
                  <a:pt x="351" y="571"/>
                </a:moveTo>
                <a:lnTo>
                  <a:pt x="351" y="487"/>
                </a:lnTo>
                <a:lnTo>
                  <a:pt x="323" y="487"/>
                </a:lnTo>
                <a:lnTo>
                  <a:pt x="323" y="389"/>
                </a:lnTo>
                <a:lnTo>
                  <a:pt x="299" y="389"/>
                </a:lnTo>
                <a:lnTo>
                  <a:pt x="299" y="340"/>
                </a:lnTo>
                <a:lnTo>
                  <a:pt x="270" y="340"/>
                </a:lnTo>
                <a:lnTo>
                  <a:pt x="270" y="242"/>
                </a:lnTo>
                <a:lnTo>
                  <a:pt x="246" y="242"/>
                </a:lnTo>
                <a:lnTo>
                  <a:pt x="246" y="144"/>
                </a:lnTo>
                <a:lnTo>
                  <a:pt x="221" y="144"/>
                </a:lnTo>
                <a:lnTo>
                  <a:pt x="221" y="51"/>
                </a:lnTo>
                <a:lnTo>
                  <a:pt x="194" y="51"/>
                </a:lnTo>
                <a:lnTo>
                  <a:pt x="194" y="0"/>
                </a:lnTo>
                <a:lnTo>
                  <a:pt x="166" y="0"/>
                </a:lnTo>
                <a:lnTo>
                  <a:pt x="166" y="98"/>
                </a:lnTo>
                <a:lnTo>
                  <a:pt x="137" y="98"/>
                </a:lnTo>
                <a:lnTo>
                  <a:pt x="137" y="191"/>
                </a:lnTo>
                <a:lnTo>
                  <a:pt x="111" y="191"/>
                </a:lnTo>
                <a:lnTo>
                  <a:pt x="111" y="291"/>
                </a:lnTo>
                <a:lnTo>
                  <a:pt x="82" y="291"/>
                </a:lnTo>
                <a:lnTo>
                  <a:pt x="82" y="389"/>
                </a:lnTo>
                <a:lnTo>
                  <a:pt x="79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843"/>
                </a:lnTo>
                <a:lnTo>
                  <a:pt x="372" y="843"/>
                </a:lnTo>
                <a:lnTo>
                  <a:pt x="372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126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7">
            <a:extLst>
              <a:ext uri="{FF2B5EF4-FFF2-40B4-BE49-F238E27FC236}">
                <a16:creationId xmlns:a16="http://schemas.microsoft.com/office/drawing/2014/main" id="{CD2BD787-5A99-45E9-94C5-28FDDE3F2A57}"/>
              </a:ext>
            </a:extLst>
          </p:cNvPr>
          <p:cNvSpPr>
            <a:spLocks/>
          </p:cNvSpPr>
          <p:nvPr/>
        </p:nvSpPr>
        <p:spPr bwMode="auto">
          <a:xfrm>
            <a:off x="6493035" y="4483349"/>
            <a:ext cx="1221068" cy="2735975"/>
          </a:xfrm>
          <a:custGeom>
            <a:avLst/>
            <a:gdLst>
              <a:gd name="T0" fmla="*/ 347 w 374"/>
              <a:gd name="T1" fmla="*/ 571 h 838"/>
              <a:gd name="T2" fmla="*/ 347 w 374"/>
              <a:gd name="T3" fmla="*/ 487 h 838"/>
              <a:gd name="T4" fmla="*/ 324 w 374"/>
              <a:gd name="T5" fmla="*/ 487 h 838"/>
              <a:gd name="T6" fmla="*/ 318 w 374"/>
              <a:gd name="T7" fmla="*/ 487 h 838"/>
              <a:gd name="T8" fmla="*/ 318 w 374"/>
              <a:gd name="T9" fmla="*/ 389 h 838"/>
              <a:gd name="T10" fmla="*/ 298 w 374"/>
              <a:gd name="T11" fmla="*/ 389 h 838"/>
              <a:gd name="T12" fmla="*/ 298 w 374"/>
              <a:gd name="T13" fmla="*/ 291 h 838"/>
              <a:gd name="T14" fmla="*/ 263 w 374"/>
              <a:gd name="T15" fmla="*/ 291 h 838"/>
              <a:gd name="T16" fmla="*/ 263 w 374"/>
              <a:gd name="T17" fmla="*/ 191 h 838"/>
              <a:gd name="T18" fmla="*/ 236 w 374"/>
              <a:gd name="T19" fmla="*/ 191 h 838"/>
              <a:gd name="T20" fmla="*/ 236 w 374"/>
              <a:gd name="T21" fmla="*/ 98 h 838"/>
              <a:gd name="T22" fmla="*/ 208 w 374"/>
              <a:gd name="T23" fmla="*/ 98 h 838"/>
              <a:gd name="T24" fmla="*/ 208 w 374"/>
              <a:gd name="T25" fmla="*/ 0 h 838"/>
              <a:gd name="T26" fmla="*/ 179 w 374"/>
              <a:gd name="T27" fmla="*/ 0 h 838"/>
              <a:gd name="T28" fmla="*/ 179 w 374"/>
              <a:gd name="T29" fmla="*/ 51 h 838"/>
              <a:gd name="T30" fmla="*/ 152 w 374"/>
              <a:gd name="T31" fmla="*/ 51 h 838"/>
              <a:gd name="T32" fmla="*/ 152 w 374"/>
              <a:gd name="T33" fmla="*/ 144 h 838"/>
              <a:gd name="T34" fmla="*/ 127 w 374"/>
              <a:gd name="T35" fmla="*/ 144 h 838"/>
              <a:gd name="T36" fmla="*/ 127 w 374"/>
              <a:gd name="T37" fmla="*/ 242 h 838"/>
              <a:gd name="T38" fmla="*/ 103 w 374"/>
              <a:gd name="T39" fmla="*/ 242 h 838"/>
              <a:gd name="T40" fmla="*/ 103 w 374"/>
              <a:gd name="T41" fmla="*/ 340 h 838"/>
              <a:gd name="T42" fmla="*/ 75 w 374"/>
              <a:gd name="T43" fmla="*/ 340 h 838"/>
              <a:gd name="T44" fmla="*/ 75 w 374"/>
              <a:gd name="T45" fmla="*/ 389 h 838"/>
              <a:gd name="T46" fmla="*/ 50 w 374"/>
              <a:gd name="T47" fmla="*/ 389 h 838"/>
              <a:gd name="T48" fmla="*/ 50 w 374"/>
              <a:gd name="T49" fmla="*/ 487 h 838"/>
              <a:gd name="T50" fmla="*/ 23 w 374"/>
              <a:gd name="T51" fmla="*/ 487 h 838"/>
              <a:gd name="T52" fmla="*/ 23 w 374"/>
              <a:gd name="T53" fmla="*/ 571 h 838"/>
              <a:gd name="T54" fmla="*/ 0 w 374"/>
              <a:gd name="T55" fmla="*/ 571 h 838"/>
              <a:gd name="T56" fmla="*/ 0 w 374"/>
              <a:gd name="T57" fmla="*/ 838 h 838"/>
              <a:gd name="T58" fmla="*/ 374 w 374"/>
              <a:gd name="T59" fmla="*/ 838 h 838"/>
              <a:gd name="T60" fmla="*/ 374 w 374"/>
              <a:gd name="T61" fmla="*/ 571 h 838"/>
              <a:gd name="T62" fmla="*/ 347 w 374"/>
              <a:gd name="T63" fmla="*/ 571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4" h="838">
                <a:moveTo>
                  <a:pt x="347" y="571"/>
                </a:moveTo>
                <a:lnTo>
                  <a:pt x="347" y="487"/>
                </a:lnTo>
                <a:lnTo>
                  <a:pt x="324" y="487"/>
                </a:lnTo>
                <a:lnTo>
                  <a:pt x="318" y="487"/>
                </a:lnTo>
                <a:lnTo>
                  <a:pt x="318" y="389"/>
                </a:lnTo>
                <a:lnTo>
                  <a:pt x="298" y="389"/>
                </a:lnTo>
                <a:lnTo>
                  <a:pt x="298" y="291"/>
                </a:lnTo>
                <a:lnTo>
                  <a:pt x="263" y="291"/>
                </a:lnTo>
                <a:lnTo>
                  <a:pt x="263" y="191"/>
                </a:lnTo>
                <a:lnTo>
                  <a:pt x="236" y="191"/>
                </a:lnTo>
                <a:lnTo>
                  <a:pt x="236" y="98"/>
                </a:lnTo>
                <a:lnTo>
                  <a:pt x="208" y="98"/>
                </a:lnTo>
                <a:lnTo>
                  <a:pt x="208" y="0"/>
                </a:lnTo>
                <a:lnTo>
                  <a:pt x="179" y="0"/>
                </a:lnTo>
                <a:lnTo>
                  <a:pt x="179" y="51"/>
                </a:lnTo>
                <a:lnTo>
                  <a:pt x="152" y="51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5" y="340"/>
                </a:lnTo>
                <a:lnTo>
                  <a:pt x="75" y="389"/>
                </a:lnTo>
                <a:lnTo>
                  <a:pt x="50" y="389"/>
                </a:lnTo>
                <a:lnTo>
                  <a:pt x="50" y="487"/>
                </a:lnTo>
                <a:lnTo>
                  <a:pt x="23" y="487"/>
                </a:lnTo>
                <a:lnTo>
                  <a:pt x="23" y="571"/>
                </a:lnTo>
                <a:lnTo>
                  <a:pt x="0" y="571"/>
                </a:lnTo>
                <a:lnTo>
                  <a:pt x="0" y="838"/>
                </a:lnTo>
                <a:lnTo>
                  <a:pt x="374" y="838"/>
                </a:lnTo>
                <a:lnTo>
                  <a:pt x="374" y="571"/>
                </a:lnTo>
                <a:lnTo>
                  <a:pt x="347" y="571"/>
                </a:lnTo>
                <a:close/>
              </a:path>
            </a:pathLst>
          </a:custGeom>
          <a:solidFill>
            <a:srgbClr val="1089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8">
            <a:extLst>
              <a:ext uri="{FF2B5EF4-FFF2-40B4-BE49-F238E27FC236}">
                <a16:creationId xmlns:a16="http://schemas.microsoft.com/office/drawing/2014/main" id="{0F64D654-313B-4E94-AC44-C459FC584027}"/>
              </a:ext>
            </a:extLst>
          </p:cNvPr>
          <p:cNvSpPr>
            <a:spLocks/>
          </p:cNvSpPr>
          <p:nvPr/>
        </p:nvSpPr>
        <p:spPr bwMode="auto">
          <a:xfrm>
            <a:off x="8925376" y="4483349"/>
            <a:ext cx="1217803" cy="2732710"/>
          </a:xfrm>
          <a:custGeom>
            <a:avLst/>
            <a:gdLst>
              <a:gd name="T0" fmla="*/ 347 w 373"/>
              <a:gd name="T1" fmla="*/ 571 h 837"/>
              <a:gd name="T2" fmla="*/ 347 w 373"/>
              <a:gd name="T3" fmla="*/ 487 h 837"/>
              <a:gd name="T4" fmla="*/ 324 w 373"/>
              <a:gd name="T5" fmla="*/ 487 h 837"/>
              <a:gd name="T6" fmla="*/ 318 w 373"/>
              <a:gd name="T7" fmla="*/ 487 h 837"/>
              <a:gd name="T8" fmla="*/ 318 w 373"/>
              <a:gd name="T9" fmla="*/ 389 h 837"/>
              <a:gd name="T10" fmla="*/ 297 w 373"/>
              <a:gd name="T11" fmla="*/ 389 h 837"/>
              <a:gd name="T12" fmla="*/ 297 w 373"/>
              <a:gd name="T13" fmla="*/ 291 h 837"/>
              <a:gd name="T14" fmla="*/ 263 w 373"/>
              <a:gd name="T15" fmla="*/ 291 h 837"/>
              <a:gd name="T16" fmla="*/ 263 w 373"/>
              <a:gd name="T17" fmla="*/ 191 h 837"/>
              <a:gd name="T18" fmla="*/ 236 w 373"/>
              <a:gd name="T19" fmla="*/ 191 h 837"/>
              <a:gd name="T20" fmla="*/ 236 w 373"/>
              <a:gd name="T21" fmla="*/ 98 h 837"/>
              <a:gd name="T22" fmla="*/ 208 w 373"/>
              <a:gd name="T23" fmla="*/ 98 h 837"/>
              <a:gd name="T24" fmla="*/ 208 w 373"/>
              <a:gd name="T25" fmla="*/ 0 h 837"/>
              <a:gd name="T26" fmla="*/ 179 w 373"/>
              <a:gd name="T27" fmla="*/ 0 h 837"/>
              <a:gd name="T28" fmla="*/ 179 w 373"/>
              <a:gd name="T29" fmla="*/ 51 h 837"/>
              <a:gd name="T30" fmla="*/ 152 w 373"/>
              <a:gd name="T31" fmla="*/ 51 h 837"/>
              <a:gd name="T32" fmla="*/ 152 w 373"/>
              <a:gd name="T33" fmla="*/ 144 h 837"/>
              <a:gd name="T34" fmla="*/ 127 w 373"/>
              <a:gd name="T35" fmla="*/ 144 h 837"/>
              <a:gd name="T36" fmla="*/ 127 w 373"/>
              <a:gd name="T37" fmla="*/ 242 h 837"/>
              <a:gd name="T38" fmla="*/ 103 w 373"/>
              <a:gd name="T39" fmla="*/ 242 h 837"/>
              <a:gd name="T40" fmla="*/ 103 w 373"/>
              <a:gd name="T41" fmla="*/ 340 h 837"/>
              <a:gd name="T42" fmla="*/ 75 w 373"/>
              <a:gd name="T43" fmla="*/ 340 h 837"/>
              <a:gd name="T44" fmla="*/ 75 w 373"/>
              <a:gd name="T45" fmla="*/ 389 h 837"/>
              <a:gd name="T46" fmla="*/ 49 w 373"/>
              <a:gd name="T47" fmla="*/ 389 h 837"/>
              <a:gd name="T48" fmla="*/ 49 w 373"/>
              <a:gd name="T49" fmla="*/ 487 h 837"/>
              <a:gd name="T50" fmla="*/ 23 w 373"/>
              <a:gd name="T51" fmla="*/ 487 h 837"/>
              <a:gd name="T52" fmla="*/ 23 w 373"/>
              <a:gd name="T53" fmla="*/ 571 h 837"/>
              <a:gd name="T54" fmla="*/ 0 w 373"/>
              <a:gd name="T55" fmla="*/ 571 h 837"/>
              <a:gd name="T56" fmla="*/ 0 w 373"/>
              <a:gd name="T57" fmla="*/ 837 h 837"/>
              <a:gd name="T58" fmla="*/ 373 w 373"/>
              <a:gd name="T59" fmla="*/ 837 h 837"/>
              <a:gd name="T60" fmla="*/ 373 w 373"/>
              <a:gd name="T61" fmla="*/ 571 h 837"/>
              <a:gd name="T62" fmla="*/ 347 w 373"/>
              <a:gd name="T63" fmla="*/ 571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3" h="837">
                <a:moveTo>
                  <a:pt x="347" y="571"/>
                </a:moveTo>
                <a:lnTo>
                  <a:pt x="347" y="487"/>
                </a:lnTo>
                <a:lnTo>
                  <a:pt x="324" y="487"/>
                </a:lnTo>
                <a:lnTo>
                  <a:pt x="318" y="487"/>
                </a:lnTo>
                <a:lnTo>
                  <a:pt x="318" y="389"/>
                </a:lnTo>
                <a:lnTo>
                  <a:pt x="297" y="389"/>
                </a:lnTo>
                <a:lnTo>
                  <a:pt x="297" y="291"/>
                </a:lnTo>
                <a:lnTo>
                  <a:pt x="263" y="291"/>
                </a:lnTo>
                <a:lnTo>
                  <a:pt x="263" y="191"/>
                </a:lnTo>
                <a:lnTo>
                  <a:pt x="236" y="191"/>
                </a:lnTo>
                <a:lnTo>
                  <a:pt x="236" y="98"/>
                </a:lnTo>
                <a:lnTo>
                  <a:pt x="208" y="98"/>
                </a:lnTo>
                <a:lnTo>
                  <a:pt x="208" y="0"/>
                </a:lnTo>
                <a:lnTo>
                  <a:pt x="179" y="0"/>
                </a:lnTo>
                <a:lnTo>
                  <a:pt x="179" y="51"/>
                </a:lnTo>
                <a:lnTo>
                  <a:pt x="152" y="51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5" y="340"/>
                </a:lnTo>
                <a:lnTo>
                  <a:pt x="75" y="389"/>
                </a:lnTo>
                <a:lnTo>
                  <a:pt x="49" y="389"/>
                </a:lnTo>
                <a:lnTo>
                  <a:pt x="49" y="487"/>
                </a:lnTo>
                <a:lnTo>
                  <a:pt x="23" y="487"/>
                </a:lnTo>
                <a:lnTo>
                  <a:pt x="23" y="571"/>
                </a:lnTo>
                <a:lnTo>
                  <a:pt x="0" y="571"/>
                </a:lnTo>
                <a:lnTo>
                  <a:pt x="0" y="837"/>
                </a:lnTo>
                <a:lnTo>
                  <a:pt x="373" y="837"/>
                </a:lnTo>
                <a:lnTo>
                  <a:pt x="373" y="571"/>
                </a:lnTo>
                <a:lnTo>
                  <a:pt x="347" y="571"/>
                </a:lnTo>
                <a:close/>
              </a:path>
            </a:pathLst>
          </a:custGeom>
          <a:solidFill>
            <a:srgbClr val="1089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9">
            <a:extLst>
              <a:ext uri="{FF2B5EF4-FFF2-40B4-BE49-F238E27FC236}">
                <a16:creationId xmlns:a16="http://schemas.microsoft.com/office/drawing/2014/main" id="{D0D61459-9A39-4C55-A5A3-66756CF9CA0C}"/>
              </a:ext>
            </a:extLst>
          </p:cNvPr>
          <p:cNvSpPr>
            <a:spLocks/>
          </p:cNvSpPr>
          <p:nvPr/>
        </p:nvSpPr>
        <p:spPr bwMode="auto">
          <a:xfrm>
            <a:off x="10133384" y="4329900"/>
            <a:ext cx="1217803" cy="2752299"/>
          </a:xfrm>
          <a:custGeom>
            <a:avLst/>
            <a:gdLst>
              <a:gd name="T0" fmla="*/ 351 w 373"/>
              <a:gd name="T1" fmla="*/ 571 h 843"/>
              <a:gd name="T2" fmla="*/ 351 w 373"/>
              <a:gd name="T3" fmla="*/ 487 h 843"/>
              <a:gd name="T4" fmla="*/ 324 w 373"/>
              <a:gd name="T5" fmla="*/ 487 h 843"/>
              <a:gd name="T6" fmla="*/ 324 w 373"/>
              <a:gd name="T7" fmla="*/ 389 h 843"/>
              <a:gd name="T8" fmla="*/ 299 w 373"/>
              <a:gd name="T9" fmla="*/ 389 h 843"/>
              <a:gd name="T10" fmla="*/ 299 w 373"/>
              <a:gd name="T11" fmla="*/ 340 h 843"/>
              <a:gd name="T12" fmla="*/ 270 w 373"/>
              <a:gd name="T13" fmla="*/ 340 h 843"/>
              <a:gd name="T14" fmla="*/ 270 w 373"/>
              <a:gd name="T15" fmla="*/ 242 h 843"/>
              <a:gd name="T16" fmla="*/ 246 w 373"/>
              <a:gd name="T17" fmla="*/ 242 h 843"/>
              <a:gd name="T18" fmla="*/ 246 w 373"/>
              <a:gd name="T19" fmla="*/ 144 h 843"/>
              <a:gd name="T20" fmla="*/ 221 w 373"/>
              <a:gd name="T21" fmla="*/ 144 h 843"/>
              <a:gd name="T22" fmla="*/ 221 w 373"/>
              <a:gd name="T23" fmla="*/ 51 h 843"/>
              <a:gd name="T24" fmla="*/ 194 w 373"/>
              <a:gd name="T25" fmla="*/ 51 h 843"/>
              <a:gd name="T26" fmla="*/ 194 w 373"/>
              <a:gd name="T27" fmla="*/ 0 h 843"/>
              <a:gd name="T28" fmla="*/ 166 w 373"/>
              <a:gd name="T29" fmla="*/ 0 h 843"/>
              <a:gd name="T30" fmla="*/ 166 w 373"/>
              <a:gd name="T31" fmla="*/ 98 h 843"/>
              <a:gd name="T32" fmla="*/ 137 w 373"/>
              <a:gd name="T33" fmla="*/ 98 h 843"/>
              <a:gd name="T34" fmla="*/ 137 w 373"/>
              <a:gd name="T35" fmla="*/ 191 h 843"/>
              <a:gd name="T36" fmla="*/ 111 w 373"/>
              <a:gd name="T37" fmla="*/ 191 h 843"/>
              <a:gd name="T38" fmla="*/ 111 w 373"/>
              <a:gd name="T39" fmla="*/ 291 h 843"/>
              <a:gd name="T40" fmla="*/ 82 w 373"/>
              <a:gd name="T41" fmla="*/ 291 h 843"/>
              <a:gd name="T42" fmla="*/ 82 w 373"/>
              <a:gd name="T43" fmla="*/ 389 h 843"/>
              <a:gd name="T44" fmla="*/ 80 w 373"/>
              <a:gd name="T45" fmla="*/ 389 h 843"/>
              <a:gd name="T46" fmla="*/ 55 w 373"/>
              <a:gd name="T47" fmla="*/ 389 h 843"/>
              <a:gd name="T48" fmla="*/ 55 w 373"/>
              <a:gd name="T49" fmla="*/ 487 h 843"/>
              <a:gd name="T50" fmla="*/ 49 w 373"/>
              <a:gd name="T51" fmla="*/ 487 h 843"/>
              <a:gd name="T52" fmla="*/ 27 w 373"/>
              <a:gd name="T53" fmla="*/ 487 h 843"/>
              <a:gd name="T54" fmla="*/ 27 w 373"/>
              <a:gd name="T55" fmla="*/ 571 h 843"/>
              <a:gd name="T56" fmla="*/ 0 w 373"/>
              <a:gd name="T57" fmla="*/ 571 h 843"/>
              <a:gd name="T58" fmla="*/ 0 w 373"/>
              <a:gd name="T59" fmla="*/ 843 h 843"/>
              <a:gd name="T60" fmla="*/ 373 w 373"/>
              <a:gd name="T61" fmla="*/ 843 h 843"/>
              <a:gd name="T62" fmla="*/ 373 w 373"/>
              <a:gd name="T63" fmla="*/ 571 h 843"/>
              <a:gd name="T64" fmla="*/ 351 w 373"/>
              <a:gd name="T65" fmla="*/ 571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843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0" y="340"/>
                </a:lnTo>
                <a:lnTo>
                  <a:pt x="270" y="242"/>
                </a:lnTo>
                <a:lnTo>
                  <a:pt x="246" y="242"/>
                </a:lnTo>
                <a:lnTo>
                  <a:pt x="246" y="144"/>
                </a:lnTo>
                <a:lnTo>
                  <a:pt x="221" y="144"/>
                </a:lnTo>
                <a:lnTo>
                  <a:pt x="221" y="51"/>
                </a:lnTo>
                <a:lnTo>
                  <a:pt x="194" y="51"/>
                </a:lnTo>
                <a:lnTo>
                  <a:pt x="194" y="0"/>
                </a:lnTo>
                <a:lnTo>
                  <a:pt x="166" y="0"/>
                </a:lnTo>
                <a:lnTo>
                  <a:pt x="166" y="98"/>
                </a:lnTo>
                <a:lnTo>
                  <a:pt x="137" y="98"/>
                </a:lnTo>
                <a:lnTo>
                  <a:pt x="137" y="191"/>
                </a:lnTo>
                <a:lnTo>
                  <a:pt x="111" y="191"/>
                </a:lnTo>
                <a:lnTo>
                  <a:pt x="111" y="291"/>
                </a:lnTo>
                <a:lnTo>
                  <a:pt x="82" y="291"/>
                </a:lnTo>
                <a:lnTo>
                  <a:pt x="82" y="389"/>
                </a:lnTo>
                <a:lnTo>
                  <a:pt x="80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843"/>
                </a:lnTo>
                <a:lnTo>
                  <a:pt x="373" y="843"/>
                </a:lnTo>
                <a:lnTo>
                  <a:pt x="373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126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10">
            <a:extLst>
              <a:ext uri="{FF2B5EF4-FFF2-40B4-BE49-F238E27FC236}">
                <a16:creationId xmlns:a16="http://schemas.microsoft.com/office/drawing/2014/main" id="{6319253C-F30D-4C96-8ADE-0132A7A058F9}"/>
              </a:ext>
            </a:extLst>
          </p:cNvPr>
          <p:cNvSpPr>
            <a:spLocks/>
          </p:cNvSpPr>
          <p:nvPr/>
        </p:nvSpPr>
        <p:spPr bwMode="auto">
          <a:xfrm>
            <a:off x="7097039" y="5005731"/>
            <a:ext cx="1221068" cy="2210328"/>
          </a:xfrm>
          <a:custGeom>
            <a:avLst/>
            <a:gdLst>
              <a:gd name="T0" fmla="*/ 351 w 374"/>
              <a:gd name="T1" fmla="*/ 571 h 677"/>
              <a:gd name="T2" fmla="*/ 351 w 374"/>
              <a:gd name="T3" fmla="*/ 487 h 677"/>
              <a:gd name="T4" fmla="*/ 324 w 374"/>
              <a:gd name="T5" fmla="*/ 487 h 677"/>
              <a:gd name="T6" fmla="*/ 324 w 374"/>
              <a:gd name="T7" fmla="*/ 389 h 677"/>
              <a:gd name="T8" fmla="*/ 299 w 374"/>
              <a:gd name="T9" fmla="*/ 389 h 677"/>
              <a:gd name="T10" fmla="*/ 299 w 374"/>
              <a:gd name="T11" fmla="*/ 340 h 677"/>
              <a:gd name="T12" fmla="*/ 271 w 374"/>
              <a:gd name="T13" fmla="*/ 340 h 677"/>
              <a:gd name="T14" fmla="*/ 271 w 374"/>
              <a:gd name="T15" fmla="*/ 241 h 677"/>
              <a:gd name="T16" fmla="*/ 247 w 374"/>
              <a:gd name="T17" fmla="*/ 241 h 677"/>
              <a:gd name="T18" fmla="*/ 247 w 374"/>
              <a:gd name="T19" fmla="*/ 143 h 677"/>
              <a:gd name="T20" fmla="*/ 222 w 374"/>
              <a:gd name="T21" fmla="*/ 143 h 677"/>
              <a:gd name="T22" fmla="*/ 222 w 374"/>
              <a:gd name="T23" fmla="*/ 51 h 677"/>
              <a:gd name="T24" fmla="*/ 195 w 374"/>
              <a:gd name="T25" fmla="*/ 51 h 677"/>
              <a:gd name="T26" fmla="*/ 195 w 374"/>
              <a:gd name="T27" fmla="*/ 0 h 677"/>
              <a:gd name="T28" fmla="*/ 166 w 374"/>
              <a:gd name="T29" fmla="*/ 0 h 677"/>
              <a:gd name="T30" fmla="*/ 166 w 374"/>
              <a:gd name="T31" fmla="*/ 98 h 677"/>
              <a:gd name="T32" fmla="*/ 138 w 374"/>
              <a:gd name="T33" fmla="*/ 98 h 677"/>
              <a:gd name="T34" fmla="*/ 138 w 374"/>
              <a:gd name="T35" fmla="*/ 190 h 677"/>
              <a:gd name="T36" fmla="*/ 111 w 374"/>
              <a:gd name="T37" fmla="*/ 190 h 677"/>
              <a:gd name="T38" fmla="*/ 111 w 374"/>
              <a:gd name="T39" fmla="*/ 290 h 677"/>
              <a:gd name="T40" fmla="*/ 83 w 374"/>
              <a:gd name="T41" fmla="*/ 290 h 677"/>
              <a:gd name="T42" fmla="*/ 83 w 374"/>
              <a:gd name="T43" fmla="*/ 389 h 677"/>
              <a:gd name="T44" fmla="*/ 81 w 374"/>
              <a:gd name="T45" fmla="*/ 389 h 677"/>
              <a:gd name="T46" fmla="*/ 56 w 374"/>
              <a:gd name="T47" fmla="*/ 389 h 677"/>
              <a:gd name="T48" fmla="*/ 56 w 374"/>
              <a:gd name="T49" fmla="*/ 487 h 677"/>
              <a:gd name="T50" fmla="*/ 50 w 374"/>
              <a:gd name="T51" fmla="*/ 487 h 677"/>
              <a:gd name="T52" fmla="*/ 27 w 374"/>
              <a:gd name="T53" fmla="*/ 487 h 677"/>
              <a:gd name="T54" fmla="*/ 27 w 374"/>
              <a:gd name="T55" fmla="*/ 571 h 677"/>
              <a:gd name="T56" fmla="*/ 0 w 374"/>
              <a:gd name="T57" fmla="*/ 571 h 677"/>
              <a:gd name="T58" fmla="*/ 0 w 374"/>
              <a:gd name="T59" fmla="*/ 677 h 677"/>
              <a:gd name="T60" fmla="*/ 374 w 374"/>
              <a:gd name="T61" fmla="*/ 677 h 677"/>
              <a:gd name="T62" fmla="*/ 374 w 374"/>
              <a:gd name="T63" fmla="*/ 571 h 677"/>
              <a:gd name="T64" fmla="*/ 351 w 374"/>
              <a:gd name="T65" fmla="*/ 5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677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1" y="340"/>
                </a:lnTo>
                <a:lnTo>
                  <a:pt x="271" y="241"/>
                </a:lnTo>
                <a:lnTo>
                  <a:pt x="247" y="241"/>
                </a:lnTo>
                <a:lnTo>
                  <a:pt x="247" y="143"/>
                </a:lnTo>
                <a:lnTo>
                  <a:pt x="222" y="143"/>
                </a:lnTo>
                <a:lnTo>
                  <a:pt x="222" y="51"/>
                </a:lnTo>
                <a:lnTo>
                  <a:pt x="195" y="51"/>
                </a:lnTo>
                <a:lnTo>
                  <a:pt x="195" y="0"/>
                </a:lnTo>
                <a:lnTo>
                  <a:pt x="166" y="0"/>
                </a:lnTo>
                <a:lnTo>
                  <a:pt x="166" y="98"/>
                </a:lnTo>
                <a:lnTo>
                  <a:pt x="138" y="98"/>
                </a:lnTo>
                <a:lnTo>
                  <a:pt x="138" y="190"/>
                </a:lnTo>
                <a:lnTo>
                  <a:pt x="111" y="190"/>
                </a:lnTo>
                <a:lnTo>
                  <a:pt x="111" y="290"/>
                </a:lnTo>
                <a:lnTo>
                  <a:pt x="83" y="290"/>
                </a:lnTo>
                <a:lnTo>
                  <a:pt x="83" y="389"/>
                </a:lnTo>
                <a:lnTo>
                  <a:pt x="81" y="389"/>
                </a:lnTo>
                <a:lnTo>
                  <a:pt x="56" y="389"/>
                </a:lnTo>
                <a:lnTo>
                  <a:pt x="56" y="487"/>
                </a:lnTo>
                <a:lnTo>
                  <a:pt x="50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677"/>
                </a:lnTo>
                <a:lnTo>
                  <a:pt x="374" y="677"/>
                </a:lnTo>
                <a:lnTo>
                  <a:pt x="374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00A6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Freeform 12">
            <a:extLst>
              <a:ext uri="{FF2B5EF4-FFF2-40B4-BE49-F238E27FC236}">
                <a16:creationId xmlns:a16="http://schemas.microsoft.com/office/drawing/2014/main" id="{BD9DA4A6-83A2-4878-93C9-9F3F457F2EAA}"/>
              </a:ext>
            </a:extLst>
          </p:cNvPr>
          <p:cNvSpPr>
            <a:spLocks/>
          </p:cNvSpPr>
          <p:nvPr/>
        </p:nvSpPr>
        <p:spPr bwMode="auto">
          <a:xfrm>
            <a:off x="8311577" y="4803308"/>
            <a:ext cx="1217803" cy="2416016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3 w 373"/>
              <a:gd name="T17" fmla="*/ 291 h 740"/>
              <a:gd name="T18" fmla="*/ 263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2 w 373"/>
              <a:gd name="T41" fmla="*/ 242 h 740"/>
              <a:gd name="T42" fmla="*/ 102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3" y="291"/>
                </a:lnTo>
                <a:lnTo>
                  <a:pt x="263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2" y="242"/>
                </a:lnTo>
                <a:lnTo>
                  <a:pt x="102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Freeform 13">
            <a:extLst>
              <a:ext uri="{FF2B5EF4-FFF2-40B4-BE49-F238E27FC236}">
                <a16:creationId xmlns:a16="http://schemas.microsoft.com/office/drawing/2014/main" id="{A97D64A9-5652-427C-8BC6-38A01F88BF06}"/>
              </a:ext>
            </a:extLst>
          </p:cNvPr>
          <p:cNvSpPr>
            <a:spLocks/>
          </p:cNvSpPr>
          <p:nvPr/>
        </p:nvSpPr>
        <p:spPr bwMode="auto">
          <a:xfrm>
            <a:off x="5885766" y="4803308"/>
            <a:ext cx="1217803" cy="2416016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2 w 373"/>
              <a:gd name="T17" fmla="*/ 291 h 740"/>
              <a:gd name="T18" fmla="*/ 262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3 w 373"/>
              <a:gd name="T41" fmla="*/ 242 h 740"/>
              <a:gd name="T42" fmla="*/ 103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2" y="291"/>
                </a:lnTo>
                <a:lnTo>
                  <a:pt x="262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67BB662A-BFA7-4CD9-98E8-2F00AE25A26B}"/>
              </a:ext>
            </a:extLst>
          </p:cNvPr>
          <p:cNvGrpSpPr/>
          <p:nvPr/>
        </p:nvGrpSpPr>
        <p:grpSpPr>
          <a:xfrm>
            <a:off x="5509899" y="397427"/>
            <a:ext cx="1276976" cy="1144670"/>
            <a:chOff x="9601127" y="-2356043"/>
            <a:chExt cx="2306860" cy="2020420"/>
          </a:xfrm>
        </p:grpSpPr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28CE429E-ED03-4956-9369-5D2FC9F3FA46}"/>
                </a:ext>
              </a:extLst>
            </p:cNvPr>
            <p:cNvGrpSpPr/>
            <p:nvPr/>
          </p:nvGrpSpPr>
          <p:grpSpPr>
            <a:xfrm>
              <a:off x="9601127" y="-2356043"/>
              <a:ext cx="2306860" cy="2020420"/>
              <a:chOff x="9183302" y="-2356043"/>
              <a:chExt cx="2306860" cy="2020420"/>
            </a:xfrm>
          </p:grpSpPr>
          <p:sp>
            <p:nvSpPr>
              <p:cNvPr id="413" name="Diamond 10">
                <a:extLst>
                  <a:ext uri="{FF2B5EF4-FFF2-40B4-BE49-F238E27FC236}">
                    <a16:creationId xmlns:a16="http://schemas.microsoft.com/office/drawing/2014/main" id="{E914B252-DA48-493F-8CB5-8B57A3D891FD}"/>
                  </a:ext>
                </a:extLst>
              </p:cNvPr>
              <p:cNvSpPr/>
              <p:nvPr/>
            </p:nvSpPr>
            <p:spPr>
              <a:xfrm>
                <a:off x="9183302" y="-2356043"/>
                <a:ext cx="2306860" cy="2020420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4" name="Diamond 10">
                <a:extLst>
                  <a:ext uri="{FF2B5EF4-FFF2-40B4-BE49-F238E27FC236}">
                    <a16:creationId xmlns:a16="http://schemas.microsoft.com/office/drawing/2014/main" id="{C943CAAD-6F0E-43C0-9DCB-1FAAD654497A}"/>
                  </a:ext>
                </a:extLst>
              </p:cNvPr>
              <p:cNvSpPr/>
              <p:nvPr/>
            </p:nvSpPr>
            <p:spPr>
              <a:xfrm>
                <a:off x="9466228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5" name="Diamond 10">
                <a:extLst>
                  <a:ext uri="{FF2B5EF4-FFF2-40B4-BE49-F238E27FC236}">
                    <a16:creationId xmlns:a16="http://schemas.microsoft.com/office/drawing/2014/main" id="{F6D71E75-1DFE-4A7C-B33F-5A9AEEE824C9}"/>
                  </a:ext>
                </a:extLst>
              </p:cNvPr>
              <p:cNvSpPr/>
              <p:nvPr/>
            </p:nvSpPr>
            <p:spPr>
              <a:xfrm>
                <a:off x="9229010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6" name="Diamond 10">
                <a:extLst>
                  <a:ext uri="{FF2B5EF4-FFF2-40B4-BE49-F238E27FC236}">
                    <a16:creationId xmlns:a16="http://schemas.microsoft.com/office/drawing/2014/main" id="{3504D158-5C4D-4266-BD09-9F3B07218F63}"/>
                  </a:ext>
                </a:extLst>
              </p:cNvPr>
              <p:cNvSpPr/>
              <p:nvPr/>
            </p:nvSpPr>
            <p:spPr>
              <a:xfrm>
                <a:off x="9443368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7" name="Diamond 10">
                <a:extLst>
                  <a:ext uri="{FF2B5EF4-FFF2-40B4-BE49-F238E27FC236}">
                    <a16:creationId xmlns:a16="http://schemas.microsoft.com/office/drawing/2014/main" id="{EBF9EB46-0485-41AB-9B96-0399DF81BF9A}"/>
                  </a:ext>
                </a:extLst>
              </p:cNvPr>
              <p:cNvSpPr/>
              <p:nvPr/>
            </p:nvSpPr>
            <p:spPr>
              <a:xfrm>
                <a:off x="9251870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1A9E56BD-69B2-4DF4-8439-495DA43ED93B}"/>
                </a:ext>
              </a:extLst>
            </p:cNvPr>
            <p:cNvGrpSpPr/>
            <p:nvPr/>
          </p:nvGrpSpPr>
          <p:grpSpPr>
            <a:xfrm>
              <a:off x="9883649" y="-2108600"/>
              <a:ext cx="1741816" cy="1525536"/>
              <a:chOff x="9183302" y="-2356043"/>
              <a:chExt cx="2306860" cy="2020420"/>
            </a:xfrm>
            <a:solidFill>
              <a:srgbClr val="B7207B"/>
            </a:solidFill>
          </p:grpSpPr>
          <p:sp>
            <p:nvSpPr>
              <p:cNvPr id="408" name="Diamond 10">
                <a:extLst>
                  <a:ext uri="{FF2B5EF4-FFF2-40B4-BE49-F238E27FC236}">
                    <a16:creationId xmlns:a16="http://schemas.microsoft.com/office/drawing/2014/main" id="{E0D4F6CF-AF1A-40E6-9A4A-B0599145891C}"/>
                  </a:ext>
                </a:extLst>
              </p:cNvPr>
              <p:cNvSpPr/>
              <p:nvPr/>
            </p:nvSpPr>
            <p:spPr>
              <a:xfrm>
                <a:off x="9183302" y="-2356043"/>
                <a:ext cx="2306860" cy="2020420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9" name="Diamond 10">
                <a:extLst>
                  <a:ext uri="{FF2B5EF4-FFF2-40B4-BE49-F238E27FC236}">
                    <a16:creationId xmlns:a16="http://schemas.microsoft.com/office/drawing/2014/main" id="{66B22E33-CD02-48FB-8686-B29B1E8AA69F}"/>
                  </a:ext>
                </a:extLst>
              </p:cNvPr>
              <p:cNvSpPr/>
              <p:nvPr/>
            </p:nvSpPr>
            <p:spPr>
              <a:xfrm>
                <a:off x="9466228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0" name="Diamond 10">
                <a:extLst>
                  <a:ext uri="{FF2B5EF4-FFF2-40B4-BE49-F238E27FC236}">
                    <a16:creationId xmlns:a16="http://schemas.microsoft.com/office/drawing/2014/main" id="{159BF3FF-C972-4072-A9B6-33A48C11BF20}"/>
                  </a:ext>
                </a:extLst>
              </p:cNvPr>
              <p:cNvSpPr/>
              <p:nvPr/>
            </p:nvSpPr>
            <p:spPr>
              <a:xfrm>
                <a:off x="9229010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1" name="Diamond 10">
                <a:extLst>
                  <a:ext uri="{FF2B5EF4-FFF2-40B4-BE49-F238E27FC236}">
                    <a16:creationId xmlns:a16="http://schemas.microsoft.com/office/drawing/2014/main" id="{29097BFA-B1CA-45BF-B209-3C24FB296215}"/>
                  </a:ext>
                </a:extLst>
              </p:cNvPr>
              <p:cNvSpPr/>
              <p:nvPr/>
            </p:nvSpPr>
            <p:spPr>
              <a:xfrm>
                <a:off x="9443368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2" name="Diamond 10">
                <a:extLst>
                  <a:ext uri="{FF2B5EF4-FFF2-40B4-BE49-F238E27FC236}">
                    <a16:creationId xmlns:a16="http://schemas.microsoft.com/office/drawing/2014/main" id="{0F02C318-720D-4585-9FAD-484E7A8BC12B}"/>
                  </a:ext>
                </a:extLst>
              </p:cNvPr>
              <p:cNvSpPr/>
              <p:nvPr/>
            </p:nvSpPr>
            <p:spPr>
              <a:xfrm>
                <a:off x="9251870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F6B66155-0955-47E6-9C94-6CDB17809C86}"/>
                </a:ext>
              </a:extLst>
            </p:cNvPr>
            <p:cNvGrpSpPr/>
            <p:nvPr/>
          </p:nvGrpSpPr>
          <p:grpSpPr>
            <a:xfrm>
              <a:off x="10104501" y="-1915171"/>
              <a:ext cx="1300112" cy="1138678"/>
              <a:chOff x="9183302" y="-2356043"/>
              <a:chExt cx="2306860" cy="2020420"/>
            </a:xfrm>
            <a:solidFill>
              <a:srgbClr val="E6E6E6"/>
            </a:solidFill>
          </p:grpSpPr>
          <p:sp>
            <p:nvSpPr>
              <p:cNvPr id="403" name="Diamond 10">
                <a:extLst>
                  <a:ext uri="{FF2B5EF4-FFF2-40B4-BE49-F238E27FC236}">
                    <a16:creationId xmlns:a16="http://schemas.microsoft.com/office/drawing/2014/main" id="{D0642783-40B1-4BEC-97DF-DD899F73B03F}"/>
                  </a:ext>
                </a:extLst>
              </p:cNvPr>
              <p:cNvSpPr/>
              <p:nvPr/>
            </p:nvSpPr>
            <p:spPr>
              <a:xfrm>
                <a:off x="9183302" y="-2356043"/>
                <a:ext cx="2306860" cy="2020420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1F39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4" name="Diamond 10">
                <a:extLst>
                  <a:ext uri="{FF2B5EF4-FFF2-40B4-BE49-F238E27FC236}">
                    <a16:creationId xmlns:a16="http://schemas.microsoft.com/office/drawing/2014/main" id="{493BB841-1D62-45B2-AB08-6F4F6F4056C5}"/>
                  </a:ext>
                </a:extLst>
              </p:cNvPr>
              <p:cNvSpPr/>
              <p:nvPr/>
            </p:nvSpPr>
            <p:spPr>
              <a:xfrm>
                <a:off x="9466228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1F39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5" name="Diamond 10">
                <a:extLst>
                  <a:ext uri="{FF2B5EF4-FFF2-40B4-BE49-F238E27FC236}">
                    <a16:creationId xmlns:a16="http://schemas.microsoft.com/office/drawing/2014/main" id="{91EE6280-560A-4886-9ED2-8511F14E4C79}"/>
                  </a:ext>
                </a:extLst>
              </p:cNvPr>
              <p:cNvSpPr/>
              <p:nvPr/>
            </p:nvSpPr>
            <p:spPr>
              <a:xfrm>
                <a:off x="9229010" y="-2341434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1F39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6" name="Diamond 10">
                <a:extLst>
                  <a:ext uri="{FF2B5EF4-FFF2-40B4-BE49-F238E27FC236}">
                    <a16:creationId xmlns:a16="http://schemas.microsoft.com/office/drawing/2014/main" id="{C11C5F67-A4D0-4651-8D46-0B8C8699265B}"/>
                  </a:ext>
                </a:extLst>
              </p:cNvPr>
              <p:cNvSpPr/>
              <p:nvPr/>
            </p:nvSpPr>
            <p:spPr>
              <a:xfrm>
                <a:off x="9443368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1F39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7" name="Diamond 10">
                <a:extLst>
                  <a:ext uri="{FF2B5EF4-FFF2-40B4-BE49-F238E27FC236}">
                    <a16:creationId xmlns:a16="http://schemas.microsoft.com/office/drawing/2014/main" id="{93D3750F-165B-47E3-8540-B650673561FC}"/>
                  </a:ext>
                </a:extLst>
              </p:cNvPr>
              <p:cNvSpPr/>
              <p:nvPr/>
            </p:nvSpPr>
            <p:spPr>
              <a:xfrm>
                <a:off x="9251870" y="-2095542"/>
                <a:ext cx="1978214" cy="1732582"/>
              </a:xfrm>
              <a:custGeom>
                <a:avLst/>
                <a:gdLst>
                  <a:gd name="connsiteX0" fmla="*/ 0 w 2306860"/>
                  <a:gd name="connsiteY0" fmla="*/ 1156260 h 2312520"/>
                  <a:gd name="connsiteX1" fmla="*/ 1153430 w 2306860"/>
                  <a:gd name="connsiteY1" fmla="*/ 0 h 2312520"/>
                  <a:gd name="connsiteX2" fmla="*/ 2306860 w 2306860"/>
                  <a:gd name="connsiteY2" fmla="*/ 1156260 h 2312520"/>
                  <a:gd name="connsiteX3" fmla="*/ 1153430 w 2306860"/>
                  <a:gd name="connsiteY3" fmla="*/ 2312520 h 2312520"/>
                  <a:gd name="connsiteX4" fmla="*/ 0 w 2306860"/>
                  <a:gd name="connsiteY4" fmla="*/ 1156260 h 2312520"/>
                  <a:gd name="connsiteX0" fmla="*/ 0 w 2306860"/>
                  <a:gd name="connsiteY0" fmla="*/ 864160 h 2020420"/>
                  <a:gd name="connsiteX1" fmla="*/ 1140730 w 2306860"/>
                  <a:gd name="connsiteY1" fmla="*/ 0 h 2020420"/>
                  <a:gd name="connsiteX2" fmla="*/ 2306860 w 2306860"/>
                  <a:gd name="connsiteY2" fmla="*/ 864160 h 2020420"/>
                  <a:gd name="connsiteX3" fmla="*/ 1153430 w 2306860"/>
                  <a:gd name="connsiteY3" fmla="*/ 2020420 h 2020420"/>
                  <a:gd name="connsiteX4" fmla="*/ 0 w 2306860"/>
                  <a:gd name="connsiteY4" fmla="*/ 864160 h 202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6860" h="2020420">
                    <a:moveTo>
                      <a:pt x="0" y="864160"/>
                    </a:moveTo>
                    <a:lnTo>
                      <a:pt x="1140730" y="0"/>
                    </a:lnTo>
                    <a:lnTo>
                      <a:pt x="2306860" y="864160"/>
                    </a:lnTo>
                    <a:lnTo>
                      <a:pt x="1153430" y="2020420"/>
                    </a:lnTo>
                    <a:lnTo>
                      <a:pt x="0" y="864160"/>
                    </a:lnTo>
                    <a:close/>
                  </a:path>
                </a:pathLst>
              </a:custGeom>
              <a:solidFill>
                <a:srgbClr val="1F39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098C5832-03FC-4F41-9BFD-62EE6496AE39}"/>
              </a:ext>
            </a:extLst>
          </p:cNvPr>
          <p:cNvGrpSpPr/>
          <p:nvPr/>
        </p:nvGrpSpPr>
        <p:grpSpPr>
          <a:xfrm>
            <a:off x="197793" y="1186677"/>
            <a:ext cx="12271333" cy="11735391"/>
            <a:chOff x="-344387" y="1186677"/>
            <a:chExt cx="12271333" cy="11735391"/>
          </a:xfrm>
        </p:grpSpPr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5A6C3DB3-FB1D-4450-BF19-1362BAC5FA6A}"/>
                </a:ext>
              </a:extLst>
            </p:cNvPr>
            <p:cNvGrpSpPr/>
            <p:nvPr/>
          </p:nvGrpSpPr>
          <p:grpSpPr>
            <a:xfrm rot="5400000">
              <a:off x="-76416" y="918706"/>
              <a:ext cx="11735391" cy="12271333"/>
              <a:chOff x="-76416" y="918706"/>
              <a:chExt cx="11735391" cy="12271333"/>
            </a:xfrm>
          </p:grpSpPr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404BE6FA-F23C-4D24-A382-B74E7EC9B46D}"/>
                  </a:ext>
                </a:extLst>
              </p:cNvPr>
              <p:cNvSpPr/>
              <p:nvPr/>
            </p:nvSpPr>
            <p:spPr>
              <a:xfrm>
                <a:off x="-76416" y="1454648"/>
                <a:ext cx="11735391" cy="11735391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1" name="Group 390">
                <a:extLst>
                  <a:ext uri="{FF2B5EF4-FFF2-40B4-BE49-F238E27FC236}">
                    <a16:creationId xmlns:a16="http://schemas.microsoft.com/office/drawing/2014/main" id="{14E9AB49-3409-4BE0-BE85-3D23C3FD7E1A}"/>
                  </a:ext>
                </a:extLst>
              </p:cNvPr>
              <p:cNvGrpSpPr/>
              <p:nvPr/>
            </p:nvGrpSpPr>
            <p:grpSpPr>
              <a:xfrm rot="170256">
                <a:off x="4070488" y="918706"/>
                <a:ext cx="4901745" cy="1569249"/>
                <a:chOff x="4082886" y="-1854544"/>
                <a:chExt cx="4901745" cy="1569249"/>
              </a:xfrm>
            </p:grpSpPr>
            <p:grpSp>
              <p:nvGrpSpPr>
                <p:cNvPr id="389" name="Group 388">
                  <a:extLst>
                    <a:ext uri="{FF2B5EF4-FFF2-40B4-BE49-F238E27FC236}">
                      <a16:creationId xmlns:a16="http://schemas.microsoft.com/office/drawing/2014/main" id="{6668D17E-2E3B-4C77-8147-5AF994F388DF}"/>
                    </a:ext>
                  </a:extLst>
                </p:cNvPr>
                <p:cNvGrpSpPr/>
                <p:nvPr/>
              </p:nvGrpSpPr>
              <p:grpSpPr>
                <a:xfrm rot="20800816">
                  <a:off x="4082886" y="-1444380"/>
                  <a:ext cx="949325" cy="1008063"/>
                  <a:chOff x="4219575" y="-1558926"/>
                  <a:chExt cx="949325" cy="1008063"/>
                </a:xfrm>
              </p:grpSpPr>
              <p:sp>
                <p:nvSpPr>
                  <p:cNvPr id="334" name="Freeform 172">
                    <a:extLst>
                      <a:ext uri="{FF2B5EF4-FFF2-40B4-BE49-F238E27FC236}">
                        <a16:creationId xmlns:a16="http://schemas.microsoft.com/office/drawing/2014/main" id="{4E307B1B-F385-4683-8DD3-5C0281D551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46600" y="-1004888"/>
                    <a:ext cx="622300" cy="84138"/>
                  </a:xfrm>
                  <a:custGeom>
                    <a:avLst/>
                    <a:gdLst>
                      <a:gd name="T0" fmla="*/ 0 w 38"/>
                      <a:gd name="T1" fmla="*/ 0 h 5"/>
                      <a:gd name="T2" fmla="*/ 30 w 38"/>
                      <a:gd name="T3" fmla="*/ 0 h 5"/>
                      <a:gd name="T4" fmla="*/ 37 w 38"/>
                      <a:gd name="T5" fmla="*/ 0 h 5"/>
                      <a:gd name="T6" fmla="*/ 30 w 38"/>
                      <a:gd name="T7" fmla="*/ 4 h 5"/>
                      <a:gd name="T8" fmla="*/ 0 w 38"/>
                      <a:gd name="T9" fmla="*/ 4 h 5"/>
                      <a:gd name="T10" fmla="*/ 0 w 38"/>
                      <a:gd name="T11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8" h="5">
                        <a:moveTo>
                          <a:pt x="0" y="0"/>
                        </a:moveTo>
                        <a:cubicBezTo>
                          <a:pt x="10" y="0"/>
                          <a:pt x="20" y="0"/>
                          <a:pt x="30" y="0"/>
                        </a:cubicBezTo>
                        <a:cubicBezTo>
                          <a:pt x="33" y="0"/>
                          <a:pt x="35" y="0"/>
                          <a:pt x="37" y="0"/>
                        </a:cubicBezTo>
                        <a:cubicBezTo>
                          <a:pt x="38" y="5"/>
                          <a:pt x="33" y="3"/>
                          <a:pt x="30" y="4"/>
                        </a:cubicBezTo>
                        <a:cubicBezTo>
                          <a:pt x="20" y="4"/>
                          <a:pt x="10" y="4"/>
                          <a:pt x="0" y="4"/>
                        </a:cubicBezTo>
                        <a:cubicBezTo>
                          <a:pt x="0" y="3"/>
                          <a:pt x="0" y="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5427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85" name="Group 384">
                    <a:extLst>
                      <a:ext uri="{FF2B5EF4-FFF2-40B4-BE49-F238E27FC236}">
                        <a16:creationId xmlns:a16="http://schemas.microsoft.com/office/drawing/2014/main" id="{AD074BC8-EFCA-4E8C-B6F9-419564DADFC1}"/>
                      </a:ext>
                    </a:extLst>
                  </p:cNvPr>
                  <p:cNvGrpSpPr/>
                  <p:nvPr/>
                </p:nvGrpSpPr>
                <p:grpSpPr>
                  <a:xfrm>
                    <a:off x="4219575" y="-1558926"/>
                    <a:ext cx="819151" cy="1008063"/>
                    <a:chOff x="4219575" y="-1558926"/>
                    <a:chExt cx="819151" cy="1008063"/>
                  </a:xfrm>
                </p:grpSpPr>
                <p:sp>
                  <p:nvSpPr>
                    <p:cNvPr id="249" name="Freeform 87">
                      <a:extLst>
                        <a:ext uri="{FF2B5EF4-FFF2-40B4-BE49-F238E27FC236}">
                          <a16:creationId xmlns:a16="http://schemas.microsoft.com/office/drawing/2014/main" id="{4772E54D-E55D-4BAE-A68B-3846A49E0D1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83088" y="-1558926"/>
                      <a:ext cx="114300" cy="166688"/>
                    </a:xfrm>
                    <a:custGeom>
                      <a:avLst/>
                      <a:gdLst>
                        <a:gd name="T0" fmla="*/ 7 w 7"/>
                        <a:gd name="T1" fmla="*/ 10 h 10"/>
                        <a:gd name="T2" fmla="*/ 3 w 7"/>
                        <a:gd name="T3" fmla="*/ 10 h 10"/>
                        <a:gd name="T4" fmla="*/ 3 w 7"/>
                        <a:gd name="T5" fmla="*/ 7 h 10"/>
                        <a:gd name="T6" fmla="*/ 0 w 7"/>
                        <a:gd name="T7" fmla="*/ 7 h 10"/>
                        <a:gd name="T8" fmla="*/ 0 w 7"/>
                        <a:gd name="T9" fmla="*/ 3 h 10"/>
                        <a:gd name="T10" fmla="*/ 3 w 7"/>
                        <a:gd name="T11" fmla="*/ 3 h 10"/>
                        <a:gd name="T12" fmla="*/ 3 w 7"/>
                        <a:gd name="T13" fmla="*/ 0 h 10"/>
                        <a:gd name="T14" fmla="*/ 7 w 7"/>
                        <a:gd name="T15" fmla="*/ 0 h 10"/>
                        <a:gd name="T16" fmla="*/ 7 w 7"/>
                        <a:gd name="T17" fmla="*/ 1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7" h="10">
                          <a:moveTo>
                            <a:pt x="7" y="10"/>
                          </a:moveTo>
                          <a:cubicBezTo>
                            <a:pt x="6" y="10"/>
                            <a:pt x="5" y="10"/>
                            <a:pt x="3" y="10"/>
                          </a:cubicBezTo>
                          <a:cubicBezTo>
                            <a:pt x="3" y="9"/>
                            <a:pt x="3" y="8"/>
                            <a:pt x="3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2" y="3"/>
                            <a:pt x="3" y="3"/>
                          </a:cubicBezTo>
                          <a:cubicBezTo>
                            <a:pt x="3" y="2"/>
                            <a:pt x="3" y="1"/>
                            <a:pt x="3" y="0"/>
                          </a:cubicBez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3"/>
                            <a:pt x="7" y="6"/>
                            <a:pt x="7" y="1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0" name="Freeform 88">
                      <a:extLst>
                        <a:ext uri="{FF2B5EF4-FFF2-40B4-BE49-F238E27FC236}">
                          <a16:creationId xmlns:a16="http://schemas.microsoft.com/office/drawing/2014/main" id="{9EAA4B97-DCEE-49A5-BD5C-C825B4855C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46600" y="-1558926"/>
                      <a:ext cx="114300" cy="166688"/>
                    </a:xfrm>
                    <a:custGeom>
                      <a:avLst/>
                      <a:gdLst>
                        <a:gd name="T0" fmla="*/ 0 w 7"/>
                        <a:gd name="T1" fmla="*/ 10 h 10"/>
                        <a:gd name="T2" fmla="*/ 0 w 7"/>
                        <a:gd name="T3" fmla="*/ 3 h 10"/>
                        <a:gd name="T4" fmla="*/ 4 w 7"/>
                        <a:gd name="T5" fmla="*/ 3 h 10"/>
                        <a:gd name="T6" fmla="*/ 4 w 7"/>
                        <a:gd name="T7" fmla="*/ 0 h 10"/>
                        <a:gd name="T8" fmla="*/ 7 w 7"/>
                        <a:gd name="T9" fmla="*/ 0 h 10"/>
                        <a:gd name="T10" fmla="*/ 7 w 7"/>
                        <a:gd name="T11" fmla="*/ 7 h 10"/>
                        <a:gd name="T12" fmla="*/ 4 w 7"/>
                        <a:gd name="T13" fmla="*/ 7 h 10"/>
                        <a:gd name="T14" fmla="*/ 4 w 7"/>
                        <a:gd name="T15" fmla="*/ 10 h 10"/>
                        <a:gd name="T16" fmla="*/ 0 w 7"/>
                        <a:gd name="T17" fmla="*/ 1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7" h="10">
                          <a:moveTo>
                            <a:pt x="0" y="10"/>
                          </a:moveTo>
                          <a:cubicBezTo>
                            <a:pt x="0" y="8"/>
                            <a:pt x="0" y="5"/>
                            <a:pt x="0" y="3"/>
                          </a:cubicBezTo>
                          <a:cubicBezTo>
                            <a:pt x="1" y="3"/>
                            <a:pt x="2" y="3"/>
                            <a:pt x="4" y="3"/>
                          </a:cubicBezTo>
                          <a:cubicBezTo>
                            <a:pt x="4" y="2"/>
                            <a:pt x="4" y="1"/>
                            <a:pt x="4" y="0"/>
                          </a:cubicBez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2"/>
                            <a:pt x="7" y="4"/>
                            <a:pt x="7" y="7"/>
                          </a:cubicBezTo>
                          <a:cubicBezTo>
                            <a:pt x="6" y="7"/>
                            <a:pt x="5" y="7"/>
                            <a:pt x="4" y="7"/>
                          </a:cubicBezTo>
                          <a:cubicBezTo>
                            <a:pt x="3" y="7"/>
                            <a:pt x="4" y="9"/>
                            <a:pt x="4" y="10"/>
                          </a:cubicBezTo>
                          <a:cubicBezTo>
                            <a:pt x="2" y="10"/>
                            <a:pt x="1" y="10"/>
                            <a:pt x="0" y="1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3" name="Freeform 111">
                      <a:extLst>
                        <a:ext uri="{FF2B5EF4-FFF2-40B4-BE49-F238E27FC236}">
                          <a16:creationId xmlns:a16="http://schemas.microsoft.com/office/drawing/2014/main" id="{07040E9D-880D-45CF-B884-5B0E612EF5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97388" y="-1392238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0" name="Freeform 118">
                      <a:extLst>
                        <a:ext uri="{FF2B5EF4-FFF2-40B4-BE49-F238E27FC236}">
                          <a16:creationId xmlns:a16="http://schemas.microsoft.com/office/drawing/2014/main" id="{1080EBA7-1CA0-4E78-AD87-05E2D709656E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219575" y="-1341438"/>
                      <a:ext cx="327025" cy="285750"/>
                    </a:xfrm>
                    <a:custGeom>
                      <a:avLst/>
                      <a:gdLst>
                        <a:gd name="T0" fmla="*/ 17 w 20"/>
                        <a:gd name="T1" fmla="*/ 0 h 17"/>
                        <a:gd name="T2" fmla="*/ 20 w 20"/>
                        <a:gd name="T3" fmla="*/ 0 h 17"/>
                        <a:gd name="T4" fmla="*/ 20 w 20"/>
                        <a:gd name="T5" fmla="*/ 10 h 17"/>
                        <a:gd name="T6" fmla="*/ 20 w 20"/>
                        <a:gd name="T7" fmla="*/ 14 h 17"/>
                        <a:gd name="T8" fmla="*/ 17 w 20"/>
                        <a:gd name="T9" fmla="*/ 14 h 17"/>
                        <a:gd name="T10" fmla="*/ 17 w 20"/>
                        <a:gd name="T11" fmla="*/ 17 h 17"/>
                        <a:gd name="T12" fmla="*/ 10 w 20"/>
                        <a:gd name="T13" fmla="*/ 17 h 17"/>
                        <a:gd name="T14" fmla="*/ 10 w 20"/>
                        <a:gd name="T15" fmla="*/ 14 h 17"/>
                        <a:gd name="T16" fmla="*/ 7 w 20"/>
                        <a:gd name="T17" fmla="*/ 14 h 17"/>
                        <a:gd name="T18" fmla="*/ 7 w 20"/>
                        <a:gd name="T19" fmla="*/ 10 h 17"/>
                        <a:gd name="T20" fmla="*/ 0 w 20"/>
                        <a:gd name="T21" fmla="*/ 10 h 17"/>
                        <a:gd name="T22" fmla="*/ 0 w 20"/>
                        <a:gd name="T23" fmla="*/ 7 h 17"/>
                        <a:gd name="T24" fmla="*/ 3 w 20"/>
                        <a:gd name="T25" fmla="*/ 7 h 17"/>
                        <a:gd name="T26" fmla="*/ 3 w 20"/>
                        <a:gd name="T27" fmla="*/ 4 h 17"/>
                        <a:gd name="T28" fmla="*/ 10 w 20"/>
                        <a:gd name="T29" fmla="*/ 4 h 17"/>
                        <a:gd name="T30" fmla="*/ 10 w 20"/>
                        <a:gd name="T31" fmla="*/ 0 h 17"/>
                        <a:gd name="T32" fmla="*/ 17 w 20"/>
                        <a:gd name="T33" fmla="*/ 0 h 17"/>
                        <a:gd name="T34" fmla="*/ 13 w 20"/>
                        <a:gd name="T35" fmla="*/ 7 h 17"/>
                        <a:gd name="T36" fmla="*/ 17 w 20"/>
                        <a:gd name="T37" fmla="*/ 7 h 17"/>
                        <a:gd name="T38" fmla="*/ 17 w 20"/>
                        <a:gd name="T39" fmla="*/ 4 h 17"/>
                        <a:gd name="T40" fmla="*/ 13 w 20"/>
                        <a:gd name="T41" fmla="*/ 4 h 17"/>
                        <a:gd name="T42" fmla="*/ 13 w 20"/>
                        <a:gd name="T43" fmla="*/ 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</a:cxnLst>
                      <a:rect l="0" t="0" r="r" b="b"/>
                      <a:pathLst>
                        <a:path w="20" h="17">
                          <a:moveTo>
                            <a:pt x="17" y="0"/>
                          </a:moveTo>
                          <a:cubicBezTo>
                            <a:pt x="18" y="0"/>
                            <a:pt x="19" y="0"/>
                            <a:pt x="20" y="0"/>
                          </a:cubicBezTo>
                          <a:cubicBezTo>
                            <a:pt x="20" y="4"/>
                            <a:pt x="20" y="7"/>
                            <a:pt x="20" y="10"/>
                          </a:cubicBezTo>
                          <a:cubicBezTo>
                            <a:pt x="20" y="11"/>
                            <a:pt x="20" y="13"/>
                            <a:pt x="20" y="14"/>
                          </a:cubicBezTo>
                          <a:cubicBezTo>
                            <a:pt x="19" y="14"/>
                            <a:pt x="18" y="14"/>
                            <a:pt x="17" y="14"/>
                          </a:cubicBezTo>
                          <a:cubicBezTo>
                            <a:pt x="16" y="14"/>
                            <a:pt x="17" y="16"/>
                            <a:pt x="17" y="17"/>
                          </a:cubicBezTo>
                          <a:cubicBezTo>
                            <a:pt x="15" y="17"/>
                            <a:pt x="12" y="17"/>
                            <a:pt x="10" y="17"/>
                          </a:cubicBezTo>
                          <a:cubicBezTo>
                            <a:pt x="10" y="16"/>
                            <a:pt x="10" y="15"/>
                            <a:pt x="10" y="14"/>
                          </a:cubicBezTo>
                          <a:cubicBezTo>
                            <a:pt x="9" y="14"/>
                            <a:pt x="8" y="14"/>
                            <a:pt x="7" y="14"/>
                          </a:cubicBezTo>
                          <a:cubicBezTo>
                            <a:pt x="7" y="13"/>
                            <a:pt x="7" y="11"/>
                            <a:pt x="7" y="10"/>
                          </a:cubicBezTo>
                          <a:cubicBezTo>
                            <a:pt x="5" y="10"/>
                            <a:pt x="2" y="10"/>
                            <a:pt x="0" y="10"/>
                          </a:cubicBezTo>
                          <a:cubicBezTo>
                            <a:pt x="0" y="9"/>
                            <a:pt x="0" y="8"/>
                            <a:pt x="0" y="7"/>
                          </a:cubicBezTo>
                          <a:cubicBezTo>
                            <a:pt x="1" y="7"/>
                            <a:pt x="2" y="7"/>
                            <a:pt x="3" y="7"/>
                          </a:cubicBezTo>
                          <a:cubicBezTo>
                            <a:pt x="3" y="6"/>
                            <a:pt x="3" y="5"/>
                            <a:pt x="3" y="4"/>
                          </a:cubicBezTo>
                          <a:cubicBezTo>
                            <a:pt x="6" y="4"/>
                            <a:pt x="8" y="4"/>
                            <a:pt x="10" y="4"/>
                          </a:cubicBezTo>
                          <a:cubicBezTo>
                            <a:pt x="11" y="3"/>
                            <a:pt x="10" y="1"/>
                            <a:pt x="10" y="0"/>
                          </a:cubicBezTo>
                          <a:cubicBezTo>
                            <a:pt x="12" y="0"/>
                            <a:pt x="15" y="0"/>
                            <a:pt x="17" y="0"/>
                          </a:cubicBezTo>
                          <a:close/>
                          <a:moveTo>
                            <a:pt x="13" y="7"/>
                          </a:moveTo>
                          <a:cubicBezTo>
                            <a:pt x="15" y="7"/>
                            <a:pt x="16" y="7"/>
                            <a:pt x="17" y="7"/>
                          </a:cubicBezTo>
                          <a:cubicBezTo>
                            <a:pt x="17" y="6"/>
                            <a:pt x="17" y="5"/>
                            <a:pt x="17" y="4"/>
                          </a:cubicBezTo>
                          <a:cubicBezTo>
                            <a:pt x="16" y="4"/>
                            <a:pt x="15" y="4"/>
                            <a:pt x="13" y="4"/>
                          </a:cubicBezTo>
                          <a:cubicBezTo>
                            <a:pt x="13" y="5"/>
                            <a:pt x="13" y="6"/>
                            <a:pt x="13" y="7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1" name="Freeform 129">
                      <a:extLst>
                        <a:ext uri="{FF2B5EF4-FFF2-40B4-BE49-F238E27FC236}">
                          <a16:creationId xmlns:a16="http://schemas.microsoft.com/office/drawing/2014/main" id="{3C098381-4407-48D5-AE4F-3AEDEAA723A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19575" y="-1273176"/>
                      <a:ext cx="49213" cy="49213"/>
                    </a:xfrm>
                    <a:custGeom>
                      <a:avLst/>
                      <a:gdLst>
                        <a:gd name="T0" fmla="*/ 3 w 3"/>
                        <a:gd name="T1" fmla="*/ 0 h 3"/>
                        <a:gd name="T2" fmla="*/ 3 w 3"/>
                        <a:gd name="T3" fmla="*/ 3 h 3"/>
                        <a:gd name="T4" fmla="*/ 0 w 3"/>
                        <a:gd name="T5" fmla="*/ 3 h 3"/>
                        <a:gd name="T6" fmla="*/ 0 w 3"/>
                        <a:gd name="T7" fmla="*/ 0 h 3"/>
                        <a:gd name="T8" fmla="*/ 3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3" y="0"/>
                          </a:move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5" name="Freeform 143">
                      <a:extLst>
                        <a:ext uri="{FF2B5EF4-FFF2-40B4-BE49-F238E27FC236}">
                          <a16:creationId xmlns:a16="http://schemas.microsoft.com/office/drawing/2014/main" id="{B77F05C5-A910-4651-80C7-7E48EC71A4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46600" y="-1173163"/>
                      <a:ext cx="65088" cy="66675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4 w 4"/>
                        <a:gd name="T3" fmla="*/ 0 h 4"/>
                        <a:gd name="T4" fmla="*/ 4 w 4"/>
                        <a:gd name="T5" fmla="*/ 4 h 4"/>
                        <a:gd name="T6" fmla="*/ 0 w 4"/>
                        <a:gd name="T7" fmla="*/ 4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4" y="1"/>
                            <a:pt x="4" y="3"/>
                            <a:pt x="4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4" name="Freeform 152">
                      <a:extLst>
                        <a:ext uri="{FF2B5EF4-FFF2-40B4-BE49-F238E27FC236}">
                          <a16:creationId xmlns:a16="http://schemas.microsoft.com/office/drawing/2014/main" id="{1DC7FDDE-B261-4BCF-889F-638BD4A8738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83088" y="-1106488"/>
                      <a:ext cx="163513" cy="101600"/>
                    </a:xfrm>
                    <a:custGeom>
                      <a:avLst/>
                      <a:gdLst>
                        <a:gd name="T0" fmla="*/ 10 w 10"/>
                        <a:gd name="T1" fmla="*/ 0 h 6"/>
                        <a:gd name="T2" fmla="*/ 10 w 10"/>
                        <a:gd name="T3" fmla="*/ 6 h 6"/>
                        <a:gd name="T4" fmla="*/ 0 w 10"/>
                        <a:gd name="T5" fmla="*/ 6 h 6"/>
                        <a:gd name="T6" fmla="*/ 0 w 10"/>
                        <a:gd name="T7" fmla="*/ 3 h 6"/>
                        <a:gd name="T8" fmla="*/ 7 w 10"/>
                        <a:gd name="T9" fmla="*/ 3 h 6"/>
                        <a:gd name="T10" fmla="*/ 7 w 10"/>
                        <a:gd name="T11" fmla="*/ 0 h 6"/>
                        <a:gd name="T12" fmla="*/ 10 w 10"/>
                        <a:gd name="T13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0" h="6">
                          <a:moveTo>
                            <a:pt x="10" y="0"/>
                          </a:moveTo>
                          <a:cubicBezTo>
                            <a:pt x="10" y="2"/>
                            <a:pt x="10" y="4"/>
                            <a:pt x="10" y="6"/>
                          </a:cubicBezTo>
                          <a:cubicBezTo>
                            <a:pt x="7" y="6"/>
                            <a:pt x="4" y="6"/>
                            <a:pt x="0" y="6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2" y="3"/>
                            <a:pt x="5" y="3"/>
                            <a:pt x="7" y="3"/>
                          </a:cubicBezTo>
                          <a:cubicBezTo>
                            <a:pt x="7" y="2"/>
                            <a:pt x="6" y="0"/>
                            <a:pt x="7" y="0"/>
                          </a:cubicBezTo>
                          <a:cubicBezTo>
                            <a:pt x="8" y="0"/>
                            <a:pt x="9" y="0"/>
                            <a:pt x="1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" name="Freeform 153">
                      <a:extLst>
                        <a:ext uri="{FF2B5EF4-FFF2-40B4-BE49-F238E27FC236}">
                          <a16:creationId xmlns:a16="http://schemas.microsoft.com/office/drawing/2014/main" id="{AE22C833-8775-4AD8-A29F-B0D1ACBE5D8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46600" y="-1106488"/>
                      <a:ext cx="492125" cy="101600"/>
                    </a:xfrm>
                    <a:custGeom>
                      <a:avLst/>
                      <a:gdLst>
                        <a:gd name="T0" fmla="*/ 0 w 30"/>
                        <a:gd name="T1" fmla="*/ 0 h 6"/>
                        <a:gd name="T2" fmla="*/ 4 w 30"/>
                        <a:gd name="T3" fmla="*/ 0 h 6"/>
                        <a:gd name="T4" fmla="*/ 27 w 30"/>
                        <a:gd name="T5" fmla="*/ 0 h 6"/>
                        <a:gd name="T6" fmla="*/ 27 w 30"/>
                        <a:gd name="T7" fmla="*/ 3 h 6"/>
                        <a:gd name="T8" fmla="*/ 30 w 30"/>
                        <a:gd name="T9" fmla="*/ 3 h 6"/>
                        <a:gd name="T10" fmla="*/ 30 w 30"/>
                        <a:gd name="T11" fmla="*/ 6 h 6"/>
                        <a:gd name="T12" fmla="*/ 0 w 30"/>
                        <a:gd name="T13" fmla="*/ 6 h 6"/>
                        <a:gd name="T14" fmla="*/ 0 w 30"/>
                        <a:gd name="T15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30" h="6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11" y="0"/>
                            <a:pt x="19" y="0"/>
                            <a:pt x="27" y="0"/>
                          </a:cubicBezTo>
                          <a:cubicBezTo>
                            <a:pt x="27" y="1"/>
                            <a:pt x="27" y="2"/>
                            <a:pt x="27" y="3"/>
                          </a:cubicBezTo>
                          <a:cubicBezTo>
                            <a:pt x="28" y="3"/>
                            <a:pt x="30" y="2"/>
                            <a:pt x="30" y="3"/>
                          </a:cubicBezTo>
                          <a:cubicBezTo>
                            <a:pt x="30" y="4"/>
                            <a:pt x="30" y="5"/>
                            <a:pt x="30" y="6"/>
                          </a:cubicBezTo>
                          <a:cubicBezTo>
                            <a:pt x="20" y="6"/>
                            <a:pt x="10" y="6"/>
                            <a:pt x="0" y="6"/>
                          </a:cubicBezTo>
                          <a:cubicBezTo>
                            <a:pt x="0" y="4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3" name="Freeform 171">
                      <a:extLst>
                        <a:ext uri="{FF2B5EF4-FFF2-40B4-BE49-F238E27FC236}">
                          <a16:creationId xmlns:a16="http://schemas.microsoft.com/office/drawing/2014/main" id="{5766D25B-92E5-48D8-B04B-9327F8DB10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83088" y="-1004888"/>
                      <a:ext cx="655638" cy="403225"/>
                    </a:xfrm>
                    <a:custGeom>
                      <a:avLst/>
                      <a:gdLst>
                        <a:gd name="T0" fmla="*/ 0 w 40"/>
                        <a:gd name="T1" fmla="*/ 0 h 24"/>
                        <a:gd name="T2" fmla="*/ 10 w 40"/>
                        <a:gd name="T3" fmla="*/ 0 h 24"/>
                        <a:gd name="T4" fmla="*/ 10 w 40"/>
                        <a:gd name="T5" fmla="*/ 4 h 24"/>
                        <a:gd name="T6" fmla="*/ 40 w 40"/>
                        <a:gd name="T7" fmla="*/ 4 h 24"/>
                        <a:gd name="T8" fmla="*/ 40 w 40"/>
                        <a:gd name="T9" fmla="*/ 7 h 24"/>
                        <a:gd name="T10" fmla="*/ 37 w 40"/>
                        <a:gd name="T11" fmla="*/ 7 h 24"/>
                        <a:gd name="T12" fmla="*/ 37 w 40"/>
                        <a:gd name="T13" fmla="*/ 24 h 24"/>
                        <a:gd name="T14" fmla="*/ 34 w 40"/>
                        <a:gd name="T15" fmla="*/ 24 h 24"/>
                        <a:gd name="T16" fmla="*/ 34 w 40"/>
                        <a:gd name="T17" fmla="*/ 14 h 24"/>
                        <a:gd name="T18" fmla="*/ 31 w 40"/>
                        <a:gd name="T19" fmla="*/ 14 h 24"/>
                        <a:gd name="T20" fmla="*/ 30 w 40"/>
                        <a:gd name="T21" fmla="*/ 24 h 24"/>
                        <a:gd name="T22" fmla="*/ 27 w 40"/>
                        <a:gd name="T23" fmla="*/ 24 h 24"/>
                        <a:gd name="T24" fmla="*/ 27 w 40"/>
                        <a:gd name="T25" fmla="*/ 14 h 24"/>
                        <a:gd name="T26" fmla="*/ 24 w 40"/>
                        <a:gd name="T27" fmla="*/ 14 h 24"/>
                        <a:gd name="T28" fmla="*/ 24 w 40"/>
                        <a:gd name="T29" fmla="*/ 10 h 24"/>
                        <a:gd name="T30" fmla="*/ 14 w 40"/>
                        <a:gd name="T31" fmla="*/ 10 h 24"/>
                        <a:gd name="T32" fmla="*/ 14 w 40"/>
                        <a:gd name="T33" fmla="*/ 14 h 24"/>
                        <a:gd name="T34" fmla="*/ 10 w 40"/>
                        <a:gd name="T35" fmla="*/ 14 h 24"/>
                        <a:gd name="T36" fmla="*/ 10 w 40"/>
                        <a:gd name="T37" fmla="*/ 24 h 24"/>
                        <a:gd name="T38" fmla="*/ 3 w 40"/>
                        <a:gd name="T39" fmla="*/ 24 h 24"/>
                        <a:gd name="T40" fmla="*/ 3 w 40"/>
                        <a:gd name="T41" fmla="*/ 11 h 24"/>
                        <a:gd name="T42" fmla="*/ 0 w 40"/>
                        <a:gd name="T43" fmla="*/ 10 h 24"/>
                        <a:gd name="T44" fmla="*/ 0 w 40"/>
                        <a:gd name="T45" fmla="*/ 0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</a:cxnLst>
                      <a:rect l="0" t="0" r="r" b="b"/>
                      <a:pathLst>
                        <a:path w="40" h="24">
                          <a:moveTo>
                            <a:pt x="0" y="0"/>
                          </a:moveTo>
                          <a:cubicBezTo>
                            <a:pt x="4" y="0"/>
                            <a:pt x="7" y="0"/>
                            <a:pt x="10" y="0"/>
                          </a:cubicBezTo>
                          <a:cubicBezTo>
                            <a:pt x="10" y="2"/>
                            <a:pt x="10" y="3"/>
                            <a:pt x="10" y="4"/>
                          </a:cubicBezTo>
                          <a:cubicBezTo>
                            <a:pt x="20" y="4"/>
                            <a:pt x="30" y="4"/>
                            <a:pt x="40" y="4"/>
                          </a:cubicBezTo>
                          <a:cubicBezTo>
                            <a:pt x="40" y="5"/>
                            <a:pt x="40" y="6"/>
                            <a:pt x="40" y="7"/>
                          </a:cubicBezTo>
                          <a:cubicBezTo>
                            <a:pt x="39" y="7"/>
                            <a:pt x="38" y="7"/>
                            <a:pt x="37" y="7"/>
                          </a:cubicBezTo>
                          <a:cubicBezTo>
                            <a:pt x="37" y="12"/>
                            <a:pt x="37" y="18"/>
                            <a:pt x="37" y="24"/>
                          </a:cubicBezTo>
                          <a:cubicBezTo>
                            <a:pt x="36" y="24"/>
                            <a:pt x="35" y="24"/>
                            <a:pt x="34" y="24"/>
                          </a:cubicBezTo>
                          <a:cubicBezTo>
                            <a:pt x="34" y="20"/>
                            <a:pt x="34" y="17"/>
                            <a:pt x="34" y="14"/>
                          </a:cubicBezTo>
                          <a:cubicBezTo>
                            <a:pt x="33" y="14"/>
                            <a:pt x="32" y="14"/>
                            <a:pt x="31" y="14"/>
                          </a:cubicBezTo>
                          <a:cubicBezTo>
                            <a:pt x="30" y="16"/>
                            <a:pt x="31" y="21"/>
                            <a:pt x="30" y="24"/>
                          </a:cubicBezTo>
                          <a:cubicBezTo>
                            <a:pt x="29" y="24"/>
                            <a:pt x="28" y="24"/>
                            <a:pt x="27" y="24"/>
                          </a:cubicBezTo>
                          <a:cubicBezTo>
                            <a:pt x="27" y="21"/>
                            <a:pt x="27" y="17"/>
                            <a:pt x="27" y="14"/>
                          </a:cubicBezTo>
                          <a:cubicBezTo>
                            <a:pt x="26" y="13"/>
                            <a:pt x="25" y="14"/>
                            <a:pt x="24" y="14"/>
                          </a:cubicBezTo>
                          <a:cubicBezTo>
                            <a:pt x="24" y="13"/>
                            <a:pt x="24" y="12"/>
                            <a:pt x="24" y="10"/>
                          </a:cubicBezTo>
                          <a:cubicBezTo>
                            <a:pt x="20" y="10"/>
                            <a:pt x="17" y="10"/>
                            <a:pt x="14" y="10"/>
                          </a:cubicBezTo>
                          <a:cubicBezTo>
                            <a:pt x="13" y="11"/>
                            <a:pt x="14" y="13"/>
                            <a:pt x="14" y="14"/>
                          </a:cubicBezTo>
                          <a:cubicBezTo>
                            <a:pt x="12" y="14"/>
                            <a:pt x="11" y="14"/>
                            <a:pt x="10" y="14"/>
                          </a:cubicBezTo>
                          <a:cubicBezTo>
                            <a:pt x="10" y="17"/>
                            <a:pt x="10" y="20"/>
                            <a:pt x="10" y="24"/>
                          </a:cubicBezTo>
                          <a:cubicBezTo>
                            <a:pt x="8" y="24"/>
                            <a:pt x="6" y="24"/>
                            <a:pt x="3" y="24"/>
                          </a:cubicBezTo>
                          <a:cubicBezTo>
                            <a:pt x="3" y="19"/>
                            <a:pt x="3" y="15"/>
                            <a:pt x="3" y="11"/>
                          </a:cubicBezTo>
                          <a:cubicBezTo>
                            <a:pt x="3" y="10"/>
                            <a:pt x="1" y="11"/>
                            <a:pt x="0" y="10"/>
                          </a:cubicBezTo>
                          <a:cubicBezTo>
                            <a:pt x="0" y="7"/>
                            <a:pt x="0" y="4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4" name="Freeform 212">
                      <a:extLst>
                        <a:ext uri="{FF2B5EF4-FFF2-40B4-BE49-F238E27FC236}">
                          <a16:creationId xmlns:a16="http://schemas.microsoft.com/office/drawing/2014/main" id="{B1A66DF3-535E-41A4-9BC3-DA57EF97D66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32300" y="-601663"/>
                      <a:ext cx="114300" cy="50800"/>
                    </a:xfrm>
                    <a:custGeom>
                      <a:avLst/>
                      <a:gdLst>
                        <a:gd name="T0" fmla="*/ 0 w 7"/>
                        <a:gd name="T1" fmla="*/ 0 h 3"/>
                        <a:gd name="T2" fmla="*/ 7 w 7"/>
                        <a:gd name="T3" fmla="*/ 0 h 3"/>
                        <a:gd name="T4" fmla="*/ 7 w 7"/>
                        <a:gd name="T5" fmla="*/ 3 h 3"/>
                        <a:gd name="T6" fmla="*/ 0 w 7"/>
                        <a:gd name="T7" fmla="*/ 3 h 3"/>
                        <a:gd name="T8" fmla="*/ 0 w 7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" h="3">
                          <a:moveTo>
                            <a:pt x="0" y="0"/>
                          </a:moveTo>
                          <a:cubicBezTo>
                            <a:pt x="3" y="0"/>
                            <a:pt x="5" y="0"/>
                            <a:pt x="7" y="0"/>
                          </a:cubicBezTo>
                          <a:cubicBezTo>
                            <a:pt x="7" y="1"/>
                            <a:pt x="7" y="2"/>
                            <a:pt x="7" y="3"/>
                          </a:cubicBezTo>
                          <a:cubicBezTo>
                            <a:pt x="5" y="3"/>
                            <a:pt x="3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5" name="Freeform 213">
                      <a:extLst>
                        <a:ext uri="{FF2B5EF4-FFF2-40B4-BE49-F238E27FC236}">
                          <a16:creationId xmlns:a16="http://schemas.microsoft.com/office/drawing/2014/main" id="{4284F30D-27DC-4789-BD4F-42A53D44926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26000" y="-601663"/>
                      <a:ext cx="47625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6" name="Freeform 214">
                      <a:extLst>
                        <a:ext uri="{FF2B5EF4-FFF2-40B4-BE49-F238E27FC236}">
                          <a16:creationId xmlns:a16="http://schemas.microsoft.com/office/drawing/2014/main" id="{1C36DB29-00D3-4F24-AE2C-698BEC5FF49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40300" y="-60166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390" name="Group 389">
                  <a:extLst>
                    <a:ext uri="{FF2B5EF4-FFF2-40B4-BE49-F238E27FC236}">
                      <a16:creationId xmlns:a16="http://schemas.microsoft.com/office/drawing/2014/main" id="{66C8CD22-A3AB-419E-A84E-C44C6DC10302}"/>
                    </a:ext>
                  </a:extLst>
                </p:cNvPr>
                <p:cNvGrpSpPr/>
                <p:nvPr/>
              </p:nvGrpSpPr>
              <p:grpSpPr>
                <a:xfrm>
                  <a:off x="4206229" y="-1854544"/>
                  <a:ext cx="4778402" cy="1569249"/>
                  <a:chOff x="4219575" y="-1795463"/>
                  <a:chExt cx="4778402" cy="1569249"/>
                </a:xfrm>
              </p:grpSpPr>
              <p:sp>
                <p:nvSpPr>
                  <p:cNvPr id="240" name="AutoShape 77">
                    <a:extLst>
                      <a:ext uri="{FF2B5EF4-FFF2-40B4-BE49-F238E27FC236}">
                        <a16:creationId xmlns:a16="http://schemas.microsoft.com/office/drawing/2014/main" id="{E47A0008-98AF-4D50-B903-ED056A5C2B19}"/>
                      </a:ext>
                    </a:extLst>
                  </p:cNvPr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219575" y="-1795463"/>
                    <a:ext cx="4665663" cy="12604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86" name="Group 385">
                    <a:extLst>
                      <a:ext uri="{FF2B5EF4-FFF2-40B4-BE49-F238E27FC236}">
                        <a16:creationId xmlns:a16="http://schemas.microsoft.com/office/drawing/2014/main" id="{29BDB5AC-D420-44DE-89CD-BC55D2A3B658}"/>
                      </a:ext>
                    </a:extLst>
                  </p:cNvPr>
                  <p:cNvGrpSpPr/>
                  <p:nvPr/>
                </p:nvGrpSpPr>
                <p:grpSpPr>
                  <a:xfrm>
                    <a:off x="5038725" y="-1509713"/>
                    <a:ext cx="931863" cy="958850"/>
                    <a:chOff x="5038725" y="-1509713"/>
                    <a:chExt cx="931863" cy="958850"/>
                  </a:xfrm>
                </p:grpSpPr>
                <p:sp>
                  <p:nvSpPr>
                    <p:cNvPr id="255" name="Freeform 93">
                      <a:extLst>
                        <a:ext uri="{FF2B5EF4-FFF2-40B4-BE49-F238E27FC236}">
                          <a16:creationId xmlns:a16="http://schemas.microsoft.com/office/drawing/2014/main" id="{F3C9E7E5-5A46-4C06-BD53-4F1FB66CE00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02238" y="-1509713"/>
                      <a:ext cx="65088" cy="68263"/>
                    </a:xfrm>
                    <a:custGeom>
                      <a:avLst/>
                      <a:gdLst>
                        <a:gd name="T0" fmla="*/ 4 w 4"/>
                        <a:gd name="T1" fmla="*/ 0 h 4"/>
                        <a:gd name="T2" fmla="*/ 4 w 4"/>
                        <a:gd name="T3" fmla="*/ 4 h 4"/>
                        <a:gd name="T4" fmla="*/ 0 w 4"/>
                        <a:gd name="T5" fmla="*/ 4 h 4"/>
                        <a:gd name="T6" fmla="*/ 0 w 4"/>
                        <a:gd name="T7" fmla="*/ 0 h 4"/>
                        <a:gd name="T8" fmla="*/ 4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0"/>
                          </a:moveTo>
                          <a:cubicBezTo>
                            <a:pt x="4" y="1"/>
                            <a:pt x="4" y="2"/>
                            <a:pt x="4" y="4"/>
                          </a:cubicBezTo>
                          <a:cubicBezTo>
                            <a:pt x="3" y="4"/>
                            <a:pt x="2" y="4"/>
                            <a:pt x="0" y="4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6" name="Freeform 94">
                      <a:extLst>
                        <a:ext uri="{FF2B5EF4-FFF2-40B4-BE49-F238E27FC236}">
                          <a16:creationId xmlns:a16="http://schemas.microsoft.com/office/drawing/2014/main" id="{594BE4A2-3161-416F-B729-ADA4402817F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67325" y="-1509713"/>
                      <a:ext cx="49213" cy="68263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7" name="Freeform 95">
                      <a:extLst>
                        <a:ext uri="{FF2B5EF4-FFF2-40B4-BE49-F238E27FC236}">
                          <a16:creationId xmlns:a16="http://schemas.microsoft.com/office/drawing/2014/main" id="{B9D51A25-7DCC-461A-BC93-4FCF0D35FA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81625" y="-1509713"/>
                      <a:ext cx="49213" cy="117475"/>
                    </a:xfrm>
                    <a:custGeom>
                      <a:avLst/>
                      <a:gdLst>
                        <a:gd name="T0" fmla="*/ 3 w 3"/>
                        <a:gd name="T1" fmla="*/ 0 h 7"/>
                        <a:gd name="T2" fmla="*/ 3 w 3"/>
                        <a:gd name="T3" fmla="*/ 4 h 7"/>
                        <a:gd name="T4" fmla="*/ 3 w 3"/>
                        <a:gd name="T5" fmla="*/ 7 h 7"/>
                        <a:gd name="T6" fmla="*/ 0 w 3"/>
                        <a:gd name="T7" fmla="*/ 7 h 7"/>
                        <a:gd name="T8" fmla="*/ 0 w 3"/>
                        <a:gd name="T9" fmla="*/ 0 h 7"/>
                        <a:gd name="T10" fmla="*/ 3 w 3"/>
                        <a:gd name="T11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" h="7">
                          <a:moveTo>
                            <a:pt x="3" y="0"/>
                          </a:moveTo>
                          <a:cubicBezTo>
                            <a:pt x="3" y="1"/>
                            <a:pt x="3" y="2"/>
                            <a:pt x="3" y="4"/>
                          </a:cubicBezTo>
                          <a:cubicBezTo>
                            <a:pt x="3" y="5"/>
                            <a:pt x="3" y="6"/>
                            <a:pt x="3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ubicBezTo>
                            <a:pt x="0" y="5"/>
                            <a:pt x="0" y="2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8" name="Freeform 96">
                      <a:extLst>
                        <a:ext uri="{FF2B5EF4-FFF2-40B4-BE49-F238E27FC236}">
                          <a16:creationId xmlns:a16="http://schemas.microsoft.com/office/drawing/2014/main" id="{D2529AFF-EE03-4C63-98F9-531C65F753A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30838" y="-1509713"/>
                      <a:ext cx="49213" cy="68263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9" name="Freeform 107">
                      <a:extLst>
                        <a:ext uri="{FF2B5EF4-FFF2-40B4-BE49-F238E27FC236}">
                          <a16:creationId xmlns:a16="http://schemas.microsoft.com/office/drawing/2014/main" id="{5E47B673-71F5-4344-84A4-CCC04FA3171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67325" y="-1441451"/>
                      <a:ext cx="49213" cy="49213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4" name="Freeform 112">
                      <a:extLst>
                        <a:ext uri="{FF2B5EF4-FFF2-40B4-BE49-F238E27FC236}">
                          <a16:creationId xmlns:a16="http://schemas.microsoft.com/office/drawing/2014/main" id="{9DE01C76-140E-4DDC-8E64-A99866E479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16538" y="-1392238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1" name="Freeform 119">
                      <a:extLst>
                        <a:ext uri="{FF2B5EF4-FFF2-40B4-BE49-F238E27FC236}">
                          <a16:creationId xmlns:a16="http://schemas.microsoft.com/office/drawing/2014/main" id="{E50AF366-768D-4D29-AA05-5B913936347D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038725" y="-1341438"/>
                      <a:ext cx="342900" cy="285750"/>
                    </a:xfrm>
                    <a:custGeom>
                      <a:avLst/>
                      <a:gdLst>
                        <a:gd name="T0" fmla="*/ 17 w 21"/>
                        <a:gd name="T1" fmla="*/ 0 h 17"/>
                        <a:gd name="T2" fmla="*/ 21 w 21"/>
                        <a:gd name="T3" fmla="*/ 0 h 17"/>
                        <a:gd name="T4" fmla="*/ 21 w 21"/>
                        <a:gd name="T5" fmla="*/ 10 h 17"/>
                        <a:gd name="T6" fmla="*/ 21 w 21"/>
                        <a:gd name="T7" fmla="*/ 14 h 17"/>
                        <a:gd name="T8" fmla="*/ 17 w 21"/>
                        <a:gd name="T9" fmla="*/ 14 h 17"/>
                        <a:gd name="T10" fmla="*/ 17 w 21"/>
                        <a:gd name="T11" fmla="*/ 17 h 17"/>
                        <a:gd name="T12" fmla="*/ 10 w 21"/>
                        <a:gd name="T13" fmla="*/ 17 h 17"/>
                        <a:gd name="T14" fmla="*/ 10 w 21"/>
                        <a:gd name="T15" fmla="*/ 14 h 17"/>
                        <a:gd name="T16" fmla="*/ 7 w 21"/>
                        <a:gd name="T17" fmla="*/ 14 h 17"/>
                        <a:gd name="T18" fmla="*/ 7 w 21"/>
                        <a:gd name="T19" fmla="*/ 10 h 17"/>
                        <a:gd name="T20" fmla="*/ 0 w 21"/>
                        <a:gd name="T21" fmla="*/ 10 h 17"/>
                        <a:gd name="T22" fmla="*/ 0 w 21"/>
                        <a:gd name="T23" fmla="*/ 4 h 17"/>
                        <a:gd name="T24" fmla="*/ 10 w 21"/>
                        <a:gd name="T25" fmla="*/ 4 h 17"/>
                        <a:gd name="T26" fmla="*/ 10 w 21"/>
                        <a:gd name="T27" fmla="*/ 0 h 17"/>
                        <a:gd name="T28" fmla="*/ 17 w 21"/>
                        <a:gd name="T29" fmla="*/ 0 h 17"/>
                        <a:gd name="T30" fmla="*/ 14 w 21"/>
                        <a:gd name="T31" fmla="*/ 7 h 17"/>
                        <a:gd name="T32" fmla="*/ 17 w 21"/>
                        <a:gd name="T33" fmla="*/ 7 h 17"/>
                        <a:gd name="T34" fmla="*/ 17 w 21"/>
                        <a:gd name="T35" fmla="*/ 4 h 17"/>
                        <a:gd name="T36" fmla="*/ 14 w 21"/>
                        <a:gd name="T37" fmla="*/ 4 h 17"/>
                        <a:gd name="T38" fmla="*/ 14 w 21"/>
                        <a:gd name="T39" fmla="*/ 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21" h="17">
                          <a:moveTo>
                            <a:pt x="17" y="0"/>
                          </a:moveTo>
                          <a:cubicBezTo>
                            <a:pt x="18" y="0"/>
                            <a:pt x="19" y="0"/>
                            <a:pt x="21" y="0"/>
                          </a:cubicBezTo>
                          <a:cubicBezTo>
                            <a:pt x="21" y="4"/>
                            <a:pt x="21" y="7"/>
                            <a:pt x="21" y="10"/>
                          </a:cubicBezTo>
                          <a:cubicBezTo>
                            <a:pt x="21" y="11"/>
                            <a:pt x="21" y="13"/>
                            <a:pt x="21" y="14"/>
                          </a:cubicBezTo>
                          <a:cubicBezTo>
                            <a:pt x="19" y="14"/>
                            <a:pt x="18" y="14"/>
                            <a:pt x="17" y="14"/>
                          </a:cubicBezTo>
                          <a:cubicBezTo>
                            <a:pt x="16" y="14"/>
                            <a:pt x="17" y="16"/>
                            <a:pt x="17" y="17"/>
                          </a:cubicBezTo>
                          <a:cubicBezTo>
                            <a:pt x="15" y="17"/>
                            <a:pt x="13" y="17"/>
                            <a:pt x="10" y="17"/>
                          </a:cubicBezTo>
                          <a:cubicBezTo>
                            <a:pt x="10" y="16"/>
                            <a:pt x="10" y="15"/>
                            <a:pt x="10" y="14"/>
                          </a:cubicBezTo>
                          <a:cubicBezTo>
                            <a:pt x="9" y="14"/>
                            <a:pt x="8" y="14"/>
                            <a:pt x="7" y="14"/>
                          </a:cubicBezTo>
                          <a:cubicBezTo>
                            <a:pt x="7" y="13"/>
                            <a:pt x="7" y="11"/>
                            <a:pt x="7" y="10"/>
                          </a:cubicBezTo>
                          <a:cubicBezTo>
                            <a:pt x="5" y="10"/>
                            <a:pt x="3" y="10"/>
                            <a:pt x="0" y="10"/>
                          </a:cubicBezTo>
                          <a:cubicBezTo>
                            <a:pt x="0" y="8"/>
                            <a:pt x="0" y="6"/>
                            <a:pt x="0" y="4"/>
                          </a:cubicBezTo>
                          <a:cubicBezTo>
                            <a:pt x="4" y="4"/>
                            <a:pt x="7" y="4"/>
                            <a:pt x="10" y="4"/>
                          </a:cubicBezTo>
                          <a:cubicBezTo>
                            <a:pt x="11" y="3"/>
                            <a:pt x="10" y="1"/>
                            <a:pt x="10" y="0"/>
                          </a:cubicBezTo>
                          <a:cubicBezTo>
                            <a:pt x="13" y="0"/>
                            <a:pt x="15" y="0"/>
                            <a:pt x="17" y="0"/>
                          </a:cubicBezTo>
                          <a:close/>
                          <a:moveTo>
                            <a:pt x="14" y="7"/>
                          </a:moveTo>
                          <a:cubicBezTo>
                            <a:pt x="15" y="7"/>
                            <a:pt x="16" y="7"/>
                            <a:pt x="17" y="7"/>
                          </a:cubicBezTo>
                          <a:cubicBezTo>
                            <a:pt x="17" y="6"/>
                            <a:pt x="17" y="5"/>
                            <a:pt x="17" y="4"/>
                          </a:cubicBezTo>
                          <a:cubicBezTo>
                            <a:pt x="16" y="4"/>
                            <a:pt x="15" y="4"/>
                            <a:pt x="14" y="4"/>
                          </a:cubicBezTo>
                          <a:cubicBezTo>
                            <a:pt x="14" y="5"/>
                            <a:pt x="14" y="6"/>
                            <a:pt x="14" y="7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6" name="Freeform 144">
                      <a:extLst>
                        <a:ext uri="{FF2B5EF4-FFF2-40B4-BE49-F238E27FC236}">
                          <a16:creationId xmlns:a16="http://schemas.microsoft.com/office/drawing/2014/main" id="{49A7D9AB-2DDA-422D-9625-D73C6174AF8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81625" y="-1173163"/>
                      <a:ext cx="49213" cy="66675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" name="Freeform 154">
                      <a:extLst>
                        <a:ext uri="{FF2B5EF4-FFF2-40B4-BE49-F238E27FC236}">
                          <a16:creationId xmlns:a16="http://schemas.microsoft.com/office/drawing/2014/main" id="{71E2B0DC-032D-4D79-A525-E8164EB12C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53025" y="-1106488"/>
                      <a:ext cx="228600" cy="101600"/>
                    </a:xfrm>
                    <a:custGeom>
                      <a:avLst/>
                      <a:gdLst>
                        <a:gd name="T0" fmla="*/ 14 w 14"/>
                        <a:gd name="T1" fmla="*/ 0 h 6"/>
                        <a:gd name="T2" fmla="*/ 14 w 14"/>
                        <a:gd name="T3" fmla="*/ 6 h 6"/>
                        <a:gd name="T4" fmla="*/ 3 w 14"/>
                        <a:gd name="T5" fmla="*/ 6 h 6"/>
                        <a:gd name="T6" fmla="*/ 0 w 14"/>
                        <a:gd name="T7" fmla="*/ 6 h 6"/>
                        <a:gd name="T8" fmla="*/ 0 w 14"/>
                        <a:gd name="T9" fmla="*/ 3 h 6"/>
                        <a:gd name="T10" fmla="*/ 3 w 14"/>
                        <a:gd name="T11" fmla="*/ 3 h 6"/>
                        <a:gd name="T12" fmla="*/ 10 w 14"/>
                        <a:gd name="T13" fmla="*/ 3 h 6"/>
                        <a:gd name="T14" fmla="*/ 10 w 14"/>
                        <a:gd name="T15" fmla="*/ 0 h 6"/>
                        <a:gd name="T16" fmla="*/ 14 w 14"/>
                        <a:gd name="T17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4" h="6">
                          <a:moveTo>
                            <a:pt x="14" y="0"/>
                          </a:moveTo>
                          <a:cubicBezTo>
                            <a:pt x="14" y="2"/>
                            <a:pt x="14" y="4"/>
                            <a:pt x="14" y="6"/>
                          </a:cubicBezTo>
                          <a:cubicBezTo>
                            <a:pt x="10" y="6"/>
                            <a:pt x="7" y="6"/>
                            <a:pt x="3" y="6"/>
                          </a:cubicBezTo>
                          <a:cubicBezTo>
                            <a:pt x="2" y="6"/>
                            <a:pt x="1" y="6"/>
                            <a:pt x="0" y="6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2" y="3"/>
                            <a:pt x="3" y="3"/>
                          </a:cubicBezTo>
                          <a:cubicBezTo>
                            <a:pt x="6" y="3"/>
                            <a:pt x="8" y="3"/>
                            <a:pt x="10" y="3"/>
                          </a:cubicBezTo>
                          <a:cubicBezTo>
                            <a:pt x="10" y="2"/>
                            <a:pt x="9" y="0"/>
                            <a:pt x="10" y="0"/>
                          </a:cubicBezTo>
                          <a:cubicBezTo>
                            <a:pt x="11" y="0"/>
                            <a:pt x="12" y="0"/>
                            <a:pt x="14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7" name="Freeform 155">
                      <a:extLst>
                        <a:ext uri="{FF2B5EF4-FFF2-40B4-BE49-F238E27FC236}">
                          <a16:creationId xmlns:a16="http://schemas.microsoft.com/office/drawing/2014/main" id="{1D7C6160-20A5-4FD6-AF94-3627CAF32BF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02238" y="-1106488"/>
                      <a:ext cx="669925" cy="504825"/>
                    </a:xfrm>
                    <a:custGeom>
                      <a:avLst/>
                      <a:gdLst>
                        <a:gd name="T0" fmla="*/ 11 w 41"/>
                        <a:gd name="T1" fmla="*/ 0 h 30"/>
                        <a:gd name="T2" fmla="*/ 14 w 41"/>
                        <a:gd name="T3" fmla="*/ 0 h 30"/>
                        <a:gd name="T4" fmla="*/ 37 w 41"/>
                        <a:gd name="T5" fmla="*/ 0 h 30"/>
                        <a:gd name="T6" fmla="*/ 37 w 41"/>
                        <a:gd name="T7" fmla="*/ 3 h 30"/>
                        <a:gd name="T8" fmla="*/ 41 w 41"/>
                        <a:gd name="T9" fmla="*/ 3 h 30"/>
                        <a:gd name="T10" fmla="*/ 41 w 41"/>
                        <a:gd name="T11" fmla="*/ 6 h 30"/>
                        <a:gd name="T12" fmla="*/ 21 w 41"/>
                        <a:gd name="T13" fmla="*/ 6 h 30"/>
                        <a:gd name="T14" fmla="*/ 21 w 41"/>
                        <a:gd name="T15" fmla="*/ 3 h 30"/>
                        <a:gd name="T16" fmla="*/ 14 w 41"/>
                        <a:gd name="T17" fmla="*/ 3 h 30"/>
                        <a:gd name="T18" fmla="*/ 14 w 41"/>
                        <a:gd name="T19" fmla="*/ 6 h 30"/>
                        <a:gd name="T20" fmla="*/ 21 w 41"/>
                        <a:gd name="T21" fmla="*/ 6 h 30"/>
                        <a:gd name="T22" fmla="*/ 21 w 41"/>
                        <a:gd name="T23" fmla="*/ 10 h 30"/>
                        <a:gd name="T24" fmla="*/ 41 w 41"/>
                        <a:gd name="T25" fmla="*/ 10 h 30"/>
                        <a:gd name="T26" fmla="*/ 41 w 41"/>
                        <a:gd name="T27" fmla="*/ 13 h 30"/>
                        <a:gd name="T28" fmla="*/ 37 w 41"/>
                        <a:gd name="T29" fmla="*/ 13 h 30"/>
                        <a:gd name="T30" fmla="*/ 37 w 41"/>
                        <a:gd name="T31" fmla="*/ 16 h 30"/>
                        <a:gd name="T32" fmla="*/ 34 w 41"/>
                        <a:gd name="T33" fmla="*/ 16 h 30"/>
                        <a:gd name="T34" fmla="*/ 34 w 41"/>
                        <a:gd name="T35" fmla="*/ 30 h 30"/>
                        <a:gd name="T36" fmla="*/ 27 w 41"/>
                        <a:gd name="T37" fmla="*/ 30 h 30"/>
                        <a:gd name="T38" fmla="*/ 27 w 41"/>
                        <a:gd name="T39" fmla="*/ 17 h 30"/>
                        <a:gd name="T40" fmla="*/ 21 w 41"/>
                        <a:gd name="T41" fmla="*/ 16 h 30"/>
                        <a:gd name="T42" fmla="*/ 21 w 41"/>
                        <a:gd name="T43" fmla="*/ 20 h 30"/>
                        <a:gd name="T44" fmla="*/ 14 w 41"/>
                        <a:gd name="T45" fmla="*/ 20 h 30"/>
                        <a:gd name="T46" fmla="*/ 14 w 41"/>
                        <a:gd name="T47" fmla="*/ 30 h 30"/>
                        <a:gd name="T48" fmla="*/ 11 w 41"/>
                        <a:gd name="T49" fmla="*/ 30 h 30"/>
                        <a:gd name="T50" fmla="*/ 11 w 41"/>
                        <a:gd name="T51" fmla="*/ 20 h 30"/>
                        <a:gd name="T52" fmla="*/ 7 w 41"/>
                        <a:gd name="T53" fmla="*/ 20 h 30"/>
                        <a:gd name="T54" fmla="*/ 7 w 41"/>
                        <a:gd name="T55" fmla="*/ 30 h 30"/>
                        <a:gd name="T56" fmla="*/ 4 w 41"/>
                        <a:gd name="T57" fmla="*/ 30 h 30"/>
                        <a:gd name="T58" fmla="*/ 4 w 41"/>
                        <a:gd name="T59" fmla="*/ 17 h 30"/>
                        <a:gd name="T60" fmla="*/ 0 w 41"/>
                        <a:gd name="T61" fmla="*/ 16 h 30"/>
                        <a:gd name="T62" fmla="*/ 0 w 41"/>
                        <a:gd name="T63" fmla="*/ 6 h 30"/>
                        <a:gd name="T64" fmla="*/ 11 w 41"/>
                        <a:gd name="T65" fmla="*/ 6 h 30"/>
                        <a:gd name="T66" fmla="*/ 11 w 41"/>
                        <a:gd name="T67" fmla="*/ 0 h 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41" h="30">
                          <a:moveTo>
                            <a:pt x="11" y="0"/>
                          </a:moveTo>
                          <a:cubicBezTo>
                            <a:pt x="12" y="0"/>
                            <a:pt x="13" y="0"/>
                            <a:pt x="14" y="0"/>
                          </a:cubicBezTo>
                          <a:cubicBezTo>
                            <a:pt x="22" y="0"/>
                            <a:pt x="29" y="0"/>
                            <a:pt x="37" y="0"/>
                          </a:cubicBezTo>
                          <a:cubicBezTo>
                            <a:pt x="37" y="1"/>
                            <a:pt x="37" y="2"/>
                            <a:pt x="37" y="3"/>
                          </a:cubicBezTo>
                          <a:cubicBezTo>
                            <a:pt x="38" y="3"/>
                            <a:pt x="39" y="3"/>
                            <a:pt x="41" y="3"/>
                          </a:cubicBezTo>
                          <a:cubicBezTo>
                            <a:pt x="41" y="4"/>
                            <a:pt x="41" y="5"/>
                            <a:pt x="41" y="6"/>
                          </a:cubicBezTo>
                          <a:cubicBezTo>
                            <a:pt x="34" y="6"/>
                            <a:pt x="27" y="6"/>
                            <a:pt x="21" y="6"/>
                          </a:cubicBezTo>
                          <a:cubicBezTo>
                            <a:pt x="21" y="5"/>
                            <a:pt x="21" y="4"/>
                            <a:pt x="21" y="3"/>
                          </a:cubicBezTo>
                          <a:cubicBezTo>
                            <a:pt x="18" y="3"/>
                            <a:pt x="16" y="3"/>
                            <a:pt x="14" y="3"/>
                          </a:cubicBezTo>
                          <a:cubicBezTo>
                            <a:pt x="13" y="3"/>
                            <a:pt x="14" y="5"/>
                            <a:pt x="14" y="6"/>
                          </a:cubicBezTo>
                          <a:cubicBezTo>
                            <a:pt x="16" y="6"/>
                            <a:pt x="18" y="6"/>
                            <a:pt x="21" y="6"/>
                          </a:cubicBezTo>
                          <a:cubicBezTo>
                            <a:pt x="21" y="8"/>
                            <a:pt x="21" y="9"/>
                            <a:pt x="21" y="10"/>
                          </a:cubicBezTo>
                          <a:cubicBezTo>
                            <a:pt x="27" y="10"/>
                            <a:pt x="34" y="10"/>
                            <a:pt x="41" y="10"/>
                          </a:cubicBezTo>
                          <a:cubicBezTo>
                            <a:pt x="41" y="11"/>
                            <a:pt x="41" y="12"/>
                            <a:pt x="41" y="13"/>
                          </a:cubicBezTo>
                          <a:cubicBezTo>
                            <a:pt x="39" y="13"/>
                            <a:pt x="38" y="13"/>
                            <a:pt x="37" y="13"/>
                          </a:cubicBezTo>
                          <a:cubicBezTo>
                            <a:pt x="37" y="14"/>
                            <a:pt x="37" y="15"/>
                            <a:pt x="37" y="16"/>
                          </a:cubicBezTo>
                          <a:cubicBezTo>
                            <a:pt x="36" y="16"/>
                            <a:pt x="35" y="16"/>
                            <a:pt x="34" y="16"/>
                          </a:cubicBezTo>
                          <a:cubicBezTo>
                            <a:pt x="34" y="21"/>
                            <a:pt x="34" y="25"/>
                            <a:pt x="34" y="30"/>
                          </a:cubicBezTo>
                          <a:cubicBezTo>
                            <a:pt x="32" y="30"/>
                            <a:pt x="29" y="30"/>
                            <a:pt x="27" y="30"/>
                          </a:cubicBezTo>
                          <a:cubicBezTo>
                            <a:pt x="27" y="25"/>
                            <a:pt x="27" y="21"/>
                            <a:pt x="27" y="17"/>
                          </a:cubicBezTo>
                          <a:cubicBezTo>
                            <a:pt x="26" y="16"/>
                            <a:pt x="23" y="17"/>
                            <a:pt x="21" y="16"/>
                          </a:cubicBezTo>
                          <a:cubicBezTo>
                            <a:pt x="20" y="17"/>
                            <a:pt x="21" y="19"/>
                            <a:pt x="21" y="20"/>
                          </a:cubicBezTo>
                          <a:cubicBezTo>
                            <a:pt x="18" y="20"/>
                            <a:pt x="16" y="20"/>
                            <a:pt x="14" y="20"/>
                          </a:cubicBezTo>
                          <a:cubicBezTo>
                            <a:pt x="13" y="22"/>
                            <a:pt x="14" y="27"/>
                            <a:pt x="14" y="30"/>
                          </a:cubicBezTo>
                          <a:cubicBezTo>
                            <a:pt x="13" y="30"/>
                            <a:pt x="12" y="30"/>
                            <a:pt x="11" y="30"/>
                          </a:cubicBezTo>
                          <a:cubicBezTo>
                            <a:pt x="11" y="27"/>
                            <a:pt x="11" y="23"/>
                            <a:pt x="11" y="20"/>
                          </a:cubicBezTo>
                          <a:cubicBezTo>
                            <a:pt x="10" y="19"/>
                            <a:pt x="8" y="20"/>
                            <a:pt x="7" y="20"/>
                          </a:cubicBezTo>
                          <a:cubicBezTo>
                            <a:pt x="7" y="23"/>
                            <a:pt x="7" y="26"/>
                            <a:pt x="7" y="30"/>
                          </a:cubicBezTo>
                          <a:cubicBezTo>
                            <a:pt x="6" y="30"/>
                            <a:pt x="5" y="30"/>
                            <a:pt x="4" y="30"/>
                          </a:cubicBezTo>
                          <a:cubicBezTo>
                            <a:pt x="4" y="25"/>
                            <a:pt x="4" y="21"/>
                            <a:pt x="4" y="17"/>
                          </a:cubicBezTo>
                          <a:cubicBezTo>
                            <a:pt x="3" y="16"/>
                            <a:pt x="1" y="17"/>
                            <a:pt x="0" y="16"/>
                          </a:cubicBezTo>
                          <a:cubicBezTo>
                            <a:pt x="0" y="13"/>
                            <a:pt x="0" y="10"/>
                            <a:pt x="0" y="6"/>
                          </a:cubicBezTo>
                          <a:cubicBezTo>
                            <a:pt x="4" y="6"/>
                            <a:pt x="7" y="6"/>
                            <a:pt x="11" y="6"/>
                          </a:cubicBezTo>
                          <a:cubicBezTo>
                            <a:pt x="11" y="4"/>
                            <a:pt x="11" y="2"/>
                            <a:pt x="11" y="0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7" name="Freeform 165">
                      <a:extLst>
                        <a:ext uri="{FF2B5EF4-FFF2-40B4-BE49-F238E27FC236}">
                          <a16:creationId xmlns:a16="http://schemas.microsoft.com/office/drawing/2014/main" id="{91387C5D-2C35-48E2-AE62-DABCCB0D832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14963" y="-1055688"/>
                      <a:ext cx="130175" cy="50800"/>
                    </a:xfrm>
                    <a:custGeom>
                      <a:avLst/>
                      <a:gdLst>
                        <a:gd name="T0" fmla="*/ 8 w 8"/>
                        <a:gd name="T1" fmla="*/ 3 h 3"/>
                        <a:gd name="T2" fmla="*/ 1 w 8"/>
                        <a:gd name="T3" fmla="*/ 3 h 3"/>
                        <a:gd name="T4" fmla="*/ 1 w 8"/>
                        <a:gd name="T5" fmla="*/ 0 h 3"/>
                        <a:gd name="T6" fmla="*/ 8 w 8"/>
                        <a:gd name="T7" fmla="*/ 0 h 3"/>
                        <a:gd name="T8" fmla="*/ 8 w 8"/>
                        <a:gd name="T9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8" y="3"/>
                          </a:moveTo>
                          <a:cubicBezTo>
                            <a:pt x="5" y="3"/>
                            <a:pt x="3" y="3"/>
                            <a:pt x="1" y="3"/>
                          </a:cubicBezTo>
                          <a:cubicBezTo>
                            <a:pt x="1" y="2"/>
                            <a:pt x="0" y="0"/>
                            <a:pt x="1" y="0"/>
                          </a:cubicBezTo>
                          <a:cubicBezTo>
                            <a:pt x="3" y="0"/>
                            <a:pt x="5" y="0"/>
                            <a:pt x="8" y="0"/>
                          </a:cubicBezTo>
                          <a:cubicBezTo>
                            <a:pt x="8" y="1"/>
                            <a:pt x="8" y="2"/>
                            <a:pt x="8" y="3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5" name="Freeform 173">
                      <a:extLst>
                        <a:ext uri="{FF2B5EF4-FFF2-40B4-BE49-F238E27FC236}">
                          <a16:creationId xmlns:a16="http://schemas.microsoft.com/office/drawing/2014/main" id="{569DEC63-8EC2-4980-98C1-5EB4AE5587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45138" y="-1004888"/>
                      <a:ext cx="425450" cy="84138"/>
                    </a:xfrm>
                    <a:custGeom>
                      <a:avLst/>
                      <a:gdLst>
                        <a:gd name="T0" fmla="*/ 0 w 26"/>
                        <a:gd name="T1" fmla="*/ 0 h 5"/>
                        <a:gd name="T2" fmla="*/ 20 w 26"/>
                        <a:gd name="T3" fmla="*/ 0 h 5"/>
                        <a:gd name="T4" fmla="*/ 26 w 26"/>
                        <a:gd name="T5" fmla="*/ 0 h 5"/>
                        <a:gd name="T6" fmla="*/ 26 w 26"/>
                        <a:gd name="T7" fmla="*/ 3 h 5"/>
                        <a:gd name="T8" fmla="*/ 20 w 26"/>
                        <a:gd name="T9" fmla="*/ 4 h 5"/>
                        <a:gd name="T10" fmla="*/ 0 w 26"/>
                        <a:gd name="T11" fmla="*/ 4 h 5"/>
                        <a:gd name="T12" fmla="*/ 0 w 26"/>
                        <a:gd name="T13" fmla="*/ 0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6" h="5">
                          <a:moveTo>
                            <a:pt x="0" y="0"/>
                          </a:moveTo>
                          <a:cubicBezTo>
                            <a:pt x="6" y="0"/>
                            <a:pt x="13" y="0"/>
                            <a:pt x="20" y="0"/>
                          </a:cubicBezTo>
                          <a:cubicBezTo>
                            <a:pt x="22" y="0"/>
                            <a:pt x="24" y="0"/>
                            <a:pt x="26" y="0"/>
                          </a:cubicBezTo>
                          <a:cubicBezTo>
                            <a:pt x="26" y="1"/>
                            <a:pt x="26" y="2"/>
                            <a:pt x="26" y="3"/>
                          </a:cubicBezTo>
                          <a:cubicBezTo>
                            <a:pt x="25" y="5"/>
                            <a:pt x="22" y="3"/>
                            <a:pt x="20" y="4"/>
                          </a:cubicBezTo>
                          <a:cubicBezTo>
                            <a:pt x="13" y="4"/>
                            <a:pt x="6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7" name="Freeform 215">
                      <a:extLst>
                        <a:ext uri="{FF2B5EF4-FFF2-40B4-BE49-F238E27FC236}">
                          <a16:creationId xmlns:a16="http://schemas.microsoft.com/office/drawing/2014/main" id="{FD5386BE-1E0B-42D2-98A5-5A060A450AA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67325" y="-60166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8" name="Freeform 216">
                      <a:extLst>
                        <a:ext uri="{FF2B5EF4-FFF2-40B4-BE49-F238E27FC236}">
                          <a16:creationId xmlns:a16="http://schemas.microsoft.com/office/drawing/2014/main" id="{C0F7B115-4CF6-4412-9886-C0F9E6D8C63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81625" y="-60166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9" name="Freeform 217">
                      <a:extLst>
                        <a:ext uri="{FF2B5EF4-FFF2-40B4-BE49-F238E27FC236}">
                          <a16:creationId xmlns:a16="http://schemas.microsoft.com/office/drawing/2014/main" id="{4E0C46A3-0FF8-47A4-8306-6D18D0E139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643563" y="-601663"/>
                      <a:ext cx="114300" cy="50800"/>
                    </a:xfrm>
                    <a:custGeom>
                      <a:avLst/>
                      <a:gdLst>
                        <a:gd name="T0" fmla="*/ 0 w 7"/>
                        <a:gd name="T1" fmla="*/ 0 h 3"/>
                        <a:gd name="T2" fmla="*/ 7 w 7"/>
                        <a:gd name="T3" fmla="*/ 0 h 3"/>
                        <a:gd name="T4" fmla="*/ 7 w 7"/>
                        <a:gd name="T5" fmla="*/ 3 h 3"/>
                        <a:gd name="T6" fmla="*/ 0 w 7"/>
                        <a:gd name="T7" fmla="*/ 3 h 3"/>
                        <a:gd name="T8" fmla="*/ 0 w 7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" h="3">
                          <a:moveTo>
                            <a:pt x="0" y="0"/>
                          </a:moveTo>
                          <a:cubicBezTo>
                            <a:pt x="2" y="0"/>
                            <a:pt x="5" y="0"/>
                            <a:pt x="7" y="0"/>
                          </a:cubicBezTo>
                          <a:cubicBezTo>
                            <a:pt x="7" y="1"/>
                            <a:pt x="7" y="2"/>
                            <a:pt x="7" y="3"/>
                          </a:cubicBezTo>
                          <a:cubicBezTo>
                            <a:pt x="5" y="3"/>
                            <a:pt x="2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87" name="Group 386">
                    <a:extLst>
                      <a:ext uri="{FF2B5EF4-FFF2-40B4-BE49-F238E27FC236}">
                        <a16:creationId xmlns:a16="http://schemas.microsoft.com/office/drawing/2014/main" id="{F94B7DE0-A202-41DE-961F-B13EBA93AF57}"/>
                      </a:ext>
                    </a:extLst>
                  </p:cNvPr>
                  <p:cNvGrpSpPr/>
                  <p:nvPr/>
                </p:nvGrpSpPr>
                <p:grpSpPr>
                  <a:xfrm rot="805592">
                    <a:off x="5872042" y="-1497560"/>
                    <a:ext cx="1031875" cy="1008063"/>
                    <a:chOff x="5872163" y="-1558926"/>
                    <a:chExt cx="1031875" cy="1008063"/>
                  </a:xfrm>
                </p:grpSpPr>
                <p:sp>
                  <p:nvSpPr>
                    <p:cNvPr id="251" name="Freeform 89">
                      <a:extLst>
                        <a:ext uri="{FF2B5EF4-FFF2-40B4-BE49-F238E27FC236}">
                          <a16:creationId xmlns:a16="http://schemas.microsoft.com/office/drawing/2014/main" id="{6DBDC062-5232-41AB-8B58-98E37A2E131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037263" y="-1558926"/>
                      <a:ext cx="96838" cy="166688"/>
                    </a:xfrm>
                    <a:custGeom>
                      <a:avLst/>
                      <a:gdLst>
                        <a:gd name="T0" fmla="*/ 6 w 6"/>
                        <a:gd name="T1" fmla="*/ 10 h 10"/>
                        <a:gd name="T2" fmla="*/ 3 w 6"/>
                        <a:gd name="T3" fmla="*/ 10 h 10"/>
                        <a:gd name="T4" fmla="*/ 3 w 6"/>
                        <a:gd name="T5" fmla="*/ 7 h 10"/>
                        <a:gd name="T6" fmla="*/ 0 w 6"/>
                        <a:gd name="T7" fmla="*/ 7 h 10"/>
                        <a:gd name="T8" fmla="*/ 0 w 6"/>
                        <a:gd name="T9" fmla="*/ 3 h 10"/>
                        <a:gd name="T10" fmla="*/ 3 w 6"/>
                        <a:gd name="T11" fmla="*/ 3 h 10"/>
                        <a:gd name="T12" fmla="*/ 3 w 6"/>
                        <a:gd name="T13" fmla="*/ 0 h 10"/>
                        <a:gd name="T14" fmla="*/ 6 w 6"/>
                        <a:gd name="T15" fmla="*/ 0 h 10"/>
                        <a:gd name="T16" fmla="*/ 6 w 6"/>
                        <a:gd name="T17" fmla="*/ 1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" h="10">
                          <a:moveTo>
                            <a:pt x="6" y="10"/>
                          </a:moveTo>
                          <a:cubicBezTo>
                            <a:pt x="5" y="10"/>
                            <a:pt x="4" y="10"/>
                            <a:pt x="3" y="10"/>
                          </a:cubicBezTo>
                          <a:cubicBezTo>
                            <a:pt x="3" y="9"/>
                            <a:pt x="3" y="8"/>
                            <a:pt x="3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2" y="3"/>
                            <a:pt x="3" y="3"/>
                          </a:cubicBezTo>
                          <a:cubicBezTo>
                            <a:pt x="3" y="2"/>
                            <a:pt x="3" y="1"/>
                            <a:pt x="3" y="0"/>
                          </a:cubicBezTo>
                          <a:cubicBezTo>
                            <a:pt x="4" y="0"/>
                            <a:pt x="5" y="0"/>
                            <a:pt x="6" y="0"/>
                          </a:cubicBezTo>
                          <a:cubicBezTo>
                            <a:pt x="6" y="3"/>
                            <a:pt x="6" y="6"/>
                            <a:pt x="6" y="1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2" name="Freeform 90">
                      <a:extLst>
                        <a:ext uri="{FF2B5EF4-FFF2-40B4-BE49-F238E27FC236}">
                          <a16:creationId xmlns:a16="http://schemas.microsoft.com/office/drawing/2014/main" id="{5F9C16E2-72D1-4181-9181-E6D2283D732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200775" y="-1558926"/>
                      <a:ext cx="98425" cy="166688"/>
                    </a:xfrm>
                    <a:custGeom>
                      <a:avLst/>
                      <a:gdLst>
                        <a:gd name="T0" fmla="*/ 0 w 6"/>
                        <a:gd name="T1" fmla="*/ 10 h 10"/>
                        <a:gd name="T2" fmla="*/ 0 w 6"/>
                        <a:gd name="T3" fmla="*/ 3 h 10"/>
                        <a:gd name="T4" fmla="*/ 3 w 6"/>
                        <a:gd name="T5" fmla="*/ 3 h 10"/>
                        <a:gd name="T6" fmla="*/ 3 w 6"/>
                        <a:gd name="T7" fmla="*/ 0 h 10"/>
                        <a:gd name="T8" fmla="*/ 6 w 6"/>
                        <a:gd name="T9" fmla="*/ 0 h 10"/>
                        <a:gd name="T10" fmla="*/ 6 w 6"/>
                        <a:gd name="T11" fmla="*/ 7 h 10"/>
                        <a:gd name="T12" fmla="*/ 3 w 6"/>
                        <a:gd name="T13" fmla="*/ 7 h 10"/>
                        <a:gd name="T14" fmla="*/ 3 w 6"/>
                        <a:gd name="T15" fmla="*/ 10 h 10"/>
                        <a:gd name="T16" fmla="*/ 0 w 6"/>
                        <a:gd name="T17" fmla="*/ 1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" h="10">
                          <a:moveTo>
                            <a:pt x="0" y="10"/>
                          </a:moveTo>
                          <a:cubicBezTo>
                            <a:pt x="0" y="8"/>
                            <a:pt x="0" y="5"/>
                            <a:pt x="0" y="3"/>
                          </a:cubicBezTo>
                          <a:cubicBezTo>
                            <a:pt x="1" y="3"/>
                            <a:pt x="2" y="3"/>
                            <a:pt x="3" y="3"/>
                          </a:cubicBezTo>
                          <a:cubicBezTo>
                            <a:pt x="3" y="2"/>
                            <a:pt x="3" y="1"/>
                            <a:pt x="3" y="0"/>
                          </a:cubicBezTo>
                          <a:cubicBezTo>
                            <a:pt x="4" y="0"/>
                            <a:pt x="5" y="0"/>
                            <a:pt x="6" y="0"/>
                          </a:cubicBezTo>
                          <a:cubicBezTo>
                            <a:pt x="6" y="2"/>
                            <a:pt x="6" y="4"/>
                            <a:pt x="6" y="7"/>
                          </a:cubicBezTo>
                          <a:cubicBezTo>
                            <a:pt x="5" y="7"/>
                            <a:pt x="4" y="7"/>
                            <a:pt x="3" y="7"/>
                          </a:cubicBezTo>
                          <a:cubicBezTo>
                            <a:pt x="2" y="7"/>
                            <a:pt x="3" y="9"/>
                            <a:pt x="3" y="10"/>
                          </a:cubicBezTo>
                          <a:cubicBezTo>
                            <a:pt x="2" y="10"/>
                            <a:pt x="1" y="10"/>
                            <a:pt x="0" y="1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5" name="Freeform 113">
                      <a:extLst>
                        <a:ext uri="{FF2B5EF4-FFF2-40B4-BE49-F238E27FC236}">
                          <a16:creationId xmlns:a16="http://schemas.microsoft.com/office/drawing/2014/main" id="{ED99F661-36CE-4B08-9623-8DBA82032D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34100" y="-1392238"/>
                      <a:ext cx="66675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2" name="Freeform 120">
                      <a:extLst>
                        <a:ext uri="{FF2B5EF4-FFF2-40B4-BE49-F238E27FC236}">
                          <a16:creationId xmlns:a16="http://schemas.microsoft.com/office/drawing/2014/main" id="{FE834BB2-B7C6-41EC-9F0D-604BBA67DE48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872163" y="-1341438"/>
                      <a:ext cx="328613" cy="285750"/>
                    </a:xfrm>
                    <a:custGeom>
                      <a:avLst/>
                      <a:gdLst>
                        <a:gd name="T0" fmla="*/ 16 w 20"/>
                        <a:gd name="T1" fmla="*/ 0 h 17"/>
                        <a:gd name="T2" fmla="*/ 20 w 20"/>
                        <a:gd name="T3" fmla="*/ 0 h 17"/>
                        <a:gd name="T4" fmla="*/ 20 w 20"/>
                        <a:gd name="T5" fmla="*/ 10 h 17"/>
                        <a:gd name="T6" fmla="*/ 20 w 20"/>
                        <a:gd name="T7" fmla="*/ 14 h 17"/>
                        <a:gd name="T8" fmla="*/ 17 w 20"/>
                        <a:gd name="T9" fmla="*/ 14 h 17"/>
                        <a:gd name="T10" fmla="*/ 16 w 20"/>
                        <a:gd name="T11" fmla="*/ 17 h 17"/>
                        <a:gd name="T12" fmla="*/ 10 w 20"/>
                        <a:gd name="T13" fmla="*/ 17 h 17"/>
                        <a:gd name="T14" fmla="*/ 10 w 20"/>
                        <a:gd name="T15" fmla="*/ 14 h 17"/>
                        <a:gd name="T16" fmla="*/ 6 w 20"/>
                        <a:gd name="T17" fmla="*/ 14 h 17"/>
                        <a:gd name="T18" fmla="*/ 6 w 20"/>
                        <a:gd name="T19" fmla="*/ 10 h 17"/>
                        <a:gd name="T20" fmla="*/ 0 w 20"/>
                        <a:gd name="T21" fmla="*/ 10 h 17"/>
                        <a:gd name="T22" fmla="*/ 0 w 20"/>
                        <a:gd name="T23" fmla="*/ 4 h 17"/>
                        <a:gd name="T24" fmla="*/ 9 w 20"/>
                        <a:gd name="T25" fmla="*/ 4 h 17"/>
                        <a:gd name="T26" fmla="*/ 10 w 20"/>
                        <a:gd name="T27" fmla="*/ 0 h 17"/>
                        <a:gd name="T28" fmla="*/ 16 w 20"/>
                        <a:gd name="T29" fmla="*/ 0 h 17"/>
                        <a:gd name="T30" fmla="*/ 13 w 20"/>
                        <a:gd name="T31" fmla="*/ 7 h 17"/>
                        <a:gd name="T32" fmla="*/ 16 w 20"/>
                        <a:gd name="T33" fmla="*/ 7 h 17"/>
                        <a:gd name="T34" fmla="*/ 16 w 20"/>
                        <a:gd name="T35" fmla="*/ 4 h 17"/>
                        <a:gd name="T36" fmla="*/ 13 w 20"/>
                        <a:gd name="T37" fmla="*/ 4 h 17"/>
                        <a:gd name="T38" fmla="*/ 13 w 20"/>
                        <a:gd name="T39" fmla="*/ 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20" h="17">
                          <a:moveTo>
                            <a:pt x="16" y="0"/>
                          </a:moveTo>
                          <a:cubicBezTo>
                            <a:pt x="17" y="0"/>
                            <a:pt x="19" y="0"/>
                            <a:pt x="20" y="0"/>
                          </a:cubicBezTo>
                          <a:cubicBezTo>
                            <a:pt x="20" y="4"/>
                            <a:pt x="20" y="7"/>
                            <a:pt x="20" y="10"/>
                          </a:cubicBezTo>
                          <a:cubicBezTo>
                            <a:pt x="20" y="11"/>
                            <a:pt x="20" y="13"/>
                            <a:pt x="20" y="14"/>
                          </a:cubicBezTo>
                          <a:cubicBezTo>
                            <a:pt x="19" y="14"/>
                            <a:pt x="18" y="14"/>
                            <a:pt x="17" y="14"/>
                          </a:cubicBezTo>
                          <a:cubicBezTo>
                            <a:pt x="16" y="14"/>
                            <a:pt x="16" y="16"/>
                            <a:pt x="16" y="17"/>
                          </a:cubicBezTo>
                          <a:cubicBezTo>
                            <a:pt x="14" y="17"/>
                            <a:pt x="12" y="17"/>
                            <a:pt x="10" y="17"/>
                          </a:cubicBezTo>
                          <a:cubicBezTo>
                            <a:pt x="10" y="16"/>
                            <a:pt x="10" y="15"/>
                            <a:pt x="10" y="14"/>
                          </a:cubicBezTo>
                          <a:cubicBezTo>
                            <a:pt x="8" y="14"/>
                            <a:pt x="7" y="14"/>
                            <a:pt x="6" y="14"/>
                          </a:cubicBezTo>
                          <a:cubicBezTo>
                            <a:pt x="6" y="13"/>
                            <a:pt x="6" y="11"/>
                            <a:pt x="6" y="10"/>
                          </a:cubicBezTo>
                          <a:cubicBezTo>
                            <a:pt x="4" y="10"/>
                            <a:pt x="2" y="10"/>
                            <a:pt x="0" y="10"/>
                          </a:cubicBezTo>
                          <a:cubicBezTo>
                            <a:pt x="0" y="8"/>
                            <a:pt x="0" y="6"/>
                            <a:pt x="0" y="4"/>
                          </a:cubicBezTo>
                          <a:cubicBezTo>
                            <a:pt x="3" y="4"/>
                            <a:pt x="6" y="4"/>
                            <a:pt x="9" y="4"/>
                          </a:cubicBezTo>
                          <a:cubicBezTo>
                            <a:pt x="10" y="3"/>
                            <a:pt x="9" y="1"/>
                            <a:pt x="10" y="0"/>
                          </a:cubicBezTo>
                          <a:cubicBezTo>
                            <a:pt x="12" y="0"/>
                            <a:pt x="14" y="0"/>
                            <a:pt x="16" y="0"/>
                          </a:cubicBezTo>
                          <a:close/>
                          <a:moveTo>
                            <a:pt x="13" y="7"/>
                          </a:moveTo>
                          <a:cubicBezTo>
                            <a:pt x="14" y="7"/>
                            <a:pt x="15" y="7"/>
                            <a:pt x="16" y="7"/>
                          </a:cubicBezTo>
                          <a:cubicBezTo>
                            <a:pt x="16" y="6"/>
                            <a:pt x="16" y="5"/>
                            <a:pt x="16" y="4"/>
                          </a:cubicBezTo>
                          <a:cubicBezTo>
                            <a:pt x="15" y="4"/>
                            <a:pt x="14" y="4"/>
                            <a:pt x="13" y="4"/>
                          </a:cubicBezTo>
                          <a:cubicBezTo>
                            <a:pt x="13" y="5"/>
                            <a:pt x="13" y="6"/>
                            <a:pt x="13" y="7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" name="Freeform 145">
                      <a:extLst>
                        <a:ext uri="{FF2B5EF4-FFF2-40B4-BE49-F238E27FC236}">
                          <a16:creationId xmlns:a16="http://schemas.microsoft.com/office/drawing/2014/main" id="{64E161C4-748F-433F-8DAF-29DCAEFD0A9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200775" y="-1173163"/>
                      <a:ext cx="49213" cy="66675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" name="Freeform 156">
                      <a:extLst>
                        <a:ext uri="{FF2B5EF4-FFF2-40B4-BE49-F238E27FC236}">
                          <a16:creationId xmlns:a16="http://schemas.microsoft.com/office/drawing/2014/main" id="{B2E4950A-C89E-48DB-949B-10CB3F781EF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70588" y="-1106488"/>
                      <a:ext cx="230188" cy="101600"/>
                    </a:xfrm>
                    <a:custGeom>
                      <a:avLst/>
                      <a:gdLst>
                        <a:gd name="T0" fmla="*/ 14 w 14"/>
                        <a:gd name="T1" fmla="*/ 0 h 6"/>
                        <a:gd name="T2" fmla="*/ 14 w 14"/>
                        <a:gd name="T3" fmla="*/ 6 h 6"/>
                        <a:gd name="T4" fmla="*/ 4 w 14"/>
                        <a:gd name="T5" fmla="*/ 6 h 6"/>
                        <a:gd name="T6" fmla="*/ 0 w 14"/>
                        <a:gd name="T7" fmla="*/ 6 h 6"/>
                        <a:gd name="T8" fmla="*/ 0 w 14"/>
                        <a:gd name="T9" fmla="*/ 3 h 6"/>
                        <a:gd name="T10" fmla="*/ 4 w 14"/>
                        <a:gd name="T11" fmla="*/ 3 h 6"/>
                        <a:gd name="T12" fmla="*/ 10 w 14"/>
                        <a:gd name="T13" fmla="*/ 3 h 6"/>
                        <a:gd name="T14" fmla="*/ 11 w 14"/>
                        <a:gd name="T15" fmla="*/ 0 h 6"/>
                        <a:gd name="T16" fmla="*/ 14 w 14"/>
                        <a:gd name="T17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4" h="6">
                          <a:moveTo>
                            <a:pt x="14" y="0"/>
                          </a:moveTo>
                          <a:cubicBezTo>
                            <a:pt x="14" y="2"/>
                            <a:pt x="14" y="4"/>
                            <a:pt x="14" y="6"/>
                          </a:cubicBezTo>
                          <a:cubicBezTo>
                            <a:pt x="10" y="6"/>
                            <a:pt x="7" y="6"/>
                            <a:pt x="4" y="6"/>
                          </a:cubicBezTo>
                          <a:cubicBezTo>
                            <a:pt x="2" y="6"/>
                            <a:pt x="1" y="6"/>
                            <a:pt x="0" y="6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2" y="3"/>
                            <a:pt x="4" y="3"/>
                          </a:cubicBezTo>
                          <a:cubicBezTo>
                            <a:pt x="6" y="3"/>
                            <a:pt x="8" y="3"/>
                            <a:pt x="10" y="3"/>
                          </a:cubicBezTo>
                          <a:cubicBezTo>
                            <a:pt x="10" y="2"/>
                            <a:pt x="10" y="0"/>
                            <a:pt x="11" y="0"/>
                          </a:cubicBezTo>
                          <a:cubicBezTo>
                            <a:pt x="12" y="0"/>
                            <a:pt x="13" y="0"/>
                            <a:pt x="14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9" name="Freeform 157">
                      <a:extLst>
                        <a:ext uri="{FF2B5EF4-FFF2-40B4-BE49-F238E27FC236}">
                          <a16:creationId xmlns:a16="http://schemas.microsoft.com/office/drawing/2014/main" id="{73CC3F35-9401-490B-AC14-95B809AD4E0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037263" y="-1106488"/>
                      <a:ext cx="654050" cy="504825"/>
                    </a:xfrm>
                    <a:custGeom>
                      <a:avLst/>
                      <a:gdLst>
                        <a:gd name="T0" fmla="*/ 10 w 40"/>
                        <a:gd name="T1" fmla="*/ 0 h 30"/>
                        <a:gd name="T2" fmla="*/ 13 w 40"/>
                        <a:gd name="T3" fmla="*/ 0 h 30"/>
                        <a:gd name="T4" fmla="*/ 36 w 40"/>
                        <a:gd name="T5" fmla="*/ 0 h 30"/>
                        <a:gd name="T6" fmla="*/ 36 w 40"/>
                        <a:gd name="T7" fmla="*/ 3 h 30"/>
                        <a:gd name="T8" fmla="*/ 40 w 40"/>
                        <a:gd name="T9" fmla="*/ 3 h 30"/>
                        <a:gd name="T10" fmla="*/ 40 w 40"/>
                        <a:gd name="T11" fmla="*/ 6 h 30"/>
                        <a:gd name="T12" fmla="*/ 37 w 40"/>
                        <a:gd name="T13" fmla="*/ 6 h 30"/>
                        <a:gd name="T14" fmla="*/ 36 w 40"/>
                        <a:gd name="T15" fmla="*/ 10 h 30"/>
                        <a:gd name="T16" fmla="*/ 26 w 40"/>
                        <a:gd name="T17" fmla="*/ 10 h 30"/>
                        <a:gd name="T18" fmla="*/ 26 w 40"/>
                        <a:gd name="T19" fmla="*/ 6 h 30"/>
                        <a:gd name="T20" fmla="*/ 20 w 40"/>
                        <a:gd name="T21" fmla="*/ 6 h 30"/>
                        <a:gd name="T22" fmla="*/ 20 w 40"/>
                        <a:gd name="T23" fmla="*/ 3 h 30"/>
                        <a:gd name="T24" fmla="*/ 13 w 40"/>
                        <a:gd name="T25" fmla="*/ 3 h 30"/>
                        <a:gd name="T26" fmla="*/ 13 w 40"/>
                        <a:gd name="T27" fmla="*/ 6 h 30"/>
                        <a:gd name="T28" fmla="*/ 20 w 40"/>
                        <a:gd name="T29" fmla="*/ 6 h 30"/>
                        <a:gd name="T30" fmla="*/ 20 w 40"/>
                        <a:gd name="T31" fmla="*/ 10 h 30"/>
                        <a:gd name="T32" fmla="*/ 26 w 40"/>
                        <a:gd name="T33" fmla="*/ 10 h 30"/>
                        <a:gd name="T34" fmla="*/ 26 w 40"/>
                        <a:gd name="T35" fmla="*/ 13 h 30"/>
                        <a:gd name="T36" fmla="*/ 36 w 40"/>
                        <a:gd name="T37" fmla="*/ 13 h 30"/>
                        <a:gd name="T38" fmla="*/ 36 w 40"/>
                        <a:gd name="T39" fmla="*/ 30 h 30"/>
                        <a:gd name="T40" fmla="*/ 33 w 40"/>
                        <a:gd name="T41" fmla="*/ 30 h 30"/>
                        <a:gd name="T42" fmla="*/ 33 w 40"/>
                        <a:gd name="T43" fmla="*/ 16 h 30"/>
                        <a:gd name="T44" fmla="*/ 30 w 40"/>
                        <a:gd name="T45" fmla="*/ 16 h 30"/>
                        <a:gd name="T46" fmla="*/ 30 w 40"/>
                        <a:gd name="T47" fmla="*/ 30 h 30"/>
                        <a:gd name="T48" fmla="*/ 26 w 40"/>
                        <a:gd name="T49" fmla="*/ 30 h 30"/>
                        <a:gd name="T50" fmla="*/ 26 w 40"/>
                        <a:gd name="T51" fmla="*/ 17 h 30"/>
                        <a:gd name="T52" fmla="*/ 20 w 40"/>
                        <a:gd name="T53" fmla="*/ 16 h 30"/>
                        <a:gd name="T54" fmla="*/ 20 w 40"/>
                        <a:gd name="T55" fmla="*/ 20 h 30"/>
                        <a:gd name="T56" fmla="*/ 13 w 40"/>
                        <a:gd name="T57" fmla="*/ 20 h 30"/>
                        <a:gd name="T58" fmla="*/ 13 w 40"/>
                        <a:gd name="T59" fmla="*/ 30 h 30"/>
                        <a:gd name="T60" fmla="*/ 10 w 40"/>
                        <a:gd name="T61" fmla="*/ 30 h 30"/>
                        <a:gd name="T62" fmla="*/ 10 w 40"/>
                        <a:gd name="T63" fmla="*/ 20 h 30"/>
                        <a:gd name="T64" fmla="*/ 6 w 40"/>
                        <a:gd name="T65" fmla="*/ 20 h 30"/>
                        <a:gd name="T66" fmla="*/ 6 w 40"/>
                        <a:gd name="T67" fmla="*/ 30 h 30"/>
                        <a:gd name="T68" fmla="*/ 3 w 40"/>
                        <a:gd name="T69" fmla="*/ 30 h 30"/>
                        <a:gd name="T70" fmla="*/ 3 w 40"/>
                        <a:gd name="T71" fmla="*/ 17 h 30"/>
                        <a:gd name="T72" fmla="*/ 0 w 40"/>
                        <a:gd name="T73" fmla="*/ 16 h 30"/>
                        <a:gd name="T74" fmla="*/ 0 w 40"/>
                        <a:gd name="T75" fmla="*/ 6 h 30"/>
                        <a:gd name="T76" fmla="*/ 10 w 40"/>
                        <a:gd name="T77" fmla="*/ 6 h 30"/>
                        <a:gd name="T78" fmla="*/ 10 w 40"/>
                        <a:gd name="T79" fmla="*/ 0 h 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40" h="30">
                          <a:moveTo>
                            <a:pt x="10" y="0"/>
                          </a:moveTo>
                          <a:cubicBezTo>
                            <a:pt x="11" y="0"/>
                            <a:pt x="12" y="0"/>
                            <a:pt x="13" y="0"/>
                          </a:cubicBezTo>
                          <a:cubicBezTo>
                            <a:pt x="21" y="0"/>
                            <a:pt x="28" y="0"/>
                            <a:pt x="36" y="0"/>
                          </a:cubicBezTo>
                          <a:cubicBezTo>
                            <a:pt x="36" y="1"/>
                            <a:pt x="36" y="2"/>
                            <a:pt x="36" y="3"/>
                          </a:cubicBezTo>
                          <a:cubicBezTo>
                            <a:pt x="37" y="3"/>
                            <a:pt x="39" y="3"/>
                            <a:pt x="40" y="3"/>
                          </a:cubicBezTo>
                          <a:cubicBezTo>
                            <a:pt x="40" y="4"/>
                            <a:pt x="40" y="5"/>
                            <a:pt x="40" y="6"/>
                          </a:cubicBezTo>
                          <a:cubicBezTo>
                            <a:pt x="39" y="6"/>
                            <a:pt x="38" y="6"/>
                            <a:pt x="37" y="6"/>
                          </a:cubicBezTo>
                          <a:cubicBezTo>
                            <a:pt x="36" y="7"/>
                            <a:pt x="36" y="9"/>
                            <a:pt x="36" y="10"/>
                          </a:cubicBezTo>
                          <a:cubicBezTo>
                            <a:pt x="33" y="10"/>
                            <a:pt x="30" y="10"/>
                            <a:pt x="26" y="10"/>
                          </a:cubicBezTo>
                          <a:cubicBezTo>
                            <a:pt x="26" y="9"/>
                            <a:pt x="26" y="8"/>
                            <a:pt x="26" y="6"/>
                          </a:cubicBezTo>
                          <a:cubicBezTo>
                            <a:pt x="24" y="6"/>
                            <a:pt x="22" y="6"/>
                            <a:pt x="20" y="6"/>
                          </a:cubicBezTo>
                          <a:cubicBezTo>
                            <a:pt x="20" y="5"/>
                            <a:pt x="20" y="4"/>
                            <a:pt x="20" y="3"/>
                          </a:cubicBezTo>
                          <a:cubicBezTo>
                            <a:pt x="18" y="3"/>
                            <a:pt x="15" y="3"/>
                            <a:pt x="13" y="3"/>
                          </a:cubicBezTo>
                          <a:cubicBezTo>
                            <a:pt x="12" y="3"/>
                            <a:pt x="13" y="5"/>
                            <a:pt x="13" y="6"/>
                          </a:cubicBezTo>
                          <a:cubicBezTo>
                            <a:pt x="15" y="6"/>
                            <a:pt x="17" y="6"/>
                            <a:pt x="20" y="6"/>
                          </a:cubicBezTo>
                          <a:cubicBezTo>
                            <a:pt x="20" y="8"/>
                            <a:pt x="20" y="9"/>
                            <a:pt x="20" y="10"/>
                          </a:cubicBezTo>
                          <a:cubicBezTo>
                            <a:pt x="22" y="10"/>
                            <a:pt x="24" y="10"/>
                            <a:pt x="26" y="10"/>
                          </a:cubicBezTo>
                          <a:cubicBezTo>
                            <a:pt x="26" y="11"/>
                            <a:pt x="26" y="12"/>
                            <a:pt x="26" y="13"/>
                          </a:cubicBezTo>
                          <a:cubicBezTo>
                            <a:pt x="30" y="13"/>
                            <a:pt x="33" y="13"/>
                            <a:pt x="36" y="13"/>
                          </a:cubicBezTo>
                          <a:cubicBezTo>
                            <a:pt x="36" y="18"/>
                            <a:pt x="36" y="24"/>
                            <a:pt x="36" y="30"/>
                          </a:cubicBezTo>
                          <a:cubicBezTo>
                            <a:pt x="35" y="30"/>
                            <a:pt x="34" y="30"/>
                            <a:pt x="33" y="30"/>
                          </a:cubicBezTo>
                          <a:cubicBezTo>
                            <a:pt x="33" y="25"/>
                            <a:pt x="33" y="21"/>
                            <a:pt x="33" y="16"/>
                          </a:cubicBezTo>
                          <a:cubicBezTo>
                            <a:pt x="32" y="16"/>
                            <a:pt x="31" y="16"/>
                            <a:pt x="30" y="16"/>
                          </a:cubicBezTo>
                          <a:cubicBezTo>
                            <a:pt x="29" y="20"/>
                            <a:pt x="30" y="25"/>
                            <a:pt x="30" y="30"/>
                          </a:cubicBezTo>
                          <a:cubicBezTo>
                            <a:pt x="29" y="30"/>
                            <a:pt x="27" y="30"/>
                            <a:pt x="26" y="30"/>
                          </a:cubicBezTo>
                          <a:cubicBezTo>
                            <a:pt x="26" y="25"/>
                            <a:pt x="26" y="21"/>
                            <a:pt x="26" y="17"/>
                          </a:cubicBezTo>
                          <a:cubicBezTo>
                            <a:pt x="25" y="16"/>
                            <a:pt x="22" y="17"/>
                            <a:pt x="20" y="16"/>
                          </a:cubicBezTo>
                          <a:cubicBezTo>
                            <a:pt x="19" y="17"/>
                            <a:pt x="20" y="19"/>
                            <a:pt x="20" y="20"/>
                          </a:cubicBezTo>
                          <a:cubicBezTo>
                            <a:pt x="18" y="20"/>
                            <a:pt x="15" y="20"/>
                            <a:pt x="13" y="20"/>
                          </a:cubicBezTo>
                          <a:cubicBezTo>
                            <a:pt x="12" y="22"/>
                            <a:pt x="13" y="27"/>
                            <a:pt x="13" y="30"/>
                          </a:cubicBezTo>
                          <a:cubicBezTo>
                            <a:pt x="12" y="30"/>
                            <a:pt x="11" y="30"/>
                            <a:pt x="10" y="30"/>
                          </a:cubicBezTo>
                          <a:cubicBezTo>
                            <a:pt x="10" y="27"/>
                            <a:pt x="10" y="23"/>
                            <a:pt x="10" y="20"/>
                          </a:cubicBezTo>
                          <a:cubicBezTo>
                            <a:pt x="9" y="19"/>
                            <a:pt x="7" y="20"/>
                            <a:pt x="6" y="20"/>
                          </a:cubicBezTo>
                          <a:cubicBezTo>
                            <a:pt x="6" y="23"/>
                            <a:pt x="6" y="26"/>
                            <a:pt x="6" y="30"/>
                          </a:cubicBezTo>
                          <a:cubicBezTo>
                            <a:pt x="5" y="30"/>
                            <a:pt x="4" y="30"/>
                            <a:pt x="3" y="30"/>
                          </a:cubicBezTo>
                          <a:cubicBezTo>
                            <a:pt x="3" y="25"/>
                            <a:pt x="3" y="21"/>
                            <a:pt x="3" y="17"/>
                          </a:cubicBezTo>
                          <a:cubicBezTo>
                            <a:pt x="3" y="16"/>
                            <a:pt x="1" y="17"/>
                            <a:pt x="0" y="16"/>
                          </a:cubicBezTo>
                          <a:cubicBezTo>
                            <a:pt x="0" y="13"/>
                            <a:pt x="0" y="10"/>
                            <a:pt x="0" y="6"/>
                          </a:cubicBezTo>
                          <a:cubicBezTo>
                            <a:pt x="3" y="6"/>
                            <a:pt x="6" y="6"/>
                            <a:pt x="10" y="6"/>
                          </a:cubicBezTo>
                          <a:cubicBezTo>
                            <a:pt x="10" y="4"/>
                            <a:pt x="10" y="2"/>
                            <a:pt x="10" y="0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8" name="Freeform 166">
                      <a:extLst>
                        <a:ext uri="{FF2B5EF4-FFF2-40B4-BE49-F238E27FC236}">
                          <a16:creationId xmlns:a16="http://schemas.microsoft.com/office/drawing/2014/main" id="{B35E4415-36BD-43DD-920B-9D1BC842E76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232525" y="-1055688"/>
                      <a:ext cx="131763" cy="50800"/>
                    </a:xfrm>
                    <a:custGeom>
                      <a:avLst/>
                      <a:gdLst>
                        <a:gd name="T0" fmla="*/ 8 w 8"/>
                        <a:gd name="T1" fmla="*/ 3 h 3"/>
                        <a:gd name="T2" fmla="*/ 1 w 8"/>
                        <a:gd name="T3" fmla="*/ 3 h 3"/>
                        <a:gd name="T4" fmla="*/ 1 w 8"/>
                        <a:gd name="T5" fmla="*/ 0 h 3"/>
                        <a:gd name="T6" fmla="*/ 8 w 8"/>
                        <a:gd name="T7" fmla="*/ 0 h 3"/>
                        <a:gd name="T8" fmla="*/ 8 w 8"/>
                        <a:gd name="T9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8" y="3"/>
                          </a:moveTo>
                          <a:cubicBezTo>
                            <a:pt x="5" y="3"/>
                            <a:pt x="3" y="3"/>
                            <a:pt x="1" y="3"/>
                          </a:cubicBezTo>
                          <a:cubicBezTo>
                            <a:pt x="1" y="2"/>
                            <a:pt x="0" y="0"/>
                            <a:pt x="1" y="0"/>
                          </a:cubicBezTo>
                          <a:cubicBezTo>
                            <a:pt x="3" y="0"/>
                            <a:pt x="6" y="0"/>
                            <a:pt x="8" y="0"/>
                          </a:cubicBezTo>
                          <a:cubicBezTo>
                            <a:pt x="8" y="1"/>
                            <a:pt x="8" y="2"/>
                            <a:pt x="8" y="3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6" name="Freeform 174">
                      <a:extLst>
                        <a:ext uri="{FF2B5EF4-FFF2-40B4-BE49-F238E27FC236}">
                          <a16:creationId xmlns:a16="http://schemas.microsoft.com/office/drawing/2014/main" id="{0F67458C-5C02-4E36-88FB-3B8AE0858AF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364288" y="-1004888"/>
                      <a:ext cx="98425" cy="66675"/>
                    </a:xfrm>
                    <a:custGeom>
                      <a:avLst/>
                      <a:gdLst>
                        <a:gd name="T0" fmla="*/ 0 w 6"/>
                        <a:gd name="T1" fmla="*/ 0 h 4"/>
                        <a:gd name="T2" fmla="*/ 6 w 6"/>
                        <a:gd name="T3" fmla="*/ 0 h 4"/>
                        <a:gd name="T4" fmla="*/ 6 w 6"/>
                        <a:gd name="T5" fmla="*/ 4 h 4"/>
                        <a:gd name="T6" fmla="*/ 0 w 6"/>
                        <a:gd name="T7" fmla="*/ 4 h 4"/>
                        <a:gd name="T8" fmla="*/ 0 w 6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0"/>
                          </a:moveTo>
                          <a:cubicBezTo>
                            <a:pt x="2" y="0"/>
                            <a:pt x="4" y="0"/>
                            <a:pt x="6" y="0"/>
                          </a:cubicBezTo>
                          <a:cubicBezTo>
                            <a:pt x="6" y="2"/>
                            <a:pt x="6" y="3"/>
                            <a:pt x="6" y="4"/>
                          </a:cubicBezTo>
                          <a:cubicBezTo>
                            <a:pt x="4" y="4"/>
                            <a:pt x="2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7" name="Freeform 175">
                      <a:extLst>
                        <a:ext uri="{FF2B5EF4-FFF2-40B4-BE49-F238E27FC236}">
                          <a16:creationId xmlns:a16="http://schemas.microsoft.com/office/drawing/2014/main" id="{EDCEE095-B387-4668-86AF-245474CC6D2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626225" y="-1004888"/>
                      <a:ext cx="277813" cy="66675"/>
                    </a:xfrm>
                    <a:custGeom>
                      <a:avLst/>
                      <a:gdLst>
                        <a:gd name="T0" fmla="*/ 4 w 17"/>
                        <a:gd name="T1" fmla="*/ 0 h 4"/>
                        <a:gd name="T2" fmla="*/ 17 w 17"/>
                        <a:gd name="T3" fmla="*/ 0 h 4"/>
                        <a:gd name="T4" fmla="*/ 17 w 17"/>
                        <a:gd name="T5" fmla="*/ 4 h 4"/>
                        <a:gd name="T6" fmla="*/ 4 w 17"/>
                        <a:gd name="T7" fmla="*/ 4 h 4"/>
                        <a:gd name="T8" fmla="*/ 0 w 17"/>
                        <a:gd name="T9" fmla="*/ 4 h 4"/>
                        <a:gd name="T10" fmla="*/ 1 w 17"/>
                        <a:gd name="T11" fmla="*/ 0 h 4"/>
                        <a:gd name="T12" fmla="*/ 4 w 17"/>
                        <a:gd name="T13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" h="4">
                          <a:moveTo>
                            <a:pt x="4" y="0"/>
                          </a:moveTo>
                          <a:cubicBezTo>
                            <a:pt x="8" y="0"/>
                            <a:pt x="13" y="0"/>
                            <a:pt x="17" y="0"/>
                          </a:cubicBezTo>
                          <a:cubicBezTo>
                            <a:pt x="17" y="2"/>
                            <a:pt x="17" y="3"/>
                            <a:pt x="17" y="4"/>
                          </a:cubicBezTo>
                          <a:cubicBezTo>
                            <a:pt x="13" y="4"/>
                            <a:pt x="8" y="4"/>
                            <a:pt x="4" y="4"/>
                          </a:cubicBezTo>
                          <a:cubicBezTo>
                            <a:pt x="3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1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1" name="Freeform 179">
                      <a:extLst>
                        <a:ext uri="{FF2B5EF4-FFF2-40B4-BE49-F238E27FC236}">
                          <a16:creationId xmlns:a16="http://schemas.microsoft.com/office/drawing/2014/main" id="{98B24076-FE44-4E49-A19E-DEA9576E629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462713" y="-938213"/>
                      <a:ext cx="163513" cy="50800"/>
                    </a:xfrm>
                    <a:custGeom>
                      <a:avLst/>
                      <a:gdLst>
                        <a:gd name="T0" fmla="*/ 0 w 10"/>
                        <a:gd name="T1" fmla="*/ 0 h 3"/>
                        <a:gd name="T2" fmla="*/ 10 w 10"/>
                        <a:gd name="T3" fmla="*/ 0 h 3"/>
                        <a:gd name="T4" fmla="*/ 10 w 10"/>
                        <a:gd name="T5" fmla="*/ 3 h 3"/>
                        <a:gd name="T6" fmla="*/ 0 w 10"/>
                        <a:gd name="T7" fmla="*/ 3 h 3"/>
                        <a:gd name="T8" fmla="*/ 0 w 10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" h="3">
                          <a:moveTo>
                            <a:pt x="0" y="0"/>
                          </a:moveTo>
                          <a:cubicBezTo>
                            <a:pt x="4" y="0"/>
                            <a:pt x="7" y="0"/>
                            <a:pt x="10" y="0"/>
                          </a:cubicBezTo>
                          <a:cubicBezTo>
                            <a:pt x="10" y="1"/>
                            <a:pt x="10" y="2"/>
                            <a:pt x="10" y="3"/>
                          </a:cubicBezTo>
                          <a:cubicBezTo>
                            <a:pt x="7" y="3"/>
                            <a:pt x="4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2" name="Freeform 180">
                      <a:extLst>
                        <a:ext uri="{FF2B5EF4-FFF2-40B4-BE49-F238E27FC236}">
                          <a16:creationId xmlns:a16="http://schemas.microsoft.com/office/drawing/2014/main" id="{417D6E05-4867-4846-9F7B-A48356FC7A7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626225" y="-938213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84F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80" name="Freeform 218">
                      <a:extLst>
                        <a:ext uri="{FF2B5EF4-FFF2-40B4-BE49-F238E27FC236}">
                          <a16:creationId xmlns:a16="http://schemas.microsoft.com/office/drawing/2014/main" id="{BBF2CC92-4006-47B3-9BF3-F0DC3B91343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086475" y="-601663"/>
                      <a:ext cx="47625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81" name="Freeform 219">
                      <a:extLst>
                        <a:ext uri="{FF2B5EF4-FFF2-40B4-BE49-F238E27FC236}">
                          <a16:creationId xmlns:a16="http://schemas.microsoft.com/office/drawing/2014/main" id="{ADF5B4C9-A251-47E6-96EA-18184416AEB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200775" y="-60166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82" name="Freeform 220">
                      <a:extLst>
                        <a:ext uri="{FF2B5EF4-FFF2-40B4-BE49-F238E27FC236}">
                          <a16:creationId xmlns:a16="http://schemas.microsoft.com/office/drawing/2014/main" id="{F739CE62-7F5A-49CD-8B8B-35195D3BCB8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462713" y="-601663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83" name="Freeform 221">
                      <a:extLst>
                        <a:ext uri="{FF2B5EF4-FFF2-40B4-BE49-F238E27FC236}">
                          <a16:creationId xmlns:a16="http://schemas.microsoft.com/office/drawing/2014/main" id="{B7CA59B3-995C-4F8E-8B2D-BF3BFB332CF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77013" y="-60166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88" name="Group 387">
                    <a:extLst>
                      <a:ext uri="{FF2B5EF4-FFF2-40B4-BE49-F238E27FC236}">
                        <a16:creationId xmlns:a16="http://schemas.microsoft.com/office/drawing/2014/main" id="{9BDD6374-6987-4420-8E35-E42B663CEC6E}"/>
                      </a:ext>
                    </a:extLst>
                  </p:cNvPr>
                  <p:cNvGrpSpPr/>
                  <p:nvPr/>
                </p:nvGrpSpPr>
                <p:grpSpPr>
                  <a:xfrm rot="1716507">
                    <a:off x="7016777" y="-1470814"/>
                    <a:ext cx="1981200" cy="1244600"/>
                    <a:chOff x="6904038" y="-1795463"/>
                    <a:chExt cx="1981200" cy="1244600"/>
                  </a:xfrm>
                </p:grpSpPr>
                <p:sp>
                  <p:nvSpPr>
                    <p:cNvPr id="241" name="Freeform 79">
                      <a:extLst>
                        <a:ext uri="{FF2B5EF4-FFF2-40B4-BE49-F238E27FC236}">
                          <a16:creationId xmlns:a16="http://schemas.microsoft.com/office/drawing/2014/main" id="{D441640F-4FD9-4BE1-9831-7F1FA5E08A0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0463" y="-1173163"/>
                      <a:ext cx="49213" cy="66675"/>
                    </a:xfrm>
                    <a:custGeom>
                      <a:avLst/>
                      <a:gdLst>
                        <a:gd name="T0" fmla="*/ 3 w 3"/>
                        <a:gd name="T1" fmla="*/ 4 h 4"/>
                        <a:gd name="T2" fmla="*/ 0 w 3"/>
                        <a:gd name="T3" fmla="*/ 4 h 4"/>
                        <a:gd name="T4" fmla="*/ 0 w 3"/>
                        <a:gd name="T5" fmla="*/ 0 h 4"/>
                        <a:gd name="T6" fmla="*/ 3 w 3"/>
                        <a:gd name="T7" fmla="*/ 0 h 4"/>
                        <a:gd name="T8" fmla="*/ 3 w 3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3" y="4"/>
                          </a:move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2" name="Freeform 80">
                      <a:extLst>
                        <a:ext uri="{FF2B5EF4-FFF2-40B4-BE49-F238E27FC236}">
                          <a16:creationId xmlns:a16="http://schemas.microsoft.com/office/drawing/2014/main" id="{A9DB6180-0032-42A8-A572-7C6FA586656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43788" y="-1374776"/>
                      <a:ext cx="66675" cy="150813"/>
                    </a:xfrm>
                    <a:custGeom>
                      <a:avLst/>
                      <a:gdLst>
                        <a:gd name="T0" fmla="*/ 0 w 4"/>
                        <a:gd name="T1" fmla="*/ 0 h 9"/>
                        <a:gd name="T2" fmla="*/ 0 w 4"/>
                        <a:gd name="T3" fmla="*/ 3 h 9"/>
                        <a:gd name="T4" fmla="*/ 0 w 4"/>
                        <a:gd name="T5" fmla="*/ 3 h 9"/>
                        <a:gd name="T6" fmla="*/ 0 w 4"/>
                        <a:gd name="T7" fmla="*/ 5 h 9"/>
                        <a:gd name="T8" fmla="*/ 0 w 4"/>
                        <a:gd name="T9" fmla="*/ 5 h 9"/>
                        <a:gd name="T10" fmla="*/ 0 w 4"/>
                        <a:gd name="T11" fmla="*/ 9 h 9"/>
                        <a:gd name="T12" fmla="*/ 4 w 4"/>
                        <a:gd name="T13" fmla="*/ 9 h 9"/>
                        <a:gd name="T14" fmla="*/ 4 w 4"/>
                        <a:gd name="T15" fmla="*/ 6 h 9"/>
                        <a:gd name="T16" fmla="*/ 4 w 4"/>
                        <a:gd name="T17" fmla="*/ 6 h 9"/>
                        <a:gd name="T18" fmla="*/ 4 w 4"/>
                        <a:gd name="T19" fmla="*/ 3 h 9"/>
                        <a:gd name="T20" fmla="*/ 4 w 4"/>
                        <a:gd name="T21" fmla="*/ 3 h 9"/>
                        <a:gd name="T22" fmla="*/ 4 w 4"/>
                        <a:gd name="T23" fmla="*/ 0 h 9"/>
                        <a:gd name="T24" fmla="*/ 0 w 4"/>
                        <a:gd name="T25" fmla="*/ 0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4" h="9">
                          <a:moveTo>
                            <a:pt x="0" y="0"/>
                          </a:moveTo>
                          <a:cubicBezTo>
                            <a:pt x="0" y="1"/>
                            <a:pt x="0" y="3"/>
                            <a:pt x="0" y="3"/>
                          </a:cubicBezTo>
                          <a:cubicBezTo>
                            <a:pt x="0" y="3"/>
                            <a:pt x="0" y="3"/>
                            <a:pt x="0" y="3"/>
                          </a:cubicBezTo>
                          <a:cubicBezTo>
                            <a:pt x="0" y="3"/>
                            <a:pt x="0" y="5"/>
                            <a:pt x="0" y="5"/>
                          </a:cubicBezTo>
                          <a:cubicBezTo>
                            <a:pt x="0" y="5"/>
                            <a:pt x="0" y="5"/>
                            <a:pt x="0" y="5"/>
                          </a:cubicBezTo>
                          <a:cubicBezTo>
                            <a:pt x="0" y="7"/>
                            <a:pt x="0" y="8"/>
                            <a:pt x="0" y="9"/>
                          </a:cubicBezTo>
                          <a:cubicBezTo>
                            <a:pt x="2" y="9"/>
                            <a:pt x="3" y="9"/>
                            <a:pt x="4" y="9"/>
                          </a:cubicBezTo>
                          <a:cubicBezTo>
                            <a:pt x="4" y="8"/>
                            <a:pt x="4" y="7"/>
                            <a:pt x="4" y="6"/>
                          </a:cubicBezTo>
                          <a:cubicBezTo>
                            <a:pt x="4" y="6"/>
                            <a:pt x="4" y="6"/>
                            <a:pt x="4" y="6"/>
                          </a:cubicBezTo>
                          <a:cubicBezTo>
                            <a:pt x="4" y="5"/>
                            <a:pt x="4" y="3"/>
                            <a:pt x="4" y="3"/>
                          </a:cubicBezTo>
                          <a:cubicBezTo>
                            <a:pt x="4" y="3"/>
                            <a:pt x="4" y="3"/>
                            <a:pt x="4" y="3"/>
                          </a:cubicBezTo>
                          <a:cubicBezTo>
                            <a:pt x="4" y="3"/>
                            <a:pt x="4" y="1"/>
                            <a:pt x="4" y="0"/>
                          </a:cubicBezTo>
                          <a:cubicBezTo>
                            <a:pt x="3" y="0"/>
                            <a:pt x="2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3" name="Freeform 81">
                      <a:extLst>
                        <a:ext uri="{FF2B5EF4-FFF2-40B4-BE49-F238E27FC236}">
                          <a16:creationId xmlns:a16="http://schemas.microsoft.com/office/drawing/2014/main" id="{D4DBA37A-18B4-4B83-8A94-EA5AFE872EC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0463" y="-1509713"/>
                      <a:ext cx="96838" cy="185738"/>
                    </a:xfrm>
                    <a:custGeom>
                      <a:avLst/>
                      <a:gdLst>
                        <a:gd name="T0" fmla="*/ 3 w 6"/>
                        <a:gd name="T1" fmla="*/ 0 h 11"/>
                        <a:gd name="T2" fmla="*/ 3 w 6"/>
                        <a:gd name="T3" fmla="*/ 0 h 11"/>
                        <a:gd name="T4" fmla="*/ 0 w 6"/>
                        <a:gd name="T5" fmla="*/ 0 h 11"/>
                        <a:gd name="T6" fmla="*/ 0 w 6"/>
                        <a:gd name="T7" fmla="*/ 4 h 11"/>
                        <a:gd name="T8" fmla="*/ 0 w 6"/>
                        <a:gd name="T9" fmla="*/ 5 h 11"/>
                        <a:gd name="T10" fmla="*/ 0 w 6"/>
                        <a:gd name="T11" fmla="*/ 7 h 11"/>
                        <a:gd name="T12" fmla="*/ 3 w 6"/>
                        <a:gd name="T13" fmla="*/ 7 h 11"/>
                        <a:gd name="T14" fmla="*/ 3 w 6"/>
                        <a:gd name="T15" fmla="*/ 11 h 11"/>
                        <a:gd name="T16" fmla="*/ 6 w 6"/>
                        <a:gd name="T17" fmla="*/ 11 h 11"/>
                        <a:gd name="T18" fmla="*/ 6 w 6"/>
                        <a:gd name="T19" fmla="*/ 7 h 11"/>
                        <a:gd name="T20" fmla="*/ 6 w 6"/>
                        <a:gd name="T21" fmla="*/ 7 h 11"/>
                        <a:gd name="T22" fmla="*/ 6 w 6"/>
                        <a:gd name="T23" fmla="*/ 5 h 11"/>
                        <a:gd name="T24" fmla="*/ 6 w 6"/>
                        <a:gd name="T25" fmla="*/ 4 h 11"/>
                        <a:gd name="T26" fmla="*/ 6 w 6"/>
                        <a:gd name="T27" fmla="*/ 0 h 11"/>
                        <a:gd name="T28" fmla="*/ 3 w 6"/>
                        <a:gd name="T29" fmla="*/ 0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6" h="11">
                          <a:moveTo>
                            <a:pt x="3" y="0"/>
                          </a:moveTo>
                          <a:cubicBezTo>
                            <a:pt x="3" y="0"/>
                            <a:pt x="3" y="0"/>
                            <a:pt x="3" y="0"/>
                          </a:cubicBezTo>
                          <a:cubicBezTo>
                            <a:pt x="3" y="0"/>
                            <a:pt x="1" y="0"/>
                            <a:pt x="0" y="0"/>
                          </a:cubicBezTo>
                          <a:cubicBezTo>
                            <a:pt x="0" y="1"/>
                            <a:pt x="0" y="4"/>
                            <a:pt x="0" y="4"/>
                          </a:cubicBezTo>
                          <a:cubicBezTo>
                            <a:pt x="0" y="5"/>
                            <a:pt x="0" y="5"/>
                            <a:pt x="0" y="5"/>
                          </a:cubicBezTo>
                          <a:cubicBezTo>
                            <a:pt x="0" y="5"/>
                            <a:pt x="0" y="7"/>
                            <a:pt x="0" y="7"/>
                          </a:cubicBezTo>
                          <a:cubicBezTo>
                            <a:pt x="1" y="7"/>
                            <a:pt x="2" y="7"/>
                            <a:pt x="3" y="7"/>
                          </a:cubicBezTo>
                          <a:cubicBezTo>
                            <a:pt x="3" y="8"/>
                            <a:pt x="3" y="9"/>
                            <a:pt x="3" y="11"/>
                          </a:cubicBezTo>
                          <a:cubicBezTo>
                            <a:pt x="4" y="11"/>
                            <a:pt x="5" y="11"/>
                            <a:pt x="6" y="11"/>
                          </a:cubicBezTo>
                          <a:cubicBezTo>
                            <a:pt x="6" y="9"/>
                            <a:pt x="6" y="8"/>
                            <a:pt x="6" y="7"/>
                          </a:cubicBezTo>
                          <a:cubicBezTo>
                            <a:pt x="6" y="7"/>
                            <a:pt x="6" y="7"/>
                            <a:pt x="6" y="7"/>
                          </a:cubicBezTo>
                          <a:cubicBezTo>
                            <a:pt x="6" y="7"/>
                            <a:pt x="6" y="5"/>
                            <a:pt x="6" y="5"/>
                          </a:cubicBezTo>
                          <a:cubicBezTo>
                            <a:pt x="6" y="4"/>
                            <a:pt x="6" y="4"/>
                            <a:pt x="6" y="4"/>
                          </a:cubicBezTo>
                          <a:cubicBezTo>
                            <a:pt x="6" y="4"/>
                            <a:pt x="6" y="1"/>
                            <a:pt x="6" y="0"/>
                          </a:cubicBezTo>
                          <a:cubicBezTo>
                            <a:pt x="5" y="0"/>
                            <a:pt x="3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4" name="Freeform 82">
                      <a:extLst>
                        <a:ext uri="{FF2B5EF4-FFF2-40B4-BE49-F238E27FC236}">
                          <a16:creationId xmlns:a16="http://schemas.microsoft.com/office/drawing/2014/main" id="{D0DC8BA4-B056-4F1E-A922-FA55C0548D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07300" y="-1576388"/>
                      <a:ext cx="66675" cy="66675"/>
                    </a:xfrm>
                    <a:custGeom>
                      <a:avLst/>
                      <a:gdLst>
                        <a:gd name="T0" fmla="*/ 4 w 4"/>
                        <a:gd name="T1" fmla="*/ 4 h 4"/>
                        <a:gd name="T2" fmla="*/ 0 w 4"/>
                        <a:gd name="T3" fmla="*/ 4 h 4"/>
                        <a:gd name="T4" fmla="*/ 0 w 4"/>
                        <a:gd name="T5" fmla="*/ 0 h 4"/>
                        <a:gd name="T6" fmla="*/ 4 w 4"/>
                        <a:gd name="T7" fmla="*/ 0 h 4"/>
                        <a:gd name="T8" fmla="*/ 4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cubicBezTo>
                            <a:pt x="3" y="4"/>
                            <a:pt x="2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5" name="Freeform 83">
                      <a:extLst>
                        <a:ext uri="{FF2B5EF4-FFF2-40B4-BE49-F238E27FC236}">
                          <a16:creationId xmlns:a16="http://schemas.microsoft.com/office/drawing/2014/main" id="{9FC2E1B8-B32F-4B43-BFAF-4E087A5FDA4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0463" y="-1795463"/>
                      <a:ext cx="277813" cy="236538"/>
                    </a:xfrm>
                    <a:custGeom>
                      <a:avLst/>
                      <a:gdLst>
                        <a:gd name="T0" fmla="*/ 13 w 17"/>
                        <a:gd name="T1" fmla="*/ 14 h 14"/>
                        <a:gd name="T2" fmla="*/ 13 w 17"/>
                        <a:gd name="T3" fmla="*/ 11 h 14"/>
                        <a:gd name="T4" fmla="*/ 10 w 17"/>
                        <a:gd name="T5" fmla="*/ 10 h 14"/>
                        <a:gd name="T6" fmla="*/ 10 w 17"/>
                        <a:gd name="T7" fmla="*/ 7 h 14"/>
                        <a:gd name="T8" fmla="*/ 0 w 17"/>
                        <a:gd name="T9" fmla="*/ 7 h 14"/>
                        <a:gd name="T10" fmla="*/ 0 w 17"/>
                        <a:gd name="T11" fmla="*/ 4 h 14"/>
                        <a:gd name="T12" fmla="*/ 3 w 17"/>
                        <a:gd name="T13" fmla="*/ 4 h 14"/>
                        <a:gd name="T14" fmla="*/ 3 w 17"/>
                        <a:gd name="T15" fmla="*/ 0 h 14"/>
                        <a:gd name="T16" fmla="*/ 10 w 17"/>
                        <a:gd name="T17" fmla="*/ 0 h 14"/>
                        <a:gd name="T18" fmla="*/ 10 w 17"/>
                        <a:gd name="T19" fmla="*/ 3 h 14"/>
                        <a:gd name="T20" fmla="*/ 13 w 17"/>
                        <a:gd name="T21" fmla="*/ 4 h 14"/>
                        <a:gd name="T22" fmla="*/ 13 w 17"/>
                        <a:gd name="T23" fmla="*/ 7 h 14"/>
                        <a:gd name="T24" fmla="*/ 17 w 17"/>
                        <a:gd name="T25" fmla="*/ 7 h 14"/>
                        <a:gd name="T26" fmla="*/ 17 w 17"/>
                        <a:gd name="T27" fmla="*/ 14 h 14"/>
                        <a:gd name="T28" fmla="*/ 13 w 17"/>
                        <a:gd name="T29" fmla="*/ 14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7" h="14">
                          <a:moveTo>
                            <a:pt x="13" y="14"/>
                          </a:moveTo>
                          <a:cubicBezTo>
                            <a:pt x="13" y="13"/>
                            <a:pt x="13" y="12"/>
                            <a:pt x="13" y="11"/>
                          </a:cubicBezTo>
                          <a:cubicBezTo>
                            <a:pt x="13" y="10"/>
                            <a:pt x="11" y="11"/>
                            <a:pt x="10" y="10"/>
                          </a:cubicBezTo>
                          <a:cubicBezTo>
                            <a:pt x="10" y="9"/>
                            <a:pt x="10" y="8"/>
                            <a:pt x="10" y="7"/>
                          </a:cubicBezTo>
                          <a:cubicBezTo>
                            <a:pt x="7" y="7"/>
                            <a:pt x="3" y="7"/>
                            <a:pt x="0" y="7"/>
                          </a:cubicBezTo>
                          <a:cubicBezTo>
                            <a:pt x="0" y="6"/>
                            <a:pt x="0" y="5"/>
                            <a:pt x="0" y="4"/>
                          </a:cubicBezTo>
                          <a:cubicBezTo>
                            <a:pt x="1" y="4"/>
                            <a:pt x="2" y="4"/>
                            <a:pt x="3" y="4"/>
                          </a:cubicBezTo>
                          <a:cubicBezTo>
                            <a:pt x="4" y="3"/>
                            <a:pt x="3" y="1"/>
                            <a:pt x="3" y="0"/>
                          </a:cubicBezTo>
                          <a:cubicBezTo>
                            <a:pt x="6" y="0"/>
                            <a:pt x="8" y="0"/>
                            <a:pt x="10" y="0"/>
                          </a:cubicBezTo>
                          <a:cubicBezTo>
                            <a:pt x="10" y="1"/>
                            <a:pt x="10" y="2"/>
                            <a:pt x="10" y="3"/>
                          </a:cubicBezTo>
                          <a:cubicBezTo>
                            <a:pt x="10" y="4"/>
                            <a:pt x="12" y="3"/>
                            <a:pt x="13" y="4"/>
                          </a:cubicBezTo>
                          <a:cubicBezTo>
                            <a:pt x="13" y="5"/>
                            <a:pt x="13" y="6"/>
                            <a:pt x="13" y="7"/>
                          </a:cubicBezTo>
                          <a:cubicBezTo>
                            <a:pt x="14" y="8"/>
                            <a:pt x="16" y="7"/>
                            <a:pt x="17" y="7"/>
                          </a:cubicBezTo>
                          <a:cubicBezTo>
                            <a:pt x="17" y="9"/>
                            <a:pt x="17" y="12"/>
                            <a:pt x="17" y="14"/>
                          </a:cubicBezTo>
                          <a:cubicBezTo>
                            <a:pt x="15" y="14"/>
                            <a:pt x="14" y="14"/>
                            <a:pt x="13" y="14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6" name="Freeform 84">
                      <a:extLst>
                        <a:ext uri="{FF2B5EF4-FFF2-40B4-BE49-F238E27FC236}">
                          <a16:creationId xmlns:a16="http://schemas.microsoft.com/office/drawing/2014/main" id="{3CF9FF46-E913-4832-A3F2-7E50F9E093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94575" y="-1627188"/>
                      <a:ext cx="279400" cy="117475"/>
                    </a:xfrm>
                    <a:custGeom>
                      <a:avLst/>
                      <a:gdLst>
                        <a:gd name="T0" fmla="*/ 7 w 17"/>
                        <a:gd name="T1" fmla="*/ 0 h 7"/>
                        <a:gd name="T2" fmla="*/ 7 w 17"/>
                        <a:gd name="T3" fmla="*/ 4 h 7"/>
                        <a:gd name="T4" fmla="*/ 10 w 17"/>
                        <a:gd name="T5" fmla="*/ 4 h 7"/>
                        <a:gd name="T6" fmla="*/ 10 w 17"/>
                        <a:gd name="T7" fmla="*/ 0 h 7"/>
                        <a:gd name="T8" fmla="*/ 17 w 17"/>
                        <a:gd name="T9" fmla="*/ 0 h 7"/>
                        <a:gd name="T10" fmla="*/ 17 w 17"/>
                        <a:gd name="T11" fmla="*/ 4 h 7"/>
                        <a:gd name="T12" fmla="*/ 13 w 17"/>
                        <a:gd name="T13" fmla="*/ 4 h 7"/>
                        <a:gd name="T14" fmla="*/ 13 w 17"/>
                        <a:gd name="T15" fmla="*/ 7 h 7"/>
                        <a:gd name="T16" fmla="*/ 0 w 17"/>
                        <a:gd name="T17" fmla="*/ 7 h 7"/>
                        <a:gd name="T18" fmla="*/ 0 w 17"/>
                        <a:gd name="T19" fmla="*/ 4 h 7"/>
                        <a:gd name="T20" fmla="*/ 3 w 17"/>
                        <a:gd name="T21" fmla="*/ 4 h 7"/>
                        <a:gd name="T22" fmla="*/ 3 w 17"/>
                        <a:gd name="T23" fmla="*/ 0 h 7"/>
                        <a:gd name="T24" fmla="*/ 7 w 17"/>
                        <a:gd name="T25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7" h="7">
                          <a:moveTo>
                            <a:pt x="7" y="0"/>
                          </a:moveTo>
                          <a:cubicBezTo>
                            <a:pt x="7" y="2"/>
                            <a:pt x="7" y="3"/>
                            <a:pt x="7" y="4"/>
                          </a:cubicBezTo>
                          <a:cubicBezTo>
                            <a:pt x="8" y="4"/>
                            <a:pt x="9" y="4"/>
                            <a:pt x="10" y="4"/>
                          </a:cubicBezTo>
                          <a:cubicBezTo>
                            <a:pt x="11" y="3"/>
                            <a:pt x="10" y="1"/>
                            <a:pt x="10" y="0"/>
                          </a:cubicBezTo>
                          <a:cubicBezTo>
                            <a:pt x="13" y="0"/>
                            <a:pt x="15" y="0"/>
                            <a:pt x="17" y="0"/>
                          </a:cubicBezTo>
                          <a:cubicBezTo>
                            <a:pt x="17" y="2"/>
                            <a:pt x="17" y="3"/>
                            <a:pt x="17" y="4"/>
                          </a:cubicBezTo>
                          <a:cubicBezTo>
                            <a:pt x="16" y="4"/>
                            <a:pt x="15" y="4"/>
                            <a:pt x="13" y="4"/>
                          </a:cubicBezTo>
                          <a:cubicBezTo>
                            <a:pt x="13" y="5"/>
                            <a:pt x="13" y="6"/>
                            <a:pt x="13" y="7"/>
                          </a:cubicBezTo>
                          <a:cubicBezTo>
                            <a:pt x="9" y="7"/>
                            <a:pt x="5" y="7"/>
                            <a:pt x="0" y="7"/>
                          </a:cubicBezTo>
                          <a:cubicBezTo>
                            <a:pt x="0" y="6"/>
                            <a:pt x="0" y="5"/>
                            <a:pt x="0" y="4"/>
                          </a:cubicBezTo>
                          <a:cubicBezTo>
                            <a:pt x="1" y="4"/>
                            <a:pt x="2" y="4"/>
                            <a:pt x="3" y="4"/>
                          </a:cubicBezTo>
                          <a:cubicBezTo>
                            <a:pt x="4" y="3"/>
                            <a:pt x="3" y="1"/>
                            <a:pt x="3" y="0"/>
                          </a:cubicBezTo>
                          <a:cubicBezTo>
                            <a:pt x="5" y="0"/>
                            <a:pt x="6" y="0"/>
                            <a:pt x="7" y="0"/>
                          </a:cubicBezTo>
                          <a:close/>
                        </a:path>
                      </a:pathLst>
                    </a:custGeom>
                    <a:solidFill>
                      <a:srgbClr val="FBA13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7" name="Freeform 85">
                      <a:extLst>
                        <a:ext uri="{FF2B5EF4-FFF2-40B4-BE49-F238E27FC236}">
                          <a16:creationId xmlns:a16="http://schemas.microsoft.com/office/drawing/2014/main" id="{FC824046-DCC5-441C-A9A2-69C3C6478E0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0463" y="-1627188"/>
                      <a:ext cx="65088" cy="68263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3 w 4"/>
                        <a:gd name="T3" fmla="*/ 0 h 4"/>
                        <a:gd name="T4" fmla="*/ 3 w 4"/>
                        <a:gd name="T5" fmla="*/ 4 h 4"/>
                        <a:gd name="T6" fmla="*/ 0 w 4"/>
                        <a:gd name="T7" fmla="*/ 4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4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8" name="Freeform 86">
                      <a:extLst>
                        <a:ext uri="{FF2B5EF4-FFF2-40B4-BE49-F238E27FC236}">
                          <a16:creationId xmlns:a16="http://schemas.microsoft.com/office/drawing/2014/main" id="{96DB1414-8142-4096-A55A-469F68A7D94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820150" y="-1627188"/>
                      <a:ext cx="65088" cy="68263"/>
                    </a:xfrm>
                    <a:custGeom>
                      <a:avLst/>
                      <a:gdLst>
                        <a:gd name="T0" fmla="*/ 0 w 4"/>
                        <a:gd name="T1" fmla="*/ 4 h 4"/>
                        <a:gd name="T2" fmla="*/ 0 w 4"/>
                        <a:gd name="T3" fmla="*/ 0 h 4"/>
                        <a:gd name="T4" fmla="*/ 4 w 4"/>
                        <a:gd name="T5" fmla="*/ 0 h 4"/>
                        <a:gd name="T6" fmla="*/ 4 w 4"/>
                        <a:gd name="T7" fmla="*/ 4 h 4"/>
                        <a:gd name="T8" fmla="*/ 0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4"/>
                          </a:moveTo>
                          <a:cubicBezTo>
                            <a:pt x="0" y="3"/>
                            <a:pt x="0" y="2"/>
                            <a:pt x="0" y="0"/>
                          </a:cubicBez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3" name="Freeform 91">
                      <a:extLst>
                        <a:ext uri="{FF2B5EF4-FFF2-40B4-BE49-F238E27FC236}">
                          <a16:creationId xmlns:a16="http://schemas.microsoft.com/office/drawing/2014/main" id="{AB03F5F4-C394-4BF1-8134-45DEFDC64D7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0463" y="-1558926"/>
                      <a:ext cx="327025" cy="671513"/>
                    </a:xfrm>
                    <a:custGeom>
                      <a:avLst/>
                      <a:gdLst>
                        <a:gd name="T0" fmla="*/ 10 w 20"/>
                        <a:gd name="T1" fmla="*/ 0 h 40"/>
                        <a:gd name="T2" fmla="*/ 13 w 20"/>
                        <a:gd name="T3" fmla="*/ 0 h 40"/>
                        <a:gd name="T4" fmla="*/ 13 w 20"/>
                        <a:gd name="T5" fmla="*/ 3 h 40"/>
                        <a:gd name="T6" fmla="*/ 17 w 20"/>
                        <a:gd name="T7" fmla="*/ 3 h 40"/>
                        <a:gd name="T8" fmla="*/ 17 w 20"/>
                        <a:gd name="T9" fmla="*/ 9 h 40"/>
                        <a:gd name="T10" fmla="*/ 20 w 20"/>
                        <a:gd name="T11" fmla="*/ 10 h 40"/>
                        <a:gd name="T12" fmla="*/ 20 w 20"/>
                        <a:gd name="T13" fmla="*/ 20 h 40"/>
                        <a:gd name="T14" fmla="*/ 20 w 20"/>
                        <a:gd name="T15" fmla="*/ 37 h 40"/>
                        <a:gd name="T16" fmla="*/ 17 w 20"/>
                        <a:gd name="T17" fmla="*/ 37 h 40"/>
                        <a:gd name="T18" fmla="*/ 17 w 20"/>
                        <a:gd name="T19" fmla="*/ 40 h 40"/>
                        <a:gd name="T20" fmla="*/ 10 w 20"/>
                        <a:gd name="T21" fmla="*/ 40 h 40"/>
                        <a:gd name="T22" fmla="*/ 10 w 20"/>
                        <a:gd name="T23" fmla="*/ 37 h 40"/>
                        <a:gd name="T24" fmla="*/ 6 w 20"/>
                        <a:gd name="T25" fmla="*/ 37 h 40"/>
                        <a:gd name="T26" fmla="*/ 6 w 20"/>
                        <a:gd name="T27" fmla="*/ 33 h 40"/>
                        <a:gd name="T28" fmla="*/ 3 w 20"/>
                        <a:gd name="T29" fmla="*/ 33 h 40"/>
                        <a:gd name="T30" fmla="*/ 3 w 20"/>
                        <a:gd name="T31" fmla="*/ 27 h 40"/>
                        <a:gd name="T32" fmla="*/ 10 w 20"/>
                        <a:gd name="T33" fmla="*/ 27 h 40"/>
                        <a:gd name="T34" fmla="*/ 10 w 20"/>
                        <a:gd name="T35" fmla="*/ 23 h 40"/>
                        <a:gd name="T36" fmla="*/ 13 w 20"/>
                        <a:gd name="T37" fmla="*/ 23 h 40"/>
                        <a:gd name="T38" fmla="*/ 13 w 20"/>
                        <a:gd name="T39" fmla="*/ 20 h 40"/>
                        <a:gd name="T40" fmla="*/ 17 w 20"/>
                        <a:gd name="T41" fmla="*/ 20 h 40"/>
                        <a:gd name="T42" fmla="*/ 17 w 20"/>
                        <a:gd name="T43" fmla="*/ 14 h 40"/>
                        <a:gd name="T44" fmla="*/ 13 w 20"/>
                        <a:gd name="T45" fmla="*/ 13 h 40"/>
                        <a:gd name="T46" fmla="*/ 13 w 20"/>
                        <a:gd name="T47" fmla="*/ 20 h 40"/>
                        <a:gd name="T48" fmla="*/ 10 w 20"/>
                        <a:gd name="T49" fmla="*/ 20 h 40"/>
                        <a:gd name="T50" fmla="*/ 10 w 20"/>
                        <a:gd name="T51" fmla="*/ 23 h 40"/>
                        <a:gd name="T52" fmla="*/ 3 w 20"/>
                        <a:gd name="T53" fmla="*/ 23 h 40"/>
                        <a:gd name="T54" fmla="*/ 0 w 20"/>
                        <a:gd name="T55" fmla="*/ 23 h 40"/>
                        <a:gd name="T56" fmla="*/ 0 w 20"/>
                        <a:gd name="T57" fmla="*/ 13 h 40"/>
                        <a:gd name="T58" fmla="*/ 6 w 20"/>
                        <a:gd name="T59" fmla="*/ 13 h 40"/>
                        <a:gd name="T60" fmla="*/ 6 w 20"/>
                        <a:gd name="T61" fmla="*/ 3 h 40"/>
                        <a:gd name="T62" fmla="*/ 10 w 20"/>
                        <a:gd name="T63" fmla="*/ 3 h 40"/>
                        <a:gd name="T64" fmla="*/ 10 w 20"/>
                        <a:gd name="T65" fmla="*/ 0 h 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20" h="40">
                          <a:moveTo>
                            <a:pt x="10" y="0"/>
                          </a:moveTo>
                          <a:cubicBezTo>
                            <a:pt x="11" y="0"/>
                            <a:pt x="12" y="0"/>
                            <a:pt x="13" y="0"/>
                          </a:cubicBezTo>
                          <a:cubicBezTo>
                            <a:pt x="13" y="1"/>
                            <a:pt x="13" y="2"/>
                            <a:pt x="13" y="3"/>
                          </a:cubicBezTo>
                          <a:cubicBezTo>
                            <a:pt x="14" y="4"/>
                            <a:pt x="16" y="3"/>
                            <a:pt x="17" y="3"/>
                          </a:cubicBezTo>
                          <a:cubicBezTo>
                            <a:pt x="17" y="5"/>
                            <a:pt x="17" y="7"/>
                            <a:pt x="17" y="9"/>
                          </a:cubicBezTo>
                          <a:cubicBezTo>
                            <a:pt x="17" y="9"/>
                            <a:pt x="19" y="10"/>
                            <a:pt x="20" y="10"/>
                          </a:cubicBezTo>
                          <a:cubicBezTo>
                            <a:pt x="20" y="13"/>
                            <a:pt x="20" y="16"/>
                            <a:pt x="20" y="20"/>
                          </a:cubicBezTo>
                          <a:cubicBezTo>
                            <a:pt x="20" y="25"/>
                            <a:pt x="20" y="31"/>
                            <a:pt x="20" y="37"/>
                          </a:cubicBezTo>
                          <a:cubicBezTo>
                            <a:pt x="19" y="37"/>
                            <a:pt x="18" y="37"/>
                            <a:pt x="17" y="37"/>
                          </a:cubicBezTo>
                          <a:cubicBezTo>
                            <a:pt x="16" y="37"/>
                            <a:pt x="17" y="39"/>
                            <a:pt x="17" y="40"/>
                          </a:cubicBezTo>
                          <a:cubicBezTo>
                            <a:pt x="14" y="40"/>
                            <a:pt x="12" y="40"/>
                            <a:pt x="10" y="40"/>
                          </a:cubicBezTo>
                          <a:cubicBezTo>
                            <a:pt x="10" y="39"/>
                            <a:pt x="10" y="38"/>
                            <a:pt x="10" y="37"/>
                          </a:cubicBezTo>
                          <a:cubicBezTo>
                            <a:pt x="9" y="37"/>
                            <a:pt x="8" y="37"/>
                            <a:pt x="6" y="37"/>
                          </a:cubicBezTo>
                          <a:cubicBezTo>
                            <a:pt x="6" y="36"/>
                            <a:pt x="6" y="35"/>
                            <a:pt x="6" y="33"/>
                          </a:cubicBezTo>
                          <a:cubicBezTo>
                            <a:pt x="5" y="33"/>
                            <a:pt x="4" y="33"/>
                            <a:pt x="3" y="33"/>
                          </a:cubicBezTo>
                          <a:cubicBezTo>
                            <a:pt x="3" y="31"/>
                            <a:pt x="3" y="29"/>
                            <a:pt x="3" y="27"/>
                          </a:cubicBezTo>
                          <a:cubicBezTo>
                            <a:pt x="5" y="27"/>
                            <a:pt x="8" y="27"/>
                            <a:pt x="10" y="27"/>
                          </a:cubicBezTo>
                          <a:cubicBezTo>
                            <a:pt x="11" y="26"/>
                            <a:pt x="10" y="24"/>
                            <a:pt x="10" y="23"/>
                          </a:cubicBezTo>
                          <a:cubicBezTo>
                            <a:pt x="11" y="23"/>
                            <a:pt x="12" y="23"/>
                            <a:pt x="13" y="23"/>
                          </a:cubicBezTo>
                          <a:cubicBezTo>
                            <a:pt x="13" y="22"/>
                            <a:pt x="13" y="21"/>
                            <a:pt x="13" y="20"/>
                          </a:cubicBezTo>
                          <a:cubicBezTo>
                            <a:pt x="14" y="20"/>
                            <a:pt x="15" y="20"/>
                            <a:pt x="17" y="20"/>
                          </a:cubicBezTo>
                          <a:cubicBezTo>
                            <a:pt x="17" y="18"/>
                            <a:pt x="17" y="16"/>
                            <a:pt x="17" y="14"/>
                          </a:cubicBezTo>
                          <a:cubicBezTo>
                            <a:pt x="16" y="13"/>
                            <a:pt x="14" y="14"/>
                            <a:pt x="13" y="13"/>
                          </a:cubicBezTo>
                          <a:cubicBezTo>
                            <a:pt x="13" y="16"/>
                            <a:pt x="13" y="18"/>
                            <a:pt x="13" y="20"/>
                          </a:cubicBezTo>
                          <a:cubicBezTo>
                            <a:pt x="12" y="20"/>
                            <a:pt x="11" y="20"/>
                            <a:pt x="10" y="20"/>
                          </a:cubicBezTo>
                          <a:cubicBezTo>
                            <a:pt x="10" y="21"/>
                            <a:pt x="10" y="22"/>
                            <a:pt x="10" y="23"/>
                          </a:cubicBezTo>
                          <a:cubicBezTo>
                            <a:pt x="8" y="23"/>
                            <a:pt x="6" y="23"/>
                            <a:pt x="3" y="23"/>
                          </a:cubicBezTo>
                          <a:cubicBezTo>
                            <a:pt x="2" y="23"/>
                            <a:pt x="1" y="23"/>
                            <a:pt x="0" y="23"/>
                          </a:cubicBezTo>
                          <a:cubicBezTo>
                            <a:pt x="0" y="20"/>
                            <a:pt x="0" y="17"/>
                            <a:pt x="0" y="13"/>
                          </a:cubicBezTo>
                          <a:cubicBezTo>
                            <a:pt x="2" y="13"/>
                            <a:pt x="4" y="13"/>
                            <a:pt x="6" y="13"/>
                          </a:cubicBezTo>
                          <a:cubicBezTo>
                            <a:pt x="7" y="11"/>
                            <a:pt x="6" y="7"/>
                            <a:pt x="6" y="3"/>
                          </a:cubicBezTo>
                          <a:cubicBezTo>
                            <a:pt x="8" y="3"/>
                            <a:pt x="9" y="3"/>
                            <a:pt x="10" y="3"/>
                          </a:cubicBezTo>
                          <a:cubicBezTo>
                            <a:pt x="10" y="2"/>
                            <a:pt x="10" y="1"/>
                            <a:pt x="1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4" name="Freeform 92">
                      <a:extLst>
                        <a:ext uri="{FF2B5EF4-FFF2-40B4-BE49-F238E27FC236}">
                          <a16:creationId xmlns:a16="http://schemas.microsoft.com/office/drawing/2014/main" id="{7D2CB0E8-5DAA-4C6F-B100-E72B5966F7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770938" y="-1558926"/>
                      <a:ext cx="49213" cy="49213"/>
                    </a:xfrm>
                    <a:custGeom>
                      <a:avLst/>
                      <a:gdLst>
                        <a:gd name="T0" fmla="*/ 3 w 3"/>
                        <a:gd name="T1" fmla="*/ 0 h 3"/>
                        <a:gd name="T2" fmla="*/ 3 w 3"/>
                        <a:gd name="T3" fmla="*/ 3 h 3"/>
                        <a:gd name="T4" fmla="*/ 0 w 3"/>
                        <a:gd name="T5" fmla="*/ 3 h 3"/>
                        <a:gd name="T6" fmla="*/ 0 w 3"/>
                        <a:gd name="T7" fmla="*/ 0 h 3"/>
                        <a:gd name="T8" fmla="*/ 3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3" y="0"/>
                          </a:move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9" name="Freeform 97">
                      <a:extLst>
                        <a:ext uri="{FF2B5EF4-FFF2-40B4-BE49-F238E27FC236}">
                          <a16:creationId xmlns:a16="http://schemas.microsoft.com/office/drawing/2014/main" id="{F4FDBE59-0E64-497D-89D2-BB07014BF2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6700" y="-1509713"/>
                      <a:ext cx="65088" cy="68263"/>
                    </a:xfrm>
                    <a:custGeom>
                      <a:avLst/>
                      <a:gdLst>
                        <a:gd name="T0" fmla="*/ 4 w 4"/>
                        <a:gd name="T1" fmla="*/ 4 h 4"/>
                        <a:gd name="T2" fmla="*/ 0 w 4"/>
                        <a:gd name="T3" fmla="*/ 4 h 4"/>
                        <a:gd name="T4" fmla="*/ 0 w 4"/>
                        <a:gd name="T5" fmla="*/ 0 h 4"/>
                        <a:gd name="T6" fmla="*/ 4 w 4"/>
                        <a:gd name="T7" fmla="*/ 0 h 4"/>
                        <a:gd name="T8" fmla="*/ 4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4"/>
                          </a:cubicBezTo>
                          <a:close/>
                        </a:path>
                      </a:pathLst>
                    </a:custGeom>
                    <a:solidFill>
                      <a:srgbClr val="F1074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0" name="Freeform 98">
                      <a:extLst>
                        <a:ext uri="{FF2B5EF4-FFF2-40B4-BE49-F238E27FC236}">
                          <a16:creationId xmlns:a16="http://schemas.microsoft.com/office/drawing/2014/main" id="{C9D93355-D074-436C-82D2-E7325C19766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61250" y="-1677988"/>
                      <a:ext cx="212725" cy="50800"/>
                    </a:xfrm>
                    <a:custGeom>
                      <a:avLst/>
                      <a:gdLst>
                        <a:gd name="T0" fmla="*/ 10 w 13"/>
                        <a:gd name="T1" fmla="*/ 0 h 3"/>
                        <a:gd name="T2" fmla="*/ 10 w 13"/>
                        <a:gd name="T3" fmla="*/ 0 h 3"/>
                        <a:gd name="T4" fmla="*/ 7 w 13"/>
                        <a:gd name="T5" fmla="*/ 0 h 3"/>
                        <a:gd name="T6" fmla="*/ 7 w 13"/>
                        <a:gd name="T7" fmla="*/ 0 h 3"/>
                        <a:gd name="T8" fmla="*/ 3 w 13"/>
                        <a:gd name="T9" fmla="*/ 0 h 3"/>
                        <a:gd name="T10" fmla="*/ 3 w 13"/>
                        <a:gd name="T11" fmla="*/ 0 h 3"/>
                        <a:gd name="T12" fmla="*/ 0 w 13"/>
                        <a:gd name="T13" fmla="*/ 0 h 3"/>
                        <a:gd name="T14" fmla="*/ 0 w 13"/>
                        <a:gd name="T15" fmla="*/ 3 h 3"/>
                        <a:gd name="T16" fmla="*/ 3 w 13"/>
                        <a:gd name="T17" fmla="*/ 3 h 3"/>
                        <a:gd name="T18" fmla="*/ 3 w 13"/>
                        <a:gd name="T19" fmla="*/ 3 h 3"/>
                        <a:gd name="T20" fmla="*/ 7 w 13"/>
                        <a:gd name="T21" fmla="*/ 3 h 3"/>
                        <a:gd name="T22" fmla="*/ 7 w 13"/>
                        <a:gd name="T23" fmla="*/ 3 h 3"/>
                        <a:gd name="T24" fmla="*/ 10 w 13"/>
                        <a:gd name="T25" fmla="*/ 3 h 3"/>
                        <a:gd name="T26" fmla="*/ 10 w 13"/>
                        <a:gd name="T27" fmla="*/ 3 h 3"/>
                        <a:gd name="T28" fmla="*/ 13 w 13"/>
                        <a:gd name="T29" fmla="*/ 3 h 3"/>
                        <a:gd name="T30" fmla="*/ 13 w 13"/>
                        <a:gd name="T31" fmla="*/ 0 h 3"/>
                        <a:gd name="T32" fmla="*/ 10 w 13"/>
                        <a:gd name="T3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</a:cxnLst>
                      <a:rect l="0" t="0" r="r" b="b"/>
                      <a:pathLst>
                        <a:path w="13" h="3">
                          <a:moveTo>
                            <a:pt x="10" y="0"/>
                          </a:moveTo>
                          <a:cubicBezTo>
                            <a:pt x="10" y="0"/>
                            <a:pt x="10" y="0"/>
                            <a:pt x="10" y="0"/>
                          </a:cubicBezTo>
                          <a:cubicBezTo>
                            <a:pt x="7" y="0"/>
                            <a:pt x="7" y="0"/>
                            <a:pt x="7" y="0"/>
                          </a:cubicBezTo>
                          <a:cubicBezTo>
                            <a:pt x="7" y="0"/>
                            <a:pt x="7" y="0"/>
                            <a:pt x="7" y="0"/>
                          </a:cubicBezTo>
                          <a:cubicBezTo>
                            <a:pt x="3" y="0"/>
                            <a:pt x="3" y="0"/>
                            <a:pt x="3" y="0"/>
                          </a:cubicBezTo>
                          <a:cubicBezTo>
                            <a:pt x="3" y="0"/>
                            <a:pt x="3" y="0"/>
                            <a:pt x="3" y="0"/>
                          </a:cubicBezTo>
                          <a:cubicBezTo>
                            <a:pt x="3" y="0"/>
                            <a:pt x="1" y="0"/>
                            <a:pt x="0" y="0"/>
                          </a:cubicBezTo>
                          <a:cubicBezTo>
                            <a:pt x="0" y="1"/>
                            <a:pt x="0" y="2"/>
                            <a:pt x="0" y="3"/>
                          </a:cubicBezTo>
                          <a:cubicBezTo>
                            <a:pt x="1" y="3"/>
                            <a:pt x="3" y="3"/>
                            <a:pt x="3" y="3"/>
                          </a:cubicBezTo>
                          <a:cubicBezTo>
                            <a:pt x="3" y="3"/>
                            <a:pt x="3" y="3"/>
                            <a:pt x="3" y="3"/>
                          </a:cubicBezTo>
                          <a:cubicBezTo>
                            <a:pt x="7" y="3"/>
                            <a:pt x="7" y="3"/>
                            <a:pt x="7" y="3"/>
                          </a:cubicBezTo>
                          <a:cubicBezTo>
                            <a:pt x="7" y="3"/>
                            <a:pt x="7" y="3"/>
                            <a:pt x="7" y="3"/>
                          </a:cubicBezTo>
                          <a:cubicBezTo>
                            <a:pt x="10" y="3"/>
                            <a:pt x="10" y="3"/>
                            <a:pt x="10" y="3"/>
                          </a:cubicBezTo>
                          <a:cubicBezTo>
                            <a:pt x="10" y="3"/>
                            <a:pt x="10" y="3"/>
                            <a:pt x="10" y="3"/>
                          </a:cubicBezTo>
                          <a:cubicBezTo>
                            <a:pt x="10" y="3"/>
                            <a:pt x="12" y="3"/>
                            <a:pt x="13" y="3"/>
                          </a:cubicBezTo>
                          <a:cubicBezTo>
                            <a:pt x="13" y="2"/>
                            <a:pt x="13" y="1"/>
                            <a:pt x="13" y="0"/>
                          </a:cubicBezTo>
                          <a:cubicBezTo>
                            <a:pt x="12" y="0"/>
                            <a:pt x="10" y="0"/>
                            <a:pt x="10" y="0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1" name="Freeform 99">
                      <a:extLst>
                        <a:ext uri="{FF2B5EF4-FFF2-40B4-BE49-F238E27FC236}">
                          <a16:creationId xmlns:a16="http://schemas.microsoft.com/office/drawing/2014/main" id="{E25C781E-9D59-43BF-939B-50FD00714F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73975" y="-1627188"/>
                      <a:ext cx="49213" cy="68263"/>
                    </a:xfrm>
                    <a:custGeom>
                      <a:avLst/>
                      <a:gdLst>
                        <a:gd name="T0" fmla="*/ 3 w 3"/>
                        <a:gd name="T1" fmla="*/ 4 h 4"/>
                        <a:gd name="T2" fmla="*/ 0 w 3"/>
                        <a:gd name="T3" fmla="*/ 4 h 4"/>
                        <a:gd name="T4" fmla="*/ 0 w 3"/>
                        <a:gd name="T5" fmla="*/ 0 h 4"/>
                        <a:gd name="T6" fmla="*/ 3 w 3"/>
                        <a:gd name="T7" fmla="*/ 0 h 4"/>
                        <a:gd name="T8" fmla="*/ 3 w 3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3" y="4"/>
                          </a:move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2"/>
                            <a:pt x="3" y="3"/>
                            <a:pt x="3" y="4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2" name="Freeform 100">
                      <a:extLst>
                        <a:ext uri="{FF2B5EF4-FFF2-40B4-BE49-F238E27FC236}">
                          <a16:creationId xmlns:a16="http://schemas.microsoft.com/office/drawing/2014/main" id="{D52E8FF4-677C-4663-B6A1-4002D225CD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43788" y="-1106488"/>
                      <a:ext cx="163513" cy="219075"/>
                    </a:xfrm>
                    <a:custGeom>
                      <a:avLst/>
                      <a:gdLst>
                        <a:gd name="T0" fmla="*/ 0 w 10"/>
                        <a:gd name="T1" fmla="*/ 0 h 13"/>
                        <a:gd name="T2" fmla="*/ 0 w 10"/>
                        <a:gd name="T3" fmla="*/ 13 h 13"/>
                        <a:gd name="T4" fmla="*/ 10 w 10"/>
                        <a:gd name="T5" fmla="*/ 13 h 13"/>
                        <a:gd name="T6" fmla="*/ 10 w 10"/>
                        <a:gd name="T7" fmla="*/ 0 h 13"/>
                        <a:gd name="T8" fmla="*/ 0 w 10"/>
                        <a:gd name="T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" h="13">
                          <a:moveTo>
                            <a:pt x="0" y="0"/>
                          </a:moveTo>
                          <a:cubicBezTo>
                            <a:pt x="0" y="4"/>
                            <a:pt x="0" y="9"/>
                            <a:pt x="0" y="13"/>
                          </a:cubicBezTo>
                          <a:cubicBezTo>
                            <a:pt x="4" y="13"/>
                            <a:pt x="7" y="13"/>
                            <a:pt x="10" y="13"/>
                          </a:cubicBezTo>
                          <a:cubicBezTo>
                            <a:pt x="10" y="9"/>
                            <a:pt x="10" y="4"/>
                            <a:pt x="10" y="0"/>
                          </a:cubicBezTo>
                          <a:cubicBezTo>
                            <a:pt x="7" y="0"/>
                            <a:pt x="4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3" name="Freeform 101">
                      <a:extLst>
                        <a:ext uri="{FF2B5EF4-FFF2-40B4-BE49-F238E27FC236}">
                          <a16:creationId xmlns:a16="http://schemas.microsoft.com/office/drawing/2014/main" id="{CB82B765-B3C6-45A2-AF60-6761D38E967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61250" y="-1055688"/>
                      <a:ext cx="49213" cy="117475"/>
                    </a:xfrm>
                    <a:custGeom>
                      <a:avLst/>
                      <a:gdLst>
                        <a:gd name="T0" fmla="*/ 0 w 3"/>
                        <a:gd name="T1" fmla="*/ 3 h 7"/>
                        <a:gd name="T2" fmla="*/ 0 w 3"/>
                        <a:gd name="T3" fmla="*/ 3 h 7"/>
                        <a:gd name="T4" fmla="*/ 0 w 3"/>
                        <a:gd name="T5" fmla="*/ 7 h 7"/>
                        <a:gd name="T6" fmla="*/ 3 w 3"/>
                        <a:gd name="T7" fmla="*/ 7 h 7"/>
                        <a:gd name="T8" fmla="*/ 3 w 3"/>
                        <a:gd name="T9" fmla="*/ 4 h 7"/>
                        <a:gd name="T10" fmla="*/ 3 w 3"/>
                        <a:gd name="T11" fmla="*/ 4 h 7"/>
                        <a:gd name="T12" fmla="*/ 3 w 3"/>
                        <a:gd name="T13" fmla="*/ 0 h 7"/>
                        <a:gd name="T14" fmla="*/ 0 w 3"/>
                        <a:gd name="T15" fmla="*/ 0 h 7"/>
                        <a:gd name="T16" fmla="*/ 0 w 3"/>
                        <a:gd name="T17" fmla="*/ 3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3" h="7">
                          <a:moveTo>
                            <a:pt x="0" y="3"/>
                          </a:moveTo>
                          <a:cubicBezTo>
                            <a:pt x="0" y="3"/>
                            <a:pt x="0" y="3"/>
                            <a:pt x="0" y="3"/>
                          </a:cubicBezTo>
                          <a:cubicBezTo>
                            <a:pt x="0" y="5"/>
                            <a:pt x="0" y="6"/>
                            <a:pt x="0" y="7"/>
                          </a:cubicBezTo>
                          <a:cubicBezTo>
                            <a:pt x="1" y="7"/>
                            <a:pt x="2" y="7"/>
                            <a:pt x="3" y="7"/>
                          </a:cubicBezTo>
                          <a:cubicBezTo>
                            <a:pt x="3" y="6"/>
                            <a:pt x="3" y="5"/>
                            <a:pt x="3" y="4"/>
                          </a:cubicBezTo>
                          <a:cubicBezTo>
                            <a:pt x="3" y="4"/>
                            <a:pt x="3" y="4"/>
                            <a:pt x="3" y="4"/>
                          </a:cubicBezTo>
                          <a:cubicBezTo>
                            <a:pt x="3" y="3"/>
                            <a:pt x="3" y="1"/>
                            <a:pt x="3" y="0"/>
                          </a:cubicBezTo>
                          <a:cubicBezTo>
                            <a:pt x="2" y="0"/>
                            <a:pt x="1" y="0"/>
                            <a:pt x="0" y="0"/>
                          </a:cubicBezTo>
                          <a:cubicBezTo>
                            <a:pt x="0" y="1"/>
                            <a:pt x="0" y="2"/>
                            <a:pt x="0" y="3"/>
                          </a:cubicBezTo>
                          <a:close/>
                        </a:path>
                      </a:pathLst>
                    </a:custGeom>
                    <a:solidFill>
                      <a:srgbClr val="D9F7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4" name="Freeform 102">
                      <a:extLst>
                        <a:ext uri="{FF2B5EF4-FFF2-40B4-BE49-F238E27FC236}">
                          <a16:creationId xmlns:a16="http://schemas.microsoft.com/office/drawing/2014/main" id="{05D2270C-0B76-4543-AAE8-E26F40CDF33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01000" y="-1509713"/>
                      <a:ext cx="49213" cy="68263"/>
                    </a:xfrm>
                    <a:custGeom>
                      <a:avLst/>
                      <a:gdLst>
                        <a:gd name="T0" fmla="*/ 0 w 3"/>
                        <a:gd name="T1" fmla="*/ 4 h 4"/>
                        <a:gd name="T2" fmla="*/ 0 w 3"/>
                        <a:gd name="T3" fmla="*/ 0 h 4"/>
                        <a:gd name="T4" fmla="*/ 3 w 3"/>
                        <a:gd name="T5" fmla="*/ 0 h 4"/>
                        <a:gd name="T6" fmla="*/ 3 w 3"/>
                        <a:gd name="T7" fmla="*/ 4 h 4"/>
                        <a:gd name="T8" fmla="*/ 0 w 3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4"/>
                          </a:move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lose/>
                        </a:path>
                      </a:pathLst>
                    </a:custGeom>
                    <a:solidFill>
                      <a:srgbClr val="F1074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5" name="Freeform 103">
                      <a:extLst>
                        <a:ext uri="{FF2B5EF4-FFF2-40B4-BE49-F238E27FC236}">
                          <a16:creationId xmlns:a16="http://schemas.microsoft.com/office/drawing/2014/main" id="{3BCB462D-E86F-48DD-97AE-287FDCECE6C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15300" y="-1509713"/>
                      <a:ext cx="49213" cy="68263"/>
                    </a:xfrm>
                    <a:custGeom>
                      <a:avLst/>
                      <a:gdLst>
                        <a:gd name="T0" fmla="*/ 3 w 3"/>
                        <a:gd name="T1" fmla="*/ 4 h 4"/>
                        <a:gd name="T2" fmla="*/ 0 w 3"/>
                        <a:gd name="T3" fmla="*/ 4 h 4"/>
                        <a:gd name="T4" fmla="*/ 0 w 3"/>
                        <a:gd name="T5" fmla="*/ 0 h 4"/>
                        <a:gd name="T6" fmla="*/ 3 w 3"/>
                        <a:gd name="T7" fmla="*/ 0 h 4"/>
                        <a:gd name="T8" fmla="*/ 3 w 3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3" y="4"/>
                          </a:move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4"/>
                          </a:cubicBezTo>
                          <a:close/>
                        </a:path>
                      </a:pathLst>
                    </a:custGeom>
                    <a:solidFill>
                      <a:srgbClr val="F98B0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6" name="Freeform 104">
                      <a:extLst>
                        <a:ext uri="{FF2B5EF4-FFF2-40B4-BE49-F238E27FC236}">
                          <a16:creationId xmlns:a16="http://schemas.microsoft.com/office/drawing/2014/main" id="{A4839AC3-1909-40C5-9E26-A96D22D538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1509713"/>
                      <a:ext cx="65088" cy="68263"/>
                    </a:xfrm>
                    <a:custGeom>
                      <a:avLst/>
                      <a:gdLst>
                        <a:gd name="T0" fmla="*/ 0 w 4"/>
                        <a:gd name="T1" fmla="*/ 4 h 4"/>
                        <a:gd name="T2" fmla="*/ 0 w 4"/>
                        <a:gd name="T3" fmla="*/ 0 h 4"/>
                        <a:gd name="T4" fmla="*/ 4 w 4"/>
                        <a:gd name="T5" fmla="*/ 0 h 4"/>
                        <a:gd name="T6" fmla="*/ 4 w 4"/>
                        <a:gd name="T7" fmla="*/ 4 h 4"/>
                        <a:gd name="T8" fmla="*/ 0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4"/>
                          </a:move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4"/>
                          </a:cubicBezTo>
                          <a:cubicBezTo>
                            <a:pt x="3" y="4"/>
                            <a:pt x="1" y="4"/>
                            <a:pt x="0" y="4"/>
                          </a:cubicBezTo>
                          <a:close/>
                        </a:path>
                      </a:pathLst>
                    </a:custGeom>
                    <a:solidFill>
                      <a:srgbClr val="F98B0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7" name="Freeform 105">
                      <a:extLst>
                        <a:ext uri="{FF2B5EF4-FFF2-40B4-BE49-F238E27FC236}">
                          <a16:creationId xmlns:a16="http://schemas.microsoft.com/office/drawing/2014/main" id="{B92FF77F-8BA1-41B8-8134-A28C83E90BB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42325" y="-1509713"/>
                      <a:ext cx="163513" cy="168275"/>
                    </a:xfrm>
                    <a:custGeom>
                      <a:avLst/>
                      <a:gdLst>
                        <a:gd name="T0" fmla="*/ 10 w 10"/>
                        <a:gd name="T1" fmla="*/ 7 h 10"/>
                        <a:gd name="T2" fmla="*/ 10 w 10"/>
                        <a:gd name="T3" fmla="*/ 10 h 10"/>
                        <a:gd name="T4" fmla="*/ 6 w 10"/>
                        <a:gd name="T5" fmla="*/ 10 h 10"/>
                        <a:gd name="T6" fmla="*/ 3 w 10"/>
                        <a:gd name="T7" fmla="*/ 10 h 10"/>
                        <a:gd name="T8" fmla="*/ 0 w 10"/>
                        <a:gd name="T9" fmla="*/ 10 h 10"/>
                        <a:gd name="T10" fmla="*/ 0 w 10"/>
                        <a:gd name="T11" fmla="*/ 4 h 10"/>
                        <a:gd name="T12" fmla="*/ 3 w 10"/>
                        <a:gd name="T13" fmla="*/ 4 h 10"/>
                        <a:gd name="T14" fmla="*/ 3 w 10"/>
                        <a:gd name="T15" fmla="*/ 7 h 10"/>
                        <a:gd name="T16" fmla="*/ 6 w 10"/>
                        <a:gd name="T17" fmla="*/ 7 h 10"/>
                        <a:gd name="T18" fmla="*/ 6 w 10"/>
                        <a:gd name="T19" fmla="*/ 0 h 10"/>
                        <a:gd name="T20" fmla="*/ 10 w 10"/>
                        <a:gd name="T21" fmla="*/ 0 h 10"/>
                        <a:gd name="T22" fmla="*/ 10 w 10"/>
                        <a:gd name="T23" fmla="*/ 7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10" y="7"/>
                          </a:moveTo>
                          <a:cubicBezTo>
                            <a:pt x="10" y="8"/>
                            <a:pt x="10" y="9"/>
                            <a:pt x="10" y="10"/>
                          </a:cubicBezTo>
                          <a:cubicBezTo>
                            <a:pt x="9" y="10"/>
                            <a:pt x="8" y="10"/>
                            <a:pt x="6" y="10"/>
                          </a:cubicBezTo>
                          <a:cubicBezTo>
                            <a:pt x="5" y="10"/>
                            <a:pt x="4" y="10"/>
                            <a:pt x="3" y="10"/>
                          </a:cubicBezTo>
                          <a:cubicBezTo>
                            <a:pt x="2" y="10"/>
                            <a:pt x="1" y="10"/>
                            <a:pt x="0" y="10"/>
                          </a:cubicBezTo>
                          <a:cubicBezTo>
                            <a:pt x="0" y="8"/>
                            <a:pt x="0" y="6"/>
                            <a:pt x="0" y="4"/>
                          </a:cubicBezTo>
                          <a:cubicBezTo>
                            <a:pt x="1" y="4"/>
                            <a:pt x="2" y="4"/>
                            <a:pt x="3" y="4"/>
                          </a:cubicBezTo>
                          <a:cubicBezTo>
                            <a:pt x="3" y="5"/>
                            <a:pt x="3" y="6"/>
                            <a:pt x="3" y="7"/>
                          </a:cubicBezTo>
                          <a:cubicBezTo>
                            <a:pt x="4" y="7"/>
                            <a:pt x="5" y="7"/>
                            <a:pt x="6" y="7"/>
                          </a:cubicBezTo>
                          <a:cubicBezTo>
                            <a:pt x="6" y="5"/>
                            <a:pt x="6" y="2"/>
                            <a:pt x="6" y="0"/>
                          </a:cubicBezTo>
                          <a:cubicBezTo>
                            <a:pt x="8" y="0"/>
                            <a:pt x="9" y="0"/>
                            <a:pt x="10" y="0"/>
                          </a:cubicBezTo>
                          <a:cubicBezTo>
                            <a:pt x="10" y="2"/>
                            <a:pt x="10" y="5"/>
                            <a:pt x="10" y="7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8" name="Freeform 106">
                      <a:extLst>
                        <a:ext uri="{FF2B5EF4-FFF2-40B4-BE49-F238E27FC236}">
                          <a16:creationId xmlns:a16="http://schemas.microsoft.com/office/drawing/2014/main" id="{7B3DCCF0-90D0-4AC5-BD56-F68790BD407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721725" y="-1509713"/>
                      <a:ext cx="49213" cy="68263"/>
                    </a:xfrm>
                    <a:custGeom>
                      <a:avLst/>
                      <a:gdLst>
                        <a:gd name="T0" fmla="*/ 3 w 3"/>
                        <a:gd name="T1" fmla="*/ 0 h 4"/>
                        <a:gd name="T2" fmla="*/ 3 w 3"/>
                        <a:gd name="T3" fmla="*/ 4 h 4"/>
                        <a:gd name="T4" fmla="*/ 0 w 3"/>
                        <a:gd name="T5" fmla="*/ 4 h 4"/>
                        <a:gd name="T6" fmla="*/ 0 w 3"/>
                        <a:gd name="T7" fmla="*/ 0 h 4"/>
                        <a:gd name="T8" fmla="*/ 3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3" y="0"/>
                          </a:moveTo>
                          <a:cubicBezTo>
                            <a:pt x="3" y="1"/>
                            <a:pt x="3" y="2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0" name="Freeform 108">
                      <a:extLst>
                        <a:ext uri="{FF2B5EF4-FFF2-40B4-BE49-F238E27FC236}">
                          <a16:creationId xmlns:a16="http://schemas.microsoft.com/office/drawing/2014/main" id="{08DE25C6-5243-4CBC-BAD2-0248C9D1EC6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51788" y="-1441451"/>
                      <a:ext cx="49213" cy="49213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1074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1" name="Freeform 109">
                      <a:extLst>
                        <a:ext uri="{FF2B5EF4-FFF2-40B4-BE49-F238E27FC236}">
                          <a16:creationId xmlns:a16="http://schemas.microsoft.com/office/drawing/2014/main" id="{DEDA577C-4FD6-4A3F-B9B4-6223A6E383A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64513" y="-1441451"/>
                      <a:ext cx="49213" cy="49213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98B0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2" name="Freeform 110">
                      <a:extLst>
                        <a:ext uri="{FF2B5EF4-FFF2-40B4-BE49-F238E27FC236}">
                          <a16:creationId xmlns:a16="http://schemas.microsoft.com/office/drawing/2014/main" id="{86B69A91-7405-4593-9FD7-C520575A84C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655050" y="-1441451"/>
                      <a:ext cx="115888" cy="168275"/>
                    </a:xfrm>
                    <a:custGeom>
                      <a:avLst/>
                      <a:gdLst>
                        <a:gd name="T0" fmla="*/ 4 w 7"/>
                        <a:gd name="T1" fmla="*/ 0 h 10"/>
                        <a:gd name="T2" fmla="*/ 4 w 7"/>
                        <a:gd name="T3" fmla="*/ 6 h 10"/>
                        <a:gd name="T4" fmla="*/ 7 w 7"/>
                        <a:gd name="T5" fmla="*/ 6 h 10"/>
                        <a:gd name="T6" fmla="*/ 7 w 7"/>
                        <a:gd name="T7" fmla="*/ 10 h 10"/>
                        <a:gd name="T8" fmla="*/ 0 w 7"/>
                        <a:gd name="T9" fmla="*/ 10 h 10"/>
                        <a:gd name="T10" fmla="*/ 0 w 7"/>
                        <a:gd name="T11" fmla="*/ 6 h 10"/>
                        <a:gd name="T12" fmla="*/ 0 w 7"/>
                        <a:gd name="T13" fmla="*/ 3 h 10"/>
                        <a:gd name="T14" fmla="*/ 0 w 7"/>
                        <a:gd name="T15" fmla="*/ 0 h 10"/>
                        <a:gd name="T16" fmla="*/ 4 w 7"/>
                        <a:gd name="T17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7" h="10">
                          <a:moveTo>
                            <a:pt x="4" y="0"/>
                          </a:moveTo>
                          <a:cubicBezTo>
                            <a:pt x="4" y="2"/>
                            <a:pt x="4" y="4"/>
                            <a:pt x="4" y="6"/>
                          </a:cubicBezTo>
                          <a:cubicBezTo>
                            <a:pt x="4" y="7"/>
                            <a:pt x="6" y="6"/>
                            <a:pt x="7" y="6"/>
                          </a:cubicBezTo>
                          <a:cubicBezTo>
                            <a:pt x="7" y="7"/>
                            <a:pt x="7" y="9"/>
                            <a:pt x="7" y="10"/>
                          </a:cubicBezTo>
                          <a:cubicBezTo>
                            <a:pt x="5" y="10"/>
                            <a:pt x="2" y="10"/>
                            <a:pt x="0" y="10"/>
                          </a:cubicBezTo>
                          <a:cubicBezTo>
                            <a:pt x="0" y="9"/>
                            <a:pt x="0" y="7"/>
                            <a:pt x="0" y="6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6" name="Freeform 114">
                      <a:extLst>
                        <a:ext uri="{FF2B5EF4-FFF2-40B4-BE49-F238E27FC236}">
                          <a16:creationId xmlns:a16="http://schemas.microsoft.com/office/drawing/2014/main" id="{9DF5948C-77D4-4F9F-8D19-C1B0F6C425A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6700" y="-1392238"/>
                      <a:ext cx="163513" cy="168275"/>
                    </a:xfrm>
                    <a:custGeom>
                      <a:avLst/>
                      <a:gdLst>
                        <a:gd name="T0" fmla="*/ 4 w 10"/>
                        <a:gd name="T1" fmla="*/ 0 h 10"/>
                        <a:gd name="T2" fmla="*/ 7 w 10"/>
                        <a:gd name="T3" fmla="*/ 0 h 10"/>
                        <a:gd name="T4" fmla="*/ 10 w 10"/>
                        <a:gd name="T5" fmla="*/ 0 h 10"/>
                        <a:gd name="T6" fmla="*/ 10 w 10"/>
                        <a:gd name="T7" fmla="*/ 3 h 10"/>
                        <a:gd name="T8" fmla="*/ 10 w 10"/>
                        <a:gd name="T9" fmla="*/ 7 h 10"/>
                        <a:gd name="T10" fmla="*/ 7 w 10"/>
                        <a:gd name="T11" fmla="*/ 7 h 10"/>
                        <a:gd name="T12" fmla="*/ 7 w 10"/>
                        <a:gd name="T13" fmla="*/ 10 h 10"/>
                        <a:gd name="T14" fmla="*/ 0 w 10"/>
                        <a:gd name="T15" fmla="*/ 10 h 10"/>
                        <a:gd name="T16" fmla="*/ 0 w 10"/>
                        <a:gd name="T17" fmla="*/ 0 h 10"/>
                        <a:gd name="T18" fmla="*/ 4 w 10"/>
                        <a:gd name="T19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4" y="0"/>
                          </a:move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8" y="0"/>
                            <a:pt x="9" y="0"/>
                            <a:pt x="10" y="0"/>
                          </a:cubicBezTo>
                          <a:cubicBezTo>
                            <a:pt x="10" y="1"/>
                            <a:pt x="10" y="2"/>
                            <a:pt x="10" y="3"/>
                          </a:cubicBezTo>
                          <a:cubicBezTo>
                            <a:pt x="10" y="4"/>
                            <a:pt x="10" y="6"/>
                            <a:pt x="10" y="7"/>
                          </a:cubicBezTo>
                          <a:cubicBezTo>
                            <a:pt x="9" y="7"/>
                            <a:pt x="8" y="7"/>
                            <a:pt x="7" y="7"/>
                          </a:cubicBezTo>
                          <a:cubicBezTo>
                            <a:pt x="7" y="8"/>
                            <a:pt x="7" y="9"/>
                            <a:pt x="7" y="10"/>
                          </a:cubicBezTo>
                          <a:cubicBezTo>
                            <a:pt x="5" y="10"/>
                            <a:pt x="3" y="10"/>
                            <a:pt x="0" y="10"/>
                          </a:cubicBezTo>
                          <a:cubicBezTo>
                            <a:pt x="0" y="6"/>
                            <a:pt x="0" y="3"/>
                            <a:pt x="0" y="0"/>
                          </a:cubicBezTo>
                          <a:cubicBezTo>
                            <a:pt x="1" y="0"/>
                            <a:pt x="2" y="0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06B3C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7" name="Freeform 115">
                      <a:extLst>
                        <a:ext uri="{FF2B5EF4-FFF2-40B4-BE49-F238E27FC236}">
                          <a16:creationId xmlns:a16="http://schemas.microsoft.com/office/drawing/2014/main" id="{108681B6-10D0-4530-BBAF-47F5BB07CB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15300" y="-1392238"/>
                      <a:ext cx="163513" cy="168275"/>
                    </a:xfrm>
                    <a:custGeom>
                      <a:avLst/>
                      <a:gdLst>
                        <a:gd name="T0" fmla="*/ 3 w 10"/>
                        <a:gd name="T1" fmla="*/ 0 h 10"/>
                        <a:gd name="T2" fmla="*/ 6 w 10"/>
                        <a:gd name="T3" fmla="*/ 0 h 10"/>
                        <a:gd name="T4" fmla="*/ 10 w 10"/>
                        <a:gd name="T5" fmla="*/ 0 h 10"/>
                        <a:gd name="T6" fmla="*/ 10 w 10"/>
                        <a:gd name="T7" fmla="*/ 7 h 10"/>
                        <a:gd name="T8" fmla="*/ 10 w 10"/>
                        <a:gd name="T9" fmla="*/ 10 h 10"/>
                        <a:gd name="T10" fmla="*/ 6 w 10"/>
                        <a:gd name="T11" fmla="*/ 10 h 10"/>
                        <a:gd name="T12" fmla="*/ 6 w 10"/>
                        <a:gd name="T13" fmla="*/ 7 h 10"/>
                        <a:gd name="T14" fmla="*/ 0 w 10"/>
                        <a:gd name="T15" fmla="*/ 7 h 10"/>
                        <a:gd name="T16" fmla="*/ 0 w 10"/>
                        <a:gd name="T17" fmla="*/ 3 h 10"/>
                        <a:gd name="T18" fmla="*/ 0 w 10"/>
                        <a:gd name="T19" fmla="*/ 0 h 10"/>
                        <a:gd name="T20" fmla="*/ 3 w 10"/>
                        <a:gd name="T21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3" y="0"/>
                          </a:moveTo>
                          <a:cubicBezTo>
                            <a:pt x="4" y="0"/>
                            <a:pt x="5" y="0"/>
                            <a:pt x="6" y="0"/>
                          </a:cubicBezTo>
                          <a:cubicBezTo>
                            <a:pt x="7" y="0"/>
                            <a:pt x="9" y="0"/>
                            <a:pt x="10" y="0"/>
                          </a:cubicBezTo>
                          <a:cubicBezTo>
                            <a:pt x="10" y="2"/>
                            <a:pt x="10" y="4"/>
                            <a:pt x="10" y="7"/>
                          </a:cubicBezTo>
                          <a:cubicBezTo>
                            <a:pt x="10" y="8"/>
                            <a:pt x="10" y="9"/>
                            <a:pt x="10" y="10"/>
                          </a:cubicBezTo>
                          <a:cubicBezTo>
                            <a:pt x="9" y="10"/>
                            <a:pt x="7" y="10"/>
                            <a:pt x="6" y="10"/>
                          </a:cubicBezTo>
                          <a:cubicBezTo>
                            <a:pt x="6" y="9"/>
                            <a:pt x="6" y="8"/>
                            <a:pt x="6" y="7"/>
                          </a:cubicBezTo>
                          <a:cubicBezTo>
                            <a:pt x="4" y="7"/>
                            <a:pt x="2" y="7"/>
                            <a:pt x="0" y="7"/>
                          </a:cubicBezTo>
                          <a:cubicBezTo>
                            <a:pt x="0" y="6"/>
                            <a:pt x="0" y="4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8" name="Freeform 116">
                      <a:extLst>
                        <a:ext uri="{FF2B5EF4-FFF2-40B4-BE49-F238E27FC236}">
                          <a16:creationId xmlns:a16="http://schemas.microsoft.com/office/drawing/2014/main" id="{34AFBF09-0181-40FF-96A1-08F65725CFA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28025" y="-1392238"/>
                      <a:ext cx="49213" cy="50800"/>
                    </a:xfrm>
                    <a:custGeom>
                      <a:avLst/>
                      <a:gdLst>
                        <a:gd name="T0" fmla="*/ 3 w 3"/>
                        <a:gd name="T1" fmla="*/ 3 h 3"/>
                        <a:gd name="T2" fmla="*/ 0 w 3"/>
                        <a:gd name="T3" fmla="*/ 3 h 3"/>
                        <a:gd name="T4" fmla="*/ 0 w 3"/>
                        <a:gd name="T5" fmla="*/ 0 h 3"/>
                        <a:gd name="T6" fmla="*/ 3 w 3"/>
                        <a:gd name="T7" fmla="*/ 0 h 3"/>
                        <a:gd name="T8" fmla="*/ 3 w 3"/>
                        <a:gd name="T9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3" y="3"/>
                          </a:move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9" name="Freeform 117">
                      <a:extLst>
                        <a:ext uri="{FF2B5EF4-FFF2-40B4-BE49-F238E27FC236}">
                          <a16:creationId xmlns:a16="http://schemas.microsoft.com/office/drawing/2014/main" id="{154EFE94-29F0-495D-8C35-8254DC422D1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605838" y="-1392238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4F900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3" name="Freeform 121">
                      <a:extLst>
                        <a:ext uri="{FF2B5EF4-FFF2-40B4-BE49-F238E27FC236}">
                          <a16:creationId xmlns:a16="http://schemas.microsoft.com/office/drawing/2014/main" id="{4EF65A70-9F95-4BB0-8756-7A35DF8B2C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80275" y="-1341438"/>
                      <a:ext cx="163513" cy="117475"/>
                    </a:xfrm>
                    <a:custGeom>
                      <a:avLst/>
                      <a:gdLst>
                        <a:gd name="T0" fmla="*/ 0 w 10"/>
                        <a:gd name="T1" fmla="*/ 0 h 7"/>
                        <a:gd name="T2" fmla="*/ 10 w 10"/>
                        <a:gd name="T3" fmla="*/ 0 h 7"/>
                        <a:gd name="T4" fmla="*/ 10 w 10"/>
                        <a:gd name="T5" fmla="*/ 7 h 7"/>
                        <a:gd name="T6" fmla="*/ 4 w 10"/>
                        <a:gd name="T7" fmla="*/ 7 h 7"/>
                        <a:gd name="T8" fmla="*/ 4 w 10"/>
                        <a:gd name="T9" fmla="*/ 4 h 7"/>
                        <a:gd name="T10" fmla="*/ 0 w 10"/>
                        <a:gd name="T11" fmla="*/ 4 h 7"/>
                        <a:gd name="T12" fmla="*/ 0 w 10"/>
                        <a:gd name="T13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0" h="7">
                          <a:moveTo>
                            <a:pt x="0" y="0"/>
                          </a:moveTo>
                          <a:cubicBezTo>
                            <a:pt x="4" y="0"/>
                            <a:pt x="7" y="0"/>
                            <a:pt x="10" y="0"/>
                          </a:cubicBezTo>
                          <a:cubicBezTo>
                            <a:pt x="10" y="3"/>
                            <a:pt x="10" y="5"/>
                            <a:pt x="10" y="7"/>
                          </a:cubicBezTo>
                          <a:cubicBezTo>
                            <a:pt x="8" y="7"/>
                            <a:pt x="6" y="7"/>
                            <a:pt x="4" y="7"/>
                          </a:cubicBezTo>
                          <a:cubicBezTo>
                            <a:pt x="4" y="6"/>
                            <a:pt x="4" y="5"/>
                            <a:pt x="4" y="4"/>
                          </a:cubicBezTo>
                          <a:cubicBezTo>
                            <a:pt x="3" y="4"/>
                            <a:pt x="2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4" name="Freeform 122">
                      <a:extLst>
                        <a:ext uri="{FF2B5EF4-FFF2-40B4-BE49-F238E27FC236}">
                          <a16:creationId xmlns:a16="http://schemas.microsoft.com/office/drawing/2014/main" id="{12229BF7-E11A-416E-9625-7C76E0A268D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23188" y="-1341438"/>
                      <a:ext cx="65088" cy="117475"/>
                    </a:xfrm>
                    <a:custGeom>
                      <a:avLst/>
                      <a:gdLst>
                        <a:gd name="T0" fmla="*/ 0 w 4"/>
                        <a:gd name="T1" fmla="*/ 7 h 7"/>
                        <a:gd name="T2" fmla="*/ 0 w 4"/>
                        <a:gd name="T3" fmla="*/ 0 h 7"/>
                        <a:gd name="T4" fmla="*/ 4 w 4"/>
                        <a:gd name="T5" fmla="*/ 1 h 7"/>
                        <a:gd name="T6" fmla="*/ 4 w 4"/>
                        <a:gd name="T7" fmla="*/ 7 h 7"/>
                        <a:gd name="T8" fmla="*/ 0 w 4"/>
                        <a:gd name="T9" fmla="*/ 7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7">
                          <a:moveTo>
                            <a:pt x="0" y="7"/>
                          </a:moveTo>
                          <a:cubicBezTo>
                            <a:pt x="0" y="5"/>
                            <a:pt x="0" y="3"/>
                            <a:pt x="0" y="0"/>
                          </a:cubicBezTo>
                          <a:cubicBezTo>
                            <a:pt x="1" y="1"/>
                            <a:pt x="3" y="0"/>
                            <a:pt x="4" y="1"/>
                          </a:cubicBezTo>
                          <a:cubicBezTo>
                            <a:pt x="4" y="3"/>
                            <a:pt x="4" y="5"/>
                            <a:pt x="4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5" name="Freeform 123">
                      <a:extLst>
                        <a:ext uri="{FF2B5EF4-FFF2-40B4-BE49-F238E27FC236}">
                          <a16:creationId xmlns:a16="http://schemas.microsoft.com/office/drawing/2014/main" id="{07B2E141-EEAD-4DBA-A247-8AB544F1733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50213" y="-1341438"/>
                      <a:ext cx="65088" cy="68263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4 w 4"/>
                        <a:gd name="T3" fmla="*/ 0 h 4"/>
                        <a:gd name="T4" fmla="*/ 4 w 4"/>
                        <a:gd name="T5" fmla="*/ 4 h 4"/>
                        <a:gd name="T6" fmla="*/ 0 w 4"/>
                        <a:gd name="T7" fmla="*/ 4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3"/>
                            <a:pt x="4" y="4"/>
                          </a:cubicBezTo>
                          <a:cubicBezTo>
                            <a:pt x="3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33CD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6" name="Freeform 124">
                      <a:extLst>
                        <a:ext uri="{FF2B5EF4-FFF2-40B4-BE49-F238E27FC236}">
                          <a16:creationId xmlns:a16="http://schemas.microsoft.com/office/drawing/2014/main" id="{856CEAFD-31BB-4E23-A830-C8B5EF3392D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28025" y="-1341438"/>
                      <a:ext cx="163513" cy="168275"/>
                    </a:xfrm>
                    <a:custGeom>
                      <a:avLst/>
                      <a:gdLst>
                        <a:gd name="T0" fmla="*/ 3 w 10"/>
                        <a:gd name="T1" fmla="*/ 0 h 10"/>
                        <a:gd name="T2" fmla="*/ 7 w 10"/>
                        <a:gd name="T3" fmla="*/ 0 h 10"/>
                        <a:gd name="T4" fmla="*/ 7 w 10"/>
                        <a:gd name="T5" fmla="*/ 4 h 10"/>
                        <a:gd name="T6" fmla="*/ 10 w 10"/>
                        <a:gd name="T7" fmla="*/ 4 h 10"/>
                        <a:gd name="T8" fmla="*/ 10 w 10"/>
                        <a:gd name="T9" fmla="*/ 7 h 10"/>
                        <a:gd name="T10" fmla="*/ 7 w 10"/>
                        <a:gd name="T11" fmla="*/ 7 h 10"/>
                        <a:gd name="T12" fmla="*/ 7 w 10"/>
                        <a:gd name="T13" fmla="*/ 10 h 10"/>
                        <a:gd name="T14" fmla="*/ 3 w 10"/>
                        <a:gd name="T15" fmla="*/ 10 h 10"/>
                        <a:gd name="T16" fmla="*/ 3 w 10"/>
                        <a:gd name="T17" fmla="*/ 7 h 10"/>
                        <a:gd name="T18" fmla="*/ 0 w 10"/>
                        <a:gd name="T19" fmla="*/ 7 h 10"/>
                        <a:gd name="T20" fmla="*/ 0 w 10"/>
                        <a:gd name="T21" fmla="*/ 4 h 10"/>
                        <a:gd name="T22" fmla="*/ 3 w 10"/>
                        <a:gd name="T23" fmla="*/ 4 h 10"/>
                        <a:gd name="T24" fmla="*/ 3 w 10"/>
                        <a:gd name="T25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3" y="0"/>
                          </a:move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1"/>
                            <a:pt x="7" y="3"/>
                            <a:pt x="7" y="4"/>
                          </a:cubicBezTo>
                          <a:cubicBezTo>
                            <a:pt x="8" y="4"/>
                            <a:pt x="9" y="4"/>
                            <a:pt x="10" y="4"/>
                          </a:cubicBezTo>
                          <a:cubicBezTo>
                            <a:pt x="10" y="5"/>
                            <a:pt x="10" y="6"/>
                            <a:pt x="10" y="7"/>
                          </a:cubicBezTo>
                          <a:cubicBezTo>
                            <a:pt x="9" y="7"/>
                            <a:pt x="8" y="7"/>
                            <a:pt x="7" y="7"/>
                          </a:cubicBezTo>
                          <a:cubicBezTo>
                            <a:pt x="6" y="7"/>
                            <a:pt x="7" y="9"/>
                            <a:pt x="7" y="10"/>
                          </a:cubicBezTo>
                          <a:cubicBezTo>
                            <a:pt x="6" y="10"/>
                            <a:pt x="5" y="10"/>
                            <a:pt x="3" y="10"/>
                          </a:cubicBezTo>
                          <a:cubicBezTo>
                            <a:pt x="3" y="9"/>
                            <a:pt x="3" y="8"/>
                            <a:pt x="3" y="7"/>
                          </a:cubicBezTo>
                          <a:cubicBezTo>
                            <a:pt x="3" y="6"/>
                            <a:pt x="1" y="7"/>
                            <a:pt x="0" y="7"/>
                          </a:cubicBezTo>
                          <a:cubicBezTo>
                            <a:pt x="0" y="6"/>
                            <a:pt x="0" y="5"/>
                            <a:pt x="0" y="4"/>
                          </a:cubicBezTo>
                          <a:cubicBezTo>
                            <a:pt x="1" y="4"/>
                            <a:pt x="2" y="4"/>
                            <a:pt x="3" y="4"/>
                          </a:cubicBezTo>
                          <a:cubicBezTo>
                            <a:pt x="4" y="3"/>
                            <a:pt x="3" y="1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" name="Freeform 125">
                      <a:extLst>
                        <a:ext uri="{FF2B5EF4-FFF2-40B4-BE49-F238E27FC236}">
                          <a16:creationId xmlns:a16="http://schemas.microsoft.com/office/drawing/2014/main" id="{133827BC-8311-42BF-8482-3331FC9F5ED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42325" y="-1341438"/>
                      <a:ext cx="49213" cy="68263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4F900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8" name="Freeform 126">
                      <a:extLst>
                        <a:ext uri="{FF2B5EF4-FFF2-40B4-BE49-F238E27FC236}">
                          <a16:creationId xmlns:a16="http://schemas.microsoft.com/office/drawing/2014/main" id="{CCF08899-E034-47AC-9ABF-98B296F6F0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91538" y="-1341438"/>
                      <a:ext cx="49213" cy="68263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" name="Freeform 127">
                      <a:extLst>
                        <a:ext uri="{FF2B5EF4-FFF2-40B4-BE49-F238E27FC236}">
                          <a16:creationId xmlns:a16="http://schemas.microsoft.com/office/drawing/2014/main" id="{75625577-F6AC-4813-9593-3B87BFBFA6F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540750" y="-1341438"/>
                      <a:ext cx="65088" cy="68263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4 w 4"/>
                        <a:gd name="T3" fmla="*/ 0 h 4"/>
                        <a:gd name="T4" fmla="*/ 4 w 4"/>
                        <a:gd name="T5" fmla="*/ 4 h 4"/>
                        <a:gd name="T6" fmla="*/ 0 w 4"/>
                        <a:gd name="T7" fmla="*/ 4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3"/>
                            <a:pt x="4" y="4"/>
                          </a:cubicBezTo>
                          <a:cubicBezTo>
                            <a:pt x="3" y="4"/>
                            <a:pt x="2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4F900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0" name="Freeform 128">
                      <a:extLst>
                        <a:ext uri="{FF2B5EF4-FFF2-40B4-BE49-F238E27FC236}">
                          <a16:creationId xmlns:a16="http://schemas.microsoft.com/office/drawing/2014/main" id="{ADA67ECC-4AA8-4126-8378-031BF05DF07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605838" y="-1341438"/>
                      <a:ext cx="49213" cy="68263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2" name="Freeform 130">
                      <a:extLst>
                        <a:ext uri="{FF2B5EF4-FFF2-40B4-BE49-F238E27FC236}">
                          <a16:creationId xmlns:a16="http://schemas.microsoft.com/office/drawing/2014/main" id="{88A3309C-29E5-4836-9970-B08C9209AC8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01000" y="-1273176"/>
                      <a:ext cx="212725" cy="166688"/>
                    </a:xfrm>
                    <a:custGeom>
                      <a:avLst/>
                      <a:gdLst>
                        <a:gd name="T0" fmla="*/ 3 w 13"/>
                        <a:gd name="T1" fmla="*/ 0 h 10"/>
                        <a:gd name="T2" fmla="*/ 7 w 13"/>
                        <a:gd name="T3" fmla="*/ 0 h 10"/>
                        <a:gd name="T4" fmla="*/ 13 w 13"/>
                        <a:gd name="T5" fmla="*/ 0 h 10"/>
                        <a:gd name="T6" fmla="*/ 13 w 13"/>
                        <a:gd name="T7" fmla="*/ 3 h 10"/>
                        <a:gd name="T8" fmla="*/ 13 w 13"/>
                        <a:gd name="T9" fmla="*/ 6 h 10"/>
                        <a:gd name="T10" fmla="*/ 13 w 13"/>
                        <a:gd name="T11" fmla="*/ 10 h 10"/>
                        <a:gd name="T12" fmla="*/ 0 w 13"/>
                        <a:gd name="T13" fmla="*/ 10 h 10"/>
                        <a:gd name="T14" fmla="*/ 0 w 13"/>
                        <a:gd name="T15" fmla="*/ 3 h 10"/>
                        <a:gd name="T16" fmla="*/ 0 w 13"/>
                        <a:gd name="T17" fmla="*/ 0 h 10"/>
                        <a:gd name="T18" fmla="*/ 3 w 13"/>
                        <a:gd name="T19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3" h="10">
                          <a:moveTo>
                            <a:pt x="3" y="0"/>
                          </a:moveTo>
                          <a:cubicBezTo>
                            <a:pt x="4" y="0"/>
                            <a:pt x="6" y="0"/>
                            <a:pt x="7" y="0"/>
                          </a:cubicBezTo>
                          <a:cubicBezTo>
                            <a:pt x="9" y="0"/>
                            <a:pt x="11" y="0"/>
                            <a:pt x="13" y="0"/>
                          </a:cubicBezTo>
                          <a:cubicBezTo>
                            <a:pt x="13" y="1"/>
                            <a:pt x="13" y="2"/>
                            <a:pt x="13" y="3"/>
                          </a:cubicBezTo>
                          <a:cubicBezTo>
                            <a:pt x="13" y="4"/>
                            <a:pt x="13" y="5"/>
                            <a:pt x="13" y="6"/>
                          </a:cubicBezTo>
                          <a:cubicBezTo>
                            <a:pt x="13" y="7"/>
                            <a:pt x="13" y="9"/>
                            <a:pt x="13" y="10"/>
                          </a:cubicBezTo>
                          <a:cubicBezTo>
                            <a:pt x="9" y="10"/>
                            <a:pt x="5" y="10"/>
                            <a:pt x="0" y="10"/>
                          </a:cubicBezTo>
                          <a:cubicBezTo>
                            <a:pt x="0" y="7"/>
                            <a:pt x="0" y="5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98B0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3" name="Freeform 131">
                      <a:extLst>
                        <a:ext uri="{FF2B5EF4-FFF2-40B4-BE49-F238E27FC236}">
                          <a16:creationId xmlns:a16="http://schemas.microsoft.com/office/drawing/2014/main" id="{8B0E495D-B820-4695-939F-0819A7D8179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78813" y="-1273176"/>
                      <a:ext cx="49213" cy="49213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B9E2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4" name="Freeform 132">
                      <a:extLst>
                        <a:ext uri="{FF2B5EF4-FFF2-40B4-BE49-F238E27FC236}">
                          <a16:creationId xmlns:a16="http://schemas.microsoft.com/office/drawing/2014/main" id="{6C006A64-D74B-42DE-B7E0-8F5EA3F4C9F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91538" y="-1273176"/>
                      <a:ext cx="49213" cy="49213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4F900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5" name="Freeform 133">
                      <a:extLst>
                        <a:ext uri="{FF2B5EF4-FFF2-40B4-BE49-F238E27FC236}">
                          <a16:creationId xmlns:a16="http://schemas.microsoft.com/office/drawing/2014/main" id="{E3BB09A3-EFFB-40CB-8DD0-DB194E598A4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540750" y="-1273176"/>
                      <a:ext cx="114300" cy="49213"/>
                    </a:xfrm>
                    <a:custGeom>
                      <a:avLst/>
                      <a:gdLst>
                        <a:gd name="T0" fmla="*/ 0 w 7"/>
                        <a:gd name="T1" fmla="*/ 0 h 3"/>
                        <a:gd name="T2" fmla="*/ 4 w 7"/>
                        <a:gd name="T3" fmla="*/ 0 h 3"/>
                        <a:gd name="T4" fmla="*/ 7 w 7"/>
                        <a:gd name="T5" fmla="*/ 0 h 3"/>
                        <a:gd name="T6" fmla="*/ 7 w 7"/>
                        <a:gd name="T7" fmla="*/ 3 h 3"/>
                        <a:gd name="T8" fmla="*/ 4 w 7"/>
                        <a:gd name="T9" fmla="*/ 3 h 3"/>
                        <a:gd name="T10" fmla="*/ 0 w 7"/>
                        <a:gd name="T11" fmla="*/ 3 h 3"/>
                        <a:gd name="T12" fmla="*/ 0 w 7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" h="3">
                          <a:moveTo>
                            <a:pt x="0" y="0"/>
                          </a:move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1"/>
                            <a:pt x="7" y="2"/>
                            <a:pt x="7" y="3"/>
                          </a:cubicBezTo>
                          <a:cubicBezTo>
                            <a:pt x="6" y="3"/>
                            <a:pt x="5" y="3"/>
                            <a:pt x="4" y="3"/>
                          </a:cubicBezTo>
                          <a:cubicBezTo>
                            <a:pt x="3" y="3"/>
                            <a:pt x="2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" name="Freeform 134">
                      <a:extLst>
                        <a:ext uri="{FF2B5EF4-FFF2-40B4-BE49-F238E27FC236}">
                          <a16:creationId xmlns:a16="http://schemas.microsoft.com/office/drawing/2014/main" id="{707F1F5C-6AB9-4C2A-A9B7-C1E33A50700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73975" y="-1223963"/>
                      <a:ext cx="49213" cy="50800"/>
                    </a:xfrm>
                    <a:custGeom>
                      <a:avLst/>
                      <a:gdLst>
                        <a:gd name="T0" fmla="*/ 3 w 3"/>
                        <a:gd name="T1" fmla="*/ 0 h 3"/>
                        <a:gd name="T2" fmla="*/ 3 w 3"/>
                        <a:gd name="T3" fmla="*/ 3 h 3"/>
                        <a:gd name="T4" fmla="*/ 0 w 3"/>
                        <a:gd name="T5" fmla="*/ 3 h 3"/>
                        <a:gd name="T6" fmla="*/ 0 w 3"/>
                        <a:gd name="T7" fmla="*/ 0 h 3"/>
                        <a:gd name="T8" fmla="*/ 3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3" y="0"/>
                          </a:move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" name="Freeform 135">
                      <a:extLst>
                        <a:ext uri="{FF2B5EF4-FFF2-40B4-BE49-F238E27FC236}">
                          <a16:creationId xmlns:a16="http://schemas.microsoft.com/office/drawing/2014/main" id="{315004A3-0A0F-4E27-9C56-EF8438A01B8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72400" y="-1223963"/>
                      <a:ext cx="228600" cy="336550"/>
                    </a:xfrm>
                    <a:custGeom>
                      <a:avLst/>
                      <a:gdLst>
                        <a:gd name="T0" fmla="*/ 4 w 14"/>
                        <a:gd name="T1" fmla="*/ 0 h 20"/>
                        <a:gd name="T2" fmla="*/ 7 w 14"/>
                        <a:gd name="T3" fmla="*/ 0 h 20"/>
                        <a:gd name="T4" fmla="*/ 7 w 14"/>
                        <a:gd name="T5" fmla="*/ 10 h 20"/>
                        <a:gd name="T6" fmla="*/ 7 w 14"/>
                        <a:gd name="T7" fmla="*/ 17 h 20"/>
                        <a:gd name="T8" fmla="*/ 10 w 14"/>
                        <a:gd name="T9" fmla="*/ 17 h 20"/>
                        <a:gd name="T10" fmla="*/ 11 w 14"/>
                        <a:gd name="T11" fmla="*/ 10 h 20"/>
                        <a:gd name="T12" fmla="*/ 14 w 14"/>
                        <a:gd name="T13" fmla="*/ 10 h 20"/>
                        <a:gd name="T14" fmla="*/ 14 w 14"/>
                        <a:gd name="T15" fmla="*/ 20 h 20"/>
                        <a:gd name="T16" fmla="*/ 1 w 14"/>
                        <a:gd name="T17" fmla="*/ 20 h 20"/>
                        <a:gd name="T18" fmla="*/ 1 w 14"/>
                        <a:gd name="T19" fmla="*/ 17 h 20"/>
                        <a:gd name="T20" fmla="*/ 4 w 14"/>
                        <a:gd name="T21" fmla="*/ 17 h 20"/>
                        <a:gd name="T22" fmla="*/ 4 w 14"/>
                        <a:gd name="T2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4" h="20">
                          <a:moveTo>
                            <a:pt x="4" y="0"/>
                          </a:move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3"/>
                            <a:pt x="7" y="6"/>
                            <a:pt x="7" y="10"/>
                          </a:cubicBezTo>
                          <a:cubicBezTo>
                            <a:pt x="7" y="12"/>
                            <a:pt x="7" y="14"/>
                            <a:pt x="7" y="17"/>
                          </a:cubicBezTo>
                          <a:cubicBezTo>
                            <a:pt x="8" y="17"/>
                            <a:pt x="9" y="17"/>
                            <a:pt x="10" y="17"/>
                          </a:cubicBezTo>
                          <a:cubicBezTo>
                            <a:pt x="11" y="15"/>
                            <a:pt x="10" y="12"/>
                            <a:pt x="11" y="10"/>
                          </a:cubicBezTo>
                          <a:cubicBezTo>
                            <a:pt x="12" y="10"/>
                            <a:pt x="13" y="10"/>
                            <a:pt x="14" y="10"/>
                          </a:cubicBezTo>
                          <a:cubicBezTo>
                            <a:pt x="14" y="13"/>
                            <a:pt x="14" y="17"/>
                            <a:pt x="14" y="20"/>
                          </a:cubicBezTo>
                          <a:cubicBezTo>
                            <a:pt x="10" y="20"/>
                            <a:pt x="5" y="20"/>
                            <a:pt x="1" y="20"/>
                          </a:cubicBezTo>
                          <a:cubicBezTo>
                            <a:pt x="1" y="19"/>
                            <a:pt x="0" y="17"/>
                            <a:pt x="1" y="17"/>
                          </a:cubicBezTo>
                          <a:cubicBezTo>
                            <a:pt x="2" y="17"/>
                            <a:pt x="3" y="17"/>
                            <a:pt x="4" y="17"/>
                          </a:cubicBezTo>
                          <a:cubicBezTo>
                            <a:pt x="4" y="11"/>
                            <a:pt x="4" y="5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8" name="Freeform 136">
                      <a:extLst>
                        <a:ext uri="{FF2B5EF4-FFF2-40B4-BE49-F238E27FC236}">
                          <a16:creationId xmlns:a16="http://schemas.microsoft.com/office/drawing/2014/main" id="{2C84B507-F90F-41EE-97EE-11BDC0624C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6700" y="-1223963"/>
                      <a:ext cx="114300" cy="168275"/>
                    </a:xfrm>
                    <a:custGeom>
                      <a:avLst/>
                      <a:gdLst>
                        <a:gd name="T0" fmla="*/ 0 w 7"/>
                        <a:gd name="T1" fmla="*/ 0 h 10"/>
                        <a:gd name="T2" fmla="*/ 7 w 7"/>
                        <a:gd name="T3" fmla="*/ 0 h 10"/>
                        <a:gd name="T4" fmla="*/ 7 w 7"/>
                        <a:gd name="T5" fmla="*/ 7 h 10"/>
                        <a:gd name="T6" fmla="*/ 7 w 7"/>
                        <a:gd name="T7" fmla="*/ 10 h 10"/>
                        <a:gd name="T8" fmla="*/ 4 w 7"/>
                        <a:gd name="T9" fmla="*/ 10 h 10"/>
                        <a:gd name="T10" fmla="*/ 0 w 7"/>
                        <a:gd name="T11" fmla="*/ 10 h 10"/>
                        <a:gd name="T12" fmla="*/ 0 w 7"/>
                        <a:gd name="T13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" h="10">
                          <a:moveTo>
                            <a:pt x="0" y="0"/>
                          </a:moveTo>
                          <a:cubicBezTo>
                            <a:pt x="3" y="0"/>
                            <a:pt x="5" y="0"/>
                            <a:pt x="7" y="0"/>
                          </a:cubicBezTo>
                          <a:cubicBezTo>
                            <a:pt x="7" y="2"/>
                            <a:pt x="7" y="4"/>
                            <a:pt x="7" y="7"/>
                          </a:cubicBezTo>
                          <a:cubicBezTo>
                            <a:pt x="7" y="8"/>
                            <a:pt x="7" y="9"/>
                            <a:pt x="7" y="10"/>
                          </a:cubicBezTo>
                          <a:cubicBezTo>
                            <a:pt x="6" y="10"/>
                            <a:pt x="5" y="10"/>
                            <a:pt x="4" y="10"/>
                          </a:cubicBezTo>
                          <a:cubicBezTo>
                            <a:pt x="2" y="10"/>
                            <a:pt x="1" y="10"/>
                            <a:pt x="0" y="10"/>
                          </a:cubicBezTo>
                          <a:cubicBezTo>
                            <a:pt x="0" y="6"/>
                            <a:pt x="0" y="3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33CD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9" name="Freeform 137">
                      <a:extLst>
                        <a:ext uri="{FF2B5EF4-FFF2-40B4-BE49-F238E27FC236}">
                          <a16:creationId xmlns:a16="http://schemas.microsoft.com/office/drawing/2014/main" id="{E49320D0-52D7-466E-990B-155DFF5EB31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1223963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0" name="Freeform 138">
                      <a:extLst>
                        <a:ext uri="{FF2B5EF4-FFF2-40B4-BE49-F238E27FC236}">
                          <a16:creationId xmlns:a16="http://schemas.microsoft.com/office/drawing/2014/main" id="{B3BD63F9-7499-43DC-AAE2-0D4240A3508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78813" y="-1239838"/>
                      <a:ext cx="98425" cy="66675"/>
                    </a:xfrm>
                    <a:custGeom>
                      <a:avLst/>
                      <a:gdLst>
                        <a:gd name="T0" fmla="*/ 0 w 6"/>
                        <a:gd name="T1" fmla="*/ 1 h 4"/>
                        <a:gd name="T2" fmla="*/ 3 w 6"/>
                        <a:gd name="T3" fmla="*/ 1 h 4"/>
                        <a:gd name="T4" fmla="*/ 6 w 6"/>
                        <a:gd name="T5" fmla="*/ 1 h 4"/>
                        <a:gd name="T6" fmla="*/ 6 w 6"/>
                        <a:gd name="T7" fmla="*/ 4 h 4"/>
                        <a:gd name="T8" fmla="*/ 3 w 6"/>
                        <a:gd name="T9" fmla="*/ 4 h 4"/>
                        <a:gd name="T10" fmla="*/ 0 w 6"/>
                        <a:gd name="T11" fmla="*/ 4 h 4"/>
                        <a:gd name="T12" fmla="*/ 0 w 6"/>
                        <a:gd name="T13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1"/>
                          </a:moveTo>
                          <a:cubicBezTo>
                            <a:pt x="1" y="1"/>
                            <a:pt x="2" y="1"/>
                            <a:pt x="3" y="1"/>
                          </a:cubicBezTo>
                          <a:cubicBezTo>
                            <a:pt x="4" y="1"/>
                            <a:pt x="6" y="0"/>
                            <a:pt x="6" y="1"/>
                          </a:cubicBezTo>
                          <a:cubicBezTo>
                            <a:pt x="6" y="2"/>
                            <a:pt x="6" y="3"/>
                            <a:pt x="6" y="4"/>
                          </a:cubicBezTo>
                          <a:cubicBezTo>
                            <a:pt x="5" y="4"/>
                            <a:pt x="4" y="4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4F900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1" name="Freeform 139">
                      <a:extLst>
                        <a:ext uri="{FF2B5EF4-FFF2-40B4-BE49-F238E27FC236}">
                          <a16:creationId xmlns:a16="http://schemas.microsoft.com/office/drawing/2014/main" id="{FD472DB8-47B7-486C-9A3F-3ACE8BD8FC5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26450" y="-1223963"/>
                      <a:ext cx="65088" cy="50800"/>
                    </a:xfrm>
                    <a:custGeom>
                      <a:avLst/>
                      <a:gdLst>
                        <a:gd name="T0" fmla="*/ 4 w 4"/>
                        <a:gd name="T1" fmla="*/ 0 h 3"/>
                        <a:gd name="T2" fmla="*/ 4 w 4"/>
                        <a:gd name="T3" fmla="*/ 3 h 3"/>
                        <a:gd name="T4" fmla="*/ 1 w 4"/>
                        <a:gd name="T5" fmla="*/ 3 h 3"/>
                        <a:gd name="T6" fmla="*/ 1 w 4"/>
                        <a:gd name="T7" fmla="*/ 0 h 3"/>
                        <a:gd name="T8" fmla="*/ 4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4" y="0"/>
                          </a:move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2" y="3"/>
                            <a:pt x="1" y="3"/>
                          </a:cubicBezTo>
                          <a:cubicBezTo>
                            <a:pt x="1" y="2"/>
                            <a:pt x="0" y="0"/>
                            <a:pt x="1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4F900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2" name="Freeform 140">
                      <a:extLst>
                        <a:ext uri="{FF2B5EF4-FFF2-40B4-BE49-F238E27FC236}">
                          <a16:creationId xmlns:a16="http://schemas.microsoft.com/office/drawing/2014/main" id="{1562AAA3-03DE-4CA8-B16C-2A8795B5E10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91538" y="-1223963"/>
                      <a:ext cx="163513" cy="219075"/>
                    </a:xfrm>
                    <a:custGeom>
                      <a:avLst/>
                      <a:gdLst>
                        <a:gd name="T0" fmla="*/ 0 w 10"/>
                        <a:gd name="T1" fmla="*/ 0 h 13"/>
                        <a:gd name="T2" fmla="*/ 3 w 10"/>
                        <a:gd name="T3" fmla="*/ 0 h 13"/>
                        <a:gd name="T4" fmla="*/ 3 w 10"/>
                        <a:gd name="T5" fmla="*/ 3 h 13"/>
                        <a:gd name="T6" fmla="*/ 7 w 10"/>
                        <a:gd name="T7" fmla="*/ 3 h 13"/>
                        <a:gd name="T8" fmla="*/ 7 w 10"/>
                        <a:gd name="T9" fmla="*/ 7 h 13"/>
                        <a:gd name="T10" fmla="*/ 10 w 10"/>
                        <a:gd name="T11" fmla="*/ 7 h 13"/>
                        <a:gd name="T12" fmla="*/ 10 w 10"/>
                        <a:gd name="T13" fmla="*/ 10 h 13"/>
                        <a:gd name="T14" fmla="*/ 7 w 10"/>
                        <a:gd name="T15" fmla="*/ 10 h 13"/>
                        <a:gd name="T16" fmla="*/ 7 w 10"/>
                        <a:gd name="T17" fmla="*/ 13 h 13"/>
                        <a:gd name="T18" fmla="*/ 3 w 10"/>
                        <a:gd name="T19" fmla="*/ 13 h 13"/>
                        <a:gd name="T20" fmla="*/ 3 w 10"/>
                        <a:gd name="T21" fmla="*/ 10 h 13"/>
                        <a:gd name="T22" fmla="*/ 3 w 10"/>
                        <a:gd name="T23" fmla="*/ 7 h 13"/>
                        <a:gd name="T24" fmla="*/ 0 w 10"/>
                        <a:gd name="T25" fmla="*/ 7 h 13"/>
                        <a:gd name="T26" fmla="*/ 0 w 10"/>
                        <a:gd name="T27" fmla="*/ 3 h 13"/>
                        <a:gd name="T28" fmla="*/ 0 w 10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0" h="1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4" y="4"/>
                            <a:pt x="6" y="3"/>
                            <a:pt x="7" y="3"/>
                          </a:cubicBezTo>
                          <a:cubicBezTo>
                            <a:pt x="7" y="4"/>
                            <a:pt x="7" y="6"/>
                            <a:pt x="7" y="7"/>
                          </a:cubicBezTo>
                          <a:cubicBezTo>
                            <a:pt x="8" y="7"/>
                            <a:pt x="9" y="7"/>
                            <a:pt x="10" y="7"/>
                          </a:cubicBezTo>
                          <a:cubicBezTo>
                            <a:pt x="10" y="8"/>
                            <a:pt x="10" y="9"/>
                            <a:pt x="10" y="10"/>
                          </a:cubicBezTo>
                          <a:cubicBezTo>
                            <a:pt x="9" y="10"/>
                            <a:pt x="8" y="10"/>
                            <a:pt x="7" y="10"/>
                          </a:cubicBezTo>
                          <a:cubicBezTo>
                            <a:pt x="7" y="11"/>
                            <a:pt x="7" y="12"/>
                            <a:pt x="7" y="13"/>
                          </a:cubicBezTo>
                          <a:cubicBezTo>
                            <a:pt x="6" y="13"/>
                            <a:pt x="5" y="13"/>
                            <a:pt x="3" y="13"/>
                          </a:cubicBezTo>
                          <a:cubicBezTo>
                            <a:pt x="3" y="12"/>
                            <a:pt x="3" y="11"/>
                            <a:pt x="3" y="10"/>
                          </a:cubicBezTo>
                          <a:cubicBezTo>
                            <a:pt x="3" y="9"/>
                            <a:pt x="3" y="8"/>
                            <a:pt x="3" y="7"/>
                          </a:cubicBezTo>
                          <a:cubicBezTo>
                            <a:pt x="3" y="6"/>
                            <a:pt x="1" y="7"/>
                            <a:pt x="0" y="7"/>
                          </a:cubicBezTo>
                          <a:cubicBezTo>
                            <a:pt x="0" y="6"/>
                            <a:pt x="0" y="4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3" name="Freeform 141">
                      <a:extLst>
                        <a:ext uri="{FF2B5EF4-FFF2-40B4-BE49-F238E27FC236}">
                          <a16:creationId xmlns:a16="http://schemas.microsoft.com/office/drawing/2014/main" id="{12EA9E0A-FD4E-4784-BBEC-709F861A189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540750" y="-1223963"/>
                      <a:ext cx="65088" cy="68263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4 w 4"/>
                        <a:gd name="T3" fmla="*/ 0 h 4"/>
                        <a:gd name="T4" fmla="*/ 4 w 4"/>
                        <a:gd name="T5" fmla="*/ 3 h 4"/>
                        <a:gd name="T6" fmla="*/ 0 w 4"/>
                        <a:gd name="T7" fmla="*/ 3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4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B9E2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4" name="Freeform 142">
                      <a:extLst>
                        <a:ext uri="{FF2B5EF4-FFF2-40B4-BE49-F238E27FC236}">
                          <a16:creationId xmlns:a16="http://schemas.microsoft.com/office/drawing/2014/main" id="{9E0FB332-2360-47AB-A7EB-7DCE13E0FBE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655050" y="-1223963"/>
                      <a:ext cx="66675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8" name="Freeform 146">
                      <a:extLst>
                        <a:ext uri="{FF2B5EF4-FFF2-40B4-BE49-F238E27FC236}">
                          <a16:creationId xmlns:a16="http://schemas.microsoft.com/office/drawing/2014/main" id="{480B1884-677E-488A-8E39-35F9E32C57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59675" y="-1173163"/>
                      <a:ext cx="130175" cy="66675"/>
                    </a:xfrm>
                    <a:custGeom>
                      <a:avLst/>
                      <a:gdLst>
                        <a:gd name="T0" fmla="*/ 0 w 8"/>
                        <a:gd name="T1" fmla="*/ 0 h 4"/>
                        <a:gd name="T2" fmla="*/ 7 w 8"/>
                        <a:gd name="T3" fmla="*/ 0 h 4"/>
                        <a:gd name="T4" fmla="*/ 7 w 8"/>
                        <a:gd name="T5" fmla="*/ 4 h 4"/>
                        <a:gd name="T6" fmla="*/ 0 w 8"/>
                        <a:gd name="T7" fmla="*/ 4 h 4"/>
                        <a:gd name="T8" fmla="*/ 0 w 8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" h="4">
                          <a:moveTo>
                            <a:pt x="0" y="0"/>
                          </a:moveTo>
                          <a:cubicBezTo>
                            <a:pt x="3" y="0"/>
                            <a:pt x="5" y="0"/>
                            <a:pt x="7" y="0"/>
                          </a:cubicBezTo>
                          <a:cubicBezTo>
                            <a:pt x="7" y="1"/>
                            <a:pt x="8" y="3"/>
                            <a:pt x="7" y="4"/>
                          </a:cubicBezTo>
                          <a:cubicBezTo>
                            <a:pt x="5" y="4"/>
                            <a:pt x="2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" name="Freeform 147">
                      <a:extLst>
                        <a:ext uri="{FF2B5EF4-FFF2-40B4-BE49-F238E27FC236}">
                          <a16:creationId xmlns:a16="http://schemas.microsoft.com/office/drawing/2014/main" id="{7DFFC89B-3BE5-4C7C-AE77-834E46B9F1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1173163"/>
                      <a:ext cx="65088" cy="66675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4 w 4"/>
                        <a:gd name="T3" fmla="*/ 0 h 4"/>
                        <a:gd name="T4" fmla="*/ 4 w 4"/>
                        <a:gd name="T5" fmla="*/ 4 h 4"/>
                        <a:gd name="T6" fmla="*/ 0 w 4"/>
                        <a:gd name="T7" fmla="*/ 4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3"/>
                            <a:pt x="4" y="4"/>
                          </a:cubicBezTo>
                          <a:cubicBezTo>
                            <a:pt x="3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" name="Freeform 148">
                      <a:extLst>
                        <a:ext uri="{FF2B5EF4-FFF2-40B4-BE49-F238E27FC236}">
                          <a16:creationId xmlns:a16="http://schemas.microsoft.com/office/drawing/2014/main" id="{E7EC8268-615E-4D27-9592-9F440FBEE77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78813" y="-1173163"/>
                      <a:ext cx="49213" cy="66675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" name="Freeform 149">
                      <a:extLst>
                        <a:ext uri="{FF2B5EF4-FFF2-40B4-BE49-F238E27FC236}">
                          <a16:creationId xmlns:a16="http://schemas.microsoft.com/office/drawing/2014/main" id="{01A4317C-E498-4052-86D8-376B0E0E6C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28025" y="-1173163"/>
                      <a:ext cx="49213" cy="66675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2" name="Freeform 150">
                      <a:extLst>
                        <a:ext uri="{FF2B5EF4-FFF2-40B4-BE49-F238E27FC236}">
                          <a16:creationId xmlns:a16="http://schemas.microsoft.com/office/drawing/2014/main" id="{92BEE578-8244-457D-B6EA-767CDF63453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77238" y="-1173163"/>
                      <a:ext cx="65088" cy="66675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4 w 4"/>
                        <a:gd name="T3" fmla="*/ 0 h 4"/>
                        <a:gd name="T4" fmla="*/ 4 w 4"/>
                        <a:gd name="T5" fmla="*/ 4 h 4"/>
                        <a:gd name="T6" fmla="*/ 0 w 4"/>
                        <a:gd name="T7" fmla="*/ 4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3"/>
                            <a:pt x="4" y="4"/>
                          </a:cubicBezTo>
                          <a:cubicBezTo>
                            <a:pt x="3" y="4"/>
                            <a:pt x="2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4F900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" name="Freeform 151">
                      <a:extLst>
                        <a:ext uri="{FF2B5EF4-FFF2-40B4-BE49-F238E27FC236}">
                          <a16:creationId xmlns:a16="http://schemas.microsoft.com/office/drawing/2014/main" id="{81F2F662-D4E9-4048-B4FB-B1E3CEB2A4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42325" y="-1173163"/>
                      <a:ext cx="49213" cy="66675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" name="Freeform 158">
                      <a:extLst>
                        <a:ext uri="{FF2B5EF4-FFF2-40B4-BE49-F238E27FC236}">
                          <a16:creationId xmlns:a16="http://schemas.microsoft.com/office/drawing/2014/main" id="{D9F51393-79E2-44A9-83C4-E5063176BA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80275" y="-1106488"/>
                      <a:ext cx="230188" cy="219075"/>
                    </a:xfrm>
                    <a:custGeom>
                      <a:avLst/>
                      <a:gdLst>
                        <a:gd name="T0" fmla="*/ 14 w 14"/>
                        <a:gd name="T1" fmla="*/ 10 h 13"/>
                        <a:gd name="T2" fmla="*/ 14 w 14"/>
                        <a:gd name="T3" fmla="*/ 13 h 13"/>
                        <a:gd name="T4" fmla="*/ 7 w 14"/>
                        <a:gd name="T5" fmla="*/ 13 h 13"/>
                        <a:gd name="T6" fmla="*/ 4 w 14"/>
                        <a:gd name="T7" fmla="*/ 13 h 13"/>
                        <a:gd name="T8" fmla="*/ 0 w 14"/>
                        <a:gd name="T9" fmla="*/ 13 h 13"/>
                        <a:gd name="T10" fmla="*/ 0 w 14"/>
                        <a:gd name="T11" fmla="*/ 3 h 13"/>
                        <a:gd name="T12" fmla="*/ 0 w 14"/>
                        <a:gd name="T13" fmla="*/ 0 h 13"/>
                        <a:gd name="T14" fmla="*/ 4 w 14"/>
                        <a:gd name="T15" fmla="*/ 0 h 13"/>
                        <a:gd name="T16" fmla="*/ 4 w 14"/>
                        <a:gd name="T17" fmla="*/ 6 h 13"/>
                        <a:gd name="T18" fmla="*/ 10 w 14"/>
                        <a:gd name="T19" fmla="*/ 6 h 13"/>
                        <a:gd name="T20" fmla="*/ 10 w 14"/>
                        <a:gd name="T21" fmla="*/ 10 h 13"/>
                        <a:gd name="T22" fmla="*/ 14 w 14"/>
                        <a:gd name="T23" fmla="*/ 1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4" h="13">
                          <a:moveTo>
                            <a:pt x="14" y="10"/>
                          </a:moveTo>
                          <a:cubicBezTo>
                            <a:pt x="14" y="11"/>
                            <a:pt x="14" y="12"/>
                            <a:pt x="14" y="13"/>
                          </a:cubicBezTo>
                          <a:cubicBezTo>
                            <a:pt x="12" y="13"/>
                            <a:pt x="9" y="13"/>
                            <a:pt x="7" y="13"/>
                          </a:cubicBezTo>
                          <a:cubicBezTo>
                            <a:pt x="6" y="13"/>
                            <a:pt x="5" y="13"/>
                            <a:pt x="4" y="13"/>
                          </a:cubicBezTo>
                          <a:cubicBezTo>
                            <a:pt x="3" y="13"/>
                            <a:pt x="2" y="13"/>
                            <a:pt x="0" y="13"/>
                          </a:cubicBezTo>
                          <a:cubicBezTo>
                            <a:pt x="0" y="10"/>
                            <a:pt x="0" y="6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2"/>
                            <a:pt x="4" y="4"/>
                            <a:pt x="4" y="6"/>
                          </a:cubicBezTo>
                          <a:cubicBezTo>
                            <a:pt x="5" y="7"/>
                            <a:pt x="8" y="6"/>
                            <a:pt x="10" y="6"/>
                          </a:cubicBezTo>
                          <a:cubicBezTo>
                            <a:pt x="10" y="8"/>
                            <a:pt x="10" y="9"/>
                            <a:pt x="10" y="10"/>
                          </a:cubicBezTo>
                          <a:cubicBezTo>
                            <a:pt x="12" y="10"/>
                            <a:pt x="13" y="10"/>
                            <a:pt x="14" y="1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1" name="Freeform 159">
                      <a:extLst>
                        <a:ext uri="{FF2B5EF4-FFF2-40B4-BE49-F238E27FC236}">
                          <a16:creationId xmlns:a16="http://schemas.microsoft.com/office/drawing/2014/main" id="{DEADF7D9-4921-48B0-98B3-FF5D2BE7EF9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0463" y="-1106488"/>
                      <a:ext cx="96838" cy="168275"/>
                    </a:xfrm>
                    <a:custGeom>
                      <a:avLst/>
                      <a:gdLst>
                        <a:gd name="T0" fmla="*/ 3 w 6"/>
                        <a:gd name="T1" fmla="*/ 0 h 10"/>
                        <a:gd name="T2" fmla="*/ 3 w 6"/>
                        <a:gd name="T3" fmla="*/ 6 h 10"/>
                        <a:gd name="T4" fmla="*/ 6 w 6"/>
                        <a:gd name="T5" fmla="*/ 6 h 10"/>
                        <a:gd name="T6" fmla="*/ 6 w 6"/>
                        <a:gd name="T7" fmla="*/ 10 h 10"/>
                        <a:gd name="T8" fmla="*/ 0 w 6"/>
                        <a:gd name="T9" fmla="*/ 10 h 10"/>
                        <a:gd name="T10" fmla="*/ 0 w 6"/>
                        <a:gd name="T11" fmla="*/ 0 h 10"/>
                        <a:gd name="T12" fmla="*/ 3 w 6"/>
                        <a:gd name="T13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6" h="10">
                          <a:moveTo>
                            <a:pt x="3" y="0"/>
                          </a:moveTo>
                          <a:cubicBezTo>
                            <a:pt x="3" y="2"/>
                            <a:pt x="3" y="4"/>
                            <a:pt x="3" y="6"/>
                          </a:cubicBezTo>
                          <a:cubicBezTo>
                            <a:pt x="4" y="6"/>
                            <a:pt x="5" y="6"/>
                            <a:pt x="6" y="6"/>
                          </a:cubicBezTo>
                          <a:cubicBezTo>
                            <a:pt x="6" y="8"/>
                            <a:pt x="6" y="9"/>
                            <a:pt x="6" y="10"/>
                          </a:cubicBezTo>
                          <a:cubicBezTo>
                            <a:pt x="4" y="10"/>
                            <a:pt x="2" y="10"/>
                            <a:pt x="0" y="10"/>
                          </a:cubicBezTo>
                          <a:cubicBezTo>
                            <a:pt x="0" y="6"/>
                            <a:pt x="0" y="3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2" name="Freeform 160">
                      <a:extLst>
                        <a:ext uri="{FF2B5EF4-FFF2-40B4-BE49-F238E27FC236}">
                          <a16:creationId xmlns:a16="http://schemas.microsoft.com/office/drawing/2014/main" id="{069435DE-D37B-4721-80F2-FA211ECC802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01000" y="-1106488"/>
                      <a:ext cx="212725" cy="219075"/>
                    </a:xfrm>
                    <a:custGeom>
                      <a:avLst/>
                      <a:gdLst>
                        <a:gd name="T0" fmla="*/ 0 w 13"/>
                        <a:gd name="T1" fmla="*/ 0 h 13"/>
                        <a:gd name="T2" fmla="*/ 13 w 13"/>
                        <a:gd name="T3" fmla="*/ 0 h 13"/>
                        <a:gd name="T4" fmla="*/ 13 w 13"/>
                        <a:gd name="T5" fmla="*/ 3 h 13"/>
                        <a:gd name="T6" fmla="*/ 13 w 13"/>
                        <a:gd name="T7" fmla="*/ 6 h 13"/>
                        <a:gd name="T8" fmla="*/ 10 w 13"/>
                        <a:gd name="T9" fmla="*/ 6 h 13"/>
                        <a:gd name="T10" fmla="*/ 10 w 13"/>
                        <a:gd name="T11" fmla="*/ 10 h 13"/>
                        <a:gd name="T12" fmla="*/ 10 w 13"/>
                        <a:gd name="T13" fmla="*/ 13 h 13"/>
                        <a:gd name="T14" fmla="*/ 0 w 13"/>
                        <a:gd name="T15" fmla="*/ 13 h 13"/>
                        <a:gd name="T16" fmla="*/ 0 w 13"/>
                        <a:gd name="T17" fmla="*/ 3 h 13"/>
                        <a:gd name="T18" fmla="*/ 0 w 13"/>
                        <a:gd name="T1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0" y="0"/>
                          </a:moveTo>
                          <a:cubicBezTo>
                            <a:pt x="5" y="0"/>
                            <a:pt x="9" y="0"/>
                            <a:pt x="13" y="0"/>
                          </a:cubicBezTo>
                          <a:cubicBezTo>
                            <a:pt x="13" y="1"/>
                            <a:pt x="13" y="2"/>
                            <a:pt x="13" y="3"/>
                          </a:cubicBezTo>
                          <a:cubicBezTo>
                            <a:pt x="13" y="4"/>
                            <a:pt x="13" y="5"/>
                            <a:pt x="13" y="6"/>
                          </a:cubicBezTo>
                          <a:cubicBezTo>
                            <a:pt x="12" y="6"/>
                            <a:pt x="11" y="6"/>
                            <a:pt x="10" y="6"/>
                          </a:cubicBezTo>
                          <a:cubicBezTo>
                            <a:pt x="10" y="8"/>
                            <a:pt x="10" y="9"/>
                            <a:pt x="10" y="10"/>
                          </a:cubicBezTo>
                          <a:cubicBezTo>
                            <a:pt x="10" y="11"/>
                            <a:pt x="10" y="12"/>
                            <a:pt x="10" y="13"/>
                          </a:cubicBezTo>
                          <a:cubicBezTo>
                            <a:pt x="7" y="13"/>
                            <a:pt x="3" y="13"/>
                            <a:pt x="0" y="13"/>
                          </a:cubicBezTo>
                          <a:cubicBezTo>
                            <a:pt x="0" y="10"/>
                            <a:pt x="0" y="6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6B3C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3" name="Freeform 161">
                      <a:extLst>
                        <a:ext uri="{FF2B5EF4-FFF2-40B4-BE49-F238E27FC236}">
                          <a16:creationId xmlns:a16="http://schemas.microsoft.com/office/drawing/2014/main" id="{A2994AFC-8F67-4ECA-B9E2-1D78CF501BB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1106488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4" name="Freeform 162">
                      <a:extLst>
                        <a:ext uri="{FF2B5EF4-FFF2-40B4-BE49-F238E27FC236}">
                          <a16:creationId xmlns:a16="http://schemas.microsoft.com/office/drawing/2014/main" id="{5141A81A-F4C2-4025-ADD3-DEB4EA6A568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1106488"/>
                      <a:ext cx="277813" cy="219075"/>
                    </a:xfrm>
                    <a:custGeom>
                      <a:avLst/>
                      <a:gdLst>
                        <a:gd name="T0" fmla="*/ 4 w 17"/>
                        <a:gd name="T1" fmla="*/ 0 h 13"/>
                        <a:gd name="T2" fmla="*/ 7 w 17"/>
                        <a:gd name="T3" fmla="*/ 0 h 13"/>
                        <a:gd name="T4" fmla="*/ 7 w 17"/>
                        <a:gd name="T5" fmla="*/ 3 h 13"/>
                        <a:gd name="T6" fmla="*/ 7 w 17"/>
                        <a:gd name="T7" fmla="*/ 6 h 13"/>
                        <a:gd name="T8" fmla="*/ 10 w 17"/>
                        <a:gd name="T9" fmla="*/ 6 h 13"/>
                        <a:gd name="T10" fmla="*/ 10 w 17"/>
                        <a:gd name="T11" fmla="*/ 3 h 13"/>
                        <a:gd name="T12" fmla="*/ 10 w 17"/>
                        <a:gd name="T13" fmla="*/ 0 h 13"/>
                        <a:gd name="T14" fmla="*/ 14 w 17"/>
                        <a:gd name="T15" fmla="*/ 0 h 13"/>
                        <a:gd name="T16" fmla="*/ 17 w 17"/>
                        <a:gd name="T17" fmla="*/ 0 h 13"/>
                        <a:gd name="T18" fmla="*/ 17 w 17"/>
                        <a:gd name="T19" fmla="*/ 3 h 13"/>
                        <a:gd name="T20" fmla="*/ 17 w 17"/>
                        <a:gd name="T21" fmla="*/ 6 h 13"/>
                        <a:gd name="T22" fmla="*/ 14 w 17"/>
                        <a:gd name="T23" fmla="*/ 6 h 13"/>
                        <a:gd name="T24" fmla="*/ 14 w 17"/>
                        <a:gd name="T25" fmla="*/ 13 h 13"/>
                        <a:gd name="T26" fmla="*/ 4 w 17"/>
                        <a:gd name="T27" fmla="*/ 13 h 13"/>
                        <a:gd name="T28" fmla="*/ 4 w 17"/>
                        <a:gd name="T29" fmla="*/ 10 h 13"/>
                        <a:gd name="T30" fmla="*/ 4 w 17"/>
                        <a:gd name="T31" fmla="*/ 7 h 13"/>
                        <a:gd name="T32" fmla="*/ 0 w 17"/>
                        <a:gd name="T33" fmla="*/ 6 h 13"/>
                        <a:gd name="T34" fmla="*/ 0 w 17"/>
                        <a:gd name="T35" fmla="*/ 3 h 13"/>
                        <a:gd name="T36" fmla="*/ 4 w 17"/>
                        <a:gd name="T37" fmla="*/ 3 h 13"/>
                        <a:gd name="T38" fmla="*/ 4 w 17"/>
                        <a:gd name="T3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17" h="13">
                          <a:moveTo>
                            <a:pt x="4" y="0"/>
                          </a:move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1"/>
                            <a:pt x="7" y="2"/>
                            <a:pt x="7" y="3"/>
                          </a:cubicBezTo>
                          <a:cubicBezTo>
                            <a:pt x="7" y="4"/>
                            <a:pt x="7" y="5"/>
                            <a:pt x="7" y="6"/>
                          </a:cubicBezTo>
                          <a:cubicBezTo>
                            <a:pt x="8" y="7"/>
                            <a:pt x="9" y="6"/>
                            <a:pt x="10" y="6"/>
                          </a:cubicBezTo>
                          <a:cubicBezTo>
                            <a:pt x="10" y="5"/>
                            <a:pt x="10" y="4"/>
                            <a:pt x="10" y="3"/>
                          </a:cubicBezTo>
                          <a:cubicBezTo>
                            <a:pt x="10" y="2"/>
                            <a:pt x="10" y="1"/>
                            <a:pt x="10" y="0"/>
                          </a:cubicBezTo>
                          <a:cubicBezTo>
                            <a:pt x="12" y="0"/>
                            <a:pt x="13" y="0"/>
                            <a:pt x="14" y="0"/>
                          </a:cubicBezTo>
                          <a:cubicBezTo>
                            <a:pt x="15" y="0"/>
                            <a:pt x="16" y="0"/>
                            <a:pt x="17" y="0"/>
                          </a:cubicBezTo>
                          <a:cubicBezTo>
                            <a:pt x="17" y="1"/>
                            <a:pt x="17" y="2"/>
                            <a:pt x="17" y="3"/>
                          </a:cubicBezTo>
                          <a:cubicBezTo>
                            <a:pt x="17" y="4"/>
                            <a:pt x="17" y="5"/>
                            <a:pt x="17" y="6"/>
                          </a:cubicBezTo>
                          <a:cubicBezTo>
                            <a:pt x="16" y="6"/>
                            <a:pt x="15" y="6"/>
                            <a:pt x="14" y="6"/>
                          </a:cubicBezTo>
                          <a:cubicBezTo>
                            <a:pt x="14" y="9"/>
                            <a:pt x="14" y="11"/>
                            <a:pt x="14" y="13"/>
                          </a:cubicBezTo>
                          <a:cubicBezTo>
                            <a:pt x="10" y="13"/>
                            <a:pt x="7" y="13"/>
                            <a:pt x="4" y="13"/>
                          </a:cubicBezTo>
                          <a:cubicBezTo>
                            <a:pt x="4" y="12"/>
                            <a:pt x="4" y="11"/>
                            <a:pt x="4" y="10"/>
                          </a:cubicBezTo>
                          <a:cubicBezTo>
                            <a:pt x="4" y="9"/>
                            <a:pt x="4" y="8"/>
                            <a:pt x="4" y="7"/>
                          </a:cubicBezTo>
                          <a:cubicBezTo>
                            <a:pt x="3" y="6"/>
                            <a:pt x="1" y="7"/>
                            <a:pt x="0" y="6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3" y="3"/>
                            <a:pt x="4" y="3"/>
                          </a:cubicBezTo>
                          <a:cubicBezTo>
                            <a:pt x="4" y="2"/>
                            <a:pt x="4" y="1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5" name="Freeform 163">
                      <a:extLst>
                        <a:ext uri="{FF2B5EF4-FFF2-40B4-BE49-F238E27FC236}">
                          <a16:creationId xmlns:a16="http://schemas.microsoft.com/office/drawing/2014/main" id="{839F8C24-8334-4F5A-89A1-E19B8A1FA39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28025" y="-1106488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B9E2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6" name="Freeform 164">
                      <a:extLst>
                        <a:ext uri="{FF2B5EF4-FFF2-40B4-BE49-F238E27FC236}">
                          <a16:creationId xmlns:a16="http://schemas.microsoft.com/office/drawing/2014/main" id="{2B3979D9-CBE8-429C-A866-89301D42B1F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91538" y="-1122363"/>
                      <a:ext cx="49213" cy="66675"/>
                    </a:xfrm>
                    <a:custGeom>
                      <a:avLst/>
                      <a:gdLst>
                        <a:gd name="T0" fmla="*/ 0 w 3"/>
                        <a:gd name="T1" fmla="*/ 1 h 4"/>
                        <a:gd name="T2" fmla="*/ 3 w 3"/>
                        <a:gd name="T3" fmla="*/ 1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1"/>
                          </a:moveTo>
                          <a:cubicBezTo>
                            <a:pt x="1" y="1"/>
                            <a:pt x="3" y="0"/>
                            <a:pt x="3" y="1"/>
                          </a:cubicBezTo>
                          <a:cubicBezTo>
                            <a:pt x="3" y="2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9" name="Freeform 167">
                      <a:extLst>
                        <a:ext uri="{FF2B5EF4-FFF2-40B4-BE49-F238E27FC236}">
                          <a16:creationId xmlns:a16="http://schemas.microsoft.com/office/drawing/2014/main" id="{1987B621-2910-4F57-A91A-4952B0F8229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31063" y="-1055688"/>
                      <a:ext cx="49213" cy="168275"/>
                    </a:xfrm>
                    <a:custGeom>
                      <a:avLst/>
                      <a:gdLst>
                        <a:gd name="T0" fmla="*/ 3 w 3"/>
                        <a:gd name="T1" fmla="*/ 0 h 10"/>
                        <a:gd name="T2" fmla="*/ 3 w 3"/>
                        <a:gd name="T3" fmla="*/ 10 h 10"/>
                        <a:gd name="T4" fmla="*/ 0 w 3"/>
                        <a:gd name="T5" fmla="*/ 10 h 10"/>
                        <a:gd name="T6" fmla="*/ 0 w 3"/>
                        <a:gd name="T7" fmla="*/ 0 h 10"/>
                        <a:gd name="T8" fmla="*/ 3 w 3"/>
                        <a:gd name="T9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10">
                          <a:moveTo>
                            <a:pt x="3" y="0"/>
                          </a:moveTo>
                          <a:cubicBezTo>
                            <a:pt x="3" y="3"/>
                            <a:pt x="3" y="7"/>
                            <a:pt x="3" y="10"/>
                          </a:cubicBezTo>
                          <a:cubicBezTo>
                            <a:pt x="2" y="10"/>
                            <a:pt x="1" y="10"/>
                            <a:pt x="0" y="10"/>
                          </a:cubicBezTo>
                          <a:cubicBezTo>
                            <a:pt x="0" y="7"/>
                            <a:pt x="0" y="3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0" name="Freeform 168">
                      <a:extLst>
                        <a:ext uri="{FF2B5EF4-FFF2-40B4-BE49-F238E27FC236}">
                          <a16:creationId xmlns:a16="http://schemas.microsoft.com/office/drawing/2014/main" id="{45270046-FAAF-44A0-8D1E-7341B21EE3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6700" y="-1055688"/>
                      <a:ext cx="65088" cy="117475"/>
                    </a:xfrm>
                    <a:custGeom>
                      <a:avLst/>
                      <a:gdLst>
                        <a:gd name="T0" fmla="*/ 0 w 4"/>
                        <a:gd name="T1" fmla="*/ 0 h 7"/>
                        <a:gd name="T2" fmla="*/ 4 w 4"/>
                        <a:gd name="T3" fmla="*/ 0 h 7"/>
                        <a:gd name="T4" fmla="*/ 3 w 4"/>
                        <a:gd name="T5" fmla="*/ 7 h 7"/>
                        <a:gd name="T6" fmla="*/ 0 w 4"/>
                        <a:gd name="T7" fmla="*/ 7 h 7"/>
                        <a:gd name="T8" fmla="*/ 0 w 4"/>
                        <a:gd name="T9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7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3" y="2"/>
                            <a:pt x="4" y="5"/>
                            <a:pt x="3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ubicBezTo>
                            <a:pt x="0" y="4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1" name="Freeform 169">
                      <a:extLst>
                        <a:ext uri="{FF2B5EF4-FFF2-40B4-BE49-F238E27FC236}">
                          <a16:creationId xmlns:a16="http://schemas.microsoft.com/office/drawing/2014/main" id="{76F80156-5433-4C9B-83CA-F8315DA4915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28025" y="-1055688"/>
                      <a:ext cx="49213" cy="68263"/>
                    </a:xfrm>
                    <a:custGeom>
                      <a:avLst/>
                      <a:gdLst>
                        <a:gd name="T0" fmla="*/ 0 w 3"/>
                        <a:gd name="T1" fmla="*/ 0 h 4"/>
                        <a:gd name="T2" fmla="*/ 3 w 3"/>
                        <a:gd name="T3" fmla="*/ 0 h 4"/>
                        <a:gd name="T4" fmla="*/ 3 w 3"/>
                        <a:gd name="T5" fmla="*/ 3 h 4"/>
                        <a:gd name="T6" fmla="*/ 0 w 3"/>
                        <a:gd name="T7" fmla="*/ 3 h 4"/>
                        <a:gd name="T8" fmla="*/ 0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4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2" name="Freeform 170">
                      <a:extLst>
                        <a:ext uri="{FF2B5EF4-FFF2-40B4-BE49-F238E27FC236}">
                          <a16:creationId xmlns:a16="http://schemas.microsoft.com/office/drawing/2014/main" id="{EFB7508C-2E9B-4114-9637-F4D4CB3EF71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94575" y="-1055688"/>
                      <a:ext cx="1211263" cy="504825"/>
                    </a:xfrm>
                    <a:custGeom>
                      <a:avLst/>
                      <a:gdLst>
                        <a:gd name="T0" fmla="*/ 67 w 74"/>
                        <a:gd name="T1" fmla="*/ 0 h 30"/>
                        <a:gd name="T2" fmla="*/ 70 w 74"/>
                        <a:gd name="T3" fmla="*/ 0 h 30"/>
                        <a:gd name="T4" fmla="*/ 70 w 74"/>
                        <a:gd name="T5" fmla="*/ 3 h 30"/>
                        <a:gd name="T6" fmla="*/ 74 w 74"/>
                        <a:gd name="T7" fmla="*/ 3 h 30"/>
                        <a:gd name="T8" fmla="*/ 74 w 74"/>
                        <a:gd name="T9" fmla="*/ 7 h 30"/>
                        <a:gd name="T10" fmla="*/ 70 w 74"/>
                        <a:gd name="T11" fmla="*/ 7 h 30"/>
                        <a:gd name="T12" fmla="*/ 70 w 74"/>
                        <a:gd name="T13" fmla="*/ 13 h 30"/>
                        <a:gd name="T14" fmla="*/ 61 w 74"/>
                        <a:gd name="T15" fmla="*/ 13 h 30"/>
                        <a:gd name="T16" fmla="*/ 60 w 74"/>
                        <a:gd name="T17" fmla="*/ 17 h 30"/>
                        <a:gd name="T18" fmla="*/ 57 w 74"/>
                        <a:gd name="T19" fmla="*/ 17 h 30"/>
                        <a:gd name="T20" fmla="*/ 57 w 74"/>
                        <a:gd name="T21" fmla="*/ 20 h 30"/>
                        <a:gd name="T22" fmla="*/ 54 w 74"/>
                        <a:gd name="T23" fmla="*/ 20 h 30"/>
                        <a:gd name="T24" fmla="*/ 54 w 74"/>
                        <a:gd name="T25" fmla="*/ 27 h 30"/>
                        <a:gd name="T26" fmla="*/ 64 w 74"/>
                        <a:gd name="T27" fmla="*/ 27 h 30"/>
                        <a:gd name="T28" fmla="*/ 64 w 74"/>
                        <a:gd name="T29" fmla="*/ 30 h 30"/>
                        <a:gd name="T30" fmla="*/ 44 w 74"/>
                        <a:gd name="T31" fmla="*/ 30 h 30"/>
                        <a:gd name="T32" fmla="*/ 44 w 74"/>
                        <a:gd name="T33" fmla="*/ 27 h 30"/>
                        <a:gd name="T34" fmla="*/ 50 w 74"/>
                        <a:gd name="T35" fmla="*/ 27 h 30"/>
                        <a:gd name="T36" fmla="*/ 50 w 74"/>
                        <a:gd name="T37" fmla="*/ 24 h 30"/>
                        <a:gd name="T38" fmla="*/ 50 w 74"/>
                        <a:gd name="T39" fmla="*/ 17 h 30"/>
                        <a:gd name="T40" fmla="*/ 54 w 74"/>
                        <a:gd name="T41" fmla="*/ 17 h 30"/>
                        <a:gd name="T42" fmla="*/ 54 w 74"/>
                        <a:gd name="T43" fmla="*/ 14 h 30"/>
                        <a:gd name="T44" fmla="*/ 51 w 74"/>
                        <a:gd name="T45" fmla="*/ 13 h 30"/>
                        <a:gd name="T46" fmla="*/ 50 w 74"/>
                        <a:gd name="T47" fmla="*/ 17 h 30"/>
                        <a:gd name="T48" fmla="*/ 47 w 74"/>
                        <a:gd name="T49" fmla="*/ 17 h 30"/>
                        <a:gd name="T50" fmla="*/ 47 w 74"/>
                        <a:gd name="T51" fmla="*/ 13 h 30"/>
                        <a:gd name="T52" fmla="*/ 44 w 74"/>
                        <a:gd name="T53" fmla="*/ 13 h 30"/>
                        <a:gd name="T54" fmla="*/ 44 w 74"/>
                        <a:gd name="T55" fmla="*/ 17 h 30"/>
                        <a:gd name="T56" fmla="*/ 40 w 74"/>
                        <a:gd name="T57" fmla="*/ 17 h 30"/>
                        <a:gd name="T58" fmla="*/ 40 w 74"/>
                        <a:gd name="T59" fmla="*/ 13 h 30"/>
                        <a:gd name="T60" fmla="*/ 38 w 74"/>
                        <a:gd name="T61" fmla="*/ 13 h 30"/>
                        <a:gd name="T62" fmla="*/ 37 w 74"/>
                        <a:gd name="T63" fmla="*/ 17 h 30"/>
                        <a:gd name="T64" fmla="*/ 34 w 74"/>
                        <a:gd name="T65" fmla="*/ 17 h 30"/>
                        <a:gd name="T66" fmla="*/ 34 w 74"/>
                        <a:gd name="T67" fmla="*/ 13 h 30"/>
                        <a:gd name="T68" fmla="*/ 31 w 74"/>
                        <a:gd name="T69" fmla="*/ 13 h 30"/>
                        <a:gd name="T70" fmla="*/ 30 w 74"/>
                        <a:gd name="T71" fmla="*/ 17 h 30"/>
                        <a:gd name="T72" fmla="*/ 27 w 74"/>
                        <a:gd name="T73" fmla="*/ 17 h 30"/>
                        <a:gd name="T74" fmla="*/ 27 w 74"/>
                        <a:gd name="T75" fmla="*/ 13 h 30"/>
                        <a:gd name="T76" fmla="*/ 24 w 74"/>
                        <a:gd name="T77" fmla="*/ 13 h 30"/>
                        <a:gd name="T78" fmla="*/ 24 w 74"/>
                        <a:gd name="T79" fmla="*/ 17 h 30"/>
                        <a:gd name="T80" fmla="*/ 20 w 74"/>
                        <a:gd name="T81" fmla="*/ 17 h 30"/>
                        <a:gd name="T82" fmla="*/ 20 w 74"/>
                        <a:gd name="T83" fmla="*/ 13 h 30"/>
                        <a:gd name="T84" fmla="*/ 11 w 74"/>
                        <a:gd name="T85" fmla="*/ 13 h 30"/>
                        <a:gd name="T86" fmla="*/ 10 w 74"/>
                        <a:gd name="T87" fmla="*/ 17 h 30"/>
                        <a:gd name="T88" fmla="*/ 7 w 74"/>
                        <a:gd name="T89" fmla="*/ 17 h 30"/>
                        <a:gd name="T90" fmla="*/ 7 w 74"/>
                        <a:gd name="T91" fmla="*/ 13 h 30"/>
                        <a:gd name="T92" fmla="*/ 0 w 74"/>
                        <a:gd name="T93" fmla="*/ 13 h 30"/>
                        <a:gd name="T94" fmla="*/ 0 w 74"/>
                        <a:gd name="T95" fmla="*/ 10 h 30"/>
                        <a:gd name="T96" fmla="*/ 7 w 74"/>
                        <a:gd name="T97" fmla="*/ 10 h 30"/>
                        <a:gd name="T98" fmla="*/ 13 w 74"/>
                        <a:gd name="T99" fmla="*/ 10 h 30"/>
                        <a:gd name="T100" fmla="*/ 17 w 74"/>
                        <a:gd name="T101" fmla="*/ 10 h 30"/>
                        <a:gd name="T102" fmla="*/ 24 w 74"/>
                        <a:gd name="T103" fmla="*/ 10 h 30"/>
                        <a:gd name="T104" fmla="*/ 37 w 74"/>
                        <a:gd name="T105" fmla="*/ 10 h 30"/>
                        <a:gd name="T106" fmla="*/ 47 w 74"/>
                        <a:gd name="T107" fmla="*/ 10 h 30"/>
                        <a:gd name="T108" fmla="*/ 50 w 74"/>
                        <a:gd name="T109" fmla="*/ 10 h 30"/>
                        <a:gd name="T110" fmla="*/ 54 w 74"/>
                        <a:gd name="T111" fmla="*/ 10 h 30"/>
                        <a:gd name="T112" fmla="*/ 64 w 74"/>
                        <a:gd name="T113" fmla="*/ 10 h 30"/>
                        <a:gd name="T114" fmla="*/ 64 w 74"/>
                        <a:gd name="T115" fmla="*/ 3 h 30"/>
                        <a:gd name="T116" fmla="*/ 67 w 74"/>
                        <a:gd name="T117" fmla="*/ 3 h 30"/>
                        <a:gd name="T118" fmla="*/ 67 w 74"/>
                        <a:gd name="T119" fmla="*/ 0 h 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74" h="30">
                          <a:moveTo>
                            <a:pt x="67" y="0"/>
                          </a:moveTo>
                          <a:cubicBezTo>
                            <a:pt x="68" y="0"/>
                            <a:pt x="69" y="0"/>
                            <a:pt x="70" y="0"/>
                          </a:cubicBezTo>
                          <a:cubicBezTo>
                            <a:pt x="70" y="1"/>
                            <a:pt x="70" y="2"/>
                            <a:pt x="70" y="3"/>
                          </a:cubicBezTo>
                          <a:cubicBezTo>
                            <a:pt x="72" y="3"/>
                            <a:pt x="73" y="3"/>
                            <a:pt x="74" y="3"/>
                          </a:cubicBezTo>
                          <a:cubicBezTo>
                            <a:pt x="74" y="5"/>
                            <a:pt x="74" y="6"/>
                            <a:pt x="74" y="7"/>
                          </a:cubicBezTo>
                          <a:cubicBezTo>
                            <a:pt x="73" y="7"/>
                            <a:pt x="72" y="7"/>
                            <a:pt x="70" y="7"/>
                          </a:cubicBezTo>
                          <a:cubicBezTo>
                            <a:pt x="70" y="9"/>
                            <a:pt x="70" y="11"/>
                            <a:pt x="70" y="13"/>
                          </a:cubicBezTo>
                          <a:cubicBezTo>
                            <a:pt x="67" y="13"/>
                            <a:pt x="64" y="13"/>
                            <a:pt x="61" y="13"/>
                          </a:cubicBezTo>
                          <a:cubicBezTo>
                            <a:pt x="60" y="14"/>
                            <a:pt x="61" y="16"/>
                            <a:pt x="60" y="17"/>
                          </a:cubicBezTo>
                          <a:cubicBezTo>
                            <a:pt x="59" y="17"/>
                            <a:pt x="58" y="17"/>
                            <a:pt x="57" y="17"/>
                          </a:cubicBezTo>
                          <a:cubicBezTo>
                            <a:pt x="57" y="18"/>
                            <a:pt x="57" y="19"/>
                            <a:pt x="57" y="20"/>
                          </a:cubicBezTo>
                          <a:cubicBezTo>
                            <a:pt x="56" y="20"/>
                            <a:pt x="55" y="20"/>
                            <a:pt x="54" y="20"/>
                          </a:cubicBezTo>
                          <a:cubicBezTo>
                            <a:pt x="54" y="22"/>
                            <a:pt x="54" y="24"/>
                            <a:pt x="54" y="27"/>
                          </a:cubicBezTo>
                          <a:cubicBezTo>
                            <a:pt x="57" y="27"/>
                            <a:pt x="60" y="27"/>
                            <a:pt x="64" y="27"/>
                          </a:cubicBezTo>
                          <a:cubicBezTo>
                            <a:pt x="64" y="28"/>
                            <a:pt x="64" y="29"/>
                            <a:pt x="64" y="30"/>
                          </a:cubicBezTo>
                          <a:cubicBezTo>
                            <a:pt x="57" y="30"/>
                            <a:pt x="50" y="30"/>
                            <a:pt x="44" y="30"/>
                          </a:cubicBezTo>
                          <a:cubicBezTo>
                            <a:pt x="44" y="29"/>
                            <a:pt x="44" y="28"/>
                            <a:pt x="44" y="27"/>
                          </a:cubicBezTo>
                          <a:cubicBezTo>
                            <a:pt x="46" y="27"/>
                            <a:pt x="48" y="27"/>
                            <a:pt x="50" y="27"/>
                          </a:cubicBezTo>
                          <a:cubicBezTo>
                            <a:pt x="51" y="26"/>
                            <a:pt x="50" y="24"/>
                            <a:pt x="50" y="24"/>
                          </a:cubicBezTo>
                          <a:cubicBezTo>
                            <a:pt x="50" y="21"/>
                            <a:pt x="50" y="19"/>
                            <a:pt x="50" y="17"/>
                          </a:cubicBezTo>
                          <a:cubicBezTo>
                            <a:pt x="51" y="17"/>
                            <a:pt x="53" y="17"/>
                            <a:pt x="54" y="17"/>
                          </a:cubicBezTo>
                          <a:cubicBezTo>
                            <a:pt x="54" y="16"/>
                            <a:pt x="54" y="15"/>
                            <a:pt x="54" y="14"/>
                          </a:cubicBezTo>
                          <a:cubicBezTo>
                            <a:pt x="53" y="13"/>
                            <a:pt x="52" y="14"/>
                            <a:pt x="51" y="13"/>
                          </a:cubicBezTo>
                          <a:cubicBezTo>
                            <a:pt x="50" y="14"/>
                            <a:pt x="51" y="16"/>
                            <a:pt x="50" y="17"/>
                          </a:cubicBezTo>
                          <a:cubicBezTo>
                            <a:pt x="49" y="17"/>
                            <a:pt x="48" y="17"/>
                            <a:pt x="47" y="17"/>
                          </a:cubicBezTo>
                          <a:cubicBezTo>
                            <a:pt x="47" y="16"/>
                            <a:pt x="47" y="15"/>
                            <a:pt x="47" y="13"/>
                          </a:cubicBezTo>
                          <a:cubicBezTo>
                            <a:pt x="46" y="13"/>
                            <a:pt x="45" y="13"/>
                            <a:pt x="44" y="13"/>
                          </a:cubicBezTo>
                          <a:cubicBezTo>
                            <a:pt x="43" y="14"/>
                            <a:pt x="44" y="16"/>
                            <a:pt x="44" y="17"/>
                          </a:cubicBezTo>
                          <a:cubicBezTo>
                            <a:pt x="43" y="17"/>
                            <a:pt x="41" y="17"/>
                            <a:pt x="40" y="17"/>
                          </a:cubicBezTo>
                          <a:cubicBezTo>
                            <a:pt x="40" y="16"/>
                            <a:pt x="40" y="15"/>
                            <a:pt x="40" y="13"/>
                          </a:cubicBezTo>
                          <a:cubicBezTo>
                            <a:pt x="39" y="13"/>
                            <a:pt x="38" y="13"/>
                            <a:pt x="38" y="13"/>
                          </a:cubicBezTo>
                          <a:cubicBezTo>
                            <a:pt x="37" y="14"/>
                            <a:pt x="37" y="16"/>
                            <a:pt x="37" y="17"/>
                          </a:cubicBezTo>
                          <a:cubicBezTo>
                            <a:pt x="36" y="17"/>
                            <a:pt x="35" y="17"/>
                            <a:pt x="34" y="17"/>
                          </a:cubicBezTo>
                          <a:cubicBezTo>
                            <a:pt x="34" y="16"/>
                            <a:pt x="34" y="15"/>
                            <a:pt x="34" y="13"/>
                          </a:cubicBezTo>
                          <a:cubicBezTo>
                            <a:pt x="33" y="13"/>
                            <a:pt x="32" y="13"/>
                            <a:pt x="31" y="13"/>
                          </a:cubicBezTo>
                          <a:cubicBezTo>
                            <a:pt x="30" y="14"/>
                            <a:pt x="31" y="16"/>
                            <a:pt x="30" y="17"/>
                          </a:cubicBezTo>
                          <a:cubicBezTo>
                            <a:pt x="29" y="17"/>
                            <a:pt x="28" y="17"/>
                            <a:pt x="27" y="17"/>
                          </a:cubicBezTo>
                          <a:cubicBezTo>
                            <a:pt x="27" y="16"/>
                            <a:pt x="27" y="15"/>
                            <a:pt x="27" y="13"/>
                          </a:cubicBezTo>
                          <a:cubicBezTo>
                            <a:pt x="26" y="13"/>
                            <a:pt x="25" y="13"/>
                            <a:pt x="24" y="13"/>
                          </a:cubicBezTo>
                          <a:cubicBezTo>
                            <a:pt x="23" y="14"/>
                            <a:pt x="24" y="16"/>
                            <a:pt x="24" y="17"/>
                          </a:cubicBezTo>
                          <a:cubicBezTo>
                            <a:pt x="22" y="17"/>
                            <a:pt x="21" y="17"/>
                            <a:pt x="20" y="17"/>
                          </a:cubicBezTo>
                          <a:cubicBezTo>
                            <a:pt x="20" y="16"/>
                            <a:pt x="20" y="15"/>
                            <a:pt x="20" y="13"/>
                          </a:cubicBezTo>
                          <a:cubicBezTo>
                            <a:pt x="17" y="13"/>
                            <a:pt x="14" y="13"/>
                            <a:pt x="11" y="13"/>
                          </a:cubicBezTo>
                          <a:cubicBezTo>
                            <a:pt x="10" y="14"/>
                            <a:pt x="10" y="16"/>
                            <a:pt x="10" y="17"/>
                          </a:cubicBezTo>
                          <a:cubicBezTo>
                            <a:pt x="9" y="17"/>
                            <a:pt x="8" y="17"/>
                            <a:pt x="7" y="17"/>
                          </a:cubicBezTo>
                          <a:cubicBezTo>
                            <a:pt x="7" y="16"/>
                            <a:pt x="7" y="15"/>
                            <a:pt x="7" y="13"/>
                          </a:cubicBezTo>
                          <a:cubicBezTo>
                            <a:pt x="5" y="13"/>
                            <a:pt x="2" y="13"/>
                            <a:pt x="0" y="13"/>
                          </a:cubicBezTo>
                          <a:cubicBezTo>
                            <a:pt x="0" y="12"/>
                            <a:pt x="0" y="11"/>
                            <a:pt x="0" y="10"/>
                          </a:cubicBezTo>
                          <a:cubicBezTo>
                            <a:pt x="2" y="10"/>
                            <a:pt x="5" y="10"/>
                            <a:pt x="7" y="10"/>
                          </a:cubicBezTo>
                          <a:cubicBezTo>
                            <a:pt x="9" y="10"/>
                            <a:pt x="11" y="10"/>
                            <a:pt x="13" y="10"/>
                          </a:cubicBezTo>
                          <a:cubicBezTo>
                            <a:pt x="15" y="10"/>
                            <a:pt x="16" y="10"/>
                            <a:pt x="17" y="10"/>
                          </a:cubicBezTo>
                          <a:cubicBezTo>
                            <a:pt x="19" y="10"/>
                            <a:pt x="21" y="10"/>
                            <a:pt x="24" y="10"/>
                          </a:cubicBezTo>
                          <a:cubicBezTo>
                            <a:pt x="28" y="10"/>
                            <a:pt x="33" y="10"/>
                            <a:pt x="37" y="10"/>
                          </a:cubicBezTo>
                          <a:cubicBezTo>
                            <a:pt x="40" y="10"/>
                            <a:pt x="44" y="10"/>
                            <a:pt x="47" y="10"/>
                          </a:cubicBezTo>
                          <a:cubicBezTo>
                            <a:pt x="48" y="10"/>
                            <a:pt x="49" y="10"/>
                            <a:pt x="50" y="10"/>
                          </a:cubicBezTo>
                          <a:cubicBezTo>
                            <a:pt x="51" y="10"/>
                            <a:pt x="53" y="10"/>
                            <a:pt x="54" y="10"/>
                          </a:cubicBezTo>
                          <a:cubicBezTo>
                            <a:pt x="57" y="10"/>
                            <a:pt x="60" y="10"/>
                            <a:pt x="64" y="10"/>
                          </a:cubicBezTo>
                          <a:cubicBezTo>
                            <a:pt x="64" y="8"/>
                            <a:pt x="64" y="6"/>
                            <a:pt x="64" y="3"/>
                          </a:cubicBezTo>
                          <a:cubicBezTo>
                            <a:pt x="65" y="3"/>
                            <a:pt x="66" y="3"/>
                            <a:pt x="67" y="3"/>
                          </a:cubicBezTo>
                          <a:cubicBezTo>
                            <a:pt x="67" y="2"/>
                            <a:pt x="67" y="1"/>
                            <a:pt x="67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8" name="Freeform 176">
                      <a:extLst>
                        <a:ext uri="{FF2B5EF4-FFF2-40B4-BE49-F238E27FC236}">
                          <a16:creationId xmlns:a16="http://schemas.microsoft.com/office/drawing/2014/main" id="{5AC70CED-F6C8-43A7-8C23-0ACC3BB299E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53250" y="-1004888"/>
                      <a:ext cx="65088" cy="66675"/>
                    </a:xfrm>
                    <a:custGeom>
                      <a:avLst/>
                      <a:gdLst>
                        <a:gd name="T0" fmla="*/ 4 w 4"/>
                        <a:gd name="T1" fmla="*/ 4 h 4"/>
                        <a:gd name="T2" fmla="*/ 0 w 4"/>
                        <a:gd name="T3" fmla="*/ 4 h 4"/>
                        <a:gd name="T4" fmla="*/ 0 w 4"/>
                        <a:gd name="T5" fmla="*/ 0 h 4"/>
                        <a:gd name="T6" fmla="*/ 4 w 4"/>
                        <a:gd name="T7" fmla="*/ 0 h 4"/>
                        <a:gd name="T8" fmla="*/ 4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cubicBezTo>
                            <a:pt x="3" y="4"/>
                            <a:pt x="2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9" name="Freeform 177">
                      <a:extLst>
                        <a:ext uri="{FF2B5EF4-FFF2-40B4-BE49-F238E27FC236}">
                          <a16:creationId xmlns:a16="http://schemas.microsoft.com/office/drawing/2014/main" id="{E8673A56-07D2-4D91-86E9-BB5E229C266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64513" y="-1004888"/>
                      <a:ext cx="49213" cy="66675"/>
                    </a:xfrm>
                    <a:custGeom>
                      <a:avLst/>
                      <a:gdLst>
                        <a:gd name="T0" fmla="*/ 3 w 3"/>
                        <a:gd name="T1" fmla="*/ 0 h 4"/>
                        <a:gd name="T2" fmla="*/ 3 w 3"/>
                        <a:gd name="T3" fmla="*/ 4 h 4"/>
                        <a:gd name="T4" fmla="*/ 0 w 3"/>
                        <a:gd name="T5" fmla="*/ 4 h 4"/>
                        <a:gd name="T6" fmla="*/ 0 w 3"/>
                        <a:gd name="T7" fmla="*/ 0 h 4"/>
                        <a:gd name="T8" fmla="*/ 3 w 3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3" y="0"/>
                          </a:moveTo>
                          <a:cubicBezTo>
                            <a:pt x="3" y="2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0" name="Freeform 178">
                      <a:extLst>
                        <a:ext uri="{FF2B5EF4-FFF2-40B4-BE49-F238E27FC236}">
                          <a16:creationId xmlns:a16="http://schemas.microsoft.com/office/drawing/2014/main" id="{2D3D2FDC-EF55-45AB-BD57-F07ABE22E9F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1004888"/>
                      <a:ext cx="65088" cy="66675"/>
                    </a:xfrm>
                    <a:custGeom>
                      <a:avLst/>
                      <a:gdLst>
                        <a:gd name="T0" fmla="*/ 0 w 4"/>
                        <a:gd name="T1" fmla="*/ 0 h 4"/>
                        <a:gd name="T2" fmla="*/ 4 w 4"/>
                        <a:gd name="T3" fmla="*/ 1 h 4"/>
                        <a:gd name="T4" fmla="*/ 4 w 4"/>
                        <a:gd name="T5" fmla="*/ 4 h 4"/>
                        <a:gd name="T6" fmla="*/ 0 w 4"/>
                        <a:gd name="T7" fmla="*/ 4 h 4"/>
                        <a:gd name="T8" fmla="*/ 0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cubicBezTo>
                            <a:pt x="1" y="1"/>
                            <a:pt x="3" y="0"/>
                            <a:pt x="4" y="1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ubicBezTo>
                            <a:pt x="3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B9E2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3" name="Freeform 181">
                      <a:extLst>
                        <a:ext uri="{FF2B5EF4-FFF2-40B4-BE49-F238E27FC236}">
                          <a16:creationId xmlns:a16="http://schemas.microsoft.com/office/drawing/2014/main" id="{83157DDA-61E4-41A7-A138-0670265AD2D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4038" y="-938213"/>
                      <a:ext cx="490538" cy="336550"/>
                    </a:xfrm>
                    <a:custGeom>
                      <a:avLst/>
                      <a:gdLst>
                        <a:gd name="T0" fmla="*/ 0 w 30"/>
                        <a:gd name="T1" fmla="*/ 0 h 20"/>
                        <a:gd name="T2" fmla="*/ 3 w 30"/>
                        <a:gd name="T3" fmla="*/ 0 h 20"/>
                        <a:gd name="T4" fmla="*/ 3 w 30"/>
                        <a:gd name="T5" fmla="*/ 6 h 20"/>
                        <a:gd name="T6" fmla="*/ 7 w 30"/>
                        <a:gd name="T7" fmla="*/ 6 h 20"/>
                        <a:gd name="T8" fmla="*/ 7 w 30"/>
                        <a:gd name="T9" fmla="*/ 9 h 20"/>
                        <a:gd name="T10" fmla="*/ 10 w 30"/>
                        <a:gd name="T11" fmla="*/ 10 h 20"/>
                        <a:gd name="T12" fmla="*/ 10 w 30"/>
                        <a:gd name="T13" fmla="*/ 13 h 20"/>
                        <a:gd name="T14" fmla="*/ 20 w 30"/>
                        <a:gd name="T15" fmla="*/ 13 h 20"/>
                        <a:gd name="T16" fmla="*/ 20 w 30"/>
                        <a:gd name="T17" fmla="*/ 10 h 20"/>
                        <a:gd name="T18" fmla="*/ 27 w 30"/>
                        <a:gd name="T19" fmla="*/ 10 h 20"/>
                        <a:gd name="T20" fmla="*/ 27 w 30"/>
                        <a:gd name="T21" fmla="*/ 13 h 20"/>
                        <a:gd name="T22" fmla="*/ 30 w 30"/>
                        <a:gd name="T23" fmla="*/ 13 h 20"/>
                        <a:gd name="T24" fmla="*/ 30 w 30"/>
                        <a:gd name="T25" fmla="*/ 17 h 20"/>
                        <a:gd name="T26" fmla="*/ 27 w 30"/>
                        <a:gd name="T27" fmla="*/ 17 h 20"/>
                        <a:gd name="T28" fmla="*/ 23 w 30"/>
                        <a:gd name="T29" fmla="*/ 17 h 20"/>
                        <a:gd name="T30" fmla="*/ 20 w 30"/>
                        <a:gd name="T31" fmla="*/ 17 h 20"/>
                        <a:gd name="T32" fmla="*/ 17 w 30"/>
                        <a:gd name="T33" fmla="*/ 17 h 20"/>
                        <a:gd name="T34" fmla="*/ 11 w 30"/>
                        <a:gd name="T35" fmla="*/ 17 h 20"/>
                        <a:gd name="T36" fmla="*/ 10 w 30"/>
                        <a:gd name="T37" fmla="*/ 20 h 20"/>
                        <a:gd name="T38" fmla="*/ 7 w 30"/>
                        <a:gd name="T39" fmla="*/ 20 h 20"/>
                        <a:gd name="T40" fmla="*/ 7 w 30"/>
                        <a:gd name="T41" fmla="*/ 17 h 20"/>
                        <a:gd name="T42" fmla="*/ 3 w 30"/>
                        <a:gd name="T43" fmla="*/ 17 h 20"/>
                        <a:gd name="T44" fmla="*/ 3 w 30"/>
                        <a:gd name="T45" fmla="*/ 13 h 20"/>
                        <a:gd name="T46" fmla="*/ 0 w 30"/>
                        <a:gd name="T47" fmla="*/ 13 h 20"/>
                        <a:gd name="T48" fmla="*/ 0 w 30"/>
                        <a:gd name="T49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</a:cxnLst>
                      <a:rect l="0" t="0" r="r" b="b"/>
                      <a:pathLst>
                        <a:path w="30" h="20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2"/>
                            <a:pt x="3" y="4"/>
                            <a:pt x="3" y="6"/>
                          </a:cubicBezTo>
                          <a:cubicBezTo>
                            <a:pt x="4" y="7"/>
                            <a:pt x="6" y="6"/>
                            <a:pt x="7" y="6"/>
                          </a:cubicBezTo>
                          <a:cubicBezTo>
                            <a:pt x="7" y="7"/>
                            <a:pt x="7" y="8"/>
                            <a:pt x="7" y="9"/>
                          </a:cubicBezTo>
                          <a:cubicBezTo>
                            <a:pt x="7" y="10"/>
                            <a:pt x="9" y="9"/>
                            <a:pt x="10" y="10"/>
                          </a:cubicBezTo>
                          <a:cubicBezTo>
                            <a:pt x="10" y="11"/>
                            <a:pt x="10" y="12"/>
                            <a:pt x="10" y="13"/>
                          </a:cubicBezTo>
                          <a:cubicBezTo>
                            <a:pt x="13" y="13"/>
                            <a:pt x="17" y="13"/>
                            <a:pt x="20" y="13"/>
                          </a:cubicBezTo>
                          <a:cubicBezTo>
                            <a:pt x="21" y="13"/>
                            <a:pt x="20" y="11"/>
                            <a:pt x="20" y="10"/>
                          </a:cubicBezTo>
                          <a:cubicBezTo>
                            <a:pt x="22" y="10"/>
                            <a:pt x="25" y="10"/>
                            <a:pt x="27" y="10"/>
                          </a:cubicBezTo>
                          <a:cubicBezTo>
                            <a:pt x="27" y="11"/>
                            <a:pt x="27" y="12"/>
                            <a:pt x="27" y="13"/>
                          </a:cubicBezTo>
                          <a:cubicBezTo>
                            <a:pt x="27" y="13"/>
                            <a:pt x="29" y="13"/>
                            <a:pt x="30" y="13"/>
                          </a:cubicBezTo>
                          <a:cubicBezTo>
                            <a:pt x="30" y="14"/>
                            <a:pt x="30" y="15"/>
                            <a:pt x="30" y="17"/>
                          </a:cubicBezTo>
                          <a:cubicBezTo>
                            <a:pt x="29" y="17"/>
                            <a:pt x="28" y="17"/>
                            <a:pt x="27" y="17"/>
                          </a:cubicBezTo>
                          <a:cubicBezTo>
                            <a:pt x="26" y="17"/>
                            <a:pt x="25" y="17"/>
                            <a:pt x="23" y="17"/>
                          </a:cubicBezTo>
                          <a:cubicBezTo>
                            <a:pt x="22" y="17"/>
                            <a:pt x="21" y="17"/>
                            <a:pt x="20" y="17"/>
                          </a:cubicBezTo>
                          <a:cubicBezTo>
                            <a:pt x="19" y="17"/>
                            <a:pt x="18" y="17"/>
                            <a:pt x="17" y="17"/>
                          </a:cubicBezTo>
                          <a:cubicBezTo>
                            <a:pt x="15" y="17"/>
                            <a:pt x="13" y="17"/>
                            <a:pt x="11" y="17"/>
                          </a:cubicBezTo>
                          <a:cubicBezTo>
                            <a:pt x="10" y="17"/>
                            <a:pt x="10" y="19"/>
                            <a:pt x="10" y="20"/>
                          </a:cubicBezTo>
                          <a:cubicBezTo>
                            <a:pt x="9" y="20"/>
                            <a:pt x="8" y="20"/>
                            <a:pt x="7" y="20"/>
                          </a:cubicBezTo>
                          <a:cubicBezTo>
                            <a:pt x="7" y="19"/>
                            <a:pt x="7" y="18"/>
                            <a:pt x="7" y="17"/>
                          </a:cubicBezTo>
                          <a:cubicBezTo>
                            <a:pt x="6" y="17"/>
                            <a:pt x="5" y="17"/>
                            <a:pt x="3" y="17"/>
                          </a:cubicBezTo>
                          <a:cubicBezTo>
                            <a:pt x="3" y="15"/>
                            <a:pt x="3" y="14"/>
                            <a:pt x="3" y="13"/>
                          </a:cubicBezTo>
                          <a:cubicBezTo>
                            <a:pt x="3" y="12"/>
                            <a:pt x="1" y="13"/>
                            <a:pt x="0" y="13"/>
                          </a:cubicBezTo>
                          <a:cubicBezTo>
                            <a:pt x="0" y="8"/>
                            <a:pt x="0" y="4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4" name="Freeform 182">
                      <a:extLst>
                        <a:ext uri="{FF2B5EF4-FFF2-40B4-BE49-F238E27FC236}">
                          <a16:creationId xmlns:a16="http://schemas.microsoft.com/office/drawing/2014/main" id="{C664C537-EFCA-4757-B385-5A42820D1E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18338" y="-93821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5" name="Freeform 183">
                      <a:extLst>
                        <a:ext uri="{FF2B5EF4-FFF2-40B4-BE49-F238E27FC236}">
                          <a16:creationId xmlns:a16="http://schemas.microsoft.com/office/drawing/2014/main" id="{D4552362-A49A-400E-85AF-F16D64F9C6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07300" y="-938213"/>
                      <a:ext cx="66675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2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6" name="Freeform 184">
                      <a:extLst>
                        <a:ext uri="{FF2B5EF4-FFF2-40B4-BE49-F238E27FC236}">
                          <a16:creationId xmlns:a16="http://schemas.microsoft.com/office/drawing/2014/main" id="{A18C3701-AF05-4BD0-867A-2420FDE5AD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64513" y="-93821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61A61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7" name="Freeform 185">
                      <a:extLst>
                        <a:ext uri="{FF2B5EF4-FFF2-40B4-BE49-F238E27FC236}">
                          <a16:creationId xmlns:a16="http://schemas.microsoft.com/office/drawing/2014/main" id="{FE5FB302-1FB9-4E9B-8A41-6D9D508B1C0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938213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0381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" name="Freeform 186">
                      <a:extLst>
                        <a:ext uri="{FF2B5EF4-FFF2-40B4-BE49-F238E27FC236}">
                          <a16:creationId xmlns:a16="http://schemas.microsoft.com/office/drawing/2014/main" id="{933F0F9A-EA42-43ED-92EC-840676ECA02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45363" y="-887413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" name="Freeform 187">
                      <a:extLst>
                        <a:ext uri="{FF2B5EF4-FFF2-40B4-BE49-F238E27FC236}">
                          <a16:creationId xmlns:a16="http://schemas.microsoft.com/office/drawing/2014/main" id="{3CFAFD48-BB4E-4825-AAD6-366A21491E2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45363" y="-836613"/>
                      <a:ext cx="49213" cy="117475"/>
                    </a:xfrm>
                    <a:custGeom>
                      <a:avLst/>
                      <a:gdLst>
                        <a:gd name="T0" fmla="*/ 0 w 3"/>
                        <a:gd name="T1" fmla="*/ 0 h 7"/>
                        <a:gd name="T2" fmla="*/ 3 w 3"/>
                        <a:gd name="T3" fmla="*/ 0 h 7"/>
                        <a:gd name="T4" fmla="*/ 3 w 3"/>
                        <a:gd name="T5" fmla="*/ 7 h 7"/>
                        <a:gd name="T6" fmla="*/ 0 w 3"/>
                        <a:gd name="T7" fmla="*/ 7 h 7"/>
                        <a:gd name="T8" fmla="*/ 0 w 3"/>
                        <a:gd name="T9" fmla="*/ 4 h 7"/>
                        <a:gd name="T10" fmla="*/ 0 w 3"/>
                        <a:gd name="T11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" h="7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3"/>
                            <a:pt x="3" y="5"/>
                            <a:pt x="3" y="7"/>
                          </a:cubicBezTo>
                          <a:cubicBezTo>
                            <a:pt x="2" y="7"/>
                            <a:pt x="0" y="7"/>
                            <a:pt x="0" y="7"/>
                          </a:cubicBezTo>
                          <a:cubicBezTo>
                            <a:pt x="0" y="6"/>
                            <a:pt x="0" y="5"/>
                            <a:pt x="0" y="4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0" name="Freeform 188">
                      <a:extLst>
                        <a:ext uri="{FF2B5EF4-FFF2-40B4-BE49-F238E27FC236}">
                          <a16:creationId xmlns:a16="http://schemas.microsoft.com/office/drawing/2014/main" id="{1414251E-BFF7-47C5-B7DC-D0CE2B22CC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94575" y="-836613"/>
                      <a:ext cx="115888" cy="117475"/>
                    </a:xfrm>
                    <a:custGeom>
                      <a:avLst/>
                      <a:gdLst>
                        <a:gd name="T0" fmla="*/ 0 w 7"/>
                        <a:gd name="T1" fmla="*/ 0 h 7"/>
                        <a:gd name="T2" fmla="*/ 7 w 7"/>
                        <a:gd name="T3" fmla="*/ 0 h 7"/>
                        <a:gd name="T4" fmla="*/ 7 w 7"/>
                        <a:gd name="T5" fmla="*/ 4 h 7"/>
                        <a:gd name="T6" fmla="*/ 4 w 7"/>
                        <a:gd name="T7" fmla="*/ 4 h 7"/>
                        <a:gd name="T8" fmla="*/ 3 w 7"/>
                        <a:gd name="T9" fmla="*/ 7 h 7"/>
                        <a:gd name="T10" fmla="*/ 0 w 7"/>
                        <a:gd name="T11" fmla="*/ 7 h 7"/>
                        <a:gd name="T12" fmla="*/ 0 w 7"/>
                        <a:gd name="T13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" h="7">
                          <a:moveTo>
                            <a:pt x="0" y="0"/>
                          </a:moveTo>
                          <a:cubicBezTo>
                            <a:pt x="2" y="0"/>
                            <a:pt x="5" y="0"/>
                            <a:pt x="7" y="0"/>
                          </a:cubicBezTo>
                          <a:cubicBezTo>
                            <a:pt x="7" y="2"/>
                            <a:pt x="7" y="3"/>
                            <a:pt x="7" y="4"/>
                          </a:cubicBezTo>
                          <a:cubicBezTo>
                            <a:pt x="6" y="4"/>
                            <a:pt x="5" y="4"/>
                            <a:pt x="4" y="4"/>
                          </a:cubicBezTo>
                          <a:cubicBezTo>
                            <a:pt x="3" y="4"/>
                            <a:pt x="4" y="6"/>
                            <a:pt x="3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ubicBezTo>
                            <a:pt x="0" y="5"/>
                            <a:pt x="0" y="3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1" name="Freeform 189">
                      <a:extLst>
                        <a:ext uri="{FF2B5EF4-FFF2-40B4-BE49-F238E27FC236}">
                          <a16:creationId xmlns:a16="http://schemas.microsoft.com/office/drawing/2014/main" id="{F0294F6E-0FD3-4EFB-8C03-95F1B6BED7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59675" y="-836613"/>
                      <a:ext cx="163513" cy="117475"/>
                    </a:xfrm>
                    <a:custGeom>
                      <a:avLst/>
                      <a:gdLst>
                        <a:gd name="T0" fmla="*/ 10 w 10"/>
                        <a:gd name="T1" fmla="*/ 4 h 7"/>
                        <a:gd name="T2" fmla="*/ 7 w 10"/>
                        <a:gd name="T3" fmla="*/ 4 h 7"/>
                        <a:gd name="T4" fmla="*/ 7 w 10"/>
                        <a:gd name="T5" fmla="*/ 7 h 7"/>
                        <a:gd name="T6" fmla="*/ 3 w 10"/>
                        <a:gd name="T7" fmla="*/ 7 h 7"/>
                        <a:gd name="T8" fmla="*/ 3 w 10"/>
                        <a:gd name="T9" fmla="*/ 4 h 7"/>
                        <a:gd name="T10" fmla="*/ 0 w 10"/>
                        <a:gd name="T11" fmla="*/ 4 h 7"/>
                        <a:gd name="T12" fmla="*/ 1 w 10"/>
                        <a:gd name="T13" fmla="*/ 0 h 7"/>
                        <a:gd name="T14" fmla="*/ 10 w 10"/>
                        <a:gd name="T15" fmla="*/ 0 h 7"/>
                        <a:gd name="T16" fmla="*/ 10 w 10"/>
                        <a:gd name="T17" fmla="*/ 4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0" h="7">
                          <a:moveTo>
                            <a:pt x="10" y="4"/>
                          </a:moveTo>
                          <a:cubicBezTo>
                            <a:pt x="9" y="4"/>
                            <a:pt x="8" y="4"/>
                            <a:pt x="7" y="4"/>
                          </a:cubicBezTo>
                          <a:cubicBezTo>
                            <a:pt x="7" y="4"/>
                            <a:pt x="7" y="6"/>
                            <a:pt x="7" y="7"/>
                          </a:cubicBezTo>
                          <a:cubicBezTo>
                            <a:pt x="6" y="7"/>
                            <a:pt x="5" y="7"/>
                            <a:pt x="3" y="7"/>
                          </a:cubicBezTo>
                          <a:cubicBezTo>
                            <a:pt x="3" y="6"/>
                            <a:pt x="3" y="5"/>
                            <a:pt x="3" y="4"/>
                          </a:cubicBezTo>
                          <a:cubicBezTo>
                            <a:pt x="3" y="3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1" y="0"/>
                          </a:cubicBezTo>
                          <a:cubicBezTo>
                            <a:pt x="4" y="0"/>
                            <a:pt x="7" y="0"/>
                            <a:pt x="10" y="0"/>
                          </a:cubicBezTo>
                          <a:cubicBezTo>
                            <a:pt x="10" y="2"/>
                            <a:pt x="10" y="3"/>
                            <a:pt x="10" y="4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2" name="Freeform 190">
                      <a:extLst>
                        <a:ext uri="{FF2B5EF4-FFF2-40B4-BE49-F238E27FC236}">
                          <a16:creationId xmlns:a16="http://schemas.microsoft.com/office/drawing/2014/main" id="{A0939558-8F52-4559-AFF3-4938A80812A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72400" y="-836613"/>
                      <a:ext cx="65088" cy="66675"/>
                    </a:xfrm>
                    <a:custGeom>
                      <a:avLst/>
                      <a:gdLst>
                        <a:gd name="T0" fmla="*/ 4 w 4"/>
                        <a:gd name="T1" fmla="*/ 4 h 4"/>
                        <a:gd name="T2" fmla="*/ 1 w 4"/>
                        <a:gd name="T3" fmla="*/ 4 h 4"/>
                        <a:gd name="T4" fmla="*/ 1 w 4"/>
                        <a:gd name="T5" fmla="*/ 0 h 4"/>
                        <a:gd name="T6" fmla="*/ 4 w 4"/>
                        <a:gd name="T7" fmla="*/ 0 h 4"/>
                        <a:gd name="T8" fmla="*/ 4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cubicBezTo>
                            <a:pt x="3" y="4"/>
                            <a:pt x="2" y="4"/>
                            <a:pt x="1" y="4"/>
                          </a:cubicBezTo>
                          <a:cubicBezTo>
                            <a:pt x="1" y="3"/>
                            <a:pt x="0" y="1"/>
                            <a:pt x="1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3" name="Freeform 191">
                      <a:extLst>
                        <a:ext uri="{FF2B5EF4-FFF2-40B4-BE49-F238E27FC236}">
                          <a16:creationId xmlns:a16="http://schemas.microsoft.com/office/drawing/2014/main" id="{9154A35F-DE69-45CC-9DBF-1CAFDBB7FDC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6700" y="-836613"/>
                      <a:ext cx="65088" cy="66675"/>
                    </a:xfrm>
                    <a:custGeom>
                      <a:avLst/>
                      <a:gdLst>
                        <a:gd name="T0" fmla="*/ 4 w 4"/>
                        <a:gd name="T1" fmla="*/ 4 h 4"/>
                        <a:gd name="T2" fmla="*/ 0 w 4"/>
                        <a:gd name="T3" fmla="*/ 4 h 4"/>
                        <a:gd name="T4" fmla="*/ 1 w 4"/>
                        <a:gd name="T5" fmla="*/ 0 h 4"/>
                        <a:gd name="T6" fmla="*/ 4 w 4"/>
                        <a:gd name="T7" fmla="*/ 0 h 4"/>
                        <a:gd name="T8" fmla="*/ 4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1" y="3"/>
                            <a:pt x="0" y="1"/>
                            <a:pt x="1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4" name="Freeform 192">
                      <a:extLst>
                        <a:ext uri="{FF2B5EF4-FFF2-40B4-BE49-F238E27FC236}">
                          <a16:creationId xmlns:a16="http://schemas.microsoft.com/office/drawing/2014/main" id="{9959DAC6-A368-44B4-AA1B-07C4A9A2C7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01000" y="-836613"/>
                      <a:ext cx="49213" cy="66675"/>
                    </a:xfrm>
                    <a:custGeom>
                      <a:avLst/>
                      <a:gdLst>
                        <a:gd name="T0" fmla="*/ 3 w 3"/>
                        <a:gd name="T1" fmla="*/ 4 h 4"/>
                        <a:gd name="T2" fmla="*/ 0 w 3"/>
                        <a:gd name="T3" fmla="*/ 4 h 4"/>
                        <a:gd name="T4" fmla="*/ 1 w 3"/>
                        <a:gd name="T5" fmla="*/ 0 h 4"/>
                        <a:gd name="T6" fmla="*/ 3 w 3"/>
                        <a:gd name="T7" fmla="*/ 0 h 4"/>
                        <a:gd name="T8" fmla="*/ 3 w 3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3" y="4"/>
                          </a:move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1"/>
                            <a:pt x="1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2"/>
                            <a:pt x="3" y="3"/>
                            <a:pt x="3" y="4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5" name="Freeform 193">
                      <a:extLst>
                        <a:ext uri="{FF2B5EF4-FFF2-40B4-BE49-F238E27FC236}">
                          <a16:creationId xmlns:a16="http://schemas.microsoft.com/office/drawing/2014/main" id="{7CD6246B-8B9F-4CB6-B27F-BBBB4D81D5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99425" y="-836613"/>
                      <a:ext cx="65088" cy="66675"/>
                    </a:xfrm>
                    <a:custGeom>
                      <a:avLst/>
                      <a:gdLst>
                        <a:gd name="T0" fmla="*/ 4 w 4"/>
                        <a:gd name="T1" fmla="*/ 4 h 4"/>
                        <a:gd name="T2" fmla="*/ 1 w 4"/>
                        <a:gd name="T3" fmla="*/ 4 h 4"/>
                        <a:gd name="T4" fmla="*/ 1 w 4"/>
                        <a:gd name="T5" fmla="*/ 0 h 4"/>
                        <a:gd name="T6" fmla="*/ 4 w 4"/>
                        <a:gd name="T7" fmla="*/ 0 h 4"/>
                        <a:gd name="T8" fmla="*/ 4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cubicBezTo>
                            <a:pt x="3" y="4"/>
                            <a:pt x="2" y="4"/>
                            <a:pt x="1" y="4"/>
                          </a:cubicBezTo>
                          <a:cubicBezTo>
                            <a:pt x="1" y="3"/>
                            <a:pt x="0" y="1"/>
                            <a:pt x="1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6" name="Freeform 194">
                      <a:extLst>
                        <a:ext uri="{FF2B5EF4-FFF2-40B4-BE49-F238E27FC236}">
                          <a16:creationId xmlns:a16="http://schemas.microsoft.com/office/drawing/2014/main" id="{3674F56C-42D0-4217-8FA3-DBE92902C5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13725" y="-836613"/>
                      <a:ext cx="65088" cy="66675"/>
                    </a:xfrm>
                    <a:custGeom>
                      <a:avLst/>
                      <a:gdLst>
                        <a:gd name="T0" fmla="*/ 0 w 4"/>
                        <a:gd name="T1" fmla="*/ 4 h 4"/>
                        <a:gd name="T2" fmla="*/ 1 w 4"/>
                        <a:gd name="T3" fmla="*/ 0 h 4"/>
                        <a:gd name="T4" fmla="*/ 4 w 4"/>
                        <a:gd name="T5" fmla="*/ 1 h 4"/>
                        <a:gd name="T6" fmla="*/ 4 w 4"/>
                        <a:gd name="T7" fmla="*/ 4 h 4"/>
                        <a:gd name="T8" fmla="*/ 0 w 4"/>
                        <a:gd name="T9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4"/>
                          </a:moveTo>
                          <a:cubicBezTo>
                            <a:pt x="1" y="3"/>
                            <a:pt x="0" y="1"/>
                            <a:pt x="1" y="0"/>
                          </a:cubicBezTo>
                          <a:cubicBezTo>
                            <a:pt x="2" y="1"/>
                            <a:pt x="3" y="0"/>
                            <a:pt x="4" y="1"/>
                          </a:cubicBezTo>
                          <a:cubicBezTo>
                            <a:pt x="4" y="2"/>
                            <a:pt x="4" y="3"/>
                            <a:pt x="4" y="4"/>
                          </a:cubicBezTo>
                          <a:cubicBezTo>
                            <a:pt x="3" y="4"/>
                            <a:pt x="1" y="4"/>
                            <a:pt x="0" y="4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7" name="Freeform 195">
                      <a:extLst>
                        <a:ext uri="{FF2B5EF4-FFF2-40B4-BE49-F238E27FC236}">
                          <a16:creationId xmlns:a16="http://schemas.microsoft.com/office/drawing/2014/main" id="{C5BF50B3-0AA5-423C-A70A-C37CF9EFE8D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43788" y="-769938"/>
                      <a:ext cx="66675" cy="50800"/>
                    </a:xfrm>
                    <a:custGeom>
                      <a:avLst/>
                      <a:gdLst>
                        <a:gd name="T0" fmla="*/ 4 w 4"/>
                        <a:gd name="T1" fmla="*/ 0 h 3"/>
                        <a:gd name="T2" fmla="*/ 4 w 4"/>
                        <a:gd name="T3" fmla="*/ 3 h 3"/>
                        <a:gd name="T4" fmla="*/ 0 w 4"/>
                        <a:gd name="T5" fmla="*/ 3 h 3"/>
                        <a:gd name="T6" fmla="*/ 1 w 4"/>
                        <a:gd name="T7" fmla="*/ 0 h 3"/>
                        <a:gd name="T8" fmla="*/ 4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4" y="0"/>
                          </a:move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2" y="3"/>
                            <a:pt x="0" y="3"/>
                          </a:cubicBezTo>
                          <a:cubicBezTo>
                            <a:pt x="1" y="2"/>
                            <a:pt x="0" y="0"/>
                            <a:pt x="1" y="0"/>
                          </a:cubicBezTo>
                          <a:cubicBezTo>
                            <a:pt x="2" y="0"/>
                            <a:pt x="3" y="0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8" name="Freeform 196">
                      <a:extLst>
                        <a:ext uri="{FF2B5EF4-FFF2-40B4-BE49-F238E27FC236}">
                          <a16:creationId xmlns:a16="http://schemas.microsoft.com/office/drawing/2014/main" id="{338ED40D-FC44-4FD1-87DC-8E904B49231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43788" y="-769938"/>
                      <a:ext cx="163513" cy="117475"/>
                    </a:xfrm>
                    <a:custGeom>
                      <a:avLst/>
                      <a:gdLst>
                        <a:gd name="T0" fmla="*/ 4 w 10"/>
                        <a:gd name="T1" fmla="*/ 0 h 7"/>
                        <a:gd name="T2" fmla="*/ 7 w 10"/>
                        <a:gd name="T3" fmla="*/ 0 h 7"/>
                        <a:gd name="T4" fmla="*/ 7 w 10"/>
                        <a:gd name="T5" fmla="*/ 3 h 7"/>
                        <a:gd name="T6" fmla="*/ 10 w 10"/>
                        <a:gd name="T7" fmla="*/ 3 h 7"/>
                        <a:gd name="T8" fmla="*/ 10 w 10"/>
                        <a:gd name="T9" fmla="*/ 7 h 7"/>
                        <a:gd name="T10" fmla="*/ 7 w 10"/>
                        <a:gd name="T11" fmla="*/ 7 h 7"/>
                        <a:gd name="T12" fmla="*/ 4 w 10"/>
                        <a:gd name="T13" fmla="*/ 7 h 7"/>
                        <a:gd name="T14" fmla="*/ 0 w 10"/>
                        <a:gd name="T15" fmla="*/ 7 h 7"/>
                        <a:gd name="T16" fmla="*/ 0 w 10"/>
                        <a:gd name="T17" fmla="*/ 3 h 7"/>
                        <a:gd name="T18" fmla="*/ 4 w 10"/>
                        <a:gd name="T19" fmla="*/ 3 h 7"/>
                        <a:gd name="T20" fmla="*/ 4 w 10"/>
                        <a:gd name="T21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0" h="7">
                          <a:moveTo>
                            <a:pt x="4" y="0"/>
                          </a:move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1"/>
                            <a:pt x="7" y="2"/>
                            <a:pt x="7" y="3"/>
                          </a:cubicBezTo>
                          <a:cubicBezTo>
                            <a:pt x="8" y="3"/>
                            <a:pt x="9" y="3"/>
                            <a:pt x="10" y="3"/>
                          </a:cubicBezTo>
                          <a:cubicBezTo>
                            <a:pt x="10" y="4"/>
                            <a:pt x="10" y="5"/>
                            <a:pt x="10" y="7"/>
                          </a:cubicBezTo>
                          <a:cubicBezTo>
                            <a:pt x="9" y="7"/>
                            <a:pt x="8" y="7"/>
                            <a:pt x="7" y="7"/>
                          </a:cubicBezTo>
                          <a:cubicBezTo>
                            <a:pt x="6" y="7"/>
                            <a:pt x="5" y="7"/>
                            <a:pt x="4" y="7"/>
                          </a:cubicBezTo>
                          <a:cubicBezTo>
                            <a:pt x="3" y="7"/>
                            <a:pt x="2" y="7"/>
                            <a:pt x="0" y="7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2" y="3"/>
                            <a:pt x="3" y="3"/>
                            <a:pt x="4" y="3"/>
                          </a:cubicBezTo>
                          <a:cubicBezTo>
                            <a:pt x="4" y="2"/>
                            <a:pt x="4" y="1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9" name="Freeform 197">
                      <a:extLst>
                        <a:ext uri="{FF2B5EF4-FFF2-40B4-BE49-F238E27FC236}">
                          <a16:creationId xmlns:a16="http://schemas.microsoft.com/office/drawing/2014/main" id="{7668BE5C-B159-485B-8CED-959BF1B36C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59675" y="-785813"/>
                      <a:ext cx="47625" cy="66675"/>
                    </a:xfrm>
                    <a:custGeom>
                      <a:avLst/>
                      <a:gdLst>
                        <a:gd name="T0" fmla="*/ 0 w 3"/>
                        <a:gd name="T1" fmla="*/ 1 h 4"/>
                        <a:gd name="T2" fmla="*/ 3 w 3"/>
                        <a:gd name="T3" fmla="*/ 1 h 4"/>
                        <a:gd name="T4" fmla="*/ 3 w 3"/>
                        <a:gd name="T5" fmla="*/ 4 h 4"/>
                        <a:gd name="T6" fmla="*/ 0 w 3"/>
                        <a:gd name="T7" fmla="*/ 4 h 4"/>
                        <a:gd name="T8" fmla="*/ 0 w 3"/>
                        <a:gd name="T9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0" y="1"/>
                          </a:moveTo>
                          <a:cubicBezTo>
                            <a:pt x="1" y="1"/>
                            <a:pt x="3" y="0"/>
                            <a:pt x="3" y="1"/>
                          </a:cubicBezTo>
                          <a:cubicBezTo>
                            <a:pt x="3" y="2"/>
                            <a:pt x="3" y="3"/>
                            <a:pt x="3" y="4"/>
                          </a:cubicBezTo>
                          <a:cubicBezTo>
                            <a:pt x="2" y="4"/>
                            <a:pt x="1" y="4"/>
                            <a:pt x="0" y="4"/>
                          </a:cubicBezTo>
                          <a:cubicBezTo>
                            <a:pt x="0" y="3"/>
                            <a:pt x="0" y="2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0" name="Freeform 198">
                      <a:extLst>
                        <a:ext uri="{FF2B5EF4-FFF2-40B4-BE49-F238E27FC236}">
                          <a16:creationId xmlns:a16="http://schemas.microsoft.com/office/drawing/2014/main" id="{DF88D097-A686-44EC-B2C9-67E2ED6883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73975" y="-769938"/>
                      <a:ext cx="49213" cy="50800"/>
                    </a:xfrm>
                    <a:custGeom>
                      <a:avLst/>
                      <a:gdLst>
                        <a:gd name="T0" fmla="*/ 3 w 3"/>
                        <a:gd name="T1" fmla="*/ 0 h 3"/>
                        <a:gd name="T2" fmla="*/ 3 w 3"/>
                        <a:gd name="T3" fmla="*/ 3 h 3"/>
                        <a:gd name="T4" fmla="*/ 0 w 3"/>
                        <a:gd name="T5" fmla="*/ 3 h 3"/>
                        <a:gd name="T6" fmla="*/ 0 w 3"/>
                        <a:gd name="T7" fmla="*/ 0 h 3"/>
                        <a:gd name="T8" fmla="*/ 3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3" y="0"/>
                          </a:move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0"/>
                            <a:pt x="0" y="0"/>
                          </a:cubicBezTo>
                          <a:cubicBezTo>
                            <a:pt x="1" y="0"/>
                            <a:pt x="2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1" name="Freeform 199">
                      <a:extLst>
                        <a:ext uri="{FF2B5EF4-FFF2-40B4-BE49-F238E27FC236}">
                          <a16:creationId xmlns:a16="http://schemas.microsoft.com/office/drawing/2014/main" id="{11217276-C711-4B48-9250-47E2B2D929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73975" y="-769938"/>
                      <a:ext cx="163513" cy="117475"/>
                    </a:xfrm>
                    <a:custGeom>
                      <a:avLst/>
                      <a:gdLst>
                        <a:gd name="T0" fmla="*/ 3 w 10"/>
                        <a:gd name="T1" fmla="*/ 0 h 7"/>
                        <a:gd name="T2" fmla="*/ 7 w 10"/>
                        <a:gd name="T3" fmla="*/ 0 h 7"/>
                        <a:gd name="T4" fmla="*/ 7 w 10"/>
                        <a:gd name="T5" fmla="*/ 3 h 7"/>
                        <a:gd name="T6" fmla="*/ 10 w 10"/>
                        <a:gd name="T7" fmla="*/ 3 h 7"/>
                        <a:gd name="T8" fmla="*/ 10 w 10"/>
                        <a:gd name="T9" fmla="*/ 7 h 7"/>
                        <a:gd name="T10" fmla="*/ 7 w 10"/>
                        <a:gd name="T11" fmla="*/ 7 h 7"/>
                        <a:gd name="T12" fmla="*/ 3 w 10"/>
                        <a:gd name="T13" fmla="*/ 7 h 7"/>
                        <a:gd name="T14" fmla="*/ 0 w 10"/>
                        <a:gd name="T15" fmla="*/ 7 h 7"/>
                        <a:gd name="T16" fmla="*/ 0 w 10"/>
                        <a:gd name="T17" fmla="*/ 3 h 7"/>
                        <a:gd name="T18" fmla="*/ 3 w 10"/>
                        <a:gd name="T19" fmla="*/ 3 h 7"/>
                        <a:gd name="T20" fmla="*/ 3 w 10"/>
                        <a:gd name="T21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0" h="7">
                          <a:moveTo>
                            <a:pt x="3" y="0"/>
                          </a:moveTo>
                          <a:cubicBezTo>
                            <a:pt x="4" y="0"/>
                            <a:pt x="5" y="0"/>
                            <a:pt x="7" y="0"/>
                          </a:cubicBezTo>
                          <a:cubicBezTo>
                            <a:pt x="7" y="1"/>
                            <a:pt x="7" y="2"/>
                            <a:pt x="7" y="3"/>
                          </a:cubicBezTo>
                          <a:cubicBezTo>
                            <a:pt x="8" y="3"/>
                            <a:pt x="9" y="3"/>
                            <a:pt x="10" y="3"/>
                          </a:cubicBezTo>
                          <a:cubicBezTo>
                            <a:pt x="10" y="4"/>
                            <a:pt x="10" y="5"/>
                            <a:pt x="10" y="7"/>
                          </a:cubicBezTo>
                          <a:cubicBezTo>
                            <a:pt x="9" y="7"/>
                            <a:pt x="8" y="7"/>
                            <a:pt x="7" y="7"/>
                          </a:cubicBezTo>
                          <a:cubicBezTo>
                            <a:pt x="5" y="7"/>
                            <a:pt x="4" y="7"/>
                            <a:pt x="3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2" y="3"/>
                            <a:pt x="3" y="3"/>
                          </a:cubicBezTo>
                          <a:cubicBezTo>
                            <a:pt x="3" y="2"/>
                            <a:pt x="3" y="1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2" name="Freeform 200">
                      <a:extLst>
                        <a:ext uri="{FF2B5EF4-FFF2-40B4-BE49-F238E27FC236}">
                          <a16:creationId xmlns:a16="http://schemas.microsoft.com/office/drawing/2014/main" id="{73E9F0B9-963F-480C-866B-1EE59F38838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88275" y="-769938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3" name="Freeform 201">
                      <a:extLst>
                        <a:ext uri="{FF2B5EF4-FFF2-40B4-BE49-F238E27FC236}">
                          <a16:creationId xmlns:a16="http://schemas.microsoft.com/office/drawing/2014/main" id="{22F00333-B39C-4D79-A70F-0375B81045F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37488" y="-769938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4" name="Freeform 202">
                      <a:extLst>
                        <a:ext uri="{FF2B5EF4-FFF2-40B4-BE49-F238E27FC236}">
                          <a16:creationId xmlns:a16="http://schemas.microsoft.com/office/drawing/2014/main" id="{F5176F5F-DC93-40B2-BEDF-B7D4424BEC1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6700" y="-769938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5" name="Freeform 203">
                      <a:extLst>
                        <a:ext uri="{FF2B5EF4-FFF2-40B4-BE49-F238E27FC236}">
                          <a16:creationId xmlns:a16="http://schemas.microsoft.com/office/drawing/2014/main" id="{6E726B25-A66F-41CC-9B07-2AA5C935DCE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6700" y="-769938"/>
                      <a:ext cx="163513" cy="117475"/>
                    </a:xfrm>
                    <a:custGeom>
                      <a:avLst/>
                      <a:gdLst>
                        <a:gd name="T0" fmla="*/ 4 w 10"/>
                        <a:gd name="T1" fmla="*/ 0 h 7"/>
                        <a:gd name="T2" fmla="*/ 7 w 10"/>
                        <a:gd name="T3" fmla="*/ 0 h 7"/>
                        <a:gd name="T4" fmla="*/ 7 w 10"/>
                        <a:gd name="T5" fmla="*/ 3 h 7"/>
                        <a:gd name="T6" fmla="*/ 10 w 10"/>
                        <a:gd name="T7" fmla="*/ 3 h 7"/>
                        <a:gd name="T8" fmla="*/ 10 w 10"/>
                        <a:gd name="T9" fmla="*/ 7 h 7"/>
                        <a:gd name="T10" fmla="*/ 7 w 10"/>
                        <a:gd name="T11" fmla="*/ 7 h 7"/>
                        <a:gd name="T12" fmla="*/ 4 w 10"/>
                        <a:gd name="T13" fmla="*/ 7 h 7"/>
                        <a:gd name="T14" fmla="*/ 0 w 10"/>
                        <a:gd name="T15" fmla="*/ 7 h 7"/>
                        <a:gd name="T16" fmla="*/ 0 w 10"/>
                        <a:gd name="T17" fmla="*/ 3 h 7"/>
                        <a:gd name="T18" fmla="*/ 4 w 10"/>
                        <a:gd name="T19" fmla="*/ 3 h 7"/>
                        <a:gd name="T20" fmla="*/ 4 w 10"/>
                        <a:gd name="T21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0" h="7">
                          <a:moveTo>
                            <a:pt x="4" y="0"/>
                          </a:moveTo>
                          <a:cubicBezTo>
                            <a:pt x="5" y="0"/>
                            <a:pt x="6" y="0"/>
                            <a:pt x="7" y="0"/>
                          </a:cubicBezTo>
                          <a:cubicBezTo>
                            <a:pt x="7" y="1"/>
                            <a:pt x="7" y="2"/>
                            <a:pt x="7" y="3"/>
                          </a:cubicBezTo>
                          <a:cubicBezTo>
                            <a:pt x="8" y="3"/>
                            <a:pt x="9" y="3"/>
                            <a:pt x="10" y="3"/>
                          </a:cubicBezTo>
                          <a:cubicBezTo>
                            <a:pt x="10" y="4"/>
                            <a:pt x="10" y="5"/>
                            <a:pt x="10" y="7"/>
                          </a:cubicBezTo>
                          <a:cubicBezTo>
                            <a:pt x="9" y="7"/>
                            <a:pt x="8" y="7"/>
                            <a:pt x="7" y="7"/>
                          </a:cubicBezTo>
                          <a:cubicBezTo>
                            <a:pt x="6" y="7"/>
                            <a:pt x="5" y="7"/>
                            <a:pt x="4" y="7"/>
                          </a:cubicBezTo>
                          <a:cubicBezTo>
                            <a:pt x="2" y="7"/>
                            <a:pt x="1" y="7"/>
                            <a:pt x="0" y="7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2" y="3"/>
                            <a:pt x="4" y="3"/>
                          </a:cubicBezTo>
                          <a:cubicBezTo>
                            <a:pt x="4" y="2"/>
                            <a:pt x="4" y="1"/>
                            <a:pt x="4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6" name="Freeform 204">
                      <a:extLst>
                        <a:ext uri="{FF2B5EF4-FFF2-40B4-BE49-F238E27FC236}">
                          <a16:creationId xmlns:a16="http://schemas.microsoft.com/office/drawing/2014/main" id="{BAEAD3ED-6F86-49D3-A732-3B4B15C1C66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01000" y="-769938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7" name="Freeform 205">
                      <a:extLst>
                        <a:ext uri="{FF2B5EF4-FFF2-40B4-BE49-F238E27FC236}">
                          <a16:creationId xmlns:a16="http://schemas.microsoft.com/office/drawing/2014/main" id="{54B6DDEC-F418-4D57-AC0A-3BDA1B04D9E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50213" y="-769938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" name="Freeform 206">
                      <a:extLst>
                        <a:ext uri="{FF2B5EF4-FFF2-40B4-BE49-F238E27FC236}">
                          <a16:creationId xmlns:a16="http://schemas.microsoft.com/office/drawing/2014/main" id="{75B5481B-6CCF-4CE0-B795-80F0E09E826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15300" y="-769938"/>
                      <a:ext cx="49213" cy="50800"/>
                    </a:xfrm>
                    <a:custGeom>
                      <a:avLst/>
                      <a:gdLst>
                        <a:gd name="T0" fmla="*/ 0 w 3"/>
                        <a:gd name="T1" fmla="*/ 0 h 3"/>
                        <a:gd name="T2" fmla="*/ 3 w 3"/>
                        <a:gd name="T3" fmla="*/ 0 h 3"/>
                        <a:gd name="T4" fmla="*/ 3 w 3"/>
                        <a:gd name="T5" fmla="*/ 3 h 3"/>
                        <a:gd name="T6" fmla="*/ 0 w 3"/>
                        <a:gd name="T7" fmla="*/ 3 h 3"/>
                        <a:gd name="T8" fmla="*/ 0 w 3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3">
                          <a:moveTo>
                            <a:pt x="0" y="0"/>
                          </a:moveTo>
                          <a:cubicBezTo>
                            <a:pt x="1" y="0"/>
                            <a:pt x="2" y="0"/>
                            <a:pt x="3" y="0"/>
                          </a:cubicBezTo>
                          <a:cubicBezTo>
                            <a:pt x="3" y="1"/>
                            <a:pt x="3" y="2"/>
                            <a:pt x="3" y="3"/>
                          </a:cubicBezTo>
                          <a:cubicBezTo>
                            <a:pt x="2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" name="Freeform 207">
                      <a:extLst>
                        <a:ext uri="{FF2B5EF4-FFF2-40B4-BE49-F238E27FC236}">
                          <a16:creationId xmlns:a16="http://schemas.microsoft.com/office/drawing/2014/main" id="{473A8465-C4D8-419E-BC54-B3B26C17EF1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15300" y="-769938"/>
                      <a:ext cx="98425" cy="117475"/>
                    </a:xfrm>
                    <a:custGeom>
                      <a:avLst/>
                      <a:gdLst>
                        <a:gd name="T0" fmla="*/ 3 w 6"/>
                        <a:gd name="T1" fmla="*/ 0 h 7"/>
                        <a:gd name="T2" fmla="*/ 6 w 6"/>
                        <a:gd name="T3" fmla="*/ 0 h 7"/>
                        <a:gd name="T4" fmla="*/ 6 w 6"/>
                        <a:gd name="T5" fmla="*/ 7 h 7"/>
                        <a:gd name="T6" fmla="*/ 0 w 6"/>
                        <a:gd name="T7" fmla="*/ 7 h 7"/>
                        <a:gd name="T8" fmla="*/ 0 w 6"/>
                        <a:gd name="T9" fmla="*/ 3 h 7"/>
                        <a:gd name="T10" fmla="*/ 3 w 6"/>
                        <a:gd name="T11" fmla="*/ 3 h 7"/>
                        <a:gd name="T12" fmla="*/ 3 w 6"/>
                        <a:gd name="T13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6" h="7">
                          <a:moveTo>
                            <a:pt x="3" y="0"/>
                          </a:moveTo>
                          <a:cubicBezTo>
                            <a:pt x="4" y="0"/>
                            <a:pt x="5" y="0"/>
                            <a:pt x="6" y="0"/>
                          </a:cubicBezTo>
                          <a:cubicBezTo>
                            <a:pt x="6" y="2"/>
                            <a:pt x="6" y="4"/>
                            <a:pt x="6" y="7"/>
                          </a:cubicBezTo>
                          <a:cubicBezTo>
                            <a:pt x="4" y="7"/>
                            <a:pt x="2" y="7"/>
                            <a:pt x="0" y="7"/>
                          </a:cubicBezTo>
                          <a:cubicBezTo>
                            <a:pt x="0" y="5"/>
                            <a:pt x="0" y="4"/>
                            <a:pt x="0" y="3"/>
                          </a:cubicBezTo>
                          <a:cubicBezTo>
                            <a:pt x="1" y="3"/>
                            <a:pt x="2" y="3"/>
                            <a:pt x="3" y="3"/>
                          </a:cubicBezTo>
                          <a:cubicBezTo>
                            <a:pt x="3" y="2"/>
                            <a:pt x="3" y="1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B3867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1" name="Freeform 209">
                      <a:extLst>
                        <a:ext uri="{FF2B5EF4-FFF2-40B4-BE49-F238E27FC236}">
                          <a16:creationId xmlns:a16="http://schemas.microsoft.com/office/drawing/2014/main" id="{F76C74EB-5DDF-460F-BFDB-81B21B95ED2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18338" y="-719138"/>
                      <a:ext cx="1031875" cy="168275"/>
                    </a:xfrm>
                    <a:custGeom>
                      <a:avLst/>
                      <a:gdLst>
                        <a:gd name="T0" fmla="*/ 23 w 63"/>
                        <a:gd name="T1" fmla="*/ 0 h 10"/>
                        <a:gd name="T2" fmla="*/ 26 w 63"/>
                        <a:gd name="T3" fmla="*/ 0 h 10"/>
                        <a:gd name="T4" fmla="*/ 26 w 63"/>
                        <a:gd name="T5" fmla="*/ 4 h 10"/>
                        <a:gd name="T6" fmla="*/ 26 w 63"/>
                        <a:gd name="T7" fmla="*/ 6 h 10"/>
                        <a:gd name="T8" fmla="*/ 30 w 63"/>
                        <a:gd name="T9" fmla="*/ 7 h 10"/>
                        <a:gd name="T10" fmla="*/ 30 w 63"/>
                        <a:gd name="T11" fmla="*/ 4 h 10"/>
                        <a:gd name="T12" fmla="*/ 33 w 63"/>
                        <a:gd name="T13" fmla="*/ 4 h 10"/>
                        <a:gd name="T14" fmla="*/ 33 w 63"/>
                        <a:gd name="T15" fmla="*/ 7 h 10"/>
                        <a:gd name="T16" fmla="*/ 36 w 63"/>
                        <a:gd name="T17" fmla="*/ 7 h 10"/>
                        <a:gd name="T18" fmla="*/ 36 w 63"/>
                        <a:gd name="T19" fmla="*/ 4 h 10"/>
                        <a:gd name="T20" fmla="*/ 36 w 63"/>
                        <a:gd name="T21" fmla="*/ 0 h 10"/>
                        <a:gd name="T22" fmla="*/ 40 w 63"/>
                        <a:gd name="T23" fmla="*/ 0 h 10"/>
                        <a:gd name="T24" fmla="*/ 40 w 63"/>
                        <a:gd name="T25" fmla="*/ 4 h 10"/>
                        <a:gd name="T26" fmla="*/ 40 w 63"/>
                        <a:gd name="T27" fmla="*/ 6 h 10"/>
                        <a:gd name="T28" fmla="*/ 43 w 63"/>
                        <a:gd name="T29" fmla="*/ 7 h 10"/>
                        <a:gd name="T30" fmla="*/ 43 w 63"/>
                        <a:gd name="T31" fmla="*/ 4 h 10"/>
                        <a:gd name="T32" fmla="*/ 47 w 63"/>
                        <a:gd name="T33" fmla="*/ 4 h 10"/>
                        <a:gd name="T34" fmla="*/ 47 w 63"/>
                        <a:gd name="T35" fmla="*/ 7 h 10"/>
                        <a:gd name="T36" fmla="*/ 50 w 63"/>
                        <a:gd name="T37" fmla="*/ 7 h 10"/>
                        <a:gd name="T38" fmla="*/ 50 w 63"/>
                        <a:gd name="T39" fmla="*/ 4 h 10"/>
                        <a:gd name="T40" fmla="*/ 50 w 63"/>
                        <a:gd name="T41" fmla="*/ 0 h 10"/>
                        <a:gd name="T42" fmla="*/ 53 w 63"/>
                        <a:gd name="T43" fmla="*/ 0 h 10"/>
                        <a:gd name="T44" fmla="*/ 53 w 63"/>
                        <a:gd name="T45" fmla="*/ 4 h 10"/>
                        <a:gd name="T46" fmla="*/ 53 w 63"/>
                        <a:gd name="T47" fmla="*/ 6 h 10"/>
                        <a:gd name="T48" fmla="*/ 56 w 63"/>
                        <a:gd name="T49" fmla="*/ 7 h 10"/>
                        <a:gd name="T50" fmla="*/ 57 w 63"/>
                        <a:gd name="T51" fmla="*/ 4 h 10"/>
                        <a:gd name="T52" fmla="*/ 60 w 63"/>
                        <a:gd name="T53" fmla="*/ 4 h 10"/>
                        <a:gd name="T54" fmla="*/ 60 w 63"/>
                        <a:gd name="T55" fmla="*/ 6 h 10"/>
                        <a:gd name="T56" fmla="*/ 63 w 63"/>
                        <a:gd name="T57" fmla="*/ 7 h 10"/>
                        <a:gd name="T58" fmla="*/ 63 w 63"/>
                        <a:gd name="T59" fmla="*/ 10 h 10"/>
                        <a:gd name="T60" fmla="*/ 0 w 63"/>
                        <a:gd name="T61" fmla="*/ 10 h 10"/>
                        <a:gd name="T62" fmla="*/ 0 w 63"/>
                        <a:gd name="T63" fmla="*/ 7 h 10"/>
                        <a:gd name="T64" fmla="*/ 3 w 63"/>
                        <a:gd name="T65" fmla="*/ 7 h 10"/>
                        <a:gd name="T66" fmla="*/ 10 w 63"/>
                        <a:gd name="T67" fmla="*/ 7 h 10"/>
                        <a:gd name="T68" fmla="*/ 10 w 63"/>
                        <a:gd name="T69" fmla="*/ 4 h 10"/>
                        <a:gd name="T70" fmla="*/ 13 w 63"/>
                        <a:gd name="T71" fmla="*/ 4 h 10"/>
                        <a:gd name="T72" fmla="*/ 13 w 63"/>
                        <a:gd name="T73" fmla="*/ 7 h 10"/>
                        <a:gd name="T74" fmla="*/ 16 w 63"/>
                        <a:gd name="T75" fmla="*/ 7 h 10"/>
                        <a:gd name="T76" fmla="*/ 16 w 63"/>
                        <a:gd name="T77" fmla="*/ 4 h 10"/>
                        <a:gd name="T78" fmla="*/ 20 w 63"/>
                        <a:gd name="T79" fmla="*/ 4 h 10"/>
                        <a:gd name="T80" fmla="*/ 20 w 63"/>
                        <a:gd name="T81" fmla="*/ 7 h 10"/>
                        <a:gd name="T82" fmla="*/ 23 w 63"/>
                        <a:gd name="T83" fmla="*/ 7 h 10"/>
                        <a:gd name="T84" fmla="*/ 23 w 63"/>
                        <a:gd name="T85" fmla="*/ 4 h 10"/>
                        <a:gd name="T86" fmla="*/ 23 w 63"/>
                        <a:gd name="T87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63" h="10">
                          <a:moveTo>
                            <a:pt x="23" y="0"/>
                          </a:moveTo>
                          <a:cubicBezTo>
                            <a:pt x="24" y="0"/>
                            <a:pt x="25" y="0"/>
                            <a:pt x="26" y="0"/>
                          </a:cubicBezTo>
                          <a:cubicBezTo>
                            <a:pt x="26" y="1"/>
                            <a:pt x="26" y="2"/>
                            <a:pt x="26" y="4"/>
                          </a:cubicBezTo>
                          <a:cubicBezTo>
                            <a:pt x="26" y="4"/>
                            <a:pt x="26" y="5"/>
                            <a:pt x="26" y="6"/>
                          </a:cubicBezTo>
                          <a:cubicBezTo>
                            <a:pt x="27" y="7"/>
                            <a:pt x="29" y="6"/>
                            <a:pt x="30" y="7"/>
                          </a:cubicBezTo>
                          <a:cubicBezTo>
                            <a:pt x="31" y="6"/>
                            <a:pt x="30" y="4"/>
                            <a:pt x="30" y="4"/>
                          </a:cubicBezTo>
                          <a:cubicBezTo>
                            <a:pt x="31" y="4"/>
                            <a:pt x="32" y="4"/>
                            <a:pt x="33" y="4"/>
                          </a:cubicBezTo>
                          <a:cubicBezTo>
                            <a:pt x="33" y="5"/>
                            <a:pt x="33" y="6"/>
                            <a:pt x="33" y="7"/>
                          </a:cubicBezTo>
                          <a:cubicBezTo>
                            <a:pt x="34" y="7"/>
                            <a:pt x="35" y="7"/>
                            <a:pt x="36" y="7"/>
                          </a:cubicBezTo>
                          <a:cubicBezTo>
                            <a:pt x="36" y="6"/>
                            <a:pt x="36" y="5"/>
                            <a:pt x="36" y="4"/>
                          </a:cubicBezTo>
                          <a:cubicBezTo>
                            <a:pt x="36" y="2"/>
                            <a:pt x="36" y="1"/>
                            <a:pt x="36" y="0"/>
                          </a:cubicBezTo>
                          <a:cubicBezTo>
                            <a:pt x="38" y="0"/>
                            <a:pt x="39" y="0"/>
                            <a:pt x="40" y="0"/>
                          </a:cubicBezTo>
                          <a:cubicBezTo>
                            <a:pt x="40" y="1"/>
                            <a:pt x="40" y="2"/>
                            <a:pt x="40" y="4"/>
                          </a:cubicBezTo>
                          <a:cubicBezTo>
                            <a:pt x="40" y="4"/>
                            <a:pt x="40" y="5"/>
                            <a:pt x="40" y="6"/>
                          </a:cubicBezTo>
                          <a:cubicBezTo>
                            <a:pt x="40" y="7"/>
                            <a:pt x="42" y="6"/>
                            <a:pt x="43" y="7"/>
                          </a:cubicBezTo>
                          <a:cubicBezTo>
                            <a:pt x="44" y="6"/>
                            <a:pt x="43" y="4"/>
                            <a:pt x="43" y="4"/>
                          </a:cubicBezTo>
                          <a:cubicBezTo>
                            <a:pt x="44" y="4"/>
                            <a:pt x="45" y="4"/>
                            <a:pt x="47" y="4"/>
                          </a:cubicBezTo>
                          <a:cubicBezTo>
                            <a:pt x="47" y="5"/>
                            <a:pt x="47" y="6"/>
                            <a:pt x="47" y="7"/>
                          </a:cubicBezTo>
                          <a:cubicBezTo>
                            <a:pt x="48" y="7"/>
                            <a:pt x="49" y="7"/>
                            <a:pt x="50" y="7"/>
                          </a:cubicBezTo>
                          <a:cubicBezTo>
                            <a:pt x="50" y="6"/>
                            <a:pt x="50" y="5"/>
                            <a:pt x="50" y="4"/>
                          </a:cubicBezTo>
                          <a:cubicBezTo>
                            <a:pt x="50" y="2"/>
                            <a:pt x="50" y="1"/>
                            <a:pt x="50" y="0"/>
                          </a:cubicBezTo>
                          <a:cubicBezTo>
                            <a:pt x="51" y="0"/>
                            <a:pt x="52" y="0"/>
                            <a:pt x="53" y="0"/>
                          </a:cubicBezTo>
                          <a:cubicBezTo>
                            <a:pt x="53" y="1"/>
                            <a:pt x="53" y="2"/>
                            <a:pt x="53" y="4"/>
                          </a:cubicBezTo>
                          <a:cubicBezTo>
                            <a:pt x="53" y="4"/>
                            <a:pt x="53" y="5"/>
                            <a:pt x="53" y="6"/>
                          </a:cubicBezTo>
                          <a:cubicBezTo>
                            <a:pt x="54" y="7"/>
                            <a:pt x="55" y="6"/>
                            <a:pt x="56" y="7"/>
                          </a:cubicBezTo>
                          <a:cubicBezTo>
                            <a:pt x="57" y="6"/>
                            <a:pt x="56" y="4"/>
                            <a:pt x="57" y="4"/>
                          </a:cubicBezTo>
                          <a:cubicBezTo>
                            <a:pt x="58" y="4"/>
                            <a:pt x="59" y="4"/>
                            <a:pt x="60" y="4"/>
                          </a:cubicBezTo>
                          <a:cubicBezTo>
                            <a:pt x="60" y="4"/>
                            <a:pt x="60" y="5"/>
                            <a:pt x="60" y="6"/>
                          </a:cubicBezTo>
                          <a:cubicBezTo>
                            <a:pt x="60" y="7"/>
                            <a:pt x="62" y="6"/>
                            <a:pt x="63" y="7"/>
                          </a:cubicBezTo>
                          <a:cubicBezTo>
                            <a:pt x="63" y="8"/>
                            <a:pt x="63" y="9"/>
                            <a:pt x="63" y="10"/>
                          </a:cubicBezTo>
                          <a:cubicBezTo>
                            <a:pt x="42" y="10"/>
                            <a:pt x="21" y="10"/>
                            <a:pt x="0" y="10"/>
                          </a:cubicBezTo>
                          <a:cubicBezTo>
                            <a:pt x="0" y="9"/>
                            <a:pt x="0" y="8"/>
                            <a:pt x="0" y="7"/>
                          </a:cubicBezTo>
                          <a:cubicBezTo>
                            <a:pt x="1" y="7"/>
                            <a:pt x="2" y="7"/>
                            <a:pt x="3" y="7"/>
                          </a:cubicBezTo>
                          <a:cubicBezTo>
                            <a:pt x="5" y="7"/>
                            <a:pt x="7" y="7"/>
                            <a:pt x="10" y="7"/>
                          </a:cubicBezTo>
                          <a:cubicBezTo>
                            <a:pt x="10" y="6"/>
                            <a:pt x="10" y="4"/>
                            <a:pt x="10" y="4"/>
                          </a:cubicBezTo>
                          <a:cubicBezTo>
                            <a:pt x="11" y="4"/>
                            <a:pt x="12" y="4"/>
                            <a:pt x="13" y="4"/>
                          </a:cubicBezTo>
                          <a:cubicBezTo>
                            <a:pt x="13" y="5"/>
                            <a:pt x="13" y="6"/>
                            <a:pt x="13" y="7"/>
                          </a:cubicBezTo>
                          <a:cubicBezTo>
                            <a:pt x="14" y="7"/>
                            <a:pt x="15" y="7"/>
                            <a:pt x="16" y="7"/>
                          </a:cubicBezTo>
                          <a:cubicBezTo>
                            <a:pt x="17" y="6"/>
                            <a:pt x="16" y="4"/>
                            <a:pt x="16" y="4"/>
                          </a:cubicBezTo>
                          <a:cubicBezTo>
                            <a:pt x="18" y="4"/>
                            <a:pt x="19" y="4"/>
                            <a:pt x="20" y="4"/>
                          </a:cubicBezTo>
                          <a:cubicBezTo>
                            <a:pt x="20" y="5"/>
                            <a:pt x="20" y="6"/>
                            <a:pt x="20" y="7"/>
                          </a:cubicBezTo>
                          <a:cubicBezTo>
                            <a:pt x="21" y="7"/>
                            <a:pt x="22" y="7"/>
                            <a:pt x="23" y="7"/>
                          </a:cubicBezTo>
                          <a:cubicBezTo>
                            <a:pt x="23" y="6"/>
                            <a:pt x="23" y="5"/>
                            <a:pt x="23" y="4"/>
                          </a:cubicBezTo>
                          <a:cubicBezTo>
                            <a:pt x="23" y="2"/>
                            <a:pt x="23" y="1"/>
                            <a:pt x="23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2" name="Freeform 210">
                      <a:extLst>
                        <a:ext uri="{FF2B5EF4-FFF2-40B4-BE49-F238E27FC236}">
                          <a16:creationId xmlns:a16="http://schemas.microsoft.com/office/drawing/2014/main" id="{FC688627-68E4-460E-9E0E-6CB1F525B6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50213" y="-719138"/>
                      <a:ext cx="65088" cy="117475"/>
                    </a:xfrm>
                    <a:custGeom>
                      <a:avLst/>
                      <a:gdLst>
                        <a:gd name="T0" fmla="*/ 0 w 4"/>
                        <a:gd name="T1" fmla="*/ 0 h 7"/>
                        <a:gd name="T2" fmla="*/ 4 w 4"/>
                        <a:gd name="T3" fmla="*/ 0 h 7"/>
                        <a:gd name="T4" fmla="*/ 4 w 4"/>
                        <a:gd name="T5" fmla="*/ 4 h 7"/>
                        <a:gd name="T6" fmla="*/ 4 w 4"/>
                        <a:gd name="T7" fmla="*/ 7 h 7"/>
                        <a:gd name="T8" fmla="*/ 0 w 4"/>
                        <a:gd name="T9" fmla="*/ 7 h 7"/>
                        <a:gd name="T10" fmla="*/ 0 w 4"/>
                        <a:gd name="T11" fmla="*/ 4 h 7"/>
                        <a:gd name="T12" fmla="*/ 0 w 4"/>
                        <a:gd name="T13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4" h="7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4"/>
                          </a:cubicBezTo>
                          <a:cubicBezTo>
                            <a:pt x="4" y="5"/>
                            <a:pt x="4" y="6"/>
                            <a:pt x="4" y="7"/>
                          </a:cubicBezTo>
                          <a:cubicBezTo>
                            <a:pt x="3" y="7"/>
                            <a:pt x="1" y="7"/>
                            <a:pt x="0" y="7"/>
                          </a:cubicBezTo>
                          <a:cubicBezTo>
                            <a:pt x="0" y="6"/>
                            <a:pt x="0" y="5"/>
                            <a:pt x="0" y="4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3" name="Freeform 211">
                      <a:extLst>
                        <a:ext uri="{FF2B5EF4-FFF2-40B4-BE49-F238E27FC236}">
                          <a16:creationId xmlns:a16="http://schemas.microsoft.com/office/drawing/2014/main" id="{F328A7E7-16A6-4034-8A0B-A1E5C8C598A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53250" y="-652463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2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2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27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84" name="Freeform 222">
                      <a:extLst>
                        <a:ext uri="{FF2B5EF4-FFF2-40B4-BE49-F238E27FC236}">
                          <a16:creationId xmlns:a16="http://schemas.microsoft.com/office/drawing/2014/main" id="{5B84A990-B103-4F27-A868-6F0F8803741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50213" y="-601663"/>
                      <a:ext cx="65088" cy="50800"/>
                    </a:xfrm>
                    <a:custGeom>
                      <a:avLst/>
                      <a:gdLst>
                        <a:gd name="T0" fmla="*/ 0 w 4"/>
                        <a:gd name="T1" fmla="*/ 0 h 3"/>
                        <a:gd name="T2" fmla="*/ 4 w 4"/>
                        <a:gd name="T3" fmla="*/ 0 h 3"/>
                        <a:gd name="T4" fmla="*/ 4 w 4"/>
                        <a:gd name="T5" fmla="*/ 3 h 3"/>
                        <a:gd name="T6" fmla="*/ 0 w 4"/>
                        <a:gd name="T7" fmla="*/ 3 h 3"/>
                        <a:gd name="T8" fmla="*/ 0 w 4"/>
                        <a:gd name="T9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0" y="0"/>
                          </a:moveTo>
                          <a:cubicBezTo>
                            <a:pt x="1" y="0"/>
                            <a:pt x="3" y="0"/>
                            <a:pt x="4" y="0"/>
                          </a:cubicBezTo>
                          <a:cubicBezTo>
                            <a:pt x="4" y="1"/>
                            <a:pt x="4" y="2"/>
                            <a:pt x="4" y="3"/>
                          </a:cubicBezTo>
                          <a:cubicBezTo>
                            <a:pt x="3" y="3"/>
                            <a:pt x="1" y="3"/>
                            <a:pt x="0" y="3"/>
                          </a:cubicBezTo>
                          <a:cubicBezTo>
                            <a:pt x="0" y="2"/>
                            <a:pt x="0" y="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9F0A0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463" name="Group 462">
              <a:extLst>
                <a:ext uri="{FF2B5EF4-FFF2-40B4-BE49-F238E27FC236}">
                  <a16:creationId xmlns:a16="http://schemas.microsoft.com/office/drawing/2014/main" id="{62CDD329-B346-42E6-BAA4-EF358F5E4658}"/>
                </a:ext>
              </a:extLst>
            </p:cNvPr>
            <p:cNvGrpSpPr/>
            <p:nvPr/>
          </p:nvGrpSpPr>
          <p:grpSpPr>
            <a:xfrm rot="9399759">
              <a:off x="5190496" y="10362829"/>
              <a:ext cx="5164138" cy="1069976"/>
              <a:chOff x="6407151" y="-2236788"/>
              <a:chExt cx="5164138" cy="1069976"/>
            </a:xfrm>
          </p:grpSpPr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92200296-08E5-46C2-9F6D-38605A1B2371}"/>
                  </a:ext>
                </a:extLst>
              </p:cNvPr>
              <p:cNvGrpSpPr/>
              <p:nvPr/>
            </p:nvGrpSpPr>
            <p:grpSpPr>
              <a:xfrm>
                <a:off x="6407151" y="-2236788"/>
                <a:ext cx="5164138" cy="1069976"/>
                <a:chOff x="6407151" y="-2236788"/>
                <a:chExt cx="5164138" cy="1069976"/>
              </a:xfrm>
            </p:grpSpPr>
            <p:sp>
              <p:nvSpPr>
                <p:cNvPr id="8" name="AutoShape 3">
                  <a:extLst>
                    <a:ext uri="{FF2B5EF4-FFF2-40B4-BE49-F238E27FC236}">
                      <a16:creationId xmlns:a16="http://schemas.microsoft.com/office/drawing/2014/main" id="{6D7806A8-B8B2-4904-B695-D88553C65EE8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424613" y="-2219325"/>
                  <a:ext cx="5146675" cy="1035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" name="Freeform 5">
                  <a:extLst>
                    <a:ext uri="{FF2B5EF4-FFF2-40B4-BE49-F238E27FC236}">
                      <a16:creationId xmlns:a16="http://schemas.microsoft.com/office/drawing/2014/main" id="{30987BB9-0875-4726-AAE1-5CF38B5CED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163" y="-2236788"/>
                  <a:ext cx="149225" cy="52388"/>
                </a:xfrm>
                <a:custGeom>
                  <a:avLst/>
                  <a:gdLst>
                    <a:gd name="T0" fmla="*/ 94 w 94"/>
                    <a:gd name="T1" fmla="*/ 33 h 33"/>
                    <a:gd name="T2" fmla="*/ 0 w 94"/>
                    <a:gd name="T3" fmla="*/ 33 h 33"/>
                    <a:gd name="T4" fmla="*/ 0 w 94"/>
                    <a:gd name="T5" fmla="*/ 0 h 33"/>
                    <a:gd name="T6" fmla="*/ 94 w 94"/>
                    <a:gd name="T7" fmla="*/ 0 h 33"/>
                    <a:gd name="T8" fmla="*/ 94 w 94"/>
                    <a:gd name="T9" fmla="*/ 33 h 33"/>
                    <a:gd name="T10" fmla="*/ 94 w 94"/>
                    <a:gd name="T11" fmla="*/ 33 h 33"/>
                    <a:gd name="T12" fmla="*/ 94 w 94"/>
                    <a:gd name="T1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33">
                      <a:moveTo>
                        <a:pt x="94" y="33"/>
                      </a:move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94" y="0"/>
                      </a:lnTo>
                      <a:lnTo>
                        <a:pt x="94" y="33"/>
                      </a:lnTo>
                      <a:lnTo>
                        <a:pt x="94" y="33"/>
                      </a:lnTo>
                      <a:lnTo>
                        <a:pt x="94" y="33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" name="Freeform 6">
                  <a:extLst>
                    <a:ext uri="{FF2B5EF4-FFF2-40B4-BE49-F238E27FC236}">
                      <a16:creationId xmlns:a16="http://schemas.microsoft.com/office/drawing/2014/main" id="{2FE8F815-C568-467F-B384-F5248AC576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1263" y="-2236788"/>
                  <a:ext cx="150813" cy="52388"/>
                </a:xfrm>
                <a:custGeom>
                  <a:avLst/>
                  <a:gdLst>
                    <a:gd name="T0" fmla="*/ 95 w 95"/>
                    <a:gd name="T1" fmla="*/ 33 h 33"/>
                    <a:gd name="T2" fmla="*/ 0 w 95"/>
                    <a:gd name="T3" fmla="*/ 33 h 33"/>
                    <a:gd name="T4" fmla="*/ 0 w 95"/>
                    <a:gd name="T5" fmla="*/ 0 h 33"/>
                    <a:gd name="T6" fmla="*/ 95 w 95"/>
                    <a:gd name="T7" fmla="*/ 0 h 33"/>
                    <a:gd name="T8" fmla="*/ 95 w 95"/>
                    <a:gd name="T9" fmla="*/ 33 h 33"/>
                    <a:gd name="T10" fmla="*/ 95 w 95"/>
                    <a:gd name="T11" fmla="*/ 33 h 33"/>
                    <a:gd name="T12" fmla="*/ 95 w 95"/>
                    <a:gd name="T1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5" h="33">
                      <a:moveTo>
                        <a:pt x="95" y="33"/>
                      </a:move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95" y="0"/>
                      </a:lnTo>
                      <a:lnTo>
                        <a:pt x="95" y="33"/>
                      </a:lnTo>
                      <a:lnTo>
                        <a:pt x="95" y="33"/>
                      </a:lnTo>
                      <a:lnTo>
                        <a:pt x="95" y="33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 7">
                  <a:extLst>
                    <a:ext uri="{FF2B5EF4-FFF2-40B4-BE49-F238E27FC236}">
                      <a16:creationId xmlns:a16="http://schemas.microsoft.com/office/drawing/2014/main" id="{22F578EE-C5AF-4761-8033-C6508DA5C3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6363" y="-2184400"/>
                  <a:ext cx="50800" cy="50800"/>
                </a:xfrm>
                <a:custGeom>
                  <a:avLst/>
                  <a:gdLst>
                    <a:gd name="T0" fmla="*/ 32 w 32"/>
                    <a:gd name="T1" fmla="*/ 0 h 32"/>
                    <a:gd name="T2" fmla="*/ 32 w 32"/>
                    <a:gd name="T3" fmla="*/ 32 h 32"/>
                    <a:gd name="T4" fmla="*/ 0 w 32"/>
                    <a:gd name="T5" fmla="*/ 32 h 32"/>
                    <a:gd name="T6" fmla="*/ 0 w 32"/>
                    <a:gd name="T7" fmla="*/ 0 h 32"/>
                    <a:gd name="T8" fmla="*/ 32 w 32"/>
                    <a:gd name="T9" fmla="*/ 0 h 32"/>
                    <a:gd name="T10" fmla="*/ 32 w 32"/>
                    <a:gd name="T1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32" y="0"/>
                      </a:moveTo>
                      <a:lnTo>
                        <a:pt x="32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32" y="0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" name="Freeform 8">
                  <a:extLst>
                    <a:ext uri="{FF2B5EF4-FFF2-40B4-BE49-F238E27FC236}">
                      <a16:creationId xmlns:a16="http://schemas.microsoft.com/office/drawing/2014/main" id="{AF9B12ED-FE42-4C4F-AB30-419C7D21E7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163" y="-2184400"/>
                  <a:ext cx="149225" cy="103188"/>
                </a:xfrm>
                <a:custGeom>
                  <a:avLst/>
                  <a:gdLst>
                    <a:gd name="T0" fmla="*/ 0 w 94"/>
                    <a:gd name="T1" fmla="*/ 0 h 65"/>
                    <a:gd name="T2" fmla="*/ 94 w 94"/>
                    <a:gd name="T3" fmla="*/ 0 h 65"/>
                    <a:gd name="T4" fmla="*/ 94 w 94"/>
                    <a:gd name="T5" fmla="*/ 32 h 65"/>
                    <a:gd name="T6" fmla="*/ 63 w 94"/>
                    <a:gd name="T7" fmla="*/ 32 h 65"/>
                    <a:gd name="T8" fmla="*/ 63 w 94"/>
                    <a:gd name="T9" fmla="*/ 65 h 65"/>
                    <a:gd name="T10" fmla="*/ 31 w 94"/>
                    <a:gd name="T11" fmla="*/ 65 h 65"/>
                    <a:gd name="T12" fmla="*/ 31 w 94"/>
                    <a:gd name="T13" fmla="*/ 32 h 65"/>
                    <a:gd name="T14" fmla="*/ 0 w 94"/>
                    <a:gd name="T15" fmla="*/ 32 h 65"/>
                    <a:gd name="T16" fmla="*/ 0 w 94"/>
                    <a:gd name="T17" fmla="*/ 0 h 65"/>
                    <a:gd name="T18" fmla="*/ 0 w 94"/>
                    <a:gd name="T19" fmla="*/ 0 h 65"/>
                    <a:gd name="T20" fmla="*/ 0 w 94"/>
                    <a:gd name="T21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4" h="65">
                      <a:moveTo>
                        <a:pt x="0" y="0"/>
                      </a:moveTo>
                      <a:lnTo>
                        <a:pt x="94" y="0"/>
                      </a:lnTo>
                      <a:lnTo>
                        <a:pt x="94" y="32"/>
                      </a:lnTo>
                      <a:lnTo>
                        <a:pt x="63" y="32"/>
                      </a:lnTo>
                      <a:lnTo>
                        <a:pt x="63" y="65"/>
                      </a:lnTo>
                      <a:lnTo>
                        <a:pt x="31" y="65"/>
                      </a:lnTo>
                      <a:lnTo>
                        <a:pt x="31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3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9">
                  <a:extLst>
                    <a:ext uri="{FF2B5EF4-FFF2-40B4-BE49-F238E27FC236}">
                      <a16:creationId xmlns:a16="http://schemas.microsoft.com/office/drawing/2014/main" id="{19E4D835-A6B1-4D84-92DA-46A6F6ED13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6376" y="-2184400"/>
                  <a:ext cx="4914900" cy="153988"/>
                </a:xfrm>
                <a:custGeom>
                  <a:avLst/>
                  <a:gdLst>
                    <a:gd name="T0" fmla="*/ 63 w 3096"/>
                    <a:gd name="T1" fmla="*/ 0 h 97"/>
                    <a:gd name="T2" fmla="*/ 84 w 3096"/>
                    <a:gd name="T3" fmla="*/ 0 h 97"/>
                    <a:gd name="T4" fmla="*/ 84 w 3096"/>
                    <a:gd name="T5" fmla="*/ 65 h 97"/>
                    <a:gd name="T6" fmla="*/ 3002 w 3096"/>
                    <a:gd name="T7" fmla="*/ 65 h 97"/>
                    <a:gd name="T8" fmla="*/ 3002 w 3096"/>
                    <a:gd name="T9" fmla="*/ 0 h 97"/>
                    <a:gd name="T10" fmla="*/ 3033 w 3096"/>
                    <a:gd name="T11" fmla="*/ 0 h 97"/>
                    <a:gd name="T12" fmla="*/ 3033 w 3096"/>
                    <a:gd name="T13" fmla="*/ 32 h 97"/>
                    <a:gd name="T14" fmla="*/ 3065 w 3096"/>
                    <a:gd name="T15" fmla="*/ 32 h 97"/>
                    <a:gd name="T16" fmla="*/ 3065 w 3096"/>
                    <a:gd name="T17" fmla="*/ 65 h 97"/>
                    <a:gd name="T18" fmla="*/ 3096 w 3096"/>
                    <a:gd name="T19" fmla="*/ 65 h 97"/>
                    <a:gd name="T20" fmla="*/ 3096 w 3096"/>
                    <a:gd name="T21" fmla="*/ 97 h 97"/>
                    <a:gd name="T22" fmla="*/ 0 w 3096"/>
                    <a:gd name="T23" fmla="*/ 97 h 97"/>
                    <a:gd name="T24" fmla="*/ 0 w 3096"/>
                    <a:gd name="T25" fmla="*/ 65 h 97"/>
                    <a:gd name="T26" fmla="*/ 32 w 3096"/>
                    <a:gd name="T27" fmla="*/ 65 h 97"/>
                    <a:gd name="T28" fmla="*/ 32 w 3096"/>
                    <a:gd name="T29" fmla="*/ 32 h 97"/>
                    <a:gd name="T30" fmla="*/ 63 w 3096"/>
                    <a:gd name="T31" fmla="*/ 32 h 97"/>
                    <a:gd name="T32" fmla="*/ 63 w 3096"/>
                    <a:gd name="T33" fmla="*/ 0 h 97"/>
                    <a:gd name="T34" fmla="*/ 63 w 3096"/>
                    <a:gd name="T35" fmla="*/ 0 h 97"/>
                    <a:gd name="T36" fmla="*/ 63 w 3096"/>
                    <a:gd name="T37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96" h="97">
                      <a:moveTo>
                        <a:pt x="63" y="0"/>
                      </a:moveTo>
                      <a:lnTo>
                        <a:pt x="84" y="0"/>
                      </a:lnTo>
                      <a:lnTo>
                        <a:pt x="84" y="65"/>
                      </a:lnTo>
                      <a:lnTo>
                        <a:pt x="3002" y="65"/>
                      </a:lnTo>
                      <a:lnTo>
                        <a:pt x="3002" y="0"/>
                      </a:lnTo>
                      <a:lnTo>
                        <a:pt x="3033" y="0"/>
                      </a:lnTo>
                      <a:lnTo>
                        <a:pt x="3033" y="32"/>
                      </a:lnTo>
                      <a:lnTo>
                        <a:pt x="3065" y="32"/>
                      </a:lnTo>
                      <a:lnTo>
                        <a:pt x="3065" y="65"/>
                      </a:lnTo>
                      <a:lnTo>
                        <a:pt x="3096" y="65"/>
                      </a:lnTo>
                      <a:lnTo>
                        <a:pt x="3096" y="97"/>
                      </a:lnTo>
                      <a:lnTo>
                        <a:pt x="0" y="97"/>
                      </a:lnTo>
                      <a:lnTo>
                        <a:pt x="0" y="65"/>
                      </a:lnTo>
                      <a:lnTo>
                        <a:pt x="32" y="65"/>
                      </a:lnTo>
                      <a:lnTo>
                        <a:pt x="32" y="32"/>
                      </a:lnTo>
                      <a:lnTo>
                        <a:pt x="63" y="32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10">
                  <a:extLst>
                    <a:ext uri="{FF2B5EF4-FFF2-40B4-BE49-F238E27FC236}">
                      <a16:creationId xmlns:a16="http://schemas.microsoft.com/office/drawing/2014/main" id="{75115319-09FA-476A-816A-DB09B945FC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1263" y="-2184400"/>
                  <a:ext cx="150813" cy="103188"/>
                </a:xfrm>
                <a:custGeom>
                  <a:avLst/>
                  <a:gdLst>
                    <a:gd name="T0" fmla="*/ 0 w 95"/>
                    <a:gd name="T1" fmla="*/ 0 h 65"/>
                    <a:gd name="T2" fmla="*/ 95 w 95"/>
                    <a:gd name="T3" fmla="*/ 0 h 65"/>
                    <a:gd name="T4" fmla="*/ 95 w 95"/>
                    <a:gd name="T5" fmla="*/ 32 h 65"/>
                    <a:gd name="T6" fmla="*/ 63 w 95"/>
                    <a:gd name="T7" fmla="*/ 32 h 65"/>
                    <a:gd name="T8" fmla="*/ 63 w 95"/>
                    <a:gd name="T9" fmla="*/ 65 h 65"/>
                    <a:gd name="T10" fmla="*/ 32 w 95"/>
                    <a:gd name="T11" fmla="*/ 65 h 65"/>
                    <a:gd name="T12" fmla="*/ 32 w 95"/>
                    <a:gd name="T13" fmla="*/ 32 h 65"/>
                    <a:gd name="T14" fmla="*/ 0 w 95"/>
                    <a:gd name="T15" fmla="*/ 32 h 65"/>
                    <a:gd name="T16" fmla="*/ 0 w 95"/>
                    <a:gd name="T17" fmla="*/ 0 h 65"/>
                    <a:gd name="T18" fmla="*/ 0 w 95"/>
                    <a:gd name="T19" fmla="*/ 0 h 65"/>
                    <a:gd name="T20" fmla="*/ 0 w 95"/>
                    <a:gd name="T21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5" h="65">
                      <a:moveTo>
                        <a:pt x="0" y="0"/>
                      </a:moveTo>
                      <a:lnTo>
                        <a:pt x="95" y="0"/>
                      </a:lnTo>
                      <a:lnTo>
                        <a:pt x="95" y="32"/>
                      </a:lnTo>
                      <a:lnTo>
                        <a:pt x="63" y="32"/>
                      </a:lnTo>
                      <a:lnTo>
                        <a:pt x="63" y="65"/>
                      </a:lnTo>
                      <a:lnTo>
                        <a:pt x="32" y="65"/>
                      </a:lnTo>
                      <a:lnTo>
                        <a:pt x="32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3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11">
                  <a:extLst>
                    <a:ext uri="{FF2B5EF4-FFF2-40B4-BE49-F238E27FC236}">
                      <a16:creationId xmlns:a16="http://schemas.microsoft.com/office/drawing/2014/main" id="{BFFA0026-4A36-4A5B-BFDE-935485CAA1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1276" y="-2184400"/>
                  <a:ext cx="100013" cy="965200"/>
                </a:xfrm>
                <a:custGeom>
                  <a:avLst/>
                  <a:gdLst>
                    <a:gd name="T0" fmla="*/ 32 w 63"/>
                    <a:gd name="T1" fmla="*/ 0 h 608"/>
                    <a:gd name="T2" fmla="*/ 63 w 63"/>
                    <a:gd name="T3" fmla="*/ 0 h 608"/>
                    <a:gd name="T4" fmla="*/ 63 w 63"/>
                    <a:gd name="T5" fmla="*/ 608 h 608"/>
                    <a:gd name="T6" fmla="*/ 32 w 63"/>
                    <a:gd name="T7" fmla="*/ 608 h 608"/>
                    <a:gd name="T8" fmla="*/ 32 w 63"/>
                    <a:gd name="T9" fmla="*/ 575 h 608"/>
                    <a:gd name="T10" fmla="*/ 0 w 63"/>
                    <a:gd name="T11" fmla="*/ 575 h 608"/>
                    <a:gd name="T12" fmla="*/ 0 w 63"/>
                    <a:gd name="T13" fmla="*/ 543 h 608"/>
                    <a:gd name="T14" fmla="*/ 32 w 63"/>
                    <a:gd name="T15" fmla="*/ 543 h 608"/>
                    <a:gd name="T16" fmla="*/ 32 w 63"/>
                    <a:gd name="T17" fmla="*/ 65 h 608"/>
                    <a:gd name="T18" fmla="*/ 0 w 63"/>
                    <a:gd name="T19" fmla="*/ 65 h 608"/>
                    <a:gd name="T20" fmla="*/ 0 w 63"/>
                    <a:gd name="T21" fmla="*/ 32 h 608"/>
                    <a:gd name="T22" fmla="*/ 32 w 63"/>
                    <a:gd name="T23" fmla="*/ 32 h 608"/>
                    <a:gd name="T24" fmla="*/ 32 w 63"/>
                    <a:gd name="T25" fmla="*/ 0 h 608"/>
                    <a:gd name="T26" fmla="*/ 32 w 63"/>
                    <a:gd name="T27" fmla="*/ 0 h 608"/>
                    <a:gd name="T28" fmla="*/ 32 w 63"/>
                    <a:gd name="T29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3" h="608">
                      <a:moveTo>
                        <a:pt x="32" y="0"/>
                      </a:moveTo>
                      <a:lnTo>
                        <a:pt x="63" y="0"/>
                      </a:lnTo>
                      <a:lnTo>
                        <a:pt x="63" y="608"/>
                      </a:lnTo>
                      <a:lnTo>
                        <a:pt x="32" y="608"/>
                      </a:lnTo>
                      <a:lnTo>
                        <a:pt x="32" y="575"/>
                      </a:lnTo>
                      <a:lnTo>
                        <a:pt x="0" y="575"/>
                      </a:lnTo>
                      <a:lnTo>
                        <a:pt x="0" y="543"/>
                      </a:lnTo>
                      <a:lnTo>
                        <a:pt x="32" y="543"/>
                      </a:lnTo>
                      <a:lnTo>
                        <a:pt x="32" y="65"/>
                      </a:lnTo>
                      <a:lnTo>
                        <a:pt x="0" y="65"/>
                      </a:lnTo>
                      <a:lnTo>
                        <a:pt x="0" y="32"/>
                      </a:lnTo>
                      <a:lnTo>
                        <a:pt x="32" y="32"/>
                      </a:lnTo>
                      <a:lnTo>
                        <a:pt x="32" y="0"/>
                      </a:lnTo>
                      <a:lnTo>
                        <a:pt x="32" y="0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12">
                  <a:extLst>
                    <a:ext uri="{FF2B5EF4-FFF2-40B4-BE49-F238E27FC236}">
                      <a16:creationId xmlns:a16="http://schemas.microsoft.com/office/drawing/2014/main" id="{E65EBA39-D337-4630-87F7-CF331235B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7151" y="-2133600"/>
                  <a:ext cx="49213" cy="862013"/>
                </a:xfrm>
                <a:custGeom>
                  <a:avLst/>
                  <a:gdLst>
                    <a:gd name="T0" fmla="*/ 31 w 31"/>
                    <a:gd name="T1" fmla="*/ 0 h 543"/>
                    <a:gd name="T2" fmla="*/ 31 w 31"/>
                    <a:gd name="T3" fmla="*/ 543 h 543"/>
                    <a:gd name="T4" fmla="*/ 0 w 31"/>
                    <a:gd name="T5" fmla="*/ 543 h 543"/>
                    <a:gd name="T6" fmla="*/ 0 w 31"/>
                    <a:gd name="T7" fmla="*/ 0 h 543"/>
                    <a:gd name="T8" fmla="*/ 31 w 31"/>
                    <a:gd name="T9" fmla="*/ 0 h 543"/>
                    <a:gd name="T10" fmla="*/ 31 w 31"/>
                    <a:gd name="T11" fmla="*/ 0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" h="543">
                      <a:moveTo>
                        <a:pt x="31" y="0"/>
                      </a:moveTo>
                      <a:lnTo>
                        <a:pt x="31" y="543"/>
                      </a:lnTo>
                      <a:lnTo>
                        <a:pt x="0" y="543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13">
                  <a:extLst>
                    <a:ext uri="{FF2B5EF4-FFF2-40B4-BE49-F238E27FC236}">
                      <a16:creationId xmlns:a16="http://schemas.microsoft.com/office/drawing/2014/main" id="{64559093-A77B-4D95-8C6F-A4CD9D2F67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6363" y="-2133600"/>
                  <a:ext cx="5065713" cy="862013"/>
                </a:xfrm>
                <a:custGeom>
                  <a:avLst/>
                  <a:gdLst>
                    <a:gd name="T0" fmla="*/ 0 w 3191"/>
                    <a:gd name="T1" fmla="*/ 0 h 543"/>
                    <a:gd name="T2" fmla="*/ 32 w 3191"/>
                    <a:gd name="T3" fmla="*/ 0 h 543"/>
                    <a:gd name="T4" fmla="*/ 32 w 3191"/>
                    <a:gd name="T5" fmla="*/ 33 h 543"/>
                    <a:gd name="T6" fmla="*/ 63 w 3191"/>
                    <a:gd name="T7" fmla="*/ 33 h 543"/>
                    <a:gd name="T8" fmla="*/ 63 w 3191"/>
                    <a:gd name="T9" fmla="*/ 65 h 543"/>
                    <a:gd name="T10" fmla="*/ 3159 w 3191"/>
                    <a:gd name="T11" fmla="*/ 65 h 543"/>
                    <a:gd name="T12" fmla="*/ 3159 w 3191"/>
                    <a:gd name="T13" fmla="*/ 33 h 543"/>
                    <a:gd name="T14" fmla="*/ 3191 w 3191"/>
                    <a:gd name="T15" fmla="*/ 33 h 543"/>
                    <a:gd name="T16" fmla="*/ 3191 w 3191"/>
                    <a:gd name="T17" fmla="*/ 511 h 543"/>
                    <a:gd name="T18" fmla="*/ 3159 w 3191"/>
                    <a:gd name="T19" fmla="*/ 511 h 543"/>
                    <a:gd name="T20" fmla="*/ 3159 w 3191"/>
                    <a:gd name="T21" fmla="*/ 478 h 543"/>
                    <a:gd name="T22" fmla="*/ 63 w 3191"/>
                    <a:gd name="T23" fmla="*/ 478 h 543"/>
                    <a:gd name="T24" fmla="*/ 63 w 3191"/>
                    <a:gd name="T25" fmla="*/ 511 h 543"/>
                    <a:gd name="T26" fmla="*/ 32 w 3191"/>
                    <a:gd name="T27" fmla="*/ 511 h 543"/>
                    <a:gd name="T28" fmla="*/ 32 w 3191"/>
                    <a:gd name="T29" fmla="*/ 543 h 543"/>
                    <a:gd name="T30" fmla="*/ 0 w 3191"/>
                    <a:gd name="T31" fmla="*/ 543 h 543"/>
                    <a:gd name="T32" fmla="*/ 0 w 3191"/>
                    <a:gd name="T33" fmla="*/ 0 h 543"/>
                    <a:gd name="T34" fmla="*/ 0 w 3191"/>
                    <a:gd name="T35" fmla="*/ 0 h 543"/>
                    <a:gd name="T36" fmla="*/ 0 w 3191"/>
                    <a:gd name="T37" fmla="*/ 0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191" h="543">
                      <a:moveTo>
                        <a:pt x="0" y="0"/>
                      </a:moveTo>
                      <a:lnTo>
                        <a:pt x="32" y="0"/>
                      </a:lnTo>
                      <a:lnTo>
                        <a:pt x="32" y="33"/>
                      </a:lnTo>
                      <a:lnTo>
                        <a:pt x="63" y="33"/>
                      </a:lnTo>
                      <a:lnTo>
                        <a:pt x="63" y="65"/>
                      </a:lnTo>
                      <a:lnTo>
                        <a:pt x="3159" y="65"/>
                      </a:lnTo>
                      <a:lnTo>
                        <a:pt x="3159" y="33"/>
                      </a:lnTo>
                      <a:lnTo>
                        <a:pt x="3191" y="33"/>
                      </a:lnTo>
                      <a:lnTo>
                        <a:pt x="3191" y="511"/>
                      </a:lnTo>
                      <a:lnTo>
                        <a:pt x="3159" y="511"/>
                      </a:lnTo>
                      <a:lnTo>
                        <a:pt x="3159" y="478"/>
                      </a:lnTo>
                      <a:lnTo>
                        <a:pt x="63" y="478"/>
                      </a:lnTo>
                      <a:lnTo>
                        <a:pt x="63" y="511"/>
                      </a:lnTo>
                      <a:lnTo>
                        <a:pt x="32" y="511"/>
                      </a:lnTo>
                      <a:lnTo>
                        <a:pt x="32" y="543"/>
                      </a:lnTo>
                      <a:lnTo>
                        <a:pt x="0" y="54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3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14">
                  <a:extLst>
                    <a:ext uri="{FF2B5EF4-FFF2-40B4-BE49-F238E27FC236}">
                      <a16:creationId xmlns:a16="http://schemas.microsoft.com/office/drawing/2014/main" id="{52D2C508-8FE5-4E27-939F-717C0764E6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163" y="-2133600"/>
                  <a:ext cx="49213" cy="52388"/>
                </a:xfrm>
                <a:custGeom>
                  <a:avLst/>
                  <a:gdLst>
                    <a:gd name="T0" fmla="*/ 0 w 31"/>
                    <a:gd name="T1" fmla="*/ 0 h 33"/>
                    <a:gd name="T2" fmla="*/ 31 w 31"/>
                    <a:gd name="T3" fmla="*/ 0 h 33"/>
                    <a:gd name="T4" fmla="*/ 31 w 31"/>
                    <a:gd name="T5" fmla="*/ 33 h 33"/>
                    <a:gd name="T6" fmla="*/ 0 w 31"/>
                    <a:gd name="T7" fmla="*/ 33 h 33"/>
                    <a:gd name="T8" fmla="*/ 0 w 31"/>
                    <a:gd name="T9" fmla="*/ 0 h 33"/>
                    <a:gd name="T10" fmla="*/ 0 w 31"/>
                    <a:gd name="T11" fmla="*/ 0 h 33"/>
                    <a:gd name="T12" fmla="*/ 0 w 31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33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33"/>
                      </a:ln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15">
                  <a:extLst>
                    <a:ext uri="{FF2B5EF4-FFF2-40B4-BE49-F238E27FC236}">
                      <a16:creationId xmlns:a16="http://schemas.microsoft.com/office/drawing/2014/main" id="{996102C2-55E8-43A0-8D2F-983A14B943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6376" y="-1374775"/>
                  <a:ext cx="4914900" cy="155575"/>
                </a:xfrm>
                <a:custGeom>
                  <a:avLst/>
                  <a:gdLst>
                    <a:gd name="T0" fmla="*/ 3096 w 3096"/>
                    <a:gd name="T1" fmla="*/ 33 h 98"/>
                    <a:gd name="T2" fmla="*/ 3065 w 3096"/>
                    <a:gd name="T3" fmla="*/ 33 h 98"/>
                    <a:gd name="T4" fmla="*/ 3065 w 3096"/>
                    <a:gd name="T5" fmla="*/ 65 h 98"/>
                    <a:gd name="T6" fmla="*/ 3033 w 3096"/>
                    <a:gd name="T7" fmla="*/ 65 h 98"/>
                    <a:gd name="T8" fmla="*/ 3033 w 3096"/>
                    <a:gd name="T9" fmla="*/ 98 h 98"/>
                    <a:gd name="T10" fmla="*/ 3002 w 3096"/>
                    <a:gd name="T11" fmla="*/ 98 h 98"/>
                    <a:gd name="T12" fmla="*/ 3002 w 3096"/>
                    <a:gd name="T13" fmla="*/ 33 h 98"/>
                    <a:gd name="T14" fmla="*/ 84 w 3096"/>
                    <a:gd name="T15" fmla="*/ 33 h 98"/>
                    <a:gd name="T16" fmla="*/ 84 w 3096"/>
                    <a:gd name="T17" fmla="*/ 98 h 98"/>
                    <a:gd name="T18" fmla="*/ 63 w 3096"/>
                    <a:gd name="T19" fmla="*/ 98 h 98"/>
                    <a:gd name="T20" fmla="*/ 63 w 3096"/>
                    <a:gd name="T21" fmla="*/ 65 h 98"/>
                    <a:gd name="T22" fmla="*/ 32 w 3096"/>
                    <a:gd name="T23" fmla="*/ 65 h 98"/>
                    <a:gd name="T24" fmla="*/ 32 w 3096"/>
                    <a:gd name="T25" fmla="*/ 33 h 98"/>
                    <a:gd name="T26" fmla="*/ 0 w 3096"/>
                    <a:gd name="T27" fmla="*/ 33 h 98"/>
                    <a:gd name="T28" fmla="*/ 0 w 3096"/>
                    <a:gd name="T29" fmla="*/ 0 h 98"/>
                    <a:gd name="T30" fmla="*/ 3096 w 3096"/>
                    <a:gd name="T31" fmla="*/ 0 h 98"/>
                    <a:gd name="T32" fmla="*/ 3096 w 3096"/>
                    <a:gd name="T33" fmla="*/ 33 h 98"/>
                    <a:gd name="T34" fmla="*/ 3096 w 3096"/>
                    <a:gd name="T35" fmla="*/ 33 h 98"/>
                    <a:gd name="T36" fmla="*/ 3096 w 3096"/>
                    <a:gd name="T37" fmla="*/ 33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96" h="98">
                      <a:moveTo>
                        <a:pt x="3096" y="33"/>
                      </a:moveTo>
                      <a:lnTo>
                        <a:pt x="3065" y="33"/>
                      </a:lnTo>
                      <a:lnTo>
                        <a:pt x="3065" y="65"/>
                      </a:lnTo>
                      <a:lnTo>
                        <a:pt x="3033" y="65"/>
                      </a:lnTo>
                      <a:lnTo>
                        <a:pt x="3033" y="98"/>
                      </a:lnTo>
                      <a:lnTo>
                        <a:pt x="3002" y="98"/>
                      </a:lnTo>
                      <a:lnTo>
                        <a:pt x="3002" y="33"/>
                      </a:lnTo>
                      <a:lnTo>
                        <a:pt x="84" y="33"/>
                      </a:lnTo>
                      <a:lnTo>
                        <a:pt x="84" y="98"/>
                      </a:lnTo>
                      <a:lnTo>
                        <a:pt x="63" y="98"/>
                      </a:lnTo>
                      <a:lnTo>
                        <a:pt x="63" y="65"/>
                      </a:lnTo>
                      <a:lnTo>
                        <a:pt x="32" y="65"/>
                      </a:lnTo>
                      <a:lnTo>
                        <a:pt x="32" y="33"/>
                      </a:ln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3096" y="0"/>
                      </a:lnTo>
                      <a:lnTo>
                        <a:pt x="3096" y="33"/>
                      </a:lnTo>
                      <a:lnTo>
                        <a:pt x="3096" y="33"/>
                      </a:lnTo>
                      <a:lnTo>
                        <a:pt x="3096" y="33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16">
                  <a:extLst>
                    <a:ext uri="{FF2B5EF4-FFF2-40B4-BE49-F238E27FC236}">
                      <a16:creationId xmlns:a16="http://schemas.microsoft.com/office/drawing/2014/main" id="{7CD94C3B-3611-469E-BA9D-6AE643FCA2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163" y="-1322388"/>
                  <a:ext cx="49213" cy="50800"/>
                </a:xfrm>
                <a:custGeom>
                  <a:avLst/>
                  <a:gdLst>
                    <a:gd name="T0" fmla="*/ 31 w 31"/>
                    <a:gd name="T1" fmla="*/ 0 h 32"/>
                    <a:gd name="T2" fmla="*/ 31 w 31"/>
                    <a:gd name="T3" fmla="*/ 32 h 32"/>
                    <a:gd name="T4" fmla="*/ 0 w 31"/>
                    <a:gd name="T5" fmla="*/ 32 h 32"/>
                    <a:gd name="T6" fmla="*/ 0 w 31"/>
                    <a:gd name="T7" fmla="*/ 0 h 32"/>
                    <a:gd name="T8" fmla="*/ 31 w 31"/>
                    <a:gd name="T9" fmla="*/ 0 h 32"/>
                    <a:gd name="T10" fmla="*/ 31 w 31"/>
                    <a:gd name="T1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" h="32">
                      <a:moveTo>
                        <a:pt x="31" y="0"/>
                      </a:moveTo>
                      <a:lnTo>
                        <a:pt x="31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17">
                  <a:extLst>
                    <a:ext uri="{FF2B5EF4-FFF2-40B4-BE49-F238E27FC236}">
                      <a16:creationId xmlns:a16="http://schemas.microsoft.com/office/drawing/2014/main" id="{8873C252-9442-4113-9FBB-7276EB5268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163" y="-1322388"/>
                  <a:ext cx="149225" cy="103188"/>
                </a:xfrm>
                <a:custGeom>
                  <a:avLst/>
                  <a:gdLst>
                    <a:gd name="T0" fmla="*/ 31 w 94"/>
                    <a:gd name="T1" fmla="*/ 0 h 65"/>
                    <a:gd name="T2" fmla="*/ 63 w 94"/>
                    <a:gd name="T3" fmla="*/ 0 h 65"/>
                    <a:gd name="T4" fmla="*/ 63 w 94"/>
                    <a:gd name="T5" fmla="*/ 32 h 65"/>
                    <a:gd name="T6" fmla="*/ 94 w 94"/>
                    <a:gd name="T7" fmla="*/ 32 h 65"/>
                    <a:gd name="T8" fmla="*/ 94 w 94"/>
                    <a:gd name="T9" fmla="*/ 65 h 65"/>
                    <a:gd name="T10" fmla="*/ 0 w 94"/>
                    <a:gd name="T11" fmla="*/ 65 h 65"/>
                    <a:gd name="T12" fmla="*/ 0 w 94"/>
                    <a:gd name="T13" fmla="*/ 32 h 65"/>
                    <a:gd name="T14" fmla="*/ 31 w 94"/>
                    <a:gd name="T15" fmla="*/ 32 h 65"/>
                    <a:gd name="T16" fmla="*/ 31 w 94"/>
                    <a:gd name="T17" fmla="*/ 0 h 65"/>
                    <a:gd name="T18" fmla="*/ 31 w 94"/>
                    <a:gd name="T19" fmla="*/ 0 h 65"/>
                    <a:gd name="T20" fmla="*/ 31 w 94"/>
                    <a:gd name="T21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4" h="65">
                      <a:moveTo>
                        <a:pt x="31" y="0"/>
                      </a:moveTo>
                      <a:lnTo>
                        <a:pt x="63" y="0"/>
                      </a:lnTo>
                      <a:lnTo>
                        <a:pt x="63" y="32"/>
                      </a:lnTo>
                      <a:lnTo>
                        <a:pt x="94" y="32"/>
                      </a:lnTo>
                      <a:lnTo>
                        <a:pt x="94" y="65"/>
                      </a:lnTo>
                      <a:lnTo>
                        <a:pt x="0" y="65"/>
                      </a:lnTo>
                      <a:lnTo>
                        <a:pt x="0" y="32"/>
                      </a:lnTo>
                      <a:lnTo>
                        <a:pt x="31" y="32"/>
                      </a:lnTo>
                      <a:lnTo>
                        <a:pt x="31" y="0"/>
                      </a:lnTo>
                      <a:lnTo>
                        <a:pt x="31" y="0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3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18">
                  <a:extLst>
                    <a:ext uri="{FF2B5EF4-FFF2-40B4-BE49-F238E27FC236}">
                      <a16:creationId xmlns:a16="http://schemas.microsoft.com/office/drawing/2014/main" id="{6890E38C-ADED-4736-AC7E-8B8B697E6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1263" y="-1322388"/>
                  <a:ext cx="150813" cy="103188"/>
                </a:xfrm>
                <a:custGeom>
                  <a:avLst/>
                  <a:gdLst>
                    <a:gd name="T0" fmla="*/ 63 w 95"/>
                    <a:gd name="T1" fmla="*/ 0 h 65"/>
                    <a:gd name="T2" fmla="*/ 63 w 95"/>
                    <a:gd name="T3" fmla="*/ 32 h 65"/>
                    <a:gd name="T4" fmla="*/ 95 w 95"/>
                    <a:gd name="T5" fmla="*/ 32 h 65"/>
                    <a:gd name="T6" fmla="*/ 95 w 95"/>
                    <a:gd name="T7" fmla="*/ 65 h 65"/>
                    <a:gd name="T8" fmla="*/ 0 w 95"/>
                    <a:gd name="T9" fmla="*/ 65 h 65"/>
                    <a:gd name="T10" fmla="*/ 0 w 95"/>
                    <a:gd name="T11" fmla="*/ 32 h 65"/>
                    <a:gd name="T12" fmla="*/ 32 w 95"/>
                    <a:gd name="T13" fmla="*/ 32 h 65"/>
                    <a:gd name="T14" fmla="*/ 32 w 95"/>
                    <a:gd name="T15" fmla="*/ 0 h 65"/>
                    <a:gd name="T16" fmla="*/ 63 w 95"/>
                    <a:gd name="T17" fmla="*/ 0 h 65"/>
                    <a:gd name="T18" fmla="*/ 63 w 95"/>
                    <a:gd name="T19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5" h="65">
                      <a:moveTo>
                        <a:pt x="63" y="0"/>
                      </a:moveTo>
                      <a:lnTo>
                        <a:pt x="63" y="32"/>
                      </a:lnTo>
                      <a:lnTo>
                        <a:pt x="95" y="32"/>
                      </a:lnTo>
                      <a:lnTo>
                        <a:pt x="95" y="65"/>
                      </a:lnTo>
                      <a:lnTo>
                        <a:pt x="0" y="65"/>
                      </a:lnTo>
                      <a:lnTo>
                        <a:pt x="0" y="32"/>
                      </a:lnTo>
                      <a:lnTo>
                        <a:pt x="32" y="32"/>
                      </a:lnTo>
                      <a:lnTo>
                        <a:pt x="32" y="0"/>
                      </a:lnTo>
                      <a:lnTo>
                        <a:pt x="63" y="0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FFF3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0" name="Freeform 19">
                  <a:extLst>
                    <a:ext uri="{FF2B5EF4-FFF2-40B4-BE49-F238E27FC236}">
                      <a16:creationId xmlns:a16="http://schemas.microsoft.com/office/drawing/2014/main" id="{80948C42-14AA-458B-8269-D46DC7A8AD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6363" y="-1271588"/>
                  <a:ext cx="50800" cy="52388"/>
                </a:xfrm>
                <a:custGeom>
                  <a:avLst/>
                  <a:gdLst>
                    <a:gd name="T0" fmla="*/ 0 w 32"/>
                    <a:gd name="T1" fmla="*/ 0 h 33"/>
                    <a:gd name="T2" fmla="*/ 32 w 32"/>
                    <a:gd name="T3" fmla="*/ 0 h 33"/>
                    <a:gd name="T4" fmla="*/ 32 w 32"/>
                    <a:gd name="T5" fmla="*/ 33 h 33"/>
                    <a:gd name="T6" fmla="*/ 0 w 32"/>
                    <a:gd name="T7" fmla="*/ 33 h 33"/>
                    <a:gd name="T8" fmla="*/ 0 w 32"/>
                    <a:gd name="T9" fmla="*/ 0 h 33"/>
                    <a:gd name="T10" fmla="*/ 0 w 32"/>
                    <a:gd name="T11" fmla="*/ 0 h 33"/>
                    <a:gd name="T12" fmla="*/ 0 w 32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33">
                      <a:moveTo>
                        <a:pt x="0" y="0"/>
                      </a:moveTo>
                      <a:lnTo>
                        <a:pt x="32" y="0"/>
                      </a:lnTo>
                      <a:lnTo>
                        <a:pt x="32" y="33"/>
                      </a:ln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4" name="Freeform 20">
                  <a:extLst>
                    <a:ext uri="{FF2B5EF4-FFF2-40B4-BE49-F238E27FC236}">
                      <a16:creationId xmlns:a16="http://schemas.microsoft.com/office/drawing/2014/main" id="{2D6C1A91-489A-4A43-ADE2-A5E53AA745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163" y="-1219200"/>
                  <a:ext cx="149225" cy="52388"/>
                </a:xfrm>
                <a:custGeom>
                  <a:avLst/>
                  <a:gdLst>
                    <a:gd name="T0" fmla="*/ 0 w 94"/>
                    <a:gd name="T1" fmla="*/ 0 h 33"/>
                    <a:gd name="T2" fmla="*/ 94 w 94"/>
                    <a:gd name="T3" fmla="*/ 0 h 33"/>
                    <a:gd name="T4" fmla="*/ 94 w 94"/>
                    <a:gd name="T5" fmla="*/ 33 h 33"/>
                    <a:gd name="T6" fmla="*/ 0 w 94"/>
                    <a:gd name="T7" fmla="*/ 33 h 33"/>
                    <a:gd name="T8" fmla="*/ 0 w 94"/>
                    <a:gd name="T9" fmla="*/ 0 h 33"/>
                    <a:gd name="T10" fmla="*/ 0 w 94"/>
                    <a:gd name="T11" fmla="*/ 0 h 33"/>
                    <a:gd name="T12" fmla="*/ 0 w 94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33">
                      <a:moveTo>
                        <a:pt x="0" y="0"/>
                      </a:moveTo>
                      <a:lnTo>
                        <a:pt x="94" y="0"/>
                      </a:lnTo>
                      <a:lnTo>
                        <a:pt x="94" y="33"/>
                      </a:ln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5" name="Freeform 21">
                  <a:extLst>
                    <a:ext uri="{FF2B5EF4-FFF2-40B4-BE49-F238E27FC236}">
                      <a16:creationId xmlns:a16="http://schemas.microsoft.com/office/drawing/2014/main" id="{FC07BBC3-2209-4A84-B672-083217477E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1263" y="-1219200"/>
                  <a:ext cx="150813" cy="52388"/>
                </a:xfrm>
                <a:custGeom>
                  <a:avLst/>
                  <a:gdLst>
                    <a:gd name="T0" fmla="*/ 0 w 95"/>
                    <a:gd name="T1" fmla="*/ 0 h 33"/>
                    <a:gd name="T2" fmla="*/ 95 w 95"/>
                    <a:gd name="T3" fmla="*/ 0 h 33"/>
                    <a:gd name="T4" fmla="*/ 95 w 95"/>
                    <a:gd name="T5" fmla="*/ 33 h 33"/>
                    <a:gd name="T6" fmla="*/ 0 w 95"/>
                    <a:gd name="T7" fmla="*/ 33 h 33"/>
                    <a:gd name="T8" fmla="*/ 0 w 95"/>
                    <a:gd name="T9" fmla="*/ 0 h 33"/>
                    <a:gd name="T10" fmla="*/ 0 w 95"/>
                    <a:gd name="T11" fmla="*/ 0 h 33"/>
                    <a:gd name="T12" fmla="*/ 0 w 95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5" h="33">
                      <a:moveTo>
                        <a:pt x="0" y="0"/>
                      </a:moveTo>
                      <a:lnTo>
                        <a:pt x="95" y="0"/>
                      </a:lnTo>
                      <a:lnTo>
                        <a:pt x="95" y="33"/>
                      </a:ln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CCED51DA-2930-4137-99D7-7F8BFA1BF549}"/>
                  </a:ext>
                </a:extLst>
              </p:cNvPr>
              <p:cNvSpPr txBox="1"/>
              <p:nvPr/>
            </p:nvSpPr>
            <p:spPr>
              <a:xfrm>
                <a:off x="6661349" y="-1888266"/>
                <a:ext cx="48099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>
                    <a:solidFill>
                      <a:srgbClr val="FF0000"/>
                    </a:solidFill>
                  </a:rPr>
                  <a:t>Happy Holidays from everyone at BrightCarbon!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172" name="Freeform 11">
            <a:extLst>
              <a:ext uri="{FF2B5EF4-FFF2-40B4-BE49-F238E27FC236}">
                <a16:creationId xmlns:a16="http://schemas.microsoft.com/office/drawing/2014/main" id="{C7E6A041-9CCB-414A-86DD-B0379379C42D}"/>
              </a:ext>
            </a:extLst>
          </p:cNvPr>
          <p:cNvSpPr>
            <a:spLocks/>
          </p:cNvSpPr>
          <p:nvPr/>
        </p:nvSpPr>
        <p:spPr bwMode="auto">
          <a:xfrm>
            <a:off x="9529380" y="5005731"/>
            <a:ext cx="1217803" cy="2210328"/>
          </a:xfrm>
          <a:custGeom>
            <a:avLst/>
            <a:gdLst>
              <a:gd name="T0" fmla="*/ 351 w 373"/>
              <a:gd name="T1" fmla="*/ 571 h 677"/>
              <a:gd name="T2" fmla="*/ 351 w 373"/>
              <a:gd name="T3" fmla="*/ 487 h 677"/>
              <a:gd name="T4" fmla="*/ 324 w 373"/>
              <a:gd name="T5" fmla="*/ 487 h 677"/>
              <a:gd name="T6" fmla="*/ 324 w 373"/>
              <a:gd name="T7" fmla="*/ 389 h 677"/>
              <a:gd name="T8" fmla="*/ 299 w 373"/>
              <a:gd name="T9" fmla="*/ 389 h 677"/>
              <a:gd name="T10" fmla="*/ 299 w 373"/>
              <a:gd name="T11" fmla="*/ 340 h 677"/>
              <a:gd name="T12" fmla="*/ 271 w 373"/>
              <a:gd name="T13" fmla="*/ 340 h 677"/>
              <a:gd name="T14" fmla="*/ 271 w 373"/>
              <a:gd name="T15" fmla="*/ 241 h 677"/>
              <a:gd name="T16" fmla="*/ 246 w 373"/>
              <a:gd name="T17" fmla="*/ 241 h 677"/>
              <a:gd name="T18" fmla="*/ 246 w 373"/>
              <a:gd name="T19" fmla="*/ 143 h 677"/>
              <a:gd name="T20" fmla="*/ 222 w 373"/>
              <a:gd name="T21" fmla="*/ 143 h 677"/>
              <a:gd name="T22" fmla="*/ 222 w 373"/>
              <a:gd name="T23" fmla="*/ 51 h 677"/>
              <a:gd name="T24" fmla="*/ 195 w 373"/>
              <a:gd name="T25" fmla="*/ 51 h 677"/>
              <a:gd name="T26" fmla="*/ 195 w 373"/>
              <a:gd name="T27" fmla="*/ 0 h 677"/>
              <a:gd name="T28" fmla="*/ 166 w 373"/>
              <a:gd name="T29" fmla="*/ 0 h 677"/>
              <a:gd name="T30" fmla="*/ 166 w 373"/>
              <a:gd name="T31" fmla="*/ 98 h 677"/>
              <a:gd name="T32" fmla="*/ 138 w 373"/>
              <a:gd name="T33" fmla="*/ 98 h 677"/>
              <a:gd name="T34" fmla="*/ 138 w 373"/>
              <a:gd name="T35" fmla="*/ 190 h 677"/>
              <a:gd name="T36" fmla="*/ 111 w 373"/>
              <a:gd name="T37" fmla="*/ 190 h 677"/>
              <a:gd name="T38" fmla="*/ 111 w 373"/>
              <a:gd name="T39" fmla="*/ 290 h 677"/>
              <a:gd name="T40" fmla="*/ 83 w 373"/>
              <a:gd name="T41" fmla="*/ 290 h 677"/>
              <a:gd name="T42" fmla="*/ 83 w 373"/>
              <a:gd name="T43" fmla="*/ 389 h 677"/>
              <a:gd name="T44" fmla="*/ 80 w 373"/>
              <a:gd name="T45" fmla="*/ 389 h 677"/>
              <a:gd name="T46" fmla="*/ 55 w 373"/>
              <a:gd name="T47" fmla="*/ 389 h 677"/>
              <a:gd name="T48" fmla="*/ 55 w 373"/>
              <a:gd name="T49" fmla="*/ 487 h 677"/>
              <a:gd name="T50" fmla="*/ 49 w 373"/>
              <a:gd name="T51" fmla="*/ 487 h 677"/>
              <a:gd name="T52" fmla="*/ 27 w 373"/>
              <a:gd name="T53" fmla="*/ 487 h 677"/>
              <a:gd name="T54" fmla="*/ 27 w 373"/>
              <a:gd name="T55" fmla="*/ 571 h 677"/>
              <a:gd name="T56" fmla="*/ 0 w 373"/>
              <a:gd name="T57" fmla="*/ 571 h 677"/>
              <a:gd name="T58" fmla="*/ 0 w 373"/>
              <a:gd name="T59" fmla="*/ 677 h 677"/>
              <a:gd name="T60" fmla="*/ 373 w 373"/>
              <a:gd name="T61" fmla="*/ 677 h 677"/>
              <a:gd name="T62" fmla="*/ 373 w 373"/>
              <a:gd name="T63" fmla="*/ 571 h 677"/>
              <a:gd name="T64" fmla="*/ 351 w 373"/>
              <a:gd name="T65" fmla="*/ 5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677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1" y="340"/>
                </a:lnTo>
                <a:lnTo>
                  <a:pt x="271" y="241"/>
                </a:lnTo>
                <a:lnTo>
                  <a:pt x="246" y="241"/>
                </a:lnTo>
                <a:lnTo>
                  <a:pt x="246" y="143"/>
                </a:lnTo>
                <a:lnTo>
                  <a:pt x="222" y="143"/>
                </a:lnTo>
                <a:lnTo>
                  <a:pt x="222" y="51"/>
                </a:lnTo>
                <a:lnTo>
                  <a:pt x="195" y="51"/>
                </a:lnTo>
                <a:lnTo>
                  <a:pt x="195" y="0"/>
                </a:lnTo>
                <a:lnTo>
                  <a:pt x="166" y="0"/>
                </a:lnTo>
                <a:lnTo>
                  <a:pt x="166" y="98"/>
                </a:lnTo>
                <a:lnTo>
                  <a:pt x="138" y="98"/>
                </a:lnTo>
                <a:lnTo>
                  <a:pt x="138" y="190"/>
                </a:lnTo>
                <a:lnTo>
                  <a:pt x="111" y="190"/>
                </a:lnTo>
                <a:lnTo>
                  <a:pt x="111" y="290"/>
                </a:lnTo>
                <a:lnTo>
                  <a:pt x="83" y="290"/>
                </a:lnTo>
                <a:lnTo>
                  <a:pt x="83" y="389"/>
                </a:lnTo>
                <a:lnTo>
                  <a:pt x="80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677"/>
                </a:lnTo>
                <a:lnTo>
                  <a:pt x="373" y="677"/>
                </a:lnTo>
                <a:lnTo>
                  <a:pt x="373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00A6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" name="Freeform 12">
            <a:extLst>
              <a:ext uri="{FF2B5EF4-FFF2-40B4-BE49-F238E27FC236}">
                <a16:creationId xmlns:a16="http://schemas.microsoft.com/office/drawing/2014/main" id="{46E58810-E46F-496E-B8AA-5AE850838892}"/>
              </a:ext>
            </a:extLst>
          </p:cNvPr>
          <p:cNvSpPr>
            <a:spLocks/>
          </p:cNvSpPr>
          <p:nvPr/>
        </p:nvSpPr>
        <p:spPr bwMode="auto">
          <a:xfrm>
            <a:off x="10662296" y="4329900"/>
            <a:ext cx="1537762" cy="2892689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3 w 373"/>
              <a:gd name="T17" fmla="*/ 291 h 740"/>
              <a:gd name="T18" fmla="*/ 263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2 w 373"/>
              <a:gd name="T41" fmla="*/ 242 h 740"/>
              <a:gd name="T42" fmla="*/ 102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3" y="291"/>
                </a:lnTo>
                <a:lnTo>
                  <a:pt x="263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2" y="242"/>
                </a:lnTo>
                <a:lnTo>
                  <a:pt x="102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" name="Freeform 12">
            <a:extLst>
              <a:ext uri="{FF2B5EF4-FFF2-40B4-BE49-F238E27FC236}">
                <a16:creationId xmlns:a16="http://schemas.microsoft.com/office/drawing/2014/main" id="{75169309-DE06-41E4-A6DC-25319C6F6618}"/>
              </a:ext>
            </a:extLst>
          </p:cNvPr>
          <p:cNvSpPr>
            <a:spLocks/>
          </p:cNvSpPr>
          <p:nvPr/>
        </p:nvSpPr>
        <p:spPr bwMode="auto">
          <a:xfrm>
            <a:off x="11208697" y="4329900"/>
            <a:ext cx="1537762" cy="2892689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3 w 373"/>
              <a:gd name="T17" fmla="*/ 291 h 740"/>
              <a:gd name="T18" fmla="*/ 263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2 w 373"/>
              <a:gd name="T41" fmla="*/ 242 h 740"/>
              <a:gd name="T42" fmla="*/ 102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3" y="291"/>
                </a:lnTo>
                <a:lnTo>
                  <a:pt x="263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2" y="242"/>
                </a:lnTo>
                <a:lnTo>
                  <a:pt x="102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2">
            <a:extLst>
              <a:ext uri="{FF2B5EF4-FFF2-40B4-BE49-F238E27FC236}">
                <a16:creationId xmlns:a16="http://schemas.microsoft.com/office/drawing/2014/main" id="{E58A7E80-A804-4F99-9432-661C11A4AAD8}"/>
              </a:ext>
            </a:extLst>
          </p:cNvPr>
          <p:cNvSpPr>
            <a:spLocks/>
          </p:cNvSpPr>
          <p:nvPr/>
        </p:nvSpPr>
        <p:spPr bwMode="auto">
          <a:xfrm>
            <a:off x="1371562" y="4803309"/>
            <a:ext cx="1217803" cy="2416016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3 w 373"/>
              <a:gd name="T17" fmla="*/ 291 h 740"/>
              <a:gd name="T18" fmla="*/ 263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2 w 373"/>
              <a:gd name="T41" fmla="*/ 242 h 740"/>
              <a:gd name="T42" fmla="*/ 102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3" y="291"/>
                </a:lnTo>
                <a:lnTo>
                  <a:pt x="263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2" y="242"/>
                </a:lnTo>
                <a:lnTo>
                  <a:pt x="102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CC9A7A2C-4DF8-4272-9CA8-D0BA860C5EDF}"/>
              </a:ext>
            </a:extLst>
          </p:cNvPr>
          <p:cNvSpPr>
            <a:spLocks/>
          </p:cNvSpPr>
          <p:nvPr/>
        </p:nvSpPr>
        <p:spPr bwMode="auto">
          <a:xfrm>
            <a:off x="770823" y="4329900"/>
            <a:ext cx="1214538" cy="2752300"/>
          </a:xfrm>
          <a:custGeom>
            <a:avLst/>
            <a:gdLst>
              <a:gd name="T0" fmla="*/ 351 w 372"/>
              <a:gd name="T1" fmla="*/ 571 h 843"/>
              <a:gd name="T2" fmla="*/ 351 w 372"/>
              <a:gd name="T3" fmla="*/ 487 h 843"/>
              <a:gd name="T4" fmla="*/ 323 w 372"/>
              <a:gd name="T5" fmla="*/ 487 h 843"/>
              <a:gd name="T6" fmla="*/ 323 w 372"/>
              <a:gd name="T7" fmla="*/ 389 h 843"/>
              <a:gd name="T8" fmla="*/ 299 w 372"/>
              <a:gd name="T9" fmla="*/ 389 h 843"/>
              <a:gd name="T10" fmla="*/ 299 w 372"/>
              <a:gd name="T11" fmla="*/ 340 h 843"/>
              <a:gd name="T12" fmla="*/ 270 w 372"/>
              <a:gd name="T13" fmla="*/ 340 h 843"/>
              <a:gd name="T14" fmla="*/ 270 w 372"/>
              <a:gd name="T15" fmla="*/ 242 h 843"/>
              <a:gd name="T16" fmla="*/ 246 w 372"/>
              <a:gd name="T17" fmla="*/ 242 h 843"/>
              <a:gd name="T18" fmla="*/ 246 w 372"/>
              <a:gd name="T19" fmla="*/ 144 h 843"/>
              <a:gd name="T20" fmla="*/ 221 w 372"/>
              <a:gd name="T21" fmla="*/ 144 h 843"/>
              <a:gd name="T22" fmla="*/ 221 w 372"/>
              <a:gd name="T23" fmla="*/ 51 h 843"/>
              <a:gd name="T24" fmla="*/ 194 w 372"/>
              <a:gd name="T25" fmla="*/ 51 h 843"/>
              <a:gd name="T26" fmla="*/ 194 w 372"/>
              <a:gd name="T27" fmla="*/ 0 h 843"/>
              <a:gd name="T28" fmla="*/ 166 w 372"/>
              <a:gd name="T29" fmla="*/ 0 h 843"/>
              <a:gd name="T30" fmla="*/ 166 w 372"/>
              <a:gd name="T31" fmla="*/ 98 h 843"/>
              <a:gd name="T32" fmla="*/ 137 w 372"/>
              <a:gd name="T33" fmla="*/ 98 h 843"/>
              <a:gd name="T34" fmla="*/ 137 w 372"/>
              <a:gd name="T35" fmla="*/ 191 h 843"/>
              <a:gd name="T36" fmla="*/ 111 w 372"/>
              <a:gd name="T37" fmla="*/ 191 h 843"/>
              <a:gd name="T38" fmla="*/ 111 w 372"/>
              <a:gd name="T39" fmla="*/ 291 h 843"/>
              <a:gd name="T40" fmla="*/ 82 w 372"/>
              <a:gd name="T41" fmla="*/ 291 h 843"/>
              <a:gd name="T42" fmla="*/ 82 w 372"/>
              <a:gd name="T43" fmla="*/ 389 h 843"/>
              <a:gd name="T44" fmla="*/ 79 w 372"/>
              <a:gd name="T45" fmla="*/ 389 h 843"/>
              <a:gd name="T46" fmla="*/ 55 w 372"/>
              <a:gd name="T47" fmla="*/ 389 h 843"/>
              <a:gd name="T48" fmla="*/ 55 w 372"/>
              <a:gd name="T49" fmla="*/ 487 h 843"/>
              <a:gd name="T50" fmla="*/ 49 w 372"/>
              <a:gd name="T51" fmla="*/ 487 h 843"/>
              <a:gd name="T52" fmla="*/ 27 w 372"/>
              <a:gd name="T53" fmla="*/ 487 h 843"/>
              <a:gd name="T54" fmla="*/ 27 w 372"/>
              <a:gd name="T55" fmla="*/ 571 h 843"/>
              <a:gd name="T56" fmla="*/ 0 w 372"/>
              <a:gd name="T57" fmla="*/ 571 h 843"/>
              <a:gd name="T58" fmla="*/ 0 w 372"/>
              <a:gd name="T59" fmla="*/ 843 h 843"/>
              <a:gd name="T60" fmla="*/ 372 w 372"/>
              <a:gd name="T61" fmla="*/ 843 h 843"/>
              <a:gd name="T62" fmla="*/ 372 w 372"/>
              <a:gd name="T63" fmla="*/ 571 h 843"/>
              <a:gd name="T64" fmla="*/ 351 w 372"/>
              <a:gd name="T65" fmla="*/ 571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2" h="843">
                <a:moveTo>
                  <a:pt x="351" y="571"/>
                </a:moveTo>
                <a:lnTo>
                  <a:pt x="351" y="487"/>
                </a:lnTo>
                <a:lnTo>
                  <a:pt x="323" y="487"/>
                </a:lnTo>
                <a:lnTo>
                  <a:pt x="323" y="389"/>
                </a:lnTo>
                <a:lnTo>
                  <a:pt x="299" y="389"/>
                </a:lnTo>
                <a:lnTo>
                  <a:pt x="299" y="340"/>
                </a:lnTo>
                <a:lnTo>
                  <a:pt x="270" y="340"/>
                </a:lnTo>
                <a:lnTo>
                  <a:pt x="270" y="242"/>
                </a:lnTo>
                <a:lnTo>
                  <a:pt x="246" y="242"/>
                </a:lnTo>
                <a:lnTo>
                  <a:pt x="246" y="144"/>
                </a:lnTo>
                <a:lnTo>
                  <a:pt x="221" y="144"/>
                </a:lnTo>
                <a:lnTo>
                  <a:pt x="221" y="51"/>
                </a:lnTo>
                <a:lnTo>
                  <a:pt x="194" y="51"/>
                </a:lnTo>
                <a:lnTo>
                  <a:pt x="194" y="0"/>
                </a:lnTo>
                <a:lnTo>
                  <a:pt x="166" y="0"/>
                </a:lnTo>
                <a:lnTo>
                  <a:pt x="166" y="98"/>
                </a:lnTo>
                <a:lnTo>
                  <a:pt x="137" y="98"/>
                </a:lnTo>
                <a:lnTo>
                  <a:pt x="137" y="191"/>
                </a:lnTo>
                <a:lnTo>
                  <a:pt x="111" y="191"/>
                </a:lnTo>
                <a:lnTo>
                  <a:pt x="111" y="291"/>
                </a:lnTo>
                <a:lnTo>
                  <a:pt x="82" y="291"/>
                </a:lnTo>
                <a:lnTo>
                  <a:pt x="82" y="389"/>
                </a:lnTo>
                <a:lnTo>
                  <a:pt x="79" y="389"/>
                </a:lnTo>
                <a:lnTo>
                  <a:pt x="55" y="389"/>
                </a:lnTo>
                <a:lnTo>
                  <a:pt x="55" y="487"/>
                </a:lnTo>
                <a:lnTo>
                  <a:pt x="49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843"/>
                </a:lnTo>
                <a:lnTo>
                  <a:pt x="372" y="843"/>
                </a:lnTo>
                <a:lnTo>
                  <a:pt x="372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126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554161E4-B65F-4FF9-8310-604E0D292C5B}"/>
              </a:ext>
            </a:extLst>
          </p:cNvPr>
          <p:cNvSpPr>
            <a:spLocks/>
          </p:cNvSpPr>
          <p:nvPr/>
        </p:nvSpPr>
        <p:spPr bwMode="auto">
          <a:xfrm>
            <a:off x="-446980" y="4483350"/>
            <a:ext cx="1221068" cy="2735975"/>
          </a:xfrm>
          <a:custGeom>
            <a:avLst/>
            <a:gdLst>
              <a:gd name="T0" fmla="*/ 347 w 374"/>
              <a:gd name="T1" fmla="*/ 571 h 838"/>
              <a:gd name="T2" fmla="*/ 347 w 374"/>
              <a:gd name="T3" fmla="*/ 487 h 838"/>
              <a:gd name="T4" fmla="*/ 324 w 374"/>
              <a:gd name="T5" fmla="*/ 487 h 838"/>
              <a:gd name="T6" fmla="*/ 318 w 374"/>
              <a:gd name="T7" fmla="*/ 487 h 838"/>
              <a:gd name="T8" fmla="*/ 318 w 374"/>
              <a:gd name="T9" fmla="*/ 389 h 838"/>
              <a:gd name="T10" fmla="*/ 298 w 374"/>
              <a:gd name="T11" fmla="*/ 389 h 838"/>
              <a:gd name="T12" fmla="*/ 298 w 374"/>
              <a:gd name="T13" fmla="*/ 291 h 838"/>
              <a:gd name="T14" fmla="*/ 263 w 374"/>
              <a:gd name="T15" fmla="*/ 291 h 838"/>
              <a:gd name="T16" fmla="*/ 263 w 374"/>
              <a:gd name="T17" fmla="*/ 191 h 838"/>
              <a:gd name="T18" fmla="*/ 236 w 374"/>
              <a:gd name="T19" fmla="*/ 191 h 838"/>
              <a:gd name="T20" fmla="*/ 236 w 374"/>
              <a:gd name="T21" fmla="*/ 98 h 838"/>
              <a:gd name="T22" fmla="*/ 208 w 374"/>
              <a:gd name="T23" fmla="*/ 98 h 838"/>
              <a:gd name="T24" fmla="*/ 208 w 374"/>
              <a:gd name="T25" fmla="*/ 0 h 838"/>
              <a:gd name="T26" fmla="*/ 179 w 374"/>
              <a:gd name="T27" fmla="*/ 0 h 838"/>
              <a:gd name="T28" fmla="*/ 179 w 374"/>
              <a:gd name="T29" fmla="*/ 51 h 838"/>
              <a:gd name="T30" fmla="*/ 152 w 374"/>
              <a:gd name="T31" fmla="*/ 51 h 838"/>
              <a:gd name="T32" fmla="*/ 152 w 374"/>
              <a:gd name="T33" fmla="*/ 144 h 838"/>
              <a:gd name="T34" fmla="*/ 127 w 374"/>
              <a:gd name="T35" fmla="*/ 144 h 838"/>
              <a:gd name="T36" fmla="*/ 127 w 374"/>
              <a:gd name="T37" fmla="*/ 242 h 838"/>
              <a:gd name="T38" fmla="*/ 103 w 374"/>
              <a:gd name="T39" fmla="*/ 242 h 838"/>
              <a:gd name="T40" fmla="*/ 103 w 374"/>
              <a:gd name="T41" fmla="*/ 340 h 838"/>
              <a:gd name="T42" fmla="*/ 75 w 374"/>
              <a:gd name="T43" fmla="*/ 340 h 838"/>
              <a:gd name="T44" fmla="*/ 75 w 374"/>
              <a:gd name="T45" fmla="*/ 389 h 838"/>
              <a:gd name="T46" fmla="*/ 50 w 374"/>
              <a:gd name="T47" fmla="*/ 389 h 838"/>
              <a:gd name="T48" fmla="*/ 50 w 374"/>
              <a:gd name="T49" fmla="*/ 487 h 838"/>
              <a:gd name="T50" fmla="*/ 23 w 374"/>
              <a:gd name="T51" fmla="*/ 487 h 838"/>
              <a:gd name="T52" fmla="*/ 23 w 374"/>
              <a:gd name="T53" fmla="*/ 571 h 838"/>
              <a:gd name="T54" fmla="*/ 0 w 374"/>
              <a:gd name="T55" fmla="*/ 571 h 838"/>
              <a:gd name="T56" fmla="*/ 0 w 374"/>
              <a:gd name="T57" fmla="*/ 838 h 838"/>
              <a:gd name="T58" fmla="*/ 374 w 374"/>
              <a:gd name="T59" fmla="*/ 838 h 838"/>
              <a:gd name="T60" fmla="*/ 374 w 374"/>
              <a:gd name="T61" fmla="*/ 571 h 838"/>
              <a:gd name="T62" fmla="*/ 347 w 374"/>
              <a:gd name="T63" fmla="*/ 571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4" h="838">
                <a:moveTo>
                  <a:pt x="347" y="571"/>
                </a:moveTo>
                <a:lnTo>
                  <a:pt x="347" y="487"/>
                </a:lnTo>
                <a:lnTo>
                  <a:pt x="324" y="487"/>
                </a:lnTo>
                <a:lnTo>
                  <a:pt x="318" y="487"/>
                </a:lnTo>
                <a:lnTo>
                  <a:pt x="318" y="389"/>
                </a:lnTo>
                <a:lnTo>
                  <a:pt x="298" y="389"/>
                </a:lnTo>
                <a:lnTo>
                  <a:pt x="298" y="291"/>
                </a:lnTo>
                <a:lnTo>
                  <a:pt x="263" y="291"/>
                </a:lnTo>
                <a:lnTo>
                  <a:pt x="263" y="191"/>
                </a:lnTo>
                <a:lnTo>
                  <a:pt x="236" y="191"/>
                </a:lnTo>
                <a:lnTo>
                  <a:pt x="236" y="98"/>
                </a:lnTo>
                <a:lnTo>
                  <a:pt x="208" y="98"/>
                </a:lnTo>
                <a:lnTo>
                  <a:pt x="208" y="0"/>
                </a:lnTo>
                <a:lnTo>
                  <a:pt x="179" y="0"/>
                </a:lnTo>
                <a:lnTo>
                  <a:pt x="179" y="51"/>
                </a:lnTo>
                <a:lnTo>
                  <a:pt x="152" y="51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5" y="340"/>
                </a:lnTo>
                <a:lnTo>
                  <a:pt x="75" y="389"/>
                </a:lnTo>
                <a:lnTo>
                  <a:pt x="50" y="389"/>
                </a:lnTo>
                <a:lnTo>
                  <a:pt x="50" y="487"/>
                </a:lnTo>
                <a:lnTo>
                  <a:pt x="23" y="487"/>
                </a:lnTo>
                <a:lnTo>
                  <a:pt x="23" y="571"/>
                </a:lnTo>
                <a:lnTo>
                  <a:pt x="0" y="571"/>
                </a:lnTo>
                <a:lnTo>
                  <a:pt x="0" y="838"/>
                </a:lnTo>
                <a:lnTo>
                  <a:pt x="374" y="838"/>
                </a:lnTo>
                <a:lnTo>
                  <a:pt x="374" y="571"/>
                </a:lnTo>
                <a:lnTo>
                  <a:pt x="347" y="571"/>
                </a:lnTo>
                <a:close/>
              </a:path>
            </a:pathLst>
          </a:custGeom>
          <a:solidFill>
            <a:srgbClr val="1089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354B4F0B-C519-4AFF-90C1-0882C69F5772}"/>
              </a:ext>
            </a:extLst>
          </p:cNvPr>
          <p:cNvSpPr>
            <a:spLocks/>
          </p:cNvSpPr>
          <p:nvPr/>
        </p:nvSpPr>
        <p:spPr bwMode="auto">
          <a:xfrm>
            <a:off x="1985361" y="4483350"/>
            <a:ext cx="1217803" cy="2732710"/>
          </a:xfrm>
          <a:custGeom>
            <a:avLst/>
            <a:gdLst>
              <a:gd name="T0" fmla="*/ 347 w 373"/>
              <a:gd name="T1" fmla="*/ 571 h 837"/>
              <a:gd name="T2" fmla="*/ 347 w 373"/>
              <a:gd name="T3" fmla="*/ 487 h 837"/>
              <a:gd name="T4" fmla="*/ 324 w 373"/>
              <a:gd name="T5" fmla="*/ 487 h 837"/>
              <a:gd name="T6" fmla="*/ 318 w 373"/>
              <a:gd name="T7" fmla="*/ 487 h 837"/>
              <a:gd name="T8" fmla="*/ 318 w 373"/>
              <a:gd name="T9" fmla="*/ 389 h 837"/>
              <a:gd name="T10" fmla="*/ 297 w 373"/>
              <a:gd name="T11" fmla="*/ 389 h 837"/>
              <a:gd name="T12" fmla="*/ 297 w 373"/>
              <a:gd name="T13" fmla="*/ 291 h 837"/>
              <a:gd name="T14" fmla="*/ 263 w 373"/>
              <a:gd name="T15" fmla="*/ 291 h 837"/>
              <a:gd name="T16" fmla="*/ 263 w 373"/>
              <a:gd name="T17" fmla="*/ 191 h 837"/>
              <a:gd name="T18" fmla="*/ 236 w 373"/>
              <a:gd name="T19" fmla="*/ 191 h 837"/>
              <a:gd name="T20" fmla="*/ 236 w 373"/>
              <a:gd name="T21" fmla="*/ 98 h 837"/>
              <a:gd name="T22" fmla="*/ 208 w 373"/>
              <a:gd name="T23" fmla="*/ 98 h 837"/>
              <a:gd name="T24" fmla="*/ 208 w 373"/>
              <a:gd name="T25" fmla="*/ 0 h 837"/>
              <a:gd name="T26" fmla="*/ 179 w 373"/>
              <a:gd name="T27" fmla="*/ 0 h 837"/>
              <a:gd name="T28" fmla="*/ 179 w 373"/>
              <a:gd name="T29" fmla="*/ 51 h 837"/>
              <a:gd name="T30" fmla="*/ 152 w 373"/>
              <a:gd name="T31" fmla="*/ 51 h 837"/>
              <a:gd name="T32" fmla="*/ 152 w 373"/>
              <a:gd name="T33" fmla="*/ 144 h 837"/>
              <a:gd name="T34" fmla="*/ 127 w 373"/>
              <a:gd name="T35" fmla="*/ 144 h 837"/>
              <a:gd name="T36" fmla="*/ 127 w 373"/>
              <a:gd name="T37" fmla="*/ 242 h 837"/>
              <a:gd name="T38" fmla="*/ 103 w 373"/>
              <a:gd name="T39" fmla="*/ 242 h 837"/>
              <a:gd name="T40" fmla="*/ 103 w 373"/>
              <a:gd name="T41" fmla="*/ 340 h 837"/>
              <a:gd name="T42" fmla="*/ 75 w 373"/>
              <a:gd name="T43" fmla="*/ 340 h 837"/>
              <a:gd name="T44" fmla="*/ 75 w 373"/>
              <a:gd name="T45" fmla="*/ 389 h 837"/>
              <a:gd name="T46" fmla="*/ 49 w 373"/>
              <a:gd name="T47" fmla="*/ 389 h 837"/>
              <a:gd name="T48" fmla="*/ 49 w 373"/>
              <a:gd name="T49" fmla="*/ 487 h 837"/>
              <a:gd name="T50" fmla="*/ 23 w 373"/>
              <a:gd name="T51" fmla="*/ 487 h 837"/>
              <a:gd name="T52" fmla="*/ 23 w 373"/>
              <a:gd name="T53" fmla="*/ 571 h 837"/>
              <a:gd name="T54" fmla="*/ 0 w 373"/>
              <a:gd name="T55" fmla="*/ 571 h 837"/>
              <a:gd name="T56" fmla="*/ 0 w 373"/>
              <a:gd name="T57" fmla="*/ 837 h 837"/>
              <a:gd name="T58" fmla="*/ 373 w 373"/>
              <a:gd name="T59" fmla="*/ 837 h 837"/>
              <a:gd name="T60" fmla="*/ 373 w 373"/>
              <a:gd name="T61" fmla="*/ 571 h 837"/>
              <a:gd name="T62" fmla="*/ 347 w 373"/>
              <a:gd name="T63" fmla="*/ 571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3" h="837">
                <a:moveTo>
                  <a:pt x="347" y="571"/>
                </a:moveTo>
                <a:lnTo>
                  <a:pt x="347" y="487"/>
                </a:lnTo>
                <a:lnTo>
                  <a:pt x="324" y="487"/>
                </a:lnTo>
                <a:lnTo>
                  <a:pt x="318" y="487"/>
                </a:lnTo>
                <a:lnTo>
                  <a:pt x="318" y="389"/>
                </a:lnTo>
                <a:lnTo>
                  <a:pt x="297" y="389"/>
                </a:lnTo>
                <a:lnTo>
                  <a:pt x="297" y="291"/>
                </a:lnTo>
                <a:lnTo>
                  <a:pt x="263" y="291"/>
                </a:lnTo>
                <a:lnTo>
                  <a:pt x="263" y="191"/>
                </a:lnTo>
                <a:lnTo>
                  <a:pt x="236" y="191"/>
                </a:lnTo>
                <a:lnTo>
                  <a:pt x="236" y="98"/>
                </a:lnTo>
                <a:lnTo>
                  <a:pt x="208" y="98"/>
                </a:lnTo>
                <a:lnTo>
                  <a:pt x="208" y="0"/>
                </a:lnTo>
                <a:lnTo>
                  <a:pt x="179" y="0"/>
                </a:lnTo>
                <a:lnTo>
                  <a:pt x="179" y="51"/>
                </a:lnTo>
                <a:lnTo>
                  <a:pt x="152" y="51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5" y="340"/>
                </a:lnTo>
                <a:lnTo>
                  <a:pt x="75" y="389"/>
                </a:lnTo>
                <a:lnTo>
                  <a:pt x="49" y="389"/>
                </a:lnTo>
                <a:lnTo>
                  <a:pt x="49" y="487"/>
                </a:lnTo>
                <a:lnTo>
                  <a:pt x="23" y="487"/>
                </a:lnTo>
                <a:lnTo>
                  <a:pt x="23" y="571"/>
                </a:lnTo>
                <a:lnTo>
                  <a:pt x="0" y="571"/>
                </a:lnTo>
                <a:lnTo>
                  <a:pt x="0" y="837"/>
                </a:lnTo>
                <a:lnTo>
                  <a:pt x="373" y="837"/>
                </a:lnTo>
                <a:lnTo>
                  <a:pt x="373" y="571"/>
                </a:lnTo>
                <a:lnTo>
                  <a:pt x="347" y="571"/>
                </a:lnTo>
                <a:close/>
              </a:path>
            </a:pathLst>
          </a:custGeom>
          <a:solidFill>
            <a:srgbClr val="1089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F2C25A3B-FC5D-4B76-917D-DC0DE32B443C}"/>
              </a:ext>
            </a:extLst>
          </p:cNvPr>
          <p:cNvSpPr>
            <a:spLocks/>
          </p:cNvSpPr>
          <p:nvPr/>
        </p:nvSpPr>
        <p:spPr bwMode="auto">
          <a:xfrm>
            <a:off x="157024" y="5005732"/>
            <a:ext cx="1221068" cy="2210328"/>
          </a:xfrm>
          <a:custGeom>
            <a:avLst/>
            <a:gdLst>
              <a:gd name="T0" fmla="*/ 351 w 374"/>
              <a:gd name="T1" fmla="*/ 571 h 677"/>
              <a:gd name="T2" fmla="*/ 351 w 374"/>
              <a:gd name="T3" fmla="*/ 487 h 677"/>
              <a:gd name="T4" fmla="*/ 324 w 374"/>
              <a:gd name="T5" fmla="*/ 487 h 677"/>
              <a:gd name="T6" fmla="*/ 324 w 374"/>
              <a:gd name="T7" fmla="*/ 389 h 677"/>
              <a:gd name="T8" fmla="*/ 299 w 374"/>
              <a:gd name="T9" fmla="*/ 389 h 677"/>
              <a:gd name="T10" fmla="*/ 299 w 374"/>
              <a:gd name="T11" fmla="*/ 340 h 677"/>
              <a:gd name="T12" fmla="*/ 271 w 374"/>
              <a:gd name="T13" fmla="*/ 340 h 677"/>
              <a:gd name="T14" fmla="*/ 271 w 374"/>
              <a:gd name="T15" fmla="*/ 241 h 677"/>
              <a:gd name="T16" fmla="*/ 247 w 374"/>
              <a:gd name="T17" fmla="*/ 241 h 677"/>
              <a:gd name="T18" fmla="*/ 247 w 374"/>
              <a:gd name="T19" fmla="*/ 143 h 677"/>
              <a:gd name="T20" fmla="*/ 222 w 374"/>
              <a:gd name="T21" fmla="*/ 143 h 677"/>
              <a:gd name="T22" fmla="*/ 222 w 374"/>
              <a:gd name="T23" fmla="*/ 51 h 677"/>
              <a:gd name="T24" fmla="*/ 195 w 374"/>
              <a:gd name="T25" fmla="*/ 51 h 677"/>
              <a:gd name="T26" fmla="*/ 195 w 374"/>
              <a:gd name="T27" fmla="*/ 0 h 677"/>
              <a:gd name="T28" fmla="*/ 166 w 374"/>
              <a:gd name="T29" fmla="*/ 0 h 677"/>
              <a:gd name="T30" fmla="*/ 166 w 374"/>
              <a:gd name="T31" fmla="*/ 98 h 677"/>
              <a:gd name="T32" fmla="*/ 138 w 374"/>
              <a:gd name="T33" fmla="*/ 98 h 677"/>
              <a:gd name="T34" fmla="*/ 138 w 374"/>
              <a:gd name="T35" fmla="*/ 190 h 677"/>
              <a:gd name="T36" fmla="*/ 111 w 374"/>
              <a:gd name="T37" fmla="*/ 190 h 677"/>
              <a:gd name="T38" fmla="*/ 111 w 374"/>
              <a:gd name="T39" fmla="*/ 290 h 677"/>
              <a:gd name="T40" fmla="*/ 83 w 374"/>
              <a:gd name="T41" fmla="*/ 290 h 677"/>
              <a:gd name="T42" fmla="*/ 83 w 374"/>
              <a:gd name="T43" fmla="*/ 389 h 677"/>
              <a:gd name="T44" fmla="*/ 81 w 374"/>
              <a:gd name="T45" fmla="*/ 389 h 677"/>
              <a:gd name="T46" fmla="*/ 56 w 374"/>
              <a:gd name="T47" fmla="*/ 389 h 677"/>
              <a:gd name="T48" fmla="*/ 56 w 374"/>
              <a:gd name="T49" fmla="*/ 487 h 677"/>
              <a:gd name="T50" fmla="*/ 50 w 374"/>
              <a:gd name="T51" fmla="*/ 487 h 677"/>
              <a:gd name="T52" fmla="*/ 27 w 374"/>
              <a:gd name="T53" fmla="*/ 487 h 677"/>
              <a:gd name="T54" fmla="*/ 27 w 374"/>
              <a:gd name="T55" fmla="*/ 571 h 677"/>
              <a:gd name="T56" fmla="*/ 0 w 374"/>
              <a:gd name="T57" fmla="*/ 571 h 677"/>
              <a:gd name="T58" fmla="*/ 0 w 374"/>
              <a:gd name="T59" fmla="*/ 677 h 677"/>
              <a:gd name="T60" fmla="*/ 374 w 374"/>
              <a:gd name="T61" fmla="*/ 677 h 677"/>
              <a:gd name="T62" fmla="*/ 374 w 374"/>
              <a:gd name="T63" fmla="*/ 571 h 677"/>
              <a:gd name="T64" fmla="*/ 351 w 374"/>
              <a:gd name="T65" fmla="*/ 5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677">
                <a:moveTo>
                  <a:pt x="351" y="571"/>
                </a:moveTo>
                <a:lnTo>
                  <a:pt x="351" y="487"/>
                </a:lnTo>
                <a:lnTo>
                  <a:pt x="324" y="487"/>
                </a:lnTo>
                <a:lnTo>
                  <a:pt x="324" y="389"/>
                </a:lnTo>
                <a:lnTo>
                  <a:pt x="299" y="389"/>
                </a:lnTo>
                <a:lnTo>
                  <a:pt x="299" y="340"/>
                </a:lnTo>
                <a:lnTo>
                  <a:pt x="271" y="340"/>
                </a:lnTo>
                <a:lnTo>
                  <a:pt x="271" y="241"/>
                </a:lnTo>
                <a:lnTo>
                  <a:pt x="247" y="241"/>
                </a:lnTo>
                <a:lnTo>
                  <a:pt x="247" y="143"/>
                </a:lnTo>
                <a:lnTo>
                  <a:pt x="222" y="143"/>
                </a:lnTo>
                <a:lnTo>
                  <a:pt x="222" y="51"/>
                </a:lnTo>
                <a:lnTo>
                  <a:pt x="195" y="51"/>
                </a:lnTo>
                <a:lnTo>
                  <a:pt x="195" y="0"/>
                </a:lnTo>
                <a:lnTo>
                  <a:pt x="166" y="0"/>
                </a:lnTo>
                <a:lnTo>
                  <a:pt x="166" y="98"/>
                </a:lnTo>
                <a:lnTo>
                  <a:pt x="138" y="98"/>
                </a:lnTo>
                <a:lnTo>
                  <a:pt x="138" y="190"/>
                </a:lnTo>
                <a:lnTo>
                  <a:pt x="111" y="190"/>
                </a:lnTo>
                <a:lnTo>
                  <a:pt x="111" y="290"/>
                </a:lnTo>
                <a:lnTo>
                  <a:pt x="83" y="290"/>
                </a:lnTo>
                <a:lnTo>
                  <a:pt x="83" y="389"/>
                </a:lnTo>
                <a:lnTo>
                  <a:pt x="81" y="389"/>
                </a:lnTo>
                <a:lnTo>
                  <a:pt x="56" y="389"/>
                </a:lnTo>
                <a:lnTo>
                  <a:pt x="56" y="487"/>
                </a:lnTo>
                <a:lnTo>
                  <a:pt x="50" y="487"/>
                </a:lnTo>
                <a:lnTo>
                  <a:pt x="27" y="487"/>
                </a:lnTo>
                <a:lnTo>
                  <a:pt x="27" y="571"/>
                </a:lnTo>
                <a:lnTo>
                  <a:pt x="0" y="571"/>
                </a:lnTo>
                <a:lnTo>
                  <a:pt x="0" y="677"/>
                </a:lnTo>
                <a:lnTo>
                  <a:pt x="374" y="677"/>
                </a:lnTo>
                <a:lnTo>
                  <a:pt x="374" y="571"/>
                </a:lnTo>
                <a:lnTo>
                  <a:pt x="351" y="571"/>
                </a:lnTo>
                <a:close/>
              </a:path>
            </a:pathLst>
          </a:custGeom>
          <a:solidFill>
            <a:srgbClr val="00A6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3">
            <a:extLst>
              <a:ext uri="{FF2B5EF4-FFF2-40B4-BE49-F238E27FC236}">
                <a16:creationId xmlns:a16="http://schemas.microsoft.com/office/drawing/2014/main" id="{64EC32E4-2917-450E-A56E-8CC931899974}"/>
              </a:ext>
            </a:extLst>
          </p:cNvPr>
          <p:cNvSpPr>
            <a:spLocks/>
          </p:cNvSpPr>
          <p:nvPr/>
        </p:nvSpPr>
        <p:spPr bwMode="auto">
          <a:xfrm>
            <a:off x="2465615" y="4803309"/>
            <a:ext cx="1217803" cy="2416016"/>
          </a:xfrm>
          <a:custGeom>
            <a:avLst/>
            <a:gdLst>
              <a:gd name="T0" fmla="*/ 346 w 373"/>
              <a:gd name="T1" fmla="*/ 571 h 740"/>
              <a:gd name="T2" fmla="*/ 346 w 373"/>
              <a:gd name="T3" fmla="*/ 488 h 740"/>
              <a:gd name="T4" fmla="*/ 324 w 373"/>
              <a:gd name="T5" fmla="*/ 488 h 740"/>
              <a:gd name="T6" fmla="*/ 318 w 373"/>
              <a:gd name="T7" fmla="*/ 488 h 740"/>
              <a:gd name="T8" fmla="*/ 318 w 373"/>
              <a:gd name="T9" fmla="*/ 390 h 740"/>
              <a:gd name="T10" fmla="*/ 293 w 373"/>
              <a:gd name="T11" fmla="*/ 390 h 740"/>
              <a:gd name="T12" fmla="*/ 291 w 373"/>
              <a:gd name="T13" fmla="*/ 390 h 740"/>
              <a:gd name="T14" fmla="*/ 291 w 373"/>
              <a:gd name="T15" fmla="*/ 291 h 740"/>
              <a:gd name="T16" fmla="*/ 262 w 373"/>
              <a:gd name="T17" fmla="*/ 291 h 740"/>
              <a:gd name="T18" fmla="*/ 262 w 373"/>
              <a:gd name="T19" fmla="*/ 190 h 740"/>
              <a:gd name="T20" fmla="*/ 235 w 373"/>
              <a:gd name="T21" fmla="*/ 190 h 740"/>
              <a:gd name="T22" fmla="*/ 235 w 373"/>
              <a:gd name="T23" fmla="*/ 99 h 740"/>
              <a:gd name="T24" fmla="*/ 207 w 373"/>
              <a:gd name="T25" fmla="*/ 99 h 740"/>
              <a:gd name="T26" fmla="*/ 207 w 373"/>
              <a:gd name="T27" fmla="*/ 0 h 740"/>
              <a:gd name="T28" fmla="*/ 179 w 373"/>
              <a:gd name="T29" fmla="*/ 0 h 740"/>
              <a:gd name="T30" fmla="*/ 179 w 373"/>
              <a:gd name="T31" fmla="*/ 52 h 740"/>
              <a:gd name="T32" fmla="*/ 152 w 373"/>
              <a:gd name="T33" fmla="*/ 52 h 740"/>
              <a:gd name="T34" fmla="*/ 152 w 373"/>
              <a:gd name="T35" fmla="*/ 144 h 740"/>
              <a:gd name="T36" fmla="*/ 127 w 373"/>
              <a:gd name="T37" fmla="*/ 144 h 740"/>
              <a:gd name="T38" fmla="*/ 127 w 373"/>
              <a:gd name="T39" fmla="*/ 242 h 740"/>
              <a:gd name="T40" fmla="*/ 103 w 373"/>
              <a:gd name="T41" fmla="*/ 242 h 740"/>
              <a:gd name="T42" fmla="*/ 103 w 373"/>
              <a:gd name="T43" fmla="*/ 340 h 740"/>
              <a:gd name="T44" fmla="*/ 74 w 373"/>
              <a:gd name="T45" fmla="*/ 340 h 740"/>
              <a:gd name="T46" fmla="*/ 74 w 373"/>
              <a:gd name="T47" fmla="*/ 390 h 740"/>
              <a:gd name="T48" fmla="*/ 49 w 373"/>
              <a:gd name="T49" fmla="*/ 390 h 740"/>
              <a:gd name="T50" fmla="*/ 49 w 373"/>
              <a:gd name="T51" fmla="*/ 488 h 740"/>
              <a:gd name="T52" fmla="*/ 22 w 373"/>
              <a:gd name="T53" fmla="*/ 488 h 740"/>
              <a:gd name="T54" fmla="*/ 22 w 373"/>
              <a:gd name="T55" fmla="*/ 571 h 740"/>
              <a:gd name="T56" fmla="*/ 0 w 373"/>
              <a:gd name="T57" fmla="*/ 571 h 740"/>
              <a:gd name="T58" fmla="*/ 0 w 373"/>
              <a:gd name="T59" fmla="*/ 740 h 740"/>
              <a:gd name="T60" fmla="*/ 373 w 373"/>
              <a:gd name="T61" fmla="*/ 740 h 740"/>
              <a:gd name="T62" fmla="*/ 373 w 373"/>
              <a:gd name="T63" fmla="*/ 571 h 740"/>
              <a:gd name="T64" fmla="*/ 346 w 373"/>
              <a:gd name="T65" fmla="*/ 571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740">
                <a:moveTo>
                  <a:pt x="346" y="571"/>
                </a:moveTo>
                <a:lnTo>
                  <a:pt x="346" y="488"/>
                </a:lnTo>
                <a:lnTo>
                  <a:pt x="324" y="488"/>
                </a:lnTo>
                <a:lnTo>
                  <a:pt x="318" y="488"/>
                </a:lnTo>
                <a:lnTo>
                  <a:pt x="318" y="390"/>
                </a:lnTo>
                <a:lnTo>
                  <a:pt x="293" y="390"/>
                </a:lnTo>
                <a:lnTo>
                  <a:pt x="291" y="390"/>
                </a:lnTo>
                <a:lnTo>
                  <a:pt x="291" y="291"/>
                </a:lnTo>
                <a:lnTo>
                  <a:pt x="262" y="291"/>
                </a:lnTo>
                <a:lnTo>
                  <a:pt x="262" y="190"/>
                </a:lnTo>
                <a:lnTo>
                  <a:pt x="235" y="190"/>
                </a:lnTo>
                <a:lnTo>
                  <a:pt x="235" y="99"/>
                </a:lnTo>
                <a:lnTo>
                  <a:pt x="207" y="99"/>
                </a:lnTo>
                <a:lnTo>
                  <a:pt x="207" y="0"/>
                </a:lnTo>
                <a:lnTo>
                  <a:pt x="179" y="0"/>
                </a:lnTo>
                <a:lnTo>
                  <a:pt x="179" y="52"/>
                </a:lnTo>
                <a:lnTo>
                  <a:pt x="152" y="52"/>
                </a:lnTo>
                <a:lnTo>
                  <a:pt x="152" y="144"/>
                </a:lnTo>
                <a:lnTo>
                  <a:pt x="127" y="144"/>
                </a:lnTo>
                <a:lnTo>
                  <a:pt x="127" y="242"/>
                </a:lnTo>
                <a:lnTo>
                  <a:pt x="103" y="242"/>
                </a:lnTo>
                <a:lnTo>
                  <a:pt x="103" y="340"/>
                </a:lnTo>
                <a:lnTo>
                  <a:pt x="74" y="340"/>
                </a:lnTo>
                <a:lnTo>
                  <a:pt x="74" y="390"/>
                </a:lnTo>
                <a:lnTo>
                  <a:pt x="49" y="390"/>
                </a:lnTo>
                <a:lnTo>
                  <a:pt x="49" y="488"/>
                </a:lnTo>
                <a:lnTo>
                  <a:pt x="22" y="488"/>
                </a:lnTo>
                <a:lnTo>
                  <a:pt x="22" y="571"/>
                </a:lnTo>
                <a:lnTo>
                  <a:pt x="0" y="571"/>
                </a:lnTo>
                <a:lnTo>
                  <a:pt x="0" y="740"/>
                </a:lnTo>
                <a:lnTo>
                  <a:pt x="373" y="740"/>
                </a:lnTo>
                <a:lnTo>
                  <a:pt x="373" y="571"/>
                </a:lnTo>
                <a:lnTo>
                  <a:pt x="346" y="571"/>
                </a:lnTo>
                <a:close/>
              </a:path>
            </a:pathLst>
          </a:custGeom>
          <a:solidFill>
            <a:srgbClr val="4AB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71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accel="46000" decel="44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-9390000">
                                      <p:cBhvr>
                                        <p:cTn id="12" dur="70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" grpId="0"/>
      <p:bldP spid="42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7371</TotalTime>
  <Words>9</Words>
  <Application>Microsoft Office PowerPoint</Application>
  <PresentationFormat>Widescreen</PresentationFormat>
  <Paragraphs>2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 Light</vt:lpstr>
      <vt:lpstr>Free Pixel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Talavera</dc:creator>
  <cp:lastModifiedBy>David Talavera</cp:lastModifiedBy>
  <cp:revision>47</cp:revision>
  <dcterms:created xsi:type="dcterms:W3CDTF">2017-11-08T13:40:24Z</dcterms:created>
  <dcterms:modified xsi:type="dcterms:W3CDTF">2017-11-30T13:29:50Z</dcterms:modified>
</cp:coreProperties>
</file>