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5" r:id="rId2"/>
    <p:sldId id="266" r:id="rId3"/>
  </p:sldIdLst>
  <p:sldSz cx="12192000" cy="6858000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6766"/>
    <a:srgbClr val="908483"/>
    <a:srgbClr val="A07D6E"/>
    <a:srgbClr val="2D5677"/>
    <a:srgbClr val="C2D7E8"/>
    <a:srgbClr val="E2ECF4"/>
    <a:srgbClr val="F0F7FE"/>
    <a:srgbClr val="665453"/>
    <a:srgbClr val="ECF2F6"/>
    <a:srgbClr val="F1F2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228" autoAdjust="0"/>
  </p:normalViewPr>
  <p:slideViewPr>
    <p:cSldViewPr snapToGrid="0" showGuides="1">
      <p:cViewPr>
        <p:scale>
          <a:sx n="80" d="100"/>
          <a:sy n="80" d="100"/>
        </p:scale>
        <p:origin x="-1118" y="-122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829DB1-ED5A-4EAD-969D-8EA13203758F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328BD-48D7-46AE-9A32-367C333161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103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28BD-48D7-46AE-9A32-367C3331619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8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328BD-48D7-46AE-9A32-367C3331619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339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flip="none" rotWithShape="1">
          <a:gsLst>
            <a:gs pos="0">
              <a:srgbClr val="F7F6F3"/>
            </a:gs>
            <a:gs pos="58000">
              <a:srgbClr val="F4F3F0"/>
            </a:gs>
            <a:gs pos="100000">
              <a:srgbClr val="EDE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AF088-4C46-410F-A17B-191E0B1A000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459-BFD7-499A-A6C5-B900ED738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21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AF088-4C46-410F-A17B-191E0B1A000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459-BFD7-499A-A6C5-B900ED738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93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AF088-4C46-410F-A17B-191E0B1A000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459-BFD7-499A-A6C5-B900ED738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72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AF088-4C46-410F-A17B-191E0B1A000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459-BFD7-499A-A6C5-B900ED738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31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AF088-4C46-410F-A17B-191E0B1A000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459-BFD7-499A-A6C5-B900ED738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694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AF088-4C46-410F-A17B-191E0B1A000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459-BFD7-499A-A6C5-B900ED738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66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AF088-4C46-410F-A17B-191E0B1A000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459-BFD7-499A-A6C5-B900ED738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30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AF088-4C46-410F-A17B-191E0B1A000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459-BFD7-499A-A6C5-B900ED738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73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AF088-4C46-410F-A17B-191E0B1A000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459-BFD7-499A-A6C5-B900ED738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12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AF088-4C46-410F-A17B-191E0B1A000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459-BFD7-499A-A6C5-B900ED738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25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AF088-4C46-410F-A17B-191E0B1A000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459-BFD7-499A-A6C5-B900ED738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38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AF088-4C46-410F-A17B-191E0B1A000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94459-BFD7-499A-A6C5-B900ED738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599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18" Type="http://schemas.openxmlformats.org/officeDocument/2006/relationships/image" Target="../media/image13.png"/><Relationship Id="rId26" Type="http://schemas.openxmlformats.org/officeDocument/2006/relationships/image" Target="../media/image21.png"/><Relationship Id="rId3" Type="http://schemas.openxmlformats.org/officeDocument/2006/relationships/audio" Target="../media/media1.mp3"/><Relationship Id="rId21" Type="http://schemas.openxmlformats.org/officeDocument/2006/relationships/image" Target="../media/image16.png"/><Relationship Id="rId34" Type="http://schemas.openxmlformats.org/officeDocument/2006/relationships/image" Target="../media/image28.png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5" Type="http://schemas.openxmlformats.org/officeDocument/2006/relationships/image" Target="../media/image20.png"/><Relationship Id="rId33" Type="http://schemas.microsoft.com/office/2007/relationships/hdphoto" Target="../media/hdphoto1.wdp"/><Relationship Id="rId38" Type="http://schemas.openxmlformats.org/officeDocument/2006/relationships/image" Target="../media/image32.png"/><Relationship Id="rId2" Type="http://schemas.microsoft.com/office/2007/relationships/media" Target="../media/media1.mp3"/><Relationship Id="rId16" Type="http://schemas.openxmlformats.org/officeDocument/2006/relationships/image" Target="../media/image11.png"/><Relationship Id="rId20" Type="http://schemas.openxmlformats.org/officeDocument/2006/relationships/image" Target="../media/image15.png"/><Relationship Id="rId29" Type="http://schemas.openxmlformats.org/officeDocument/2006/relationships/image" Target="../media/image24.png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24" Type="http://schemas.openxmlformats.org/officeDocument/2006/relationships/image" Target="../media/image19.png"/><Relationship Id="rId32" Type="http://schemas.openxmlformats.org/officeDocument/2006/relationships/image" Target="../media/image27.png"/><Relationship Id="rId37" Type="http://schemas.openxmlformats.org/officeDocument/2006/relationships/image" Target="../media/image31.png"/><Relationship Id="rId5" Type="http://schemas.openxmlformats.org/officeDocument/2006/relationships/notesSlide" Target="../notesSlides/notesSlide1.xml"/><Relationship Id="rId15" Type="http://schemas.openxmlformats.org/officeDocument/2006/relationships/image" Target="../media/image10.png"/><Relationship Id="rId23" Type="http://schemas.openxmlformats.org/officeDocument/2006/relationships/image" Target="../media/image18.png"/><Relationship Id="rId28" Type="http://schemas.openxmlformats.org/officeDocument/2006/relationships/image" Target="../media/image23.png"/><Relationship Id="rId36" Type="http://schemas.openxmlformats.org/officeDocument/2006/relationships/image" Target="../media/image30.png"/><Relationship Id="rId10" Type="http://schemas.openxmlformats.org/officeDocument/2006/relationships/image" Target="../media/image5.png"/><Relationship Id="rId19" Type="http://schemas.openxmlformats.org/officeDocument/2006/relationships/image" Target="../media/image14.png"/><Relationship Id="rId31" Type="http://schemas.openxmlformats.org/officeDocument/2006/relationships/image" Target="../media/image26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Relationship Id="rId14" Type="http://schemas.openxmlformats.org/officeDocument/2006/relationships/image" Target="../media/image9.png"/><Relationship Id="rId22" Type="http://schemas.openxmlformats.org/officeDocument/2006/relationships/image" Target="../media/image17.png"/><Relationship Id="rId27" Type="http://schemas.openxmlformats.org/officeDocument/2006/relationships/image" Target="../media/image22.png"/><Relationship Id="rId30" Type="http://schemas.openxmlformats.org/officeDocument/2006/relationships/image" Target="../media/image25.png"/><Relationship Id="rId35" Type="http://schemas.openxmlformats.org/officeDocument/2006/relationships/image" Target="../media/image2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0.png"/><Relationship Id="rId12" Type="http://schemas.openxmlformats.org/officeDocument/2006/relationships/image" Target="../media/image3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35.png"/><Relationship Id="rId11" Type="http://schemas.openxmlformats.org/officeDocument/2006/relationships/image" Target="../media/image36.png"/><Relationship Id="rId5" Type="http://schemas.openxmlformats.org/officeDocument/2006/relationships/image" Target="../media/image34.png"/><Relationship Id="rId10" Type="http://schemas.openxmlformats.org/officeDocument/2006/relationships/image" Target="../media/image27.png"/><Relationship Id="rId4" Type="http://schemas.openxmlformats.org/officeDocument/2006/relationships/image" Target="../media/image33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EGS - Averag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15793">
            <a:off x="6993525" y="4752401"/>
            <a:ext cx="1652305" cy="1665775"/>
          </a:xfrm>
          <a:prstGeom prst="rect">
            <a:avLst/>
          </a:prstGeom>
        </p:spPr>
      </p:pic>
      <p:pic>
        <p:nvPicPr>
          <p:cNvPr id="26" name="LEGS - Averag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00000">
            <a:off x="5433568" y="3914044"/>
            <a:ext cx="2703943" cy="2458130"/>
          </a:xfrm>
          <a:prstGeom prst="rect">
            <a:avLst/>
          </a:prstGeom>
        </p:spPr>
      </p:pic>
      <p:pic>
        <p:nvPicPr>
          <p:cNvPr id="55" name="LEGS - MASK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633" y="4167329"/>
            <a:ext cx="3709757" cy="2463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SIGN - Image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6885" y="5501081"/>
            <a:ext cx="11651975" cy="1463597"/>
          </a:xfrm>
          <a:prstGeom prst="rect">
            <a:avLst/>
          </a:prstGeom>
        </p:spPr>
      </p:pic>
      <p:pic>
        <p:nvPicPr>
          <p:cNvPr id="23" name="LEGS - Full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70" y="4411386"/>
            <a:ext cx="2913951" cy="1928454"/>
          </a:xfrm>
          <a:prstGeom prst="rect">
            <a:avLst/>
          </a:prstGeom>
        </p:spPr>
      </p:pic>
      <p:pic>
        <p:nvPicPr>
          <p:cNvPr id="17" name="NEUTRAL - Average Full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479" y="1824882"/>
            <a:ext cx="3682717" cy="3085297"/>
          </a:xfrm>
          <a:prstGeom prst="rect">
            <a:avLst/>
          </a:prstGeom>
        </p:spPr>
      </p:pic>
      <p:pic>
        <p:nvPicPr>
          <p:cNvPr id="13" name="BROWN - Average Full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865" y="1378253"/>
            <a:ext cx="6552895" cy="2450783"/>
          </a:xfrm>
          <a:prstGeom prst="rect">
            <a:avLst/>
          </a:prstGeom>
        </p:spPr>
      </p:pic>
      <p:pic>
        <p:nvPicPr>
          <p:cNvPr id="7" name="RED - Average FULL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052" y="1545167"/>
            <a:ext cx="3079775" cy="3428816"/>
          </a:xfrm>
          <a:prstGeom prst="rect">
            <a:avLst/>
          </a:prstGeom>
        </p:spPr>
      </p:pic>
      <p:pic>
        <p:nvPicPr>
          <p:cNvPr id="3" name="RED - Averag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000">
            <a:off x="6214078" y="2986804"/>
            <a:ext cx="1721921" cy="1779319"/>
          </a:xfrm>
          <a:prstGeom prst="rect">
            <a:avLst/>
          </a:prstGeom>
        </p:spPr>
      </p:pic>
      <p:pic>
        <p:nvPicPr>
          <p:cNvPr id="4" name="RED - Averag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479" y="2070497"/>
            <a:ext cx="2223488" cy="2299721"/>
          </a:xfrm>
          <a:prstGeom prst="rect">
            <a:avLst/>
          </a:prstGeom>
        </p:spPr>
      </p:pic>
      <p:pic>
        <p:nvPicPr>
          <p:cNvPr id="5" name="RED - Average 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0000">
            <a:off x="5625723" y="2839720"/>
            <a:ext cx="1655980" cy="1447800"/>
          </a:xfrm>
          <a:prstGeom prst="rect">
            <a:avLst/>
          </a:prstGeom>
        </p:spPr>
      </p:pic>
      <p:pic>
        <p:nvPicPr>
          <p:cNvPr id="6" name="RED - Average 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695" y="1824313"/>
            <a:ext cx="1581692" cy="1573783"/>
          </a:xfrm>
          <a:prstGeom prst="rect">
            <a:avLst/>
          </a:prstGeom>
        </p:spPr>
      </p:pic>
      <p:pic>
        <p:nvPicPr>
          <p:cNvPr id="8" name="RED - Textured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224" y="1517961"/>
            <a:ext cx="2896480" cy="3392100"/>
          </a:xfrm>
          <a:prstGeom prst="rect">
            <a:avLst/>
          </a:prstGeom>
        </p:spPr>
      </p:pic>
      <p:pic>
        <p:nvPicPr>
          <p:cNvPr id="10" name="BROWN - Average 1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">
            <a:off x="7380624" y="2004163"/>
            <a:ext cx="2497652" cy="1798310"/>
          </a:xfrm>
          <a:prstGeom prst="rect">
            <a:avLst/>
          </a:prstGeom>
        </p:spPr>
      </p:pic>
      <p:pic>
        <p:nvPicPr>
          <p:cNvPr id="11" name="BROWN - AVerage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651" y="1570568"/>
            <a:ext cx="2485156" cy="1431450"/>
          </a:xfrm>
          <a:prstGeom prst="rect">
            <a:avLst/>
          </a:prstGeom>
        </p:spPr>
      </p:pic>
      <p:pic>
        <p:nvPicPr>
          <p:cNvPr id="12" name="BROWN - Average 3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0000">
            <a:off x="6023610" y="1400065"/>
            <a:ext cx="1304538" cy="902740"/>
          </a:xfrm>
          <a:prstGeom prst="rect">
            <a:avLst/>
          </a:prstGeom>
        </p:spPr>
      </p:pic>
      <p:pic>
        <p:nvPicPr>
          <p:cNvPr id="14" name="BROWN - Textured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0" y="1291995"/>
            <a:ext cx="7291601" cy="2722197"/>
          </a:xfrm>
          <a:prstGeom prst="rect">
            <a:avLst/>
          </a:prstGeom>
        </p:spPr>
      </p:pic>
      <p:pic>
        <p:nvPicPr>
          <p:cNvPr id="15" name="NEUTRAL - Average 1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600000">
            <a:off x="7505700" y="3616006"/>
            <a:ext cx="1414894" cy="1146064"/>
          </a:xfrm>
          <a:prstGeom prst="rect">
            <a:avLst/>
          </a:prstGeom>
        </p:spPr>
      </p:pic>
      <p:pic>
        <p:nvPicPr>
          <p:cNvPr id="16" name="NEUTRAL - Average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567" y="1799165"/>
            <a:ext cx="2117900" cy="1503710"/>
          </a:xfrm>
          <a:prstGeom prst="rect">
            <a:avLst/>
          </a:prstGeom>
        </p:spPr>
      </p:pic>
      <p:pic>
        <p:nvPicPr>
          <p:cNvPr id="18" name="EYE -Average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0000">
            <a:off x="5865041" y="1867543"/>
            <a:ext cx="449711" cy="297861"/>
          </a:xfrm>
          <a:prstGeom prst="rect">
            <a:avLst/>
          </a:prstGeom>
        </p:spPr>
      </p:pic>
      <p:pic>
        <p:nvPicPr>
          <p:cNvPr id="19" name="EYE - Shine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263" y="1931313"/>
            <a:ext cx="153432" cy="132373"/>
          </a:xfrm>
          <a:prstGeom prst="rect">
            <a:avLst/>
          </a:prstGeom>
        </p:spPr>
      </p:pic>
      <p:pic>
        <p:nvPicPr>
          <p:cNvPr id="20" name="EYE - Textured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815" y="1837872"/>
            <a:ext cx="715188" cy="441732"/>
          </a:xfrm>
          <a:prstGeom prst="rect">
            <a:avLst/>
          </a:prstGeom>
        </p:spPr>
      </p:pic>
      <p:pic>
        <p:nvPicPr>
          <p:cNvPr id="21" name="BEAK - Average 1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324" y="1934186"/>
            <a:ext cx="710142" cy="536156"/>
          </a:xfrm>
          <a:prstGeom prst="rect">
            <a:avLst/>
          </a:prstGeom>
        </p:spPr>
      </p:pic>
      <p:pic>
        <p:nvPicPr>
          <p:cNvPr id="22" name="BEAK - Textured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133" y="2006949"/>
            <a:ext cx="1078086" cy="467646"/>
          </a:xfrm>
          <a:prstGeom prst="rect">
            <a:avLst/>
          </a:prstGeom>
        </p:spPr>
      </p:pic>
      <p:pic>
        <p:nvPicPr>
          <p:cNvPr id="313" name="Robin FULL"/>
          <p:cNvPicPr>
            <a:picLocks noChangeAspect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512" y="1050947"/>
            <a:ext cx="7924809" cy="5491893"/>
          </a:xfrm>
          <a:prstGeom prst="rect">
            <a:avLst/>
          </a:prstGeom>
        </p:spPr>
      </p:pic>
      <p:pic>
        <p:nvPicPr>
          <p:cNvPr id="29" name="SNOW - Image"/>
          <p:cNvPicPr>
            <a:picLocks noChangeAspect="1"/>
          </p:cNvPicPr>
          <p:nvPr/>
        </p:nvPicPr>
        <p:blipFill rotWithShape="1"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0" b="83738"/>
          <a:stretch/>
        </p:blipFill>
        <p:spPr>
          <a:xfrm>
            <a:off x="-152125" y="5770298"/>
            <a:ext cx="12231574" cy="1258134"/>
          </a:xfrm>
          <a:prstGeom prst="rect">
            <a:avLst/>
          </a:prstGeom>
        </p:spPr>
      </p:pic>
      <p:sp>
        <p:nvSpPr>
          <p:cNvPr id="27" name="Rectangle 26" hidden="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3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6" name="SPLAT - Blue Centre"/>
          <p:cNvPicPr>
            <a:picLocks noChangeAspect="1"/>
          </p:cNvPicPr>
          <p:nvPr/>
        </p:nvPicPr>
        <p:blipFill>
          <a:blip r:embed="rId32">
            <a:duotone>
              <a:prstClr val="black"/>
              <a:srgbClr val="CBD6F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680" y="634646"/>
            <a:ext cx="5511501" cy="4818627"/>
          </a:xfrm>
          <a:prstGeom prst="rect">
            <a:avLst/>
          </a:prstGeom>
        </p:spPr>
      </p:pic>
      <p:pic>
        <p:nvPicPr>
          <p:cNvPr id="167" name="SPLAT - Brown BottomRight"/>
          <p:cNvPicPr>
            <a:picLocks noChangeAspect="1"/>
          </p:cNvPicPr>
          <p:nvPr/>
        </p:nvPicPr>
        <p:blipFill>
          <a:blip r:embed="rId3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5956">
            <a:off x="8532556" y="3593374"/>
            <a:ext cx="5511501" cy="4818627"/>
          </a:xfrm>
          <a:prstGeom prst="rect">
            <a:avLst/>
          </a:prstGeom>
        </p:spPr>
      </p:pic>
      <p:pic>
        <p:nvPicPr>
          <p:cNvPr id="169" name="SPLAT - Blue BottomLeft"/>
          <p:cNvPicPr>
            <a:picLocks noChangeAspect="1"/>
          </p:cNvPicPr>
          <p:nvPr/>
        </p:nvPicPr>
        <p:blipFill>
          <a:blip r:embed="rId3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9050" y="1305204"/>
            <a:ext cx="9208937" cy="8051243"/>
          </a:xfrm>
          <a:prstGeom prst="rect">
            <a:avLst/>
          </a:prstGeom>
        </p:spPr>
      </p:pic>
      <p:pic>
        <p:nvPicPr>
          <p:cNvPr id="312" name="SPLAT - Blue TopRight"/>
          <p:cNvPicPr>
            <a:picLocks noChangeAspect="1"/>
          </p:cNvPicPr>
          <p:nvPr/>
        </p:nvPicPr>
        <p:blipFill rotWithShape="1">
          <a:blip r:embed="rId3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431277">
            <a:off x="5378712" y="-527825"/>
            <a:ext cx="7157505" cy="3916332"/>
          </a:xfrm>
          <a:prstGeom prst="rect">
            <a:avLst/>
          </a:prstGeom>
        </p:spPr>
      </p:pic>
      <p:pic>
        <p:nvPicPr>
          <p:cNvPr id="24" name="Paper Texture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0936"/>
            <a:ext cx="12192000" cy="8119872"/>
          </a:xfrm>
          <a:prstGeom prst="rect">
            <a:avLst/>
          </a:prstGeom>
        </p:spPr>
      </p:pic>
      <p:sp>
        <p:nvSpPr>
          <p:cNvPr id="28" name="Rounded Rectangular Callout 27"/>
          <p:cNvSpPr/>
          <p:nvPr/>
        </p:nvSpPr>
        <p:spPr>
          <a:xfrm>
            <a:off x="430872" y="1979445"/>
            <a:ext cx="4154599" cy="3117023"/>
          </a:xfrm>
          <a:prstGeom prst="wedgeRoundRectCallout">
            <a:avLst>
              <a:gd name="adj1" fmla="val 56288"/>
              <a:gd name="adj2" fmla="val -32658"/>
              <a:gd name="adj3" fmla="val 16667"/>
            </a:avLst>
          </a:prstGeom>
          <a:solidFill>
            <a:srgbClr val="9084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r>
              <a:rPr lang="en-GB" sz="3600" b="1" dirty="0">
                <a:solidFill>
                  <a:schemeClr val="bg1"/>
                </a:solidFill>
                <a:latin typeface="Freestyle Script" panose="030804020302050B0404" pitchFamily="66" charset="0"/>
              </a:rPr>
              <a:t>Welcome to your </a:t>
            </a:r>
            <a:r>
              <a:rPr lang="en-GB" sz="3600" b="1" dirty="0" smtClean="0">
                <a:solidFill>
                  <a:schemeClr val="bg1"/>
                </a:solidFill>
                <a:latin typeface="Freestyle Script" panose="030804020302050B0404" pitchFamily="66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Freestyle Script" panose="030804020302050B0404" pitchFamily="66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Freestyle Script" panose="030804020302050B0404" pitchFamily="66" charset="0"/>
              </a:rPr>
              <a:t>personalised </a:t>
            </a:r>
            <a:r>
              <a:rPr lang="en-GB" sz="3600" b="1" dirty="0">
                <a:solidFill>
                  <a:schemeClr val="bg1"/>
                </a:solidFill>
                <a:latin typeface="Freestyle Script" panose="030804020302050B0404" pitchFamily="66" charset="0"/>
              </a:rPr>
              <a:t>Christmas card!</a:t>
            </a:r>
          </a:p>
          <a:p>
            <a:pPr algn="ctr">
              <a:lnSpc>
                <a:spcPct val="85000"/>
              </a:lnSpc>
            </a:pPr>
            <a:endParaRPr lang="en-GB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85000"/>
              </a:lnSpc>
            </a:pPr>
            <a:r>
              <a:rPr lang="en-GB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All </a:t>
            </a:r>
            <a:r>
              <a:rPr lang="en-GB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 need to do is click over to  slide 2 and type in your message</a:t>
            </a:r>
            <a:r>
              <a:rPr lang="en-GB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Easy!</a:t>
            </a:r>
            <a:endParaRPr lang="en-GB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85000"/>
              </a:lnSpc>
            </a:pPr>
            <a:endParaRPr lang="en-GB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85000"/>
              </a:lnSpc>
            </a:pPr>
            <a:r>
              <a:rPr lang="en-GB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(And don’t worry about this box, you won’t see it on the animation)</a:t>
            </a:r>
          </a:p>
        </p:txBody>
      </p:sp>
      <p:pic>
        <p:nvPicPr>
          <p:cNvPr id="30" name="Synectics_mixdown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12688686" y="147283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4823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500">
        <p:fade/>
      </p:transition>
    </mc:Choice>
    <mc:Fallback xmlns="">
      <p:transition spd="med" advClick="0" advTm="5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25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25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25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25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10000" decel="1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22382 -0.25277 L -3.95833E-6 4.07407E-6 " pathEditMode="relative" rAng="0" ptsTypes="AA">
                                      <p:cBhvr>
                                        <p:cTn id="27" dur="275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37" y="12245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accel="38000" decel="5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accel="51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151 -0.03843 L 1.66667E-6 3.7037E-6 " pathEditMode="relative" rAng="0" ptsTypes="AA">
                                      <p:cBhvr>
                                        <p:cTn id="44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6" y="192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3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33 0.05 L -3.54167E-6 -4.44444E-6 " pathEditMode="relative" rAng="0" ptsTypes="AA">
                                      <p:cBhvr>
                                        <p:cTn id="5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9" y="-25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1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924 0.00972 L 2.08333E-6 2.96296E-6 " pathEditMode="relative" rAng="0" ptsTypes="AA">
                                      <p:cBhvr>
                                        <p:cTn id="64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9" y="-486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8" presetClass="emph" presetSubtype="0" accel="38000" decel="58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540000">
                                      <p:cBhvr>
                                        <p:cTn id="8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10026 0.05949 L 2.91667E-6 -3.33333E-6 " pathEditMode="relative" rAng="0" ptsTypes="AA">
                                      <p:cBhvr>
                                        <p:cTn id="90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13" y="-2986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8" presetClass="emph" presetSubtype="0" accel="38000" decel="58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540000">
                                      <p:cBhvr>
                                        <p:cTn id="100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8" presetClass="emph" presetSubtype="0" accel="38000" decel="5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600000">
                                      <p:cBhvr>
                                        <p:cTn id="1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8" presetClass="emph" presetSubtype="0" accel="38000" decel="58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300000">
                                      <p:cBhvr>
                                        <p:cTn id="137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201 0.00209 L -1.66667E-6 -4.81481E-6 " pathEditMode="relative" rAng="0" ptsTypes="AA">
                                      <p:cBhvr>
                                        <p:cTn id="153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7" y="-116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8" presetClass="emph" presetSubtype="0" accel="38000" decel="5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540000">
                                      <p:cBhvr>
                                        <p:cTn id="16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42" presetClass="path" presetSubtype="0" accel="32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3 0.05 L -3.54167E-6 -4.44444E-6 " pathEditMode="relative" rAng="0" ptsTypes="AA">
                                      <p:cBhvr>
                                        <p:cTn id="17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9" y="-2500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3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2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2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225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42" presetClass="path" presetSubtype="0" accel="3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33 0.05 L -3.54167E-6 -4.44444E-6 " pathEditMode="relative" rAng="0" ptsTypes="AA">
                                      <p:cBhvr>
                                        <p:cTn id="204" dur="3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9" y="-2500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3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8" presetClass="emph" presetSubtype="0" accel="38000" decel="58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540000">
                                      <p:cBhvr>
                                        <p:cTn id="214" dur="27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75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xit" presetSubtype="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27" grpId="0" animBg="1"/>
      <p:bldP spid="28" grpId="0" animBg="1"/>
      <p:bldP spid="28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4" name="SIGN &amp; ROBIN - Static"/>
          <p:cNvGrpSpPr>
            <a:grpSpLocks noChangeAspect="1"/>
          </p:cNvGrpSpPr>
          <p:nvPr/>
        </p:nvGrpSpPr>
        <p:grpSpPr bwMode="auto">
          <a:xfrm>
            <a:off x="1166229" y="1808812"/>
            <a:ext cx="9542093" cy="5229158"/>
            <a:chOff x="-7878" y="2635"/>
            <a:chExt cx="15122" cy="8287"/>
          </a:xfrm>
        </p:grpSpPr>
        <p:sp>
          <p:nvSpPr>
            <p:cNvPr id="505" name="Freeform 5"/>
            <p:cNvSpPr>
              <a:spLocks noEditPoints="1"/>
            </p:cNvSpPr>
            <p:nvPr/>
          </p:nvSpPr>
          <p:spPr bwMode="auto">
            <a:xfrm>
              <a:off x="-7878" y="3473"/>
              <a:ext cx="15122" cy="7449"/>
            </a:xfrm>
            <a:custGeom>
              <a:avLst/>
              <a:gdLst>
                <a:gd name="T0" fmla="*/ 1354 w 4818"/>
                <a:gd name="T1" fmla="*/ 1901 h 2372"/>
                <a:gd name="T2" fmla="*/ 1282 w 4818"/>
                <a:gd name="T3" fmla="*/ 2016 h 2372"/>
                <a:gd name="T4" fmla="*/ 1090 w 4818"/>
                <a:gd name="T5" fmla="*/ 2189 h 2372"/>
                <a:gd name="T6" fmla="*/ 1042 w 4818"/>
                <a:gd name="T7" fmla="*/ 2214 h 2372"/>
                <a:gd name="T8" fmla="*/ 900 w 4818"/>
                <a:gd name="T9" fmla="*/ 1980 h 2372"/>
                <a:gd name="T10" fmla="*/ 809 w 4818"/>
                <a:gd name="T11" fmla="*/ 1919 h 2372"/>
                <a:gd name="T12" fmla="*/ 578 w 4818"/>
                <a:gd name="T13" fmla="*/ 2125 h 2372"/>
                <a:gd name="T14" fmla="*/ 514 w 4818"/>
                <a:gd name="T15" fmla="*/ 2372 h 2372"/>
                <a:gd name="T16" fmla="*/ 301 w 4818"/>
                <a:gd name="T17" fmla="*/ 1948 h 2372"/>
                <a:gd name="T18" fmla="*/ 30 w 4818"/>
                <a:gd name="T19" fmla="*/ 1944 h 2372"/>
                <a:gd name="T20" fmla="*/ 308 w 4818"/>
                <a:gd name="T21" fmla="*/ 267 h 2372"/>
                <a:gd name="T22" fmla="*/ 1216 w 4818"/>
                <a:gd name="T23" fmla="*/ 32 h 2372"/>
                <a:gd name="T24" fmla="*/ 3488 w 4818"/>
                <a:gd name="T25" fmla="*/ 240 h 2372"/>
                <a:gd name="T26" fmla="*/ 4398 w 4818"/>
                <a:gd name="T27" fmla="*/ 70 h 2372"/>
                <a:gd name="T28" fmla="*/ 4814 w 4818"/>
                <a:gd name="T29" fmla="*/ 1865 h 2372"/>
                <a:gd name="T30" fmla="*/ 4453 w 4818"/>
                <a:gd name="T31" fmla="*/ 2372 h 2372"/>
                <a:gd name="T32" fmla="*/ 4225 w 4818"/>
                <a:gd name="T33" fmla="*/ 2011 h 2372"/>
                <a:gd name="T34" fmla="*/ 4282 w 4818"/>
                <a:gd name="T35" fmla="*/ 2099 h 2372"/>
                <a:gd name="T36" fmla="*/ 4098 w 4818"/>
                <a:gd name="T37" fmla="*/ 1988 h 2372"/>
                <a:gd name="T38" fmla="*/ 3798 w 4818"/>
                <a:gd name="T39" fmla="*/ 1911 h 2372"/>
                <a:gd name="T40" fmla="*/ 3766 w 4818"/>
                <a:gd name="T41" fmla="*/ 2372 h 2372"/>
                <a:gd name="T42" fmla="*/ 3681 w 4818"/>
                <a:gd name="T43" fmla="*/ 2075 h 2372"/>
                <a:gd name="T44" fmla="*/ 3735 w 4818"/>
                <a:gd name="T45" fmla="*/ 248 h 2372"/>
                <a:gd name="T46" fmla="*/ 4109 w 4818"/>
                <a:gd name="T47" fmla="*/ 132 h 2372"/>
                <a:gd name="T48" fmla="*/ 4246 w 4818"/>
                <a:gd name="T49" fmla="*/ 165 h 2372"/>
                <a:gd name="T50" fmla="*/ 4288 w 4818"/>
                <a:gd name="T51" fmla="*/ 114 h 2372"/>
                <a:gd name="T52" fmla="*/ 674 w 4818"/>
                <a:gd name="T53" fmla="*/ 15 h 2372"/>
                <a:gd name="T54" fmla="*/ 549 w 4818"/>
                <a:gd name="T55" fmla="*/ 93 h 2372"/>
                <a:gd name="T56" fmla="*/ 626 w 4818"/>
                <a:gd name="T57" fmla="*/ 100 h 2372"/>
                <a:gd name="T58" fmla="*/ 1286 w 4818"/>
                <a:gd name="T59" fmla="*/ 63 h 2372"/>
                <a:gd name="T60" fmla="*/ 4713 w 4818"/>
                <a:gd name="T61" fmla="*/ 294 h 2372"/>
                <a:gd name="T62" fmla="*/ 1915 w 4818"/>
                <a:gd name="T63" fmla="*/ 281 h 2372"/>
                <a:gd name="T64" fmla="*/ 2430 w 4818"/>
                <a:gd name="T65" fmla="*/ 265 h 2372"/>
                <a:gd name="T66" fmla="*/ 4318 w 4818"/>
                <a:gd name="T67" fmla="*/ 272 h 2372"/>
                <a:gd name="T68" fmla="*/ 894 w 4818"/>
                <a:gd name="T69" fmla="*/ 266 h 2372"/>
                <a:gd name="T70" fmla="*/ 24 w 4818"/>
                <a:gd name="T71" fmla="*/ 332 h 2372"/>
                <a:gd name="T72" fmla="*/ 487 w 4818"/>
                <a:gd name="T73" fmla="*/ 1919 h 2372"/>
                <a:gd name="T74" fmla="*/ 3485 w 4818"/>
                <a:gd name="T75" fmla="*/ 1887 h 2372"/>
                <a:gd name="T76" fmla="*/ 1124 w 4818"/>
                <a:gd name="T77" fmla="*/ 126 h 2372"/>
                <a:gd name="T78" fmla="*/ 1168 w 4818"/>
                <a:gd name="T79" fmla="*/ 204 h 2372"/>
                <a:gd name="T80" fmla="*/ 3941 w 4818"/>
                <a:gd name="T81" fmla="*/ 252 h 2372"/>
                <a:gd name="T82" fmla="*/ 4061 w 4818"/>
                <a:gd name="T83" fmla="*/ 148 h 2372"/>
                <a:gd name="T84" fmla="*/ 562 w 4818"/>
                <a:gd name="T85" fmla="*/ 134 h 2372"/>
                <a:gd name="T86" fmla="*/ 430 w 4818"/>
                <a:gd name="T87" fmla="*/ 105 h 2372"/>
                <a:gd name="T88" fmla="*/ 3776 w 4818"/>
                <a:gd name="T89" fmla="*/ 101 h 2372"/>
                <a:gd name="T90" fmla="*/ 3549 w 4818"/>
                <a:gd name="T91" fmla="*/ 58 h 2372"/>
                <a:gd name="T92" fmla="*/ 3920 w 4818"/>
                <a:gd name="T93" fmla="*/ 90 h 2372"/>
                <a:gd name="T94" fmla="*/ 3910 w 4818"/>
                <a:gd name="T95" fmla="*/ 65 h 2372"/>
                <a:gd name="T96" fmla="*/ 4399 w 4818"/>
                <a:gd name="T97" fmla="*/ 269 h 2372"/>
                <a:gd name="T98" fmla="*/ 1328 w 4818"/>
                <a:gd name="T99" fmla="*/ 91 h 2372"/>
                <a:gd name="T100" fmla="*/ 347 w 4818"/>
                <a:gd name="T101" fmla="*/ 189 h 2372"/>
                <a:gd name="T102" fmla="*/ 855 w 4818"/>
                <a:gd name="T103" fmla="*/ 164 h 2372"/>
                <a:gd name="T104" fmla="*/ 1301 w 4818"/>
                <a:gd name="T105" fmla="*/ 72 h 2372"/>
                <a:gd name="T106" fmla="*/ 3762 w 4818"/>
                <a:gd name="T107" fmla="*/ 66 h 2372"/>
                <a:gd name="T108" fmla="*/ 4192 w 4818"/>
                <a:gd name="T109" fmla="*/ 227 h 2372"/>
                <a:gd name="T110" fmla="*/ 862 w 4818"/>
                <a:gd name="T111" fmla="*/ 152 h 2372"/>
                <a:gd name="T112" fmla="*/ 1188 w 4818"/>
                <a:gd name="T113" fmla="*/ 99 h 2372"/>
                <a:gd name="T114" fmla="*/ 3910 w 4818"/>
                <a:gd name="T115" fmla="*/ 122 h 2372"/>
                <a:gd name="T116" fmla="*/ 4115 w 4818"/>
                <a:gd name="T117" fmla="*/ 259 h 2372"/>
                <a:gd name="T118" fmla="*/ 4029 w 4818"/>
                <a:gd name="T119" fmla="*/ 35 h 2372"/>
                <a:gd name="T120" fmla="*/ 834 w 4818"/>
                <a:gd name="T121" fmla="*/ 24 h 2372"/>
                <a:gd name="T122" fmla="*/ 378 w 4818"/>
                <a:gd name="T123" fmla="*/ 83 h 2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18" h="2372">
                  <a:moveTo>
                    <a:pt x="3614" y="2372"/>
                  </a:moveTo>
                  <a:cubicBezTo>
                    <a:pt x="3613" y="2283"/>
                    <a:pt x="3613" y="2194"/>
                    <a:pt x="3613" y="2104"/>
                  </a:cubicBezTo>
                  <a:cubicBezTo>
                    <a:pt x="3612" y="2046"/>
                    <a:pt x="3610" y="1989"/>
                    <a:pt x="3609" y="1931"/>
                  </a:cubicBezTo>
                  <a:cubicBezTo>
                    <a:pt x="3608" y="1898"/>
                    <a:pt x="3606" y="1896"/>
                    <a:pt x="3574" y="1897"/>
                  </a:cubicBezTo>
                  <a:cubicBezTo>
                    <a:pt x="3468" y="1901"/>
                    <a:pt x="3363" y="1887"/>
                    <a:pt x="3258" y="1879"/>
                  </a:cubicBezTo>
                  <a:cubicBezTo>
                    <a:pt x="3197" y="1875"/>
                    <a:pt x="3137" y="1875"/>
                    <a:pt x="3076" y="1876"/>
                  </a:cubicBezTo>
                  <a:cubicBezTo>
                    <a:pt x="3000" y="1877"/>
                    <a:pt x="2924" y="1880"/>
                    <a:pt x="2847" y="1872"/>
                  </a:cubicBezTo>
                  <a:cubicBezTo>
                    <a:pt x="2799" y="1866"/>
                    <a:pt x="2749" y="1872"/>
                    <a:pt x="2700" y="1875"/>
                  </a:cubicBezTo>
                  <a:cubicBezTo>
                    <a:pt x="2656" y="1877"/>
                    <a:pt x="2612" y="1884"/>
                    <a:pt x="2568" y="1885"/>
                  </a:cubicBezTo>
                  <a:cubicBezTo>
                    <a:pt x="2487" y="1887"/>
                    <a:pt x="2406" y="1888"/>
                    <a:pt x="2325" y="1889"/>
                  </a:cubicBezTo>
                  <a:cubicBezTo>
                    <a:pt x="2273" y="1889"/>
                    <a:pt x="2221" y="1885"/>
                    <a:pt x="2169" y="1886"/>
                  </a:cubicBezTo>
                  <a:cubicBezTo>
                    <a:pt x="2063" y="1886"/>
                    <a:pt x="1957" y="1887"/>
                    <a:pt x="1851" y="1890"/>
                  </a:cubicBezTo>
                  <a:cubicBezTo>
                    <a:pt x="1686" y="1893"/>
                    <a:pt x="1520" y="1898"/>
                    <a:pt x="1354" y="1901"/>
                  </a:cubicBezTo>
                  <a:cubicBezTo>
                    <a:pt x="1336" y="1901"/>
                    <a:pt x="1329" y="1907"/>
                    <a:pt x="1330" y="1925"/>
                  </a:cubicBezTo>
                  <a:cubicBezTo>
                    <a:pt x="1334" y="2006"/>
                    <a:pt x="1338" y="2088"/>
                    <a:pt x="1341" y="2169"/>
                  </a:cubicBezTo>
                  <a:cubicBezTo>
                    <a:pt x="1343" y="2218"/>
                    <a:pt x="1345" y="2267"/>
                    <a:pt x="1347" y="2316"/>
                  </a:cubicBezTo>
                  <a:cubicBezTo>
                    <a:pt x="1347" y="2335"/>
                    <a:pt x="1349" y="2354"/>
                    <a:pt x="1350" y="2372"/>
                  </a:cubicBezTo>
                  <a:cubicBezTo>
                    <a:pt x="1346" y="2372"/>
                    <a:pt x="1342" y="2372"/>
                    <a:pt x="1338" y="2372"/>
                  </a:cubicBezTo>
                  <a:cubicBezTo>
                    <a:pt x="1335" y="2317"/>
                    <a:pt x="1332" y="2262"/>
                    <a:pt x="1330" y="2207"/>
                  </a:cubicBezTo>
                  <a:cubicBezTo>
                    <a:pt x="1326" y="2113"/>
                    <a:pt x="1324" y="2018"/>
                    <a:pt x="1320" y="1924"/>
                  </a:cubicBezTo>
                  <a:cubicBezTo>
                    <a:pt x="1320" y="1918"/>
                    <a:pt x="1314" y="1907"/>
                    <a:pt x="1309" y="1906"/>
                  </a:cubicBezTo>
                  <a:cubicBezTo>
                    <a:pt x="1297" y="1903"/>
                    <a:pt x="1294" y="1913"/>
                    <a:pt x="1294" y="1924"/>
                  </a:cubicBezTo>
                  <a:cubicBezTo>
                    <a:pt x="1295" y="1953"/>
                    <a:pt x="1297" y="1983"/>
                    <a:pt x="1297" y="2013"/>
                  </a:cubicBezTo>
                  <a:cubicBezTo>
                    <a:pt x="1297" y="2024"/>
                    <a:pt x="1295" y="2034"/>
                    <a:pt x="1294" y="2045"/>
                  </a:cubicBezTo>
                  <a:cubicBezTo>
                    <a:pt x="1291" y="2045"/>
                    <a:pt x="1288" y="2045"/>
                    <a:pt x="1286" y="2045"/>
                  </a:cubicBezTo>
                  <a:cubicBezTo>
                    <a:pt x="1284" y="2035"/>
                    <a:pt x="1283" y="2026"/>
                    <a:pt x="1282" y="2016"/>
                  </a:cubicBezTo>
                  <a:cubicBezTo>
                    <a:pt x="1284" y="2011"/>
                    <a:pt x="1289" y="2006"/>
                    <a:pt x="1289" y="2001"/>
                  </a:cubicBezTo>
                  <a:cubicBezTo>
                    <a:pt x="1290" y="1979"/>
                    <a:pt x="1289" y="1956"/>
                    <a:pt x="1288" y="1933"/>
                  </a:cubicBezTo>
                  <a:cubicBezTo>
                    <a:pt x="1286" y="1903"/>
                    <a:pt x="1286" y="1904"/>
                    <a:pt x="1256" y="1905"/>
                  </a:cubicBezTo>
                  <a:cubicBezTo>
                    <a:pt x="1244" y="1906"/>
                    <a:pt x="1240" y="1909"/>
                    <a:pt x="1241" y="1922"/>
                  </a:cubicBezTo>
                  <a:cubicBezTo>
                    <a:pt x="1243" y="1936"/>
                    <a:pt x="1241" y="1950"/>
                    <a:pt x="1241" y="1964"/>
                  </a:cubicBezTo>
                  <a:cubicBezTo>
                    <a:pt x="1239" y="1964"/>
                    <a:pt x="1237" y="1964"/>
                    <a:pt x="1234" y="1964"/>
                  </a:cubicBezTo>
                  <a:cubicBezTo>
                    <a:pt x="1233" y="1951"/>
                    <a:pt x="1230" y="1938"/>
                    <a:pt x="1229" y="1925"/>
                  </a:cubicBezTo>
                  <a:cubicBezTo>
                    <a:pt x="1229" y="1913"/>
                    <a:pt x="1224" y="1908"/>
                    <a:pt x="1212" y="1909"/>
                  </a:cubicBezTo>
                  <a:cubicBezTo>
                    <a:pt x="1191" y="1911"/>
                    <a:pt x="1171" y="1912"/>
                    <a:pt x="1150" y="1913"/>
                  </a:cubicBezTo>
                  <a:cubicBezTo>
                    <a:pt x="1120" y="1914"/>
                    <a:pt x="1119" y="1916"/>
                    <a:pt x="1117" y="1947"/>
                  </a:cubicBezTo>
                  <a:cubicBezTo>
                    <a:pt x="1113" y="2021"/>
                    <a:pt x="1108" y="2095"/>
                    <a:pt x="1102" y="2169"/>
                  </a:cubicBezTo>
                  <a:cubicBezTo>
                    <a:pt x="1102" y="2176"/>
                    <a:pt x="1098" y="2183"/>
                    <a:pt x="1096" y="2190"/>
                  </a:cubicBezTo>
                  <a:cubicBezTo>
                    <a:pt x="1094" y="2190"/>
                    <a:pt x="1092" y="2189"/>
                    <a:pt x="1090" y="2189"/>
                  </a:cubicBezTo>
                  <a:cubicBezTo>
                    <a:pt x="1081" y="2152"/>
                    <a:pt x="1071" y="2115"/>
                    <a:pt x="1062" y="2077"/>
                  </a:cubicBezTo>
                  <a:cubicBezTo>
                    <a:pt x="1061" y="2078"/>
                    <a:pt x="1060" y="2078"/>
                    <a:pt x="1059" y="2078"/>
                  </a:cubicBezTo>
                  <a:cubicBezTo>
                    <a:pt x="1057" y="2142"/>
                    <a:pt x="1054" y="2205"/>
                    <a:pt x="1051" y="2268"/>
                  </a:cubicBezTo>
                  <a:cubicBezTo>
                    <a:pt x="1048" y="2268"/>
                    <a:pt x="1046" y="2268"/>
                    <a:pt x="1043" y="2268"/>
                  </a:cubicBezTo>
                  <a:cubicBezTo>
                    <a:pt x="1040" y="2253"/>
                    <a:pt x="1038" y="2237"/>
                    <a:pt x="1035" y="2222"/>
                  </a:cubicBezTo>
                  <a:cubicBezTo>
                    <a:pt x="1034" y="2222"/>
                    <a:pt x="1034" y="2222"/>
                    <a:pt x="1033" y="2222"/>
                  </a:cubicBezTo>
                  <a:cubicBezTo>
                    <a:pt x="1030" y="2272"/>
                    <a:pt x="1028" y="2322"/>
                    <a:pt x="1026" y="2372"/>
                  </a:cubicBezTo>
                  <a:cubicBezTo>
                    <a:pt x="1023" y="2372"/>
                    <a:pt x="1021" y="2372"/>
                    <a:pt x="1018" y="2372"/>
                  </a:cubicBezTo>
                  <a:cubicBezTo>
                    <a:pt x="1019" y="2357"/>
                    <a:pt x="1021" y="2342"/>
                    <a:pt x="1021" y="2326"/>
                  </a:cubicBezTo>
                  <a:cubicBezTo>
                    <a:pt x="1022" y="2282"/>
                    <a:pt x="1022" y="2237"/>
                    <a:pt x="1022" y="2193"/>
                  </a:cubicBezTo>
                  <a:cubicBezTo>
                    <a:pt x="1022" y="2186"/>
                    <a:pt x="1025" y="2179"/>
                    <a:pt x="1026" y="2172"/>
                  </a:cubicBezTo>
                  <a:cubicBezTo>
                    <a:pt x="1028" y="2171"/>
                    <a:pt x="1030" y="2171"/>
                    <a:pt x="1032" y="2171"/>
                  </a:cubicBezTo>
                  <a:cubicBezTo>
                    <a:pt x="1035" y="2186"/>
                    <a:pt x="1039" y="2200"/>
                    <a:pt x="1042" y="2214"/>
                  </a:cubicBezTo>
                  <a:cubicBezTo>
                    <a:pt x="1044" y="2214"/>
                    <a:pt x="1046" y="2214"/>
                    <a:pt x="1047" y="2214"/>
                  </a:cubicBezTo>
                  <a:cubicBezTo>
                    <a:pt x="1047" y="2156"/>
                    <a:pt x="1047" y="2098"/>
                    <a:pt x="1047" y="2040"/>
                  </a:cubicBezTo>
                  <a:cubicBezTo>
                    <a:pt x="1050" y="2040"/>
                    <a:pt x="1053" y="2039"/>
                    <a:pt x="1055" y="2039"/>
                  </a:cubicBezTo>
                  <a:cubicBezTo>
                    <a:pt x="1067" y="2079"/>
                    <a:pt x="1079" y="2120"/>
                    <a:pt x="1091" y="2160"/>
                  </a:cubicBezTo>
                  <a:cubicBezTo>
                    <a:pt x="1096" y="2156"/>
                    <a:pt x="1097" y="2153"/>
                    <a:pt x="1098" y="2150"/>
                  </a:cubicBezTo>
                  <a:cubicBezTo>
                    <a:pt x="1111" y="2083"/>
                    <a:pt x="1110" y="2015"/>
                    <a:pt x="1110" y="1947"/>
                  </a:cubicBezTo>
                  <a:cubicBezTo>
                    <a:pt x="1109" y="1916"/>
                    <a:pt x="1108" y="1917"/>
                    <a:pt x="1078" y="1918"/>
                  </a:cubicBezTo>
                  <a:cubicBezTo>
                    <a:pt x="1031" y="1918"/>
                    <a:pt x="984" y="1917"/>
                    <a:pt x="937" y="1915"/>
                  </a:cubicBezTo>
                  <a:cubicBezTo>
                    <a:pt x="913" y="1914"/>
                    <a:pt x="911" y="1913"/>
                    <a:pt x="910" y="1938"/>
                  </a:cubicBezTo>
                  <a:cubicBezTo>
                    <a:pt x="909" y="2015"/>
                    <a:pt x="907" y="2091"/>
                    <a:pt x="906" y="2168"/>
                  </a:cubicBezTo>
                  <a:cubicBezTo>
                    <a:pt x="906" y="2175"/>
                    <a:pt x="905" y="2183"/>
                    <a:pt x="904" y="2190"/>
                  </a:cubicBezTo>
                  <a:cubicBezTo>
                    <a:pt x="900" y="2188"/>
                    <a:pt x="898" y="2187"/>
                    <a:pt x="898" y="2185"/>
                  </a:cubicBezTo>
                  <a:cubicBezTo>
                    <a:pt x="899" y="2117"/>
                    <a:pt x="900" y="2048"/>
                    <a:pt x="900" y="1980"/>
                  </a:cubicBezTo>
                  <a:cubicBezTo>
                    <a:pt x="900" y="1963"/>
                    <a:pt x="900" y="1946"/>
                    <a:pt x="899" y="1930"/>
                  </a:cubicBezTo>
                  <a:cubicBezTo>
                    <a:pt x="898" y="1924"/>
                    <a:pt x="891" y="1919"/>
                    <a:pt x="888" y="1914"/>
                  </a:cubicBezTo>
                  <a:cubicBezTo>
                    <a:pt x="884" y="1920"/>
                    <a:pt x="879" y="1925"/>
                    <a:pt x="879" y="1931"/>
                  </a:cubicBezTo>
                  <a:cubicBezTo>
                    <a:pt x="877" y="1973"/>
                    <a:pt x="875" y="2016"/>
                    <a:pt x="875" y="2059"/>
                  </a:cubicBezTo>
                  <a:cubicBezTo>
                    <a:pt x="874" y="2163"/>
                    <a:pt x="874" y="2268"/>
                    <a:pt x="874" y="2372"/>
                  </a:cubicBezTo>
                  <a:cubicBezTo>
                    <a:pt x="871" y="2372"/>
                    <a:pt x="869" y="2372"/>
                    <a:pt x="866" y="2372"/>
                  </a:cubicBezTo>
                  <a:cubicBezTo>
                    <a:pt x="865" y="2340"/>
                    <a:pt x="864" y="2308"/>
                    <a:pt x="865" y="2276"/>
                  </a:cubicBezTo>
                  <a:cubicBezTo>
                    <a:pt x="865" y="2162"/>
                    <a:pt x="865" y="2048"/>
                    <a:pt x="866" y="1935"/>
                  </a:cubicBezTo>
                  <a:cubicBezTo>
                    <a:pt x="866" y="1920"/>
                    <a:pt x="862" y="1912"/>
                    <a:pt x="846" y="1913"/>
                  </a:cubicBezTo>
                  <a:cubicBezTo>
                    <a:pt x="830" y="1913"/>
                    <a:pt x="821" y="1916"/>
                    <a:pt x="822" y="1935"/>
                  </a:cubicBezTo>
                  <a:cubicBezTo>
                    <a:pt x="822" y="1956"/>
                    <a:pt x="819" y="1978"/>
                    <a:pt x="817" y="1999"/>
                  </a:cubicBezTo>
                  <a:cubicBezTo>
                    <a:pt x="816" y="1999"/>
                    <a:pt x="815" y="1999"/>
                    <a:pt x="814" y="1999"/>
                  </a:cubicBezTo>
                  <a:cubicBezTo>
                    <a:pt x="812" y="1973"/>
                    <a:pt x="811" y="1946"/>
                    <a:pt x="809" y="1919"/>
                  </a:cubicBezTo>
                  <a:cubicBezTo>
                    <a:pt x="807" y="1919"/>
                    <a:pt x="804" y="1920"/>
                    <a:pt x="802" y="1920"/>
                  </a:cubicBezTo>
                  <a:cubicBezTo>
                    <a:pt x="802" y="1941"/>
                    <a:pt x="802" y="1962"/>
                    <a:pt x="802" y="1983"/>
                  </a:cubicBezTo>
                  <a:cubicBezTo>
                    <a:pt x="796" y="1966"/>
                    <a:pt x="793" y="1950"/>
                    <a:pt x="793" y="1933"/>
                  </a:cubicBezTo>
                  <a:cubicBezTo>
                    <a:pt x="793" y="1918"/>
                    <a:pt x="788" y="1914"/>
                    <a:pt x="773" y="1916"/>
                  </a:cubicBezTo>
                  <a:cubicBezTo>
                    <a:pt x="725" y="1919"/>
                    <a:pt x="677" y="1922"/>
                    <a:pt x="629" y="1924"/>
                  </a:cubicBezTo>
                  <a:cubicBezTo>
                    <a:pt x="612" y="1924"/>
                    <a:pt x="610" y="1933"/>
                    <a:pt x="610" y="1947"/>
                  </a:cubicBezTo>
                  <a:cubicBezTo>
                    <a:pt x="610" y="1997"/>
                    <a:pt x="608" y="2048"/>
                    <a:pt x="608" y="2098"/>
                  </a:cubicBezTo>
                  <a:cubicBezTo>
                    <a:pt x="608" y="2105"/>
                    <a:pt x="611" y="2111"/>
                    <a:pt x="612" y="2117"/>
                  </a:cubicBezTo>
                  <a:cubicBezTo>
                    <a:pt x="616" y="2152"/>
                    <a:pt x="620" y="2187"/>
                    <a:pt x="624" y="2222"/>
                  </a:cubicBezTo>
                  <a:cubicBezTo>
                    <a:pt x="622" y="2222"/>
                    <a:pt x="620" y="2222"/>
                    <a:pt x="618" y="2222"/>
                  </a:cubicBezTo>
                  <a:cubicBezTo>
                    <a:pt x="611" y="2178"/>
                    <a:pt x="603" y="2134"/>
                    <a:pt x="596" y="2092"/>
                  </a:cubicBezTo>
                  <a:cubicBezTo>
                    <a:pt x="587" y="2092"/>
                    <a:pt x="579" y="2093"/>
                    <a:pt x="568" y="2095"/>
                  </a:cubicBezTo>
                  <a:cubicBezTo>
                    <a:pt x="571" y="2104"/>
                    <a:pt x="574" y="2115"/>
                    <a:pt x="578" y="2125"/>
                  </a:cubicBezTo>
                  <a:cubicBezTo>
                    <a:pt x="584" y="2143"/>
                    <a:pt x="595" y="2159"/>
                    <a:pt x="596" y="2177"/>
                  </a:cubicBezTo>
                  <a:cubicBezTo>
                    <a:pt x="602" y="2242"/>
                    <a:pt x="606" y="2307"/>
                    <a:pt x="610" y="2372"/>
                  </a:cubicBezTo>
                  <a:cubicBezTo>
                    <a:pt x="607" y="2372"/>
                    <a:pt x="605" y="2372"/>
                    <a:pt x="602" y="2372"/>
                  </a:cubicBezTo>
                  <a:cubicBezTo>
                    <a:pt x="599" y="2328"/>
                    <a:pt x="597" y="2283"/>
                    <a:pt x="593" y="2239"/>
                  </a:cubicBezTo>
                  <a:cubicBezTo>
                    <a:pt x="590" y="2209"/>
                    <a:pt x="589" y="2177"/>
                    <a:pt x="577" y="2151"/>
                  </a:cubicBezTo>
                  <a:cubicBezTo>
                    <a:pt x="560" y="2115"/>
                    <a:pt x="558" y="2078"/>
                    <a:pt x="558" y="2041"/>
                  </a:cubicBezTo>
                  <a:cubicBezTo>
                    <a:pt x="557" y="2007"/>
                    <a:pt x="558" y="1974"/>
                    <a:pt x="557" y="1941"/>
                  </a:cubicBezTo>
                  <a:cubicBezTo>
                    <a:pt x="557" y="1936"/>
                    <a:pt x="550" y="1931"/>
                    <a:pt x="546" y="1926"/>
                  </a:cubicBezTo>
                  <a:cubicBezTo>
                    <a:pt x="542" y="1931"/>
                    <a:pt x="535" y="1935"/>
                    <a:pt x="535" y="1940"/>
                  </a:cubicBezTo>
                  <a:cubicBezTo>
                    <a:pt x="533" y="1968"/>
                    <a:pt x="533" y="1995"/>
                    <a:pt x="533" y="2023"/>
                  </a:cubicBezTo>
                  <a:cubicBezTo>
                    <a:pt x="533" y="2083"/>
                    <a:pt x="535" y="2142"/>
                    <a:pt x="533" y="2201"/>
                  </a:cubicBezTo>
                  <a:cubicBezTo>
                    <a:pt x="531" y="2258"/>
                    <a:pt x="526" y="2315"/>
                    <a:pt x="522" y="2372"/>
                  </a:cubicBezTo>
                  <a:cubicBezTo>
                    <a:pt x="519" y="2372"/>
                    <a:pt x="517" y="2372"/>
                    <a:pt x="514" y="2372"/>
                  </a:cubicBezTo>
                  <a:cubicBezTo>
                    <a:pt x="514" y="2366"/>
                    <a:pt x="512" y="2359"/>
                    <a:pt x="513" y="2352"/>
                  </a:cubicBezTo>
                  <a:cubicBezTo>
                    <a:pt x="529" y="2217"/>
                    <a:pt x="521" y="2081"/>
                    <a:pt x="523" y="1946"/>
                  </a:cubicBezTo>
                  <a:cubicBezTo>
                    <a:pt x="523" y="1937"/>
                    <a:pt x="525" y="1927"/>
                    <a:pt x="511" y="1927"/>
                  </a:cubicBezTo>
                  <a:cubicBezTo>
                    <a:pt x="470" y="1928"/>
                    <a:pt x="429" y="1929"/>
                    <a:pt x="388" y="1929"/>
                  </a:cubicBezTo>
                  <a:cubicBezTo>
                    <a:pt x="376" y="1930"/>
                    <a:pt x="371" y="1934"/>
                    <a:pt x="371" y="1946"/>
                  </a:cubicBezTo>
                  <a:cubicBezTo>
                    <a:pt x="371" y="1964"/>
                    <a:pt x="368" y="1982"/>
                    <a:pt x="367" y="2000"/>
                  </a:cubicBezTo>
                  <a:cubicBezTo>
                    <a:pt x="365" y="1999"/>
                    <a:pt x="362" y="1999"/>
                    <a:pt x="360" y="1999"/>
                  </a:cubicBezTo>
                  <a:cubicBezTo>
                    <a:pt x="360" y="1979"/>
                    <a:pt x="360" y="1959"/>
                    <a:pt x="360" y="1938"/>
                  </a:cubicBezTo>
                  <a:cubicBezTo>
                    <a:pt x="359" y="1938"/>
                    <a:pt x="358" y="1938"/>
                    <a:pt x="357" y="1938"/>
                  </a:cubicBezTo>
                  <a:cubicBezTo>
                    <a:pt x="356" y="1953"/>
                    <a:pt x="355" y="1967"/>
                    <a:pt x="354" y="1981"/>
                  </a:cubicBezTo>
                  <a:cubicBezTo>
                    <a:pt x="348" y="1969"/>
                    <a:pt x="347" y="1956"/>
                    <a:pt x="345" y="1944"/>
                  </a:cubicBezTo>
                  <a:cubicBezTo>
                    <a:pt x="341" y="1922"/>
                    <a:pt x="324" y="1930"/>
                    <a:pt x="311" y="1930"/>
                  </a:cubicBezTo>
                  <a:cubicBezTo>
                    <a:pt x="298" y="1929"/>
                    <a:pt x="301" y="1939"/>
                    <a:pt x="301" y="1948"/>
                  </a:cubicBezTo>
                  <a:cubicBezTo>
                    <a:pt x="302" y="1977"/>
                    <a:pt x="301" y="2006"/>
                    <a:pt x="301" y="2035"/>
                  </a:cubicBezTo>
                  <a:cubicBezTo>
                    <a:pt x="297" y="2005"/>
                    <a:pt x="295" y="1975"/>
                    <a:pt x="292" y="1944"/>
                  </a:cubicBezTo>
                  <a:cubicBezTo>
                    <a:pt x="291" y="1940"/>
                    <a:pt x="285" y="1935"/>
                    <a:pt x="281" y="1931"/>
                  </a:cubicBezTo>
                  <a:cubicBezTo>
                    <a:pt x="279" y="1936"/>
                    <a:pt x="275" y="1941"/>
                    <a:pt x="275" y="1946"/>
                  </a:cubicBezTo>
                  <a:cubicBezTo>
                    <a:pt x="275" y="2044"/>
                    <a:pt x="274" y="2143"/>
                    <a:pt x="275" y="2241"/>
                  </a:cubicBezTo>
                  <a:cubicBezTo>
                    <a:pt x="276" y="2285"/>
                    <a:pt x="282" y="2329"/>
                    <a:pt x="286" y="2372"/>
                  </a:cubicBezTo>
                  <a:cubicBezTo>
                    <a:pt x="282" y="2372"/>
                    <a:pt x="278" y="2372"/>
                    <a:pt x="274" y="2372"/>
                  </a:cubicBezTo>
                  <a:cubicBezTo>
                    <a:pt x="271" y="2346"/>
                    <a:pt x="267" y="2321"/>
                    <a:pt x="267" y="2295"/>
                  </a:cubicBezTo>
                  <a:cubicBezTo>
                    <a:pt x="265" y="2212"/>
                    <a:pt x="265" y="2129"/>
                    <a:pt x="264" y="2045"/>
                  </a:cubicBezTo>
                  <a:cubicBezTo>
                    <a:pt x="264" y="2013"/>
                    <a:pt x="263" y="1980"/>
                    <a:pt x="263" y="1948"/>
                  </a:cubicBezTo>
                  <a:cubicBezTo>
                    <a:pt x="262" y="1933"/>
                    <a:pt x="255" y="1928"/>
                    <a:pt x="241" y="1930"/>
                  </a:cubicBezTo>
                  <a:cubicBezTo>
                    <a:pt x="203" y="1934"/>
                    <a:pt x="164" y="1939"/>
                    <a:pt x="126" y="1942"/>
                  </a:cubicBezTo>
                  <a:cubicBezTo>
                    <a:pt x="94" y="1945"/>
                    <a:pt x="62" y="1945"/>
                    <a:pt x="30" y="1944"/>
                  </a:cubicBezTo>
                  <a:cubicBezTo>
                    <a:pt x="8" y="1944"/>
                    <a:pt x="1" y="1932"/>
                    <a:pt x="1" y="1903"/>
                  </a:cubicBezTo>
                  <a:cubicBezTo>
                    <a:pt x="2" y="1862"/>
                    <a:pt x="4" y="1821"/>
                    <a:pt x="4" y="1779"/>
                  </a:cubicBezTo>
                  <a:cubicBezTo>
                    <a:pt x="3" y="1679"/>
                    <a:pt x="3" y="1579"/>
                    <a:pt x="1" y="1480"/>
                  </a:cubicBezTo>
                  <a:cubicBezTo>
                    <a:pt x="0" y="1397"/>
                    <a:pt x="8" y="1315"/>
                    <a:pt x="16" y="1232"/>
                  </a:cubicBezTo>
                  <a:cubicBezTo>
                    <a:pt x="21" y="1168"/>
                    <a:pt x="20" y="1103"/>
                    <a:pt x="22" y="1039"/>
                  </a:cubicBezTo>
                  <a:cubicBezTo>
                    <a:pt x="23" y="973"/>
                    <a:pt x="26" y="907"/>
                    <a:pt x="24" y="841"/>
                  </a:cubicBezTo>
                  <a:cubicBezTo>
                    <a:pt x="23" y="780"/>
                    <a:pt x="15" y="718"/>
                    <a:pt x="14" y="656"/>
                  </a:cubicBezTo>
                  <a:cubicBezTo>
                    <a:pt x="12" y="605"/>
                    <a:pt x="15" y="554"/>
                    <a:pt x="15" y="503"/>
                  </a:cubicBezTo>
                  <a:cubicBezTo>
                    <a:pt x="16" y="488"/>
                    <a:pt x="16" y="474"/>
                    <a:pt x="16" y="459"/>
                  </a:cubicBezTo>
                  <a:cubicBezTo>
                    <a:pt x="15" y="418"/>
                    <a:pt x="13" y="377"/>
                    <a:pt x="14" y="335"/>
                  </a:cubicBezTo>
                  <a:cubicBezTo>
                    <a:pt x="14" y="309"/>
                    <a:pt x="28" y="294"/>
                    <a:pt x="52" y="280"/>
                  </a:cubicBezTo>
                  <a:cubicBezTo>
                    <a:pt x="102" y="252"/>
                    <a:pt x="154" y="261"/>
                    <a:pt x="206" y="262"/>
                  </a:cubicBezTo>
                  <a:cubicBezTo>
                    <a:pt x="240" y="263"/>
                    <a:pt x="274" y="266"/>
                    <a:pt x="308" y="267"/>
                  </a:cubicBezTo>
                  <a:cubicBezTo>
                    <a:pt x="336" y="268"/>
                    <a:pt x="344" y="259"/>
                    <a:pt x="341" y="231"/>
                  </a:cubicBezTo>
                  <a:cubicBezTo>
                    <a:pt x="337" y="192"/>
                    <a:pt x="332" y="153"/>
                    <a:pt x="323" y="115"/>
                  </a:cubicBezTo>
                  <a:cubicBezTo>
                    <a:pt x="313" y="74"/>
                    <a:pt x="320" y="58"/>
                    <a:pt x="362" y="51"/>
                  </a:cubicBezTo>
                  <a:cubicBezTo>
                    <a:pt x="384" y="47"/>
                    <a:pt x="407" y="46"/>
                    <a:pt x="429" y="48"/>
                  </a:cubicBezTo>
                  <a:cubicBezTo>
                    <a:pt x="475" y="51"/>
                    <a:pt x="518" y="31"/>
                    <a:pt x="564" y="29"/>
                  </a:cubicBezTo>
                  <a:cubicBezTo>
                    <a:pt x="589" y="28"/>
                    <a:pt x="615" y="23"/>
                    <a:pt x="641" y="20"/>
                  </a:cubicBezTo>
                  <a:cubicBezTo>
                    <a:pt x="645" y="20"/>
                    <a:pt x="651" y="20"/>
                    <a:pt x="654" y="17"/>
                  </a:cubicBezTo>
                  <a:cubicBezTo>
                    <a:pt x="677" y="0"/>
                    <a:pt x="701" y="6"/>
                    <a:pt x="727" y="7"/>
                  </a:cubicBezTo>
                  <a:cubicBezTo>
                    <a:pt x="774" y="11"/>
                    <a:pt x="823" y="13"/>
                    <a:pt x="870" y="11"/>
                  </a:cubicBezTo>
                  <a:cubicBezTo>
                    <a:pt x="923" y="9"/>
                    <a:pt x="975" y="4"/>
                    <a:pt x="1028" y="14"/>
                  </a:cubicBezTo>
                  <a:cubicBezTo>
                    <a:pt x="1066" y="21"/>
                    <a:pt x="1106" y="10"/>
                    <a:pt x="1144" y="27"/>
                  </a:cubicBezTo>
                  <a:cubicBezTo>
                    <a:pt x="1153" y="31"/>
                    <a:pt x="1166" y="28"/>
                    <a:pt x="1177" y="28"/>
                  </a:cubicBezTo>
                  <a:cubicBezTo>
                    <a:pt x="1190" y="29"/>
                    <a:pt x="1204" y="27"/>
                    <a:pt x="1216" y="32"/>
                  </a:cubicBezTo>
                  <a:cubicBezTo>
                    <a:pt x="1241" y="42"/>
                    <a:pt x="1265" y="38"/>
                    <a:pt x="1290" y="32"/>
                  </a:cubicBezTo>
                  <a:cubicBezTo>
                    <a:pt x="1301" y="30"/>
                    <a:pt x="1313" y="27"/>
                    <a:pt x="1324" y="28"/>
                  </a:cubicBezTo>
                  <a:cubicBezTo>
                    <a:pt x="1350" y="30"/>
                    <a:pt x="1361" y="50"/>
                    <a:pt x="1354" y="75"/>
                  </a:cubicBezTo>
                  <a:cubicBezTo>
                    <a:pt x="1347" y="102"/>
                    <a:pt x="1343" y="131"/>
                    <a:pt x="1339" y="159"/>
                  </a:cubicBezTo>
                  <a:cubicBezTo>
                    <a:pt x="1335" y="183"/>
                    <a:pt x="1333" y="208"/>
                    <a:pt x="1328" y="232"/>
                  </a:cubicBezTo>
                  <a:cubicBezTo>
                    <a:pt x="1324" y="256"/>
                    <a:pt x="1327" y="260"/>
                    <a:pt x="1350" y="260"/>
                  </a:cubicBezTo>
                  <a:cubicBezTo>
                    <a:pt x="1452" y="258"/>
                    <a:pt x="1554" y="257"/>
                    <a:pt x="1656" y="255"/>
                  </a:cubicBezTo>
                  <a:cubicBezTo>
                    <a:pt x="1734" y="253"/>
                    <a:pt x="1813" y="249"/>
                    <a:pt x="1891" y="247"/>
                  </a:cubicBezTo>
                  <a:cubicBezTo>
                    <a:pt x="2078" y="243"/>
                    <a:pt x="2265" y="241"/>
                    <a:pt x="2453" y="235"/>
                  </a:cubicBezTo>
                  <a:cubicBezTo>
                    <a:pt x="2552" y="232"/>
                    <a:pt x="2651" y="224"/>
                    <a:pt x="2750" y="221"/>
                  </a:cubicBezTo>
                  <a:cubicBezTo>
                    <a:pt x="2818" y="219"/>
                    <a:pt x="2887" y="223"/>
                    <a:pt x="2955" y="224"/>
                  </a:cubicBezTo>
                  <a:cubicBezTo>
                    <a:pt x="3045" y="227"/>
                    <a:pt x="3135" y="230"/>
                    <a:pt x="3225" y="232"/>
                  </a:cubicBezTo>
                  <a:cubicBezTo>
                    <a:pt x="3313" y="235"/>
                    <a:pt x="3400" y="237"/>
                    <a:pt x="3488" y="240"/>
                  </a:cubicBezTo>
                  <a:cubicBezTo>
                    <a:pt x="3519" y="241"/>
                    <a:pt x="3524" y="239"/>
                    <a:pt x="3521" y="208"/>
                  </a:cubicBezTo>
                  <a:cubicBezTo>
                    <a:pt x="3517" y="172"/>
                    <a:pt x="3509" y="135"/>
                    <a:pt x="3503" y="98"/>
                  </a:cubicBezTo>
                  <a:cubicBezTo>
                    <a:pt x="3502" y="95"/>
                    <a:pt x="3500" y="92"/>
                    <a:pt x="3499" y="89"/>
                  </a:cubicBezTo>
                  <a:cubicBezTo>
                    <a:pt x="3495" y="81"/>
                    <a:pt x="3485" y="70"/>
                    <a:pt x="3488" y="66"/>
                  </a:cubicBezTo>
                  <a:cubicBezTo>
                    <a:pt x="3496" y="51"/>
                    <a:pt x="3508" y="36"/>
                    <a:pt x="3528" y="38"/>
                  </a:cubicBezTo>
                  <a:cubicBezTo>
                    <a:pt x="3573" y="41"/>
                    <a:pt x="3617" y="39"/>
                    <a:pt x="3660" y="29"/>
                  </a:cubicBezTo>
                  <a:cubicBezTo>
                    <a:pt x="3662" y="29"/>
                    <a:pt x="3663" y="28"/>
                    <a:pt x="3664" y="28"/>
                  </a:cubicBezTo>
                  <a:cubicBezTo>
                    <a:pt x="3746" y="36"/>
                    <a:pt x="3826" y="13"/>
                    <a:pt x="3907" y="16"/>
                  </a:cubicBezTo>
                  <a:cubicBezTo>
                    <a:pt x="3912" y="16"/>
                    <a:pt x="3918" y="16"/>
                    <a:pt x="3923" y="17"/>
                  </a:cubicBezTo>
                  <a:cubicBezTo>
                    <a:pt x="3986" y="33"/>
                    <a:pt x="4051" y="20"/>
                    <a:pt x="4115" y="26"/>
                  </a:cubicBezTo>
                  <a:cubicBezTo>
                    <a:pt x="4156" y="29"/>
                    <a:pt x="4196" y="39"/>
                    <a:pt x="4236" y="46"/>
                  </a:cubicBezTo>
                  <a:cubicBezTo>
                    <a:pt x="4250" y="48"/>
                    <a:pt x="4264" y="51"/>
                    <a:pt x="4277" y="53"/>
                  </a:cubicBezTo>
                  <a:cubicBezTo>
                    <a:pt x="4317" y="58"/>
                    <a:pt x="4357" y="64"/>
                    <a:pt x="4398" y="70"/>
                  </a:cubicBezTo>
                  <a:cubicBezTo>
                    <a:pt x="4373" y="94"/>
                    <a:pt x="4380" y="126"/>
                    <a:pt x="4378" y="156"/>
                  </a:cubicBezTo>
                  <a:cubicBezTo>
                    <a:pt x="4377" y="182"/>
                    <a:pt x="4378" y="209"/>
                    <a:pt x="4378" y="236"/>
                  </a:cubicBezTo>
                  <a:cubicBezTo>
                    <a:pt x="4379" y="254"/>
                    <a:pt x="4386" y="261"/>
                    <a:pt x="4406" y="261"/>
                  </a:cubicBezTo>
                  <a:cubicBezTo>
                    <a:pt x="4488" y="258"/>
                    <a:pt x="4571" y="256"/>
                    <a:pt x="4653" y="257"/>
                  </a:cubicBezTo>
                  <a:cubicBezTo>
                    <a:pt x="4679" y="257"/>
                    <a:pt x="4705" y="266"/>
                    <a:pt x="4730" y="273"/>
                  </a:cubicBezTo>
                  <a:cubicBezTo>
                    <a:pt x="4735" y="275"/>
                    <a:pt x="4742" y="286"/>
                    <a:pt x="4741" y="292"/>
                  </a:cubicBezTo>
                  <a:cubicBezTo>
                    <a:pt x="4731" y="356"/>
                    <a:pt x="4740" y="419"/>
                    <a:pt x="4749" y="482"/>
                  </a:cubicBezTo>
                  <a:cubicBezTo>
                    <a:pt x="4753" y="506"/>
                    <a:pt x="4753" y="530"/>
                    <a:pt x="4754" y="554"/>
                  </a:cubicBezTo>
                  <a:cubicBezTo>
                    <a:pt x="4757" y="637"/>
                    <a:pt x="4761" y="720"/>
                    <a:pt x="4765" y="803"/>
                  </a:cubicBezTo>
                  <a:cubicBezTo>
                    <a:pt x="4770" y="921"/>
                    <a:pt x="4777" y="1039"/>
                    <a:pt x="4782" y="1156"/>
                  </a:cubicBezTo>
                  <a:cubicBezTo>
                    <a:pt x="4784" y="1229"/>
                    <a:pt x="4784" y="1303"/>
                    <a:pt x="4785" y="1376"/>
                  </a:cubicBezTo>
                  <a:cubicBezTo>
                    <a:pt x="4787" y="1491"/>
                    <a:pt x="4786" y="1606"/>
                    <a:pt x="4791" y="1721"/>
                  </a:cubicBezTo>
                  <a:cubicBezTo>
                    <a:pt x="4793" y="1769"/>
                    <a:pt x="4805" y="1817"/>
                    <a:pt x="4814" y="1865"/>
                  </a:cubicBezTo>
                  <a:cubicBezTo>
                    <a:pt x="4818" y="1888"/>
                    <a:pt x="4818" y="1891"/>
                    <a:pt x="4795" y="1893"/>
                  </a:cubicBezTo>
                  <a:cubicBezTo>
                    <a:pt x="4734" y="1900"/>
                    <a:pt x="4674" y="1907"/>
                    <a:pt x="4613" y="1911"/>
                  </a:cubicBezTo>
                  <a:cubicBezTo>
                    <a:pt x="4581" y="1913"/>
                    <a:pt x="4549" y="1909"/>
                    <a:pt x="4517" y="1906"/>
                  </a:cubicBezTo>
                  <a:cubicBezTo>
                    <a:pt x="4493" y="1904"/>
                    <a:pt x="4489" y="1905"/>
                    <a:pt x="4490" y="1929"/>
                  </a:cubicBezTo>
                  <a:cubicBezTo>
                    <a:pt x="4493" y="2068"/>
                    <a:pt x="4497" y="2206"/>
                    <a:pt x="4501" y="2344"/>
                  </a:cubicBezTo>
                  <a:cubicBezTo>
                    <a:pt x="4501" y="2354"/>
                    <a:pt x="4501" y="2363"/>
                    <a:pt x="4501" y="2372"/>
                  </a:cubicBezTo>
                  <a:cubicBezTo>
                    <a:pt x="4499" y="2372"/>
                    <a:pt x="4496" y="2372"/>
                    <a:pt x="4493" y="2372"/>
                  </a:cubicBezTo>
                  <a:cubicBezTo>
                    <a:pt x="4491" y="2333"/>
                    <a:pt x="4486" y="2294"/>
                    <a:pt x="4485" y="2255"/>
                  </a:cubicBezTo>
                  <a:cubicBezTo>
                    <a:pt x="4482" y="2143"/>
                    <a:pt x="4480" y="2032"/>
                    <a:pt x="4479" y="1920"/>
                  </a:cubicBezTo>
                  <a:cubicBezTo>
                    <a:pt x="4479" y="1900"/>
                    <a:pt x="4466" y="1902"/>
                    <a:pt x="4454" y="1900"/>
                  </a:cubicBezTo>
                  <a:cubicBezTo>
                    <a:pt x="4440" y="1899"/>
                    <a:pt x="4434" y="1904"/>
                    <a:pt x="4434" y="1918"/>
                  </a:cubicBezTo>
                  <a:cubicBezTo>
                    <a:pt x="4435" y="1949"/>
                    <a:pt x="4433" y="1979"/>
                    <a:pt x="4435" y="2010"/>
                  </a:cubicBezTo>
                  <a:cubicBezTo>
                    <a:pt x="4441" y="2131"/>
                    <a:pt x="4447" y="2251"/>
                    <a:pt x="4453" y="2372"/>
                  </a:cubicBezTo>
                  <a:cubicBezTo>
                    <a:pt x="4451" y="2372"/>
                    <a:pt x="4448" y="2372"/>
                    <a:pt x="4445" y="2372"/>
                  </a:cubicBezTo>
                  <a:cubicBezTo>
                    <a:pt x="4443" y="2336"/>
                    <a:pt x="4439" y="2299"/>
                    <a:pt x="4438" y="2263"/>
                  </a:cubicBezTo>
                  <a:cubicBezTo>
                    <a:pt x="4433" y="2148"/>
                    <a:pt x="4429" y="2034"/>
                    <a:pt x="4425" y="1920"/>
                  </a:cubicBezTo>
                  <a:cubicBezTo>
                    <a:pt x="4425" y="1908"/>
                    <a:pt x="4426" y="1897"/>
                    <a:pt x="4408" y="1897"/>
                  </a:cubicBezTo>
                  <a:cubicBezTo>
                    <a:pt x="4390" y="1897"/>
                    <a:pt x="4390" y="1909"/>
                    <a:pt x="4390" y="1921"/>
                  </a:cubicBezTo>
                  <a:cubicBezTo>
                    <a:pt x="4391" y="1955"/>
                    <a:pt x="4392" y="1988"/>
                    <a:pt x="4393" y="2021"/>
                  </a:cubicBezTo>
                  <a:cubicBezTo>
                    <a:pt x="4393" y="2042"/>
                    <a:pt x="4393" y="2062"/>
                    <a:pt x="4393" y="2083"/>
                  </a:cubicBezTo>
                  <a:cubicBezTo>
                    <a:pt x="4386" y="2029"/>
                    <a:pt x="4383" y="1974"/>
                    <a:pt x="4382" y="1920"/>
                  </a:cubicBezTo>
                  <a:cubicBezTo>
                    <a:pt x="4382" y="1903"/>
                    <a:pt x="4376" y="1895"/>
                    <a:pt x="4359" y="1895"/>
                  </a:cubicBezTo>
                  <a:cubicBezTo>
                    <a:pt x="4323" y="1894"/>
                    <a:pt x="4286" y="1893"/>
                    <a:pt x="4250" y="1892"/>
                  </a:cubicBezTo>
                  <a:cubicBezTo>
                    <a:pt x="4238" y="1892"/>
                    <a:pt x="4226" y="1892"/>
                    <a:pt x="4212" y="1892"/>
                  </a:cubicBezTo>
                  <a:cubicBezTo>
                    <a:pt x="4215" y="1935"/>
                    <a:pt x="4217" y="1973"/>
                    <a:pt x="4220" y="2012"/>
                  </a:cubicBezTo>
                  <a:cubicBezTo>
                    <a:pt x="4222" y="2012"/>
                    <a:pt x="4223" y="2011"/>
                    <a:pt x="4225" y="2011"/>
                  </a:cubicBezTo>
                  <a:cubicBezTo>
                    <a:pt x="4228" y="1983"/>
                    <a:pt x="4232" y="1955"/>
                    <a:pt x="4235" y="1927"/>
                  </a:cubicBezTo>
                  <a:cubicBezTo>
                    <a:pt x="4238" y="1927"/>
                    <a:pt x="4241" y="1927"/>
                    <a:pt x="4243" y="1927"/>
                  </a:cubicBezTo>
                  <a:cubicBezTo>
                    <a:pt x="4245" y="1934"/>
                    <a:pt x="4248" y="1942"/>
                    <a:pt x="4250" y="1950"/>
                  </a:cubicBezTo>
                  <a:cubicBezTo>
                    <a:pt x="4255" y="1986"/>
                    <a:pt x="4260" y="2021"/>
                    <a:pt x="4266" y="2057"/>
                  </a:cubicBezTo>
                  <a:cubicBezTo>
                    <a:pt x="4268" y="2068"/>
                    <a:pt x="4274" y="2078"/>
                    <a:pt x="4278" y="2089"/>
                  </a:cubicBezTo>
                  <a:cubicBezTo>
                    <a:pt x="4281" y="2089"/>
                    <a:pt x="4284" y="2089"/>
                    <a:pt x="4287" y="2088"/>
                  </a:cubicBezTo>
                  <a:cubicBezTo>
                    <a:pt x="4292" y="2051"/>
                    <a:pt x="4297" y="2013"/>
                    <a:pt x="4301" y="1976"/>
                  </a:cubicBezTo>
                  <a:cubicBezTo>
                    <a:pt x="4304" y="1976"/>
                    <a:pt x="4306" y="1976"/>
                    <a:pt x="4308" y="1976"/>
                  </a:cubicBezTo>
                  <a:cubicBezTo>
                    <a:pt x="4328" y="2034"/>
                    <a:pt x="4332" y="2095"/>
                    <a:pt x="4338" y="2156"/>
                  </a:cubicBezTo>
                  <a:cubicBezTo>
                    <a:pt x="4328" y="2106"/>
                    <a:pt x="4319" y="2055"/>
                    <a:pt x="4310" y="2005"/>
                  </a:cubicBezTo>
                  <a:cubicBezTo>
                    <a:pt x="4308" y="2005"/>
                    <a:pt x="4306" y="2006"/>
                    <a:pt x="4304" y="2006"/>
                  </a:cubicBezTo>
                  <a:cubicBezTo>
                    <a:pt x="4301" y="2031"/>
                    <a:pt x="4298" y="2056"/>
                    <a:pt x="4293" y="2080"/>
                  </a:cubicBezTo>
                  <a:cubicBezTo>
                    <a:pt x="4292" y="2087"/>
                    <a:pt x="4286" y="2093"/>
                    <a:pt x="4282" y="2099"/>
                  </a:cubicBezTo>
                  <a:cubicBezTo>
                    <a:pt x="4277" y="2093"/>
                    <a:pt x="4269" y="2088"/>
                    <a:pt x="4268" y="2082"/>
                  </a:cubicBezTo>
                  <a:cubicBezTo>
                    <a:pt x="4262" y="2061"/>
                    <a:pt x="4257" y="2039"/>
                    <a:pt x="4253" y="2018"/>
                  </a:cubicBezTo>
                  <a:cubicBezTo>
                    <a:pt x="4249" y="1996"/>
                    <a:pt x="4246" y="1973"/>
                    <a:pt x="4242" y="1951"/>
                  </a:cubicBezTo>
                  <a:cubicBezTo>
                    <a:pt x="4241" y="1951"/>
                    <a:pt x="4239" y="1951"/>
                    <a:pt x="4237" y="1951"/>
                  </a:cubicBezTo>
                  <a:cubicBezTo>
                    <a:pt x="4233" y="1989"/>
                    <a:pt x="4230" y="2027"/>
                    <a:pt x="4226" y="2065"/>
                  </a:cubicBezTo>
                  <a:cubicBezTo>
                    <a:pt x="4223" y="2065"/>
                    <a:pt x="4221" y="2065"/>
                    <a:pt x="4218" y="2064"/>
                  </a:cubicBezTo>
                  <a:cubicBezTo>
                    <a:pt x="4217" y="2050"/>
                    <a:pt x="4215" y="2035"/>
                    <a:pt x="4214" y="2020"/>
                  </a:cubicBezTo>
                  <a:cubicBezTo>
                    <a:pt x="4211" y="1984"/>
                    <a:pt x="4209" y="1948"/>
                    <a:pt x="4204" y="1913"/>
                  </a:cubicBezTo>
                  <a:cubicBezTo>
                    <a:pt x="4203" y="1905"/>
                    <a:pt x="4194" y="1894"/>
                    <a:pt x="4187" y="1893"/>
                  </a:cubicBezTo>
                  <a:cubicBezTo>
                    <a:pt x="4163" y="1890"/>
                    <a:pt x="4139" y="1890"/>
                    <a:pt x="4115" y="1889"/>
                  </a:cubicBezTo>
                  <a:cubicBezTo>
                    <a:pt x="4102" y="1888"/>
                    <a:pt x="4099" y="1894"/>
                    <a:pt x="4099" y="1907"/>
                  </a:cubicBezTo>
                  <a:cubicBezTo>
                    <a:pt x="4099" y="1934"/>
                    <a:pt x="4098" y="1961"/>
                    <a:pt x="4097" y="1988"/>
                  </a:cubicBezTo>
                  <a:cubicBezTo>
                    <a:pt x="4097" y="1988"/>
                    <a:pt x="4098" y="1988"/>
                    <a:pt x="4098" y="1988"/>
                  </a:cubicBezTo>
                  <a:cubicBezTo>
                    <a:pt x="4095" y="1971"/>
                    <a:pt x="4093" y="1954"/>
                    <a:pt x="4091" y="1932"/>
                  </a:cubicBezTo>
                  <a:cubicBezTo>
                    <a:pt x="4088" y="1947"/>
                    <a:pt x="4086" y="1957"/>
                    <a:pt x="4083" y="1973"/>
                  </a:cubicBezTo>
                  <a:cubicBezTo>
                    <a:pt x="4081" y="1945"/>
                    <a:pt x="4080" y="1922"/>
                    <a:pt x="4077" y="1900"/>
                  </a:cubicBezTo>
                  <a:cubicBezTo>
                    <a:pt x="4076" y="1894"/>
                    <a:pt x="4068" y="1885"/>
                    <a:pt x="4063" y="1885"/>
                  </a:cubicBezTo>
                  <a:cubicBezTo>
                    <a:pt x="3995" y="1886"/>
                    <a:pt x="3928" y="1887"/>
                    <a:pt x="3860" y="1889"/>
                  </a:cubicBezTo>
                  <a:cubicBezTo>
                    <a:pt x="3855" y="1889"/>
                    <a:pt x="3846" y="1900"/>
                    <a:pt x="3846" y="1906"/>
                  </a:cubicBezTo>
                  <a:cubicBezTo>
                    <a:pt x="3849" y="2013"/>
                    <a:pt x="3853" y="2120"/>
                    <a:pt x="3857" y="2227"/>
                  </a:cubicBezTo>
                  <a:cubicBezTo>
                    <a:pt x="3858" y="2275"/>
                    <a:pt x="3860" y="2324"/>
                    <a:pt x="3862" y="2372"/>
                  </a:cubicBezTo>
                  <a:cubicBezTo>
                    <a:pt x="3859" y="2372"/>
                    <a:pt x="3856" y="2372"/>
                    <a:pt x="3854" y="2372"/>
                  </a:cubicBezTo>
                  <a:cubicBezTo>
                    <a:pt x="3850" y="2288"/>
                    <a:pt x="3845" y="2205"/>
                    <a:pt x="3842" y="2121"/>
                  </a:cubicBezTo>
                  <a:cubicBezTo>
                    <a:pt x="3839" y="2051"/>
                    <a:pt x="3839" y="1981"/>
                    <a:pt x="3837" y="1911"/>
                  </a:cubicBezTo>
                  <a:cubicBezTo>
                    <a:pt x="3837" y="1902"/>
                    <a:pt x="3839" y="1889"/>
                    <a:pt x="3823" y="1891"/>
                  </a:cubicBezTo>
                  <a:cubicBezTo>
                    <a:pt x="3810" y="1892"/>
                    <a:pt x="3797" y="1892"/>
                    <a:pt x="3798" y="1911"/>
                  </a:cubicBezTo>
                  <a:cubicBezTo>
                    <a:pt x="3800" y="1938"/>
                    <a:pt x="3799" y="1964"/>
                    <a:pt x="3799" y="1990"/>
                  </a:cubicBezTo>
                  <a:cubicBezTo>
                    <a:pt x="3798" y="1990"/>
                    <a:pt x="3796" y="1990"/>
                    <a:pt x="3795" y="1990"/>
                  </a:cubicBezTo>
                  <a:cubicBezTo>
                    <a:pt x="3793" y="1960"/>
                    <a:pt x="3791" y="1930"/>
                    <a:pt x="3789" y="1900"/>
                  </a:cubicBezTo>
                  <a:cubicBezTo>
                    <a:pt x="3787" y="1900"/>
                    <a:pt x="3785" y="1900"/>
                    <a:pt x="3783" y="1900"/>
                  </a:cubicBezTo>
                  <a:cubicBezTo>
                    <a:pt x="3783" y="1949"/>
                    <a:pt x="3783" y="1998"/>
                    <a:pt x="3783" y="2047"/>
                  </a:cubicBezTo>
                  <a:cubicBezTo>
                    <a:pt x="3781" y="2047"/>
                    <a:pt x="3779" y="2047"/>
                    <a:pt x="3777" y="2047"/>
                  </a:cubicBezTo>
                  <a:cubicBezTo>
                    <a:pt x="3777" y="2011"/>
                    <a:pt x="3777" y="1975"/>
                    <a:pt x="3777" y="1939"/>
                  </a:cubicBezTo>
                  <a:cubicBezTo>
                    <a:pt x="3777" y="1928"/>
                    <a:pt x="3776" y="1918"/>
                    <a:pt x="3773" y="1907"/>
                  </a:cubicBezTo>
                  <a:cubicBezTo>
                    <a:pt x="3772" y="1902"/>
                    <a:pt x="3766" y="1898"/>
                    <a:pt x="3762" y="1894"/>
                  </a:cubicBezTo>
                  <a:cubicBezTo>
                    <a:pt x="3760" y="1899"/>
                    <a:pt x="3755" y="1904"/>
                    <a:pt x="3754" y="1910"/>
                  </a:cubicBezTo>
                  <a:cubicBezTo>
                    <a:pt x="3753" y="1915"/>
                    <a:pt x="3754" y="1922"/>
                    <a:pt x="3754" y="1928"/>
                  </a:cubicBezTo>
                  <a:cubicBezTo>
                    <a:pt x="3755" y="1987"/>
                    <a:pt x="3757" y="2047"/>
                    <a:pt x="3759" y="2107"/>
                  </a:cubicBezTo>
                  <a:cubicBezTo>
                    <a:pt x="3761" y="2195"/>
                    <a:pt x="3763" y="2284"/>
                    <a:pt x="3766" y="2372"/>
                  </a:cubicBezTo>
                  <a:cubicBezTo>
                    <a:pt x="3762" y="2372"/>
                    <a:pt x="3758" y="2372"/>
                    <a:pt x="3754" y="2372"/>
                  </a:cubicBezTo>
                  <a:cubicBezTo>
                    <a:pt x="3750" y="2336"/>
                    <a:pt x="3749" y="2299"/>
                    <a:pt x="3741" y="2264"/>
                  </a:cubicBezTo>
                  <a:cubicBezTo>
                    <a:pt x="3724" y="2184"/>
                    <a:pt x="3716" y="2103"/>
                    <a:pt x="3713" y="2022"/>
                  </a:cubicBezTo>
                  <a:cubicBezTo>
                    <a:pt x="3712" y="2006"/>
                    <a:pt x="3708" y="1991"/>
                    <a:pt x="3705" y="1971"/>
                  </a:cubicBezTo>
                  <a:cubicBezTo>
                    <a:pt x="3701" y="1979"/>
                    <a:pt x="3699" y="1981"/>
                    <a:pt x="3697" y="1984"/>
                  </a:cubicBezTo>
                  <a:cubicBezTo>
                    <a:pt x="3698" y="1971"/>
                    <a:pt x="3699" y="1958"/>
                    <a:pt x="3699" y="1944"/>
                  </a:cubicBezTo>
                  <a:cubicBezTo>
                    <a:pt x="3702" y="1944"/>
                    <a:pt x="3706" y="1944"/>
                    <a:pt x="3709" y="1944"/>
                  </a:cubicBezTo>
                  <a:cubicBezTo>
                    <a:pt x="3725" y="2038"/>
                    <a:pt x="3716" y="2136"/>
                    <a:pt x="3743" y="2228"/>
                  </a:cubicBezTo>
                  <a:cubicBezTo>
                    <a:pt x="3746" y="2209"/>
                    <a:pt x="3748" y="2190"/>
                    <a:pt x="3747" y="2171"/>
                  </a:cubicBezTo>
                  <a:cubicBezTo>
                    <a:pt x="3747" y="2084"/>
                    <a:pt x="3746" y="1997"/>
                    <a:pt x="3744" y="1910"/>
                  </a:cubicBezTo>
                  <a:cubicBezTo>
                    <a:pt x="3744" y="1905"/>
                    <a:pt x="3738" y="1896"/>
                    <a:pt x="3735" y="1896"/>
                  </a:cubicBezTo>
                  <a:cubicBezTo>
                    <a:pt x="3712" y="1894"/>
                    <a:pt x="3690" y="1895"/>
                    <a:pt x="3664" y="1895"/>
                  </a:cubicBezTo>
                  <a:cubicBezTo>
                    <a:pt x="3670" y="1958"/>
                    <a:pt x="3676" y="2016"/>
                    <a:pt x="3681" y="2075"/>
                  </a:cubicBezTo>
                  <a:cubicBezTo>
                    <a:pt x="3683" y="2075"/>
                    <a:pt x="3685" y="2074"/>
                    <a:pt x="3687" y="2074"/>
                  </a:cubicBezTo>
                  <a:cubicBezTo>
                    <a:pt x="3690" y="2044"/>
                    <a:pt x="3694" y="2014"/>
                    <a:pt x="3698" y="1984"/>
                  </a:cubicBezTo>
                  <a:cubicBezTo>
                    <a:pt x="3694" y="2022"/>
                    <a:pt x="3705" y="2062"/>
                    <a:pt x="3685" y="2099"/>
                  </a:cubicBezTo>
                  <a:cubicBezTo>
                    <a:pt x="3679" y="2089"/>
                    <a:pt x="3675" y="2078"/>
                    <a:pt x="3674" y="2068"/>
                  </a:cubicBezTo>
                  <a:cubicBezTo>
                    <a:pt x="3668" y="2018"/>
                    <a:pt x="3663" y="1967"/>
                    <a:pt x="3658" y="1917"/>
                  </a:cubicBezTo>
                  <a:cubicBezTo>
                    <a:pt x="3656" y="1901"/>
                    <a:pt x="3648" y="1896"/>
                    <a:pt x="3633" y="1897"/>
                  </a:cubicBezTo>
                  <a:cubicBezTo>
                    <a:pt x="3616" y="1898"/>
                    <a:pt x="3618" y="1909"/>
                    <a:pt x="3619" y="1920"/>
                  </a:cubicBezTo>
                  <a:cubicBezTo>
                    <a:pt x="3620" y="2007"/>
                    <a:pt x="3621" y="2095"/>
                    <a:pt x="3623" y="2183"/>
                  </a:cubicBezTo>
                  <a:cubicBezTo>
                    <a:pt x="3624" y="2246"/>
                    <a:pt x="3625" y="2309"/>
                    <a:pt x="3626" y="2372"/>
                  </a:cubicBezTo>
                  <a:cubicBezTo>
                    <a:pt x="3622" y="2372"/>
                    <a:pt x="3618" y="2372"/>
                    <a:pt x="3614" y="2372"/>
                  </a:cubicBezTo>
                  <a:close/>
                  <a:moveTo>
                    <a:pt x="3614" y="245"/>
                  </a:moveTo>
                  <a:cubicBezTo>
                    <a:pt x="3613" y="244"/>
                    <a:pt x="3613" y="244"/>
                    <a:pt x="3613" y="244"/>
                  </a:cubicBezTo>
                  <a:cubicBezTo>
                    <a:pt x="3654" y="246"/>
                    <a:pt x="3694" y="247"/>
                    <a:pt x="3735" y="248"/>
                  </a:cubicBezTo>
                  <a:cubicBezTo>
                    <a:pt x="3756" y="249"/>
                    <a:pt x="3760" y="244"/>
                    <a:pt x="3755" y="223"/>
                  </a:cubicBezTo>
                  <a:cubicBezTo>
                    <a:pt x="3749" y="197"/>
                    <a:pt x="3737" y="171"/>
                    <a:pt x="3731" y="144"/>
                  </a:cubicBezTo>
                  <a:cubicBezTo>
                    <a:pt x="3727" y="127"/>
                    <a:pt x="3719" y="125"/>
                    <a:pt x="3705" y="124"/>
                  </a:cubicBezTo>
                  <a:cubicBezTo>
                    <a:pt x="3679" y="123"/>
                    <a:pt x="3654" y="119"/>
                    <a:pt x="3629" y="115"/>
                  </a:cubicBezTo>
                  <a:cubicBezTo>
                    <a:pt x="3613" y="113"/>
                    <a:pt x="3598" y="108"/>
                    <a:pt x="3582" y="105"/>
                  </a:cubicBezTo>
                  <a:cubicBezTo>
                    <a:pt x="3565" y="102"/>
                    <a:pt x="3556" y="109"/>
                    <a:pt x="3558" y="127"/>
                  </a:cubicBezTo>
                  <a:cubicBezTo>
                    <a:pt x="3563" y="165"/>
                    <a:pt x="3567" y="203"/>
                    <a:pt x="3572" y="245"/>
                  </a:cubicBezTo>
                  <a:cubicBezTo>
                    <a:pt x="3587" y="245"/>
                    <a:pt x="3600" y="245"/>
                    <a:pt x="3614" y="245"/>
                  </a:cubicBezTo>
                  <a:close/>
                  <a:moveTo>
                    <a:pt x="4269" y="120"/>
                  </a:moveTo>
                  <a:cubicBezTo>
                    <a:pt x="4270" y="121"/>
                    <a:pt x="4270" y="121"/>
                    <a:pt x="4270" y="121"/>
                  </a:cubicBezTo>
                  <a:cubicBezTo>
                    <a:pt x="4263" y="118"/>
                    <a:pt x="4255" y="113"/>
                    <a:pt x="4249" y="113"/>
                  </a:cubicBezTo>
                  <a:cubicBezTo>
                    <a:pt x="4205" y="117"/>
                    <a:pt x="4162" y="121"/>
                    <a:pt x="4118" y="126"/>
                  </a:cubicBezTo>
                  <a:cubicBezTo>
                    <a:pt x="4115" y="126"/>
                    <a:pt x="4109" y="129"/>
                    <a:pt x="4109" y="132"/>
                  </a:cubicBezTo>
                  <a:cubicBezTo>
                    <a:pt x="4106" y="149"/>
                    <a:pt x="4105" y="166"/>
                    <a:pt x="4103" y="183"/>
                  </a:cubicBezTo>
                  <a:cubicBezTo>
                    <a:pt x="4104" y="183"/>
                    <a:pt x="4106" y="183"/>
                    <a:pt x="4107" y="183"/>
                  </a:cubicBezTo>
                  <a:cubicBezTo>
                    <a:pt x="4110" y="173"/>
                    <a:pt x="4112" y="163"/>
                    <a:pt x="4114" y="153"/>
                  </a:cubicBezTo>
                  <a:cubicBezTo>
                    <a:pt x="4116" y="153"/>
                    <a:pt x="4117" y="153"/>
                    <a:pt x="4119" y="153"/>
                  </a:cubicBezTo>
                  <a:cubicBezTo>
                    <a:pt x="4128" y="184"/>
                    <a:pt x="4114" y="219"/>
                    <a:pt x="4134" y="254"/>
                  </a:cubicBezTo>
                  <a:cubicBezTo>
                    <a:pt x="4140" y="236"/>
                    <a:pt x="4144" y="223"/>
                    <a:pt x="4148" y="210"/>
                  </a:cubicBezTo>
                  <a:cubicBezTo>
                    <a:pt x="4150" y="210"/>
                    <a:pt x="4152" y="210"/>
                    <a:pt x="4154" y="210"/>
                  </a:cubicBezTo>
                  <a:cubicBezTo>
                    <a:pt x="4157" y="224"/>
                    <a:pt x="4160" y="238"/>
                    <a:pt x="4162" y="252"/>
                  </a:cubicBezTo>
                  <a:cubicBezTo>
                    <a:pt x="4165" y="252"/>
                    <a:pt x="4167" y="252"/>
                    <a:pt x="4169" y="252"/>
                  </a:cubicBezTo>
                  <a:cubicBezTo>
                    <a:pt x="4176" y="231"/>
                    <a:pt x="4182" y="209"/>
                    <a:pt x="4189" y="185"/>
                  </a:cubicBezTo>
                  <a:cubicBezTo>
                    <a:pt x="4203" y="203"/>
                    <a:pt x="4194" y="229"/>
                    <a:pt x="4216" y="237"/>
                  </a:cubicBezTo>
                  <a:cubicBezTo>
                    <a:pt x="4226" y="212"/>
                    <a:pt x="4236" y="188"/>
                    <a:pt x="4245" y="164"/>
                  </a:cubicBezTo>
                  <a:cubicBezTo>
                    <a:pt x="4246" y="165"/>
                    <a:pt x="4246" y="165"/>
                    <a:pt x="4246" y="165"/>
                  </a:cubicBezTo>
                  <a:cubicBezTo>
                    <a:pt x="4240" y="191"/>
                    <a:pt x="4234" y="216"/>
                    <a:pt x="4229" y="242"/>
                  </a:cubicBezTo>
                  <a:cubicBezTo>
                    <a:pt x="4228" y="247"/>
                    <a:pt x="4229" y="256"/>
                    <a:pt x="4232" y="258"/>
                  </a:cubicBezTo>
                  <a:cubicBezTo>
                    <a:pt x="4251" y="270"/>
                    <a:pt x="4275" y="257"/>
                    <a:pt x="4277" y="236"/>
                  </a:cubicBezTo>
                  <a:cubicBezTo>
                    <a:pt x="4278" y="222"/>
                    <a:pt x="4281" y="208"/>
                    <a:pt x="4283" y="193"/>
                  </a:cubicBezTo>
                  <a:cubicBezTo>
                    <a:pt x="4284" y="194"/>
                    <a:pt x="4286" y="194"/>
                    <a:pt x="4287" y="195"/>
                  </a:cubicBezTo>
                  <a:cubicBezTo>
                    <a:pt x="4300" y="214"/>
                    <a:pt x="4312" y="233"/>
                    <a:pt x="4325" y="254"/>
                  </a:cubicBezTo>
                  <a:cubicBezTo>
                    <a:pt x="4340" y="242"/>
                    <a:pt x="4346" y="230"/>
                    <a:pt x="4343" y="215"/>
                  </a:cubicBezTo>
                  <a:cubicBezTo>
                    <a:pt x="4337" y="182"/>
                    <a:pt x="4325" y="150"/>
                    <a:pt x="4331" y="115"/>
                  </a:cubicBezTo>
                  <a:cubicBezTo>
                    <a:pt x="4331" y="115"/>
                    <a:pt x="4329" y="114"/>
                    <a:pt x="4326" y="113"/>
                  </a:cubicBezTo>
                  <a:cubicBezTo>
                    <a:pt x="4324" y="131"/>
                    <a:pt x="4322" y="149"/>
                    <a:pt x="4319" y="166"/>
                  </a:cubicBezTo>
                  <a:cubicBezTo>
                    <a:pt x="4318" y="166"/>
                    <a:pt x="4316" y="166"/>
                    <a:pt x="4314" y="166"/>
                  </a:cubicBezTo>
                  <a:cubicBezTo>
                    <a:pt x="4314" y="156"/>
                    <a:pt x="4313" y="147"/>
                    <a:pt x="4314" y="137"/>
                  </a:cubicBezTo>
                  <a:cubicBezTo>
                    <a:pt x="4315" y="112"/>
                    <a:pt x="4313" y="110"/>
                    <a:pt x="4288" y="114"/>
                  </a:cubicBezTo>
                  <a:cubicBezTo>
                    <a:pt x="4281" y="114"/>
                    <a:pt x="4275" y="118"/>
                    <a:pt x="4269" y="120"/>
                  </a:cubicBezTo>
                  <a:close/>
                  <a:moveTo>
                    <a:pt x="1058" y="57"/>
                  </a:moveTo>
                  <a:cubicBezTo>
                    <a:pt x="1026" y="57"/>
                    <a:pt x="994" y="57"/>
                    <a:pt x="963" y="57"/>
                  </a:cubicBezTo>
                  <a:cubicBezTo>
                    <a:pt x="963" y="55"/>
                    <a:pt x="963" y="53"/>
                    <a:pt x="963" y="52"/>
                  </a:cubicBezTo>
                  <a:cubicBezTo>
                    <a:pt x="978" y="52"/>
                    <a:pt x="993" y="52"/>
                    <a:pt x="1008" y="52"/>
                  </a:cubicBezTo>
                  <a:cubicBezTo>
                    <a:pt x="1008" y="50"/>
                    <a:pt x="1008" y="48"/>
                    <a:pt x="1008" y="46"/>
                  </a:cubicBezTo>
                  <a:cubicBezTo>
                    <a:pt x="890" y="44"/>
                    <a:pt x="772" y="42"/>
                    <a:pt x="654" y="40"/>
                  </a:cubicBezTo>
                  <a:cubicBezTo>
                    <a:pt x="654" y="41"/>
                    <a:pt x="654" y="41"/>
                    <a:pt x="654" y="41"/>
                  </a:cubicBezTo>
                  <a:cubicBezTo>
                    <a:pt x="682" y="37"/>
                    <a:pt x="710" y="32"/>
                    <a:pt x="738" y="30"/>
                  </a:cubicBezTo>
                  <a:cubicBezTo>
                    <a:pt x="764" y="29"/>
                    <a:pt x="790" y="32"/>
                    <a:pt x="815" y="34"/>
                  </a:cubicBezTo>
                  <a:cubicBezTo>
                    <a:pt x="807" y="27"/>
                    <a:pt x="799" y="23"/>
                    <a:pt x="790" y="22"/>
                  </a:cubicBezTo>
                  <a:cubicBezTo>
                    <a:pt x="759" y="18"/>
                    <a:pt x="728" y="14"/>
                    <a:pt x="697" y="11"/>
                  </a:cubicBezTo>
                  <a:cubicBezTo>
                    <a:pt x="690" y="10"/>
                    <a:pt x="682" y="13"/>
                    <a:pt x="674" y="15"/>
                  </a:cubicBezTo>
                  <a:cubicBezTo>
                    <a:pt x="652" y="19"/>
                    <a:pt x="631" y="26"/>
                    <a:pt x="609" y="29"/>
                  </a:cubicBezTo>
                  <a:cubicBezTo>
                    <a:pt x="573" y="34"/>
                    <a:pt x="537" y="38"/>
                    <a:pt x="501" y="42"/>
                  </a:cubicBezTo>
                  <a:cubicBezTo>
                    <a:pt x="498" y="43"/>
                    <a:pt x="496" y="44"/>
                    <a:pt x="494" y="46"/>
                  </a:cubicBezTo>
                  <a:cubicBezTo>
                    <a:pt x="475" y="59"/>
                    <a:pt x="454" y="56"/>
                    <a:pt x="432" y="56"/>
                  </a:cubicBezTo>
                  <a:cubicBezTo>
                    <a:pt x="402" y="57"/>
                    <a:pt x="372" y="62"/>
                    <a:pt x="342" y="66"/>
                  </a:cubicBezTo>
                  <a:cubicBezTo>
                    <a:pt x="339" y="66"/>
                    <a:pt x="336" y="71"/>
                    <a:pt x="329" y="76"/>
                  </a:cubicBezTo>
                  <a:cubicBezTo>
                    <a:pt x="339" y="79"/>
                    <a:pt x="346" y="81"/>
                    <a:pt x="352" y="83"/>
                  </a:cubicBezTo>
                  <a:cubicBezTo>
                    <a:pt x="359" y="64"/>
                    <a:pt x="378" y="57"/>
                    <a:pt x="408" y="64"/>
                  </a:cubicBezTo>
                  <a:cubicBezTo>
                    <a:pt x="400" y="67"/>
                    <a:pt x="395" y="69"/>
                    <a:pt x="389" y="72"/>
                  </a:cubicBezTo>
                  <a:cubicBezTo>
                    <a:pt x="410" y="80"/>
                    <a:pt x="430" y="91"/>
                    <a:pt x="451" y="94"/>
                  </a:cubicBezTo>
                  <a:cubicBezTo>
                    <a:pt x="478" y="97"/>
                    <a:pt x="507" y="98"/>
                    <a:pt x="533" y="91"/>
                  </a:cubicBezTo>
                  <a:cubicBezTo>
                    <a:pt x="556" y="84"/>
                    <a:pt x="576" y="81"/>
                    <a:pt x="598" y="89"/>
                  </a:cubicBezTo>
                  <a:cubicBezTo>
                    <a:pt x="581" y="90"/>
                    <a:pt x="562" y="85"/>
                    <a:pt x="549" y="93"/>
                  </a:cubicBezTo>
                  <a:cubicBezTo>
                    <a:pt x="529" y="105"/>
                    <a:pt x="509" y="104"/>
                    <a:pt x="488" y="105"/>
                  </a:cubicBezTo>
                  <a:cubicBezTo>
                    <a:pt x="478" y="105"/>
                    <a:pt x="468" y="105"/>
                    <a:pt x="458" y="105"/>
                  </a:cubicBezTo>
                  <a:cubicBezTo>
                    <a:pt x="458" y="107"/>
                    <a:pt x="458" y="110"/>
                    <a:pt x="458" y="112"/>
                  </a:cubicBezTo>
                  <a:cubicBezTo>
                    <a:pt x="472" y="112"/>
                    <a:pt x="486" y="112"/>
                    <a:pt x="499" y="112"/>
                  </a:cubicBezTo>
                  <a:cubicBezTo>
                    <a:pt x="532" y="112"/>
                    <a:pt x="564" y="113"/>
                    <a:pt x="597" y="113"/>
                  </a:cubicBezTo>
                  <a:cubicBezTo>
                    <a:pt x="614" y="113"/>
                    <a:pt x="630" y="113"/>
                    <a:pt x="647" y="113"/>
                  </a:cubicBezTo>
                  <a:cubicBezTo>
                    <a:pt x="664" y="113"/>
                    <a:pt x="680" y="113"/>
                    <a:pt x="697" y="115"/>
                  </a:cubicBezTo>
                  <a:cubicBezTo>
                    <a:pt x="729" y="118"/>
                    <a:pt x="761" y="124"/>
                    <a:pt x="793" y="127"/>
                  </a:cubicBezTo>
                  <a:cubicBezTo>
                    <a:pt x="832" y="131"/>
                    <a:pt x="871" y="133"/>
                    <a:pt x="910" y="134"/>
                  </a:cubicBezTo>
                  <a:cubicBezTo>
                    <a:pt x="927" y="135"/>
                    <a:pt x="944" y="133"/>
                    <a:pt x="961" y="132"/>
                  </a:cubicBezTo>
                  <a:cubicBezTo>
                    <a:pt x="961" y="129"/>
                    <a:pt x="961" y="126"/>
                    <a:pt x="961" y="123"/>
                  </a:cubicBezTo>
                  <a:cubicBezTo>
                    <a:pt x="946" y="121"/>
                    <a:pt x="931" y="117"/>
                    <a:pt x="916" y="118"/>
                  </a:cubicBezTo>
                  <a:cubicBezTo>
                    <a:pt x="819" y="125"/>
                    <a:pt x="723" y="103"/>
                    <a:pt x="626" y="100"/>
                  </a:cubicBezTo>
                  <a:cubicBezTo>
                    <a:pt x="617" y="100"/>
                    <a:pt x="607" y="93"/>
                    <a:pt x="598" y="88"/>
                  </a:cubicBezTo>
                  <a:cubicBezTo>
                    <a:pt x="661" y="94"/>
                    <a:pt x="725" y="101"/>
                    <a:pt x="788" y="104"/>
                  </a:cubicBezTo>
                  <a:cubicBezTo>
                    <a:pt x="855" y="106"/>
                    <a:pt x="922" y="107"/>
                    <a:pt x="989" y="102"/>
                  </a:cubicBezTo>
                  <a:cubicBezTo>
                    <a:pt x="1039" y="99"/>
                    <a:pt x="1088" y="87"/>
                    <a:pt x="1138" y="78"/>
                  </a:cubicBezTo>
                  <a:cubicBezTo>
                    <a:pt x="1139" y="78"/>
                    <a:pt x="1140" y="76"/>
                    <a:pt x="1142" y="72"/>
                  </a:cubicBezTo>
                  <a:cubicBezTo>
                    <a:pt x="1131" y="70"/>
                    <a:pt x="1122" y="67"/>
                    <a:pt x="1112" y="66"/>
                  </a:cubicBezTo>
                  <a:cubicBezTo>
                    <a:pt x="1094" y="62"/>
                    <a:pt x="1076" y="59"/>
                    <a:pt x="1058" y="56"/>
                  </a:cubicBezTo>
                  <a:cubicBezTo>
                    <a:pt x="1092" y="56"/>
                    <a:pt x="1127" y="52"/>
                    <a:pt x="1158" y="75"/>
                  </a:cubicBezTo>
                  <a:cubicBezTo>
                    <a:pt x="1102" y="100"/>
                    <a:pt x="1044" y="110"/>
                    <a:pt x="984" y="113"/>
                  </a:cubicBezTo>
                  <a:cubicBezTo>
                    <a:pt x="1025" y="116"/>
                    <a:pt x="1066" y="116"/>
                    <a:pt x="1106" y="115"/>
                  </a:cubicBezTo>
                  <a:cubicBezTo>
                    <a:pt x="1119" y="115"/>
                    <a:pt x="1131" y="110"/>
                    <a:pt x="1143" y="107"/>
                  </a:cubicBezTo>
                  <a:cubicBezTo>
                    <a:pt x="1165" y="102"/>
                    <a:pt x="1186" y="96"/>
                    <a:pt x="1208" y="92"/>
                  </a:cubicBezTo>
                  <a:cubicBezTo>
                    <a:pt x="1234" y="87"/>
                    <a:pt x="1261" y="85"/>
                    <a:pt x="1286" y="63"/>
                  </a:cubicBezTo>
                  <a:cubicBezTo>
                    <a:pt x="1271" y="61"/>
                    <a:pt x="1261" y="58"/>
                    <a:pt x="1251" y="57"/>
                  </a:cubicBezTo>
                  <a:cubicBezTo>
                    <a:pt x="1194" y="56"/>
                    <a:pt x="1138" y="54"/>
                    <a:pt x="1081" y="53"/>
                  </a:cubicBezTo>
                  <a:cubicBezTo>
                    <a:pt x="1073" y="53"/>
                    <a:pt x="1066" y="55"/>
                    <a:pt x="1058" y="57"/>
                  </a:cubicBezTo>
                  <a:close/>
                  <a:moveTo>
                    <a:pt x="4799" y="1880"/>
                  </a:moveTo>
                  <a:cubicBezTo>
                    <a:pt x="4791" y="1815"/>
                    <a:pt x="4783" y="1753"/>
                    <a:pt x="4778" y="1690"/>
                  </a:cubicBezTo>
                  <a:cubicBezTo>
                    <a:pt x="4774" y="1643"/>
                    <a:pt x="4775" y="1595"/>
                    <a:pt x="4773" y="1548"/>
                  </a:cubicBezTo>
                  <a:cubicBezTo>
                    <a:pt x="4773" y="1526"/>
                    <a:pt x="4770" y="1503"/>
                    <a:pt x="4770" y="1480"/>
                  </a:cubicBezTo>
                  <a:cubicBezTo>
                    <a:pt x="4771" y="1393"/>
                    <a:pt x="4773" y="1306"/>
                    <a:pt x="4773" y="1219"/>
                  </a:cubicBezTo>
                  <a:cubicBezTo>
                    <a:pt x="4774" y="1109"/>
                    <a:pt x="4768" y="998"/>
                    <a:pt x="4759" y="888"/>
                  </a:cubicBezTo>
                  <a:cubicBezTo>
                    <a:pt x="4748" y="766"/>
                    <a:pt x="4749" y="643"/>
                    <a:pt x="4745" y="521"/>
                  </a:cubicBezTo>
                  <a:cubicBezTo>
                    <a:pt x="4744" y="512"/>
                    <a:pt x="4744" y="504"/>
                    <a:pt x="4743" y="495"/>
                  </a:cubicBezTo>
                  <a:cubicBezTo>
                    <a:pt x="4735" y="434"/>
                    <a:pt x="4719" y="373"/>
                    <a:pt x="4727" y="310"/>
                  </a:cubicBezTo>
                  <a:cubicBezTo>
                    <a:pt x="4728" y="305"/>
                    <a:pt x="4719" y="294"/>
                    <a:pt x="4713" y="294"/>
                  </a:cubicBezTo>
                  <a:cubicBezTo>
                    <a:pt x="4678" y="290"/>
                    <a:pt x="4643" y="285"/>
                    <a:pt x="4608" y="285"/>
                  </a:cubicBezTo>
                  <a:cubicBezTo>
                    <a:pt x="4531" y="285"/>
                    <a:pt x="4454" y="288"/>
                    <a:pt x="4376" y="288"/>
                  </a:cubicBezTo>
                  <a:cubicBezTo>
                    <a:pt x="4335" y="289"/>
                    <a:pt x="4294" y="286"/>
                    <a:pt x="4253" y="285"/>
                  </a:cubicBezTo>
                  <a:cubicBezTo>
                    <a:pt x="4220" y="284"/>
                    <a:pt x="4187" y="282"/>
                    <a:pt x="4155" y="283"/>
                  </a:cubicBezTo>
                  <a:cubicBezTo>
                    <a:pt x="4080" y="285"/>
                    <a:pt x="4005" y="291"/>
                    <a:pt x="3929" y="290"/>
                  </a:cubicBezTo>
                  <a:cubicBezTo>
                    <a:pt x="3830" y="290"/>
                    <a:pt x="3731" y="285"/>
                    <a:pt x="3632" y="282"/>
                  </a:cubicBezTo>
                  <a:cubicBezTo>
                    <a:pt x="3552" y="280"/>
                    <a:pt x="3471" y="280"/>
                    <a:pt x="3391" y="276"/>
                  </a:cubicBezTo>
                  <a:cubicBezTo>
                    <a:pt x="3258" y="270"/>
                    <a:pt x="3126" y="262"/>
                    <a:pt x="2993" y="268"/>
                  </a:cubicBezTo>
                  <a:cubicBezTo>
                    <a:pt x="2866" y="275"/>
                    <a:pt x="2739" y="275"/>
                    <a:pt x="2612" y="277"/>
                  </a:cubicBezTo>
                  <a:cubicBezTo>
                    <a:pt x="2585" y="277"/>
                    <a:pt x="2559" y="273"/>
                    <a:pt x="2532" y="274"/>
                  </a:cubicBezTo>
                  <a:cubicBezTo>
                    <a:pt x="2470" y="275"/>
                    <a:pt x="2408" y="279"/>
                    <a:pt x="2347" y="280"/>
                  </a:cubicBezTo>
                  <a:cubicBezTo>
                    <a:pt x="2268" y="280"/>
                    <a:pt x="2189" y="277"/>
                    <a:pt x="2111" y="277"/>
                  </a:cubicBezTo>
                  <a:cubicBezTo>
                    <a:pt x="2046" y="277"/>
                    <a:pt x="1980" y="280"/>
                    <a:pt x="1915" y="281"/>
                  </a:cubicBezTo>
                  <a:cubicBezTo>
                    <a:pt x="1748" y="284"/>
                    <a:pt x="1581" y="286"/>
                    <a:pt x="1414" y="289"/>
                  </a:cubicBezTo>
                  <a:cubicBezTo>
                    <a:pt x="1400" y="290"/>
                    <a:pt x="1386" y="290"/>
                    <a:pt x="1372" y="291"/>
                  </a:cubicBezTo>
                  <a:cubicBezTo>
                    <a:pt x="1301" y="296"/>
                    <a:pt x="1230" y="302"/>
                    <a:pt x="1159" y="304"/>
                  </a:cubicBezTo>
                  <a:cubicBezTo>
                    <a:pt x="1083" y="306"/>
                    <a:pt x="1008" y="303"/>
                    <a:pt x="933" y="302"/>
                  </a:cubicBezTo>
                  <a:cubicBezTo>
                    <a:pt x="892" y="302"/>
                    <a:pt x="851" y="302"/>
                    <a:pt x="810" y="302"/>
                  </a:cubicBezTo>
                  <a:cubicBezTo>
                    <a:pt x="810" y="300"/>
                    <a:pt x="810" y="298"/>
                    <a:pt x="810" y="296"/>
                  </a:cubicBezTo>
                  <a:cubicBezTo>
                    <a:pt x="817" y="296"/>
                    <a:pt x="824" y="296"/>
                    <a:pt x="831" y="296"/>
                  </a:cubicBezTo>
                  <a:cubicBezTo>
                    <a:pt x="929" y="296"/>
                    <a:pt x="1027" y="298"/>
                    <a:pt x="1124" y="296"/>
                  </a:cubicBezTo>
                  <a:cubicBezTo>
                    <a:pt x="1224" y="293"/>
                    <a:pt x="1324" y="284"/>
                    <a:pt x="1423" y="281"/>
                  </a:cubicBezTo>
                  <a:cubicBezTo>
                    <a:pt x="1540" y="276"/>
                    <a:pt x="1656" y="274"/>
                    <a:pt x="1773" y="272"/>
                  </a:cubicBezTo>
                  <a:cubicBezTo>
                    <a:pt x="1878" y="270"/>
                    <a:pt x="1983" y="269"/>
                    <a:pt x="2088" y="268"/>
                  </a:cubicBezTo>
                  <a:cubicBezTo>
                    <a:pt x="2116" y="268"/>
                    <a:pt x="2143" y="272"/>
                    <a:pt x="2170" y="271"/>
                  </a:cubicBezTo>
                  <a:cubicBezTo>
                    <a:pt x="2257" y="270"/>
                    <a:pt x="2343" y="267"/>
                    <a:pt x="2430" y="265"/>
                  </a:cubicBezTo>
                  <a:cubicBezTo>
                    <a:pt x="2485" y="265"/>
                    <a:pt x="2540" y="267"/>
                    <a:pt x="2595" y="267"/>
                  </a:cubicBezTo>
                  <a:cubicBezTo>
                    <a:pt x="2647" y="267"/>
                    <a:pt x="2699" y="265"/>
                    <a:pt x="2751" y="264"/>
                  </a:cubicBezTo>
                  <a:cubicBezTo>
                    <a:pt x="2831" y="262"/>
                    <a:pt x="2911" y="261"/>
                    <a:pt x="2990" y="260"/>
                  </a:cubicBezTo>
                  <a:cubicBezTo>
                    <a:pt x="3013" y="259"/>
                    <a:pt x="3036" y="255"/>
                    <a:pt x="3058" y="256"/>
                  </a:cubicBezTo>
                  <a:cubicBezTo>
                    <a:pt x="3167" y="259"/>
                    <a:pt x="3275" y="264"/>
                    <a:pt x="3383" y="267"/>
                  </a:cubicBezTo>
                  <a:cubicBezTo>
                    <a:pt x="3498" y="272"/>
                    <a:pt x="3612" y="277"/>
                    <a:pt x="3727" y="279"/>
                  </a:cubicBezTo>
                  <a:cubicBezTo>
                    <a:pt x="3831" y="281"/>
                    <a:pt x="3934" y="280"/>
                    <a:pt x="4038" y="280"/>
                  </a:cubicBezTo>
                  <a:cubicBezTo>
                    <a:pt x="4064" y="280"/>
                    <a:pt x="4090" y="279"/>
                    <a:pt x="4116" y="279"/>
                  </a:cubicBezTo>
                  <a:cubicBezTo>
                    <a:pt x="4182" y="279"/>
                    <a:pt x="4248" y="279"/>
                    <a:pt x="4314" y="279"/>
                  </a:cubicBezTo>
                  <a:cubicBezTo>
                    <a:pt x="4332" y="279"/>
                    <a:pt x="4351" y="279"/>
                    <a:pt x="4369" y="279"/>
                  </a:cubicBezTo>
                  <a:cubicBezTo>
                    <a:pt x="4370" y="277"/>
                    <a:pt x="4370" y="274"/>
                    <a:pt x="4370" y="272"/>
                  </a:cubicBezTo>
                  <a:cubicBezTo>
                    <a:pt x="4363" y="271"/>
                    <a:pt x="4356" y="270"/>
                    <a:pt x="4350" y="271"/>
                  </a:cubicBezTo>
                  <a:cubicBezTo>
                    <a:pt x="4339" y="271"/>
                    <a:pt x="4329" y="273"/>
                    <a:pt x="4318" y="272"/>
                  </a:cubicBezTo>
                  <a:cubicBezTo>
                    <a:pt x="4220" y="269"/>
                    <a:pt x="4122" y="264"/>
                    <a:pt x="4025" y="262"/>
                  </a:cubicBezTo>
                  <a:cubicBezTo>
                    <a:pt x="3927" y="259"/>
                    <a:pt x="3830" y="259"/>
                    <a:pt x="3733" y="257"/>
                  </a:cubicBezTo>
                  <a:cubicBezTo>
                    <a:pt x="3698" y="257"/>
                    <a:pt x="3664" y="257"/>
                    <a:pt x="3629" y="256"/>
                  </a:cubicBezTo>
                  <a:cubicBezTo>
                    <a:pt x="3540" y="253"/>
                    <a:pt x="3451" y="248"/>
                    <a:pt x="3362" y="245"/>
                  </a:cubicBezTo>
                  <a:cubicBezTo>
                    <a:pt x="3274" y="243"/>
                    <a:pt x="3185" y="243"/>
                    <a:pt x="3097" y="240"/>
                  </a:cubicBezTo>
                  <a:cubicBezTo>
                    <a:pt x="3053" y="239"/>
                    <a:pt x="3010" y="236"/>
                    <a:pt x="2967" y="235"/>
                  </a:cubicBezTo>
                  <a:cubicBezTo>
                    <a:pt x="2896" y="232"/>
                    <a:pt x="2824" y="229"/>
                    <a:pt x="2753" y="231"/>
                  </a:cubicBezTo>
                  <a:cubicBezTo>
                    <a:pt x="2651" y="233"/>
                    <a:pt x="2548" y="242"/>
                    <a:pt x="2446" y="245"/>
                  </a:cubicBezTo>
                  <a:cubicBezTo>
                    <a:pt x="2360" y="248"/>
                    <a:pt x="2273" y="247"/>
                    <a:pt x="2186" y="249"/>
                  </a:cubicBezTo>
                  <a:cubicBezTo>
                    <a:pt x="2084" y="251"/>
                    <a:pt x="1983" y="255"/>
                    <a:pt x="1881" y="257"/>
                  </a:cubicBezTo>
                  <a:cubicBezTo>
                    <a:pt x="1776" y="259"/>
                    <a:pt x="1670" y="260"/>
                    <a:pt x="1565" y="262"/>
                  </a:cubicBezTo>
                  <a:cubicBezTo>
                    <a:pt x="1505" y="263"/>
                    <a:pt x="1446" y="268"/>
                    <a:pt x="1386" y="268"/>
                  </a:cubicBezTo>
                  <a:cubicBezTo>
                    <a:pt x="1222" y="268"/>
                    <a:pt x="1058" y="267"/>
                    <a:pt x="894" y="266"/>
                  </a:cubicBezTo>
                  <a:cubicBezTo>
                    <a:pt x="766" y="265"/>
                    <a:pt x="638" y="261"/>
                    <a:pt x="511" y="262"/>
                  </a:cubicBezTo>
                  <a:cubicBezTo>
                    <a:pt x="441" y="262"/>
                    <a:pt x="372" y="271"/>
                    <a:pt x="303" y="273"/>
                  </a:cubicBezTo>
                  <a:cubicBezTo>
                    <a:pt x="246" y="274"/>
                    <a:pt x="189" y="271"/>
                    <a:pt x="132" y="269"/>
                  </a:cubicBezTo>
                  <a:cubicBezTo>
                    <a:pt x="103" y="267"/>
                    <a:pt x="80" y="280"/>
                    <a:pt x="56" y="294"/>
                  </a:cubicBezTo>
                  <a:cubicBezTo>
                    <a:pt x="97" y="299"/>
                    <a:pt x="139" y="302"/>
                    <a:pt x="180" y="303"/>
                  </a:cubicBezTo>
                  <a:cubicBezTo>
                    <a:pt x="209" y="304"/>
                    <a:pt x="238" y="300"/>
                    <a:pt x="266" y="300"/>
                  </a:cubicBezTo>
                  <a:cubicBezTo>
                    <a:pt x="365" y="298"/>
                    <a:pt x="465" y="298"/>
                    <a:pt x="564" y="296"/>
                  </a:cubicBezTo>
                  <a:cubicBezTo>
                    <a:pt x="613" y="296"/>
                    <a:pt x="661" y="293"/>
                    <a:pt x="710" y="292"/>
                  </a:cubicBezTo>
                  <a:cubicBezTo>
                    <a:pt x="730" y="292"/>
                    <a:pt x="750" y="292"/>
                    <a:pt x="770" y="292"/>
                  </a:cubicBezTo>
                  <a:cubicBezTo>
                    <a:pt x="687" y="299"/>
                    <a:pt x="604" y="303"/>
                    <a:pt x="521" y="305"/>
                  </a:cubicBezTo>
                  <a:cubicBezTo>
                    <a:pt x="412" y="307"/>
                    <a:pt x="302" y="308"/>
                    <a:pt x="193" y="309"/>
                  </a:cubicBezTo>
                  <a:cubicBezTo>
                    <a:pt x="148" y="309"/>
                    <a:pt x="102" y="307"/>
                    <a:pt x="56" y="304"/>
                  </a:cubicBezTo>
                  <a:cubicBezTo>
                    <a:pt x="34" y="303"/>
                    <a:pt x="25" y="313"/>
                    <a:pt x="24" y="332"/>
                  </a:cubicBezTo>
                  <a:cubicBezTo>
                    <a:pt x="23" y="338"/>
                    <a:pt x="23" y="344"/>
                    <a:pt x="23" y="350"/>
                  </a:cubicBezTo>
                  <a:cubicBezTo>
                    <a:pt x="24" y="399"/>
                    <a:pt x="26" y="449"/>
                    <a:pt x="25" y="498"/>
                  </a:cubicBezTo>
                  <a:cubicBezTo>
                    <a:pt x="25" y="549"/>
                    <a:pt x="21" y="600"/>
                    <a:pt x="23" y="652"/>
                  </a:cubicBezTo>
                  <a:cubicBezTo>
                    <a:pt x="25" y="731"/>
                    <a:pt x="31" y="810"/>
                    <a:pt x="34" y="889"/>
                  </a:cubicBezTo>
                  <a:cubicBezTo>
                    <a:pt x="36" y="944"/>
                    <a:pt x="34" y="1000"/>
                    <a:pt x="34" y="1055"/>
                  </a:cubicBezTo>
                  <a:cubicBezTo>
                    <a:pt x="33" y="1103"/>
                    <a:pt x="33" y="1151"/>
                    <a:pt x="29" y="1199"/>
                  </a:cubicBezTo>
                  <a:cubicBezTo>
                    <a:pt x="18" y="1311"/>
                    <a:pt x="10" y="1423"/>
                    <a:pt x="11" y="1535"/>
                  </a:cubicBezTo>
                  <a:cubicBezTo>
                    <a:pt x="12" y="1623"/>
                    <a:pt x="14" y="1710"/>
                    <a:pt x="15" y="1797"/>
                  </a:cubicBezTo>
                  <a:cubicBezTo>
                    <a:pt x="15" y="1834"/>
                    <a:pt x="15" y="1871"/>
                    <a:pt x="14" y="1907"/>
                  </a:cubicBezTo>
                  <a:cubicBezTo>
                    <a:pt x="14" y="1924"/>
                    <a:pt x="19" y="1934"/>
                    <a:pt x="38" y="1933"/>
                  </a:cubicBezTo>
                  <a:cubicBezTo>
                    <a:pt x="59" y="1932"/>
                    <a:pt x="79" y="1934"/>
                    <a:pt x="100" y="1933"/>
                  </a:cubicBezTo>
                  <a:cubicBezTo>
                    <a:pt x="164" y="1929"/>
                    <a:pt x="228" y="1921"/>
                    <a:pt x="293" y="1919"/>
                  </a:cubicBezTo>
                  <a:cubicBezTo>
                    <a:pt x="357" y="1917"/>
                    <a:pt x="422" y="1920"/>
                    <a:pt x="487" y="1919"/>
                  </a:cubicBezTo>
                  <a:cubicBezTo>
                    <a:pt x="514" y="1919"/>
                    <a:pt x="541" y="1914"/>
                    <a:pt x="568" y="1913"/>
                  </a:cubicBezTo>
                  <a:cubicBezTo>
                    <a:pt x="610" y="1912"/>
                    <a:pt x="652" y="1914"/>
                    <a:pt x="693" y="1912"/>
                  </a:cubicBezTo>
                  <a:cubicBezTo>
                    <a:pt x="745" y="1910"/>
                    <a:pt x="797" y="1904"/>
                    <a:pt x="849" y="1904"/>
                  </a:cubicBezTo>
                  <a:cubicBezTo>
                    <a:pt x="932" y="1903"/>
                    <a:pt x="1016" y="1908"/>
                    <a:pt x="1100" y="1906"/>
                  </a:cubicBezTo>
                  <a:cubicBezTo>
                    <a:pt x="1184" y="1904"/>
                    <a:pt x="1268" y="1895"/>
                    <a:pt x="1352" y="1892"/>
                  </a:cubicBezTo>
                  <a:cubicBezTo>
                    <a:pt x="1485" y="1888"/>
                    <a:pt x="1619" y="1886"/>
                    <a:pt x="1753" y="1884"/>
                  </a:cubicBezTo>
                  <a:cubicBezTo>
                    <a:pt x="1895" y="1881"/>
                    <a:pt x="2037" y="1877"/>
                    <a:pt x="2179" y="1876"/>
                  </a:cubicBezTo>
                  <a:cubicBezTo>
                    <a:pt x="2268" y="1875"/>
                    <a:pt x="2357" y="1880"/>
                    <a:pt x="2446" y="1879"/>
                  </a:cubicBezTo>
                  <a:cubicBezTo>
                    <a:pt x="2525" y="1878"/>
                    <a:pt x="2603" y="1874"/>
                    <a:pt x="2682" y="1867"/>
                  </a:cubicBezTo>
                  <a:cubicBezTo>
                    <a:pt x="2751" y="1861"/>
                    <a:pt x="2819" y="1856"/>
                    <a:pt x="2889" y="1866"/>
                  </a:cubicBezTo>
                  <a:cubicBezTo>
                    <a:pt x="2927" y="1872"/>
                    <a:pt x="2967" y="1869"/>
                    <a:pt x="3006" y="1869"/>
                  </a:cubicBezTo>
                  <a:cubicBezTo>
                    <a:pt x="3101" y="1870"/>
                    <a:pt x="3195" y="1870"/>
                    <a:pt x="3290" y="1873"/>
                  </a:cubicBezTo>
                  <a:cubicBezTo>
                    <a:pt x="3355" y="1875"/>
                    <a:pt x="3420" y="1884"/>
                    <a:pt x="3485" y="1887"/>
                  </a:cubicBezTo>
                  <a:cubicBezTo>
                    <a:pt x="3531" y="1890"/>
                    <a:pt x="3578" y="1889"/>
                    <a:pt x="3625" y="1887"/>
                  </a:cubicBezTo>
                  <a:cubicBezTo>
                    <a:pt x="3712" y="1884"/>
                    <a:pt x="3799" y="1880"/>
                    <a:pt x="3886" y="1876"/>
                  </a:cubicBezTo>
                  <a:cubicBezTo>
                    <a:pt x="3942" y="1874"/>
                    <a:pt x="3999" y="1872"/>
                    <a:pt x="4056" y="1873"/>
                  </a:cubicBezTo>
                  <a:cubicBezTo>
                    <a:pt x="4121" y="1874"/>
                    <a:pt x="4185" y="1880"/>
                    <a:pt x="4250" y="1883"/>
                  </a:cubicBezTo>
                  <a:cubicBezTo>
                    <a:pt x="4315" y="1886"/>
                    <a:pt x="4380" y="1888"/>
                    <a:pt x="4444" y="1891"/>
                  </a:cubicBezTo>
                  <a:cubicBezTo>
                    <a:pt x="4498" y="1894"/>
                    <a:pt x="4553" y="1904"/>
                    <a:pt x="4607" y="1902"/>
                  </a:cubicBezTo>
                  <a:cubicBezTo>
                    <a:pt x="4668" y="1901"/>
                    <a:pt x="4729" y="1890"/>
                    <a:pt x="4790" y="1883"/>
                  </a:cubicBezTo>
                  <a:cubicBezTo>
                    <a:pt x="4794" y="1883"/>
                    <a:pt x="4798" y="1880"/>
                    <a:pt x="4799" y="1880"/>
                  </a:cubicBezTo>
                  <a:close/>
                  <a:moveTo>
                    <a:pt x="1321" y="79"/>
                  </a:moveTo>
                  <a:cubicBezTo>
                    <a:pt x="1298" y="78"/>
                    <a:pt x="1284" y="88"/>
                    <a:pt x="1273" y="102"/>
                  </a:cubicBezTo>
                  <a:cubicBezTo>
                    <a:pt x="1260" y="118"/>
                    <a:pt x="1245" y="118"/>
                    <a:pt x="1226" y="115"/>
                  </a:cubicBezTo>
                  <a:cubicBezTo>
                    <a:pt x="1214" y="113"/>
                    <a:pt x="1199" y="110"/>
                    <a:pt x="1188" y="115"/>
                  </a:cubicBezTo>
                  <a:cubicBezTo>
                    <a:pt x="1167" y="126"/>
                    <a:pt x="1146" y="126"/>
                    <a:pt x="1124" y="126"/>
                  </a:cubicBezTo>
                  <a:cubicBezTo>
                    <a:pt x="1090" y="126"/>
                    <a:pt x="1078" y="136"/>
                    <a:pt x="1070" y="169"/>
                  </a:cubicBezTo>
                  <a:cubicBezTo>
                    <a:pt x="1066" y="182"/>
                    <a:pt x="1064" y="195"/>
                    <a:pt x="1061" y="209"/>
                  </a:cubicBezTo>
                  <a:cubicBezTo>
                    <a:pt x="1060" y="208"/>
                    <a:pt x="1059" y="208"/>
                    <a:pt x="1058" y="208"/>
                  </a:cubicBezTo>
                  <a:cubicBezTo>
                    <a:pt x="1060" y="187"/>
                    <a:pt x="1062" y="165"/>
                    <a:pt x="1065" y="140"/>
                  </a:cubicBezTo>
                  <a:cubicBezTo>
                    <a:pt x="1039" y="143"/>
                    <a:pt x="1015" y="140"/>
                    <a:pt x="995" y="148"/>
                  </a:cubicBezTo>
                  <a:cubicBezTo>
                    <a:pt x="969" y="157"/>
                    <a:pt x="945" y="158"/>
                    <a:pt x="919" y="154"/>
                  </a:cubicBezTo>
                  <a:cubicBezTo>
                    <a:pt x="900" y="151"/>
                    <a:pt x="891" y="161"/>
                    <a:pt x="892" y="181"/>
                  </a:cubicBezTo>
                  <a:cubicBezTo>
                    <a:pt x="892" y="200"/>
                    <a:pt x="894" y="219"/>
                    <a:pt x="894" y="239"/>
                  </a:cubicBezTo>
                  <a:cubicBezTo>
                    <a:pt x="894" y="254"/>
                    <a:pt x="902" y="262"/>
                    <a:pt x="918" y="262"/>
                  </a:cubicBezTo>
                  <a:cubicBezTo>
                    <a:pt x="989" y="262"/>
                    <a:pt x="1060" y="262"/>
                    <a:pt x="1131" y="264"/>
                  </a:cubicBezTo>
                  <a:cubicBezTo>
                    <a:pt x="1147" y="264"/>
                    <a:pt x="1154" y="257"/>
                    <a:pt x="1156" y="242"/>
                  </a:cubicBezTo>
                  <a:cubicBezTo>
                    <a:pt x="1158" y="229"/>
                    <a:pt x="1161" y="216"/>
                    <a:pt x="1164" y="203"/>
                  </a:cubicBezTo>
                  <a:cubicBezTo>
                    <a:pt x="1165" y="204"/>
                    <a:pt x="1167" y="204"/>
                    <a:pt x="1168" y="204"/>
                  </a:cubicBezTo>
                  <a:cubicBezTo>
                    <a:pt x="1167" y="219"/>
                    <a:pt x="1165" y="233"/>
                    <a:pt x="1164" y="247"/>
                  </a:cubicBezTo>
                  <a:cubicBezTo>
                    <a:pt x="1162" y="259"/>
                    <a:pt x="1167" y="263"/>
                    <a:pt x="1178" y="263"/>
                  </a:cubicBezTo>
                  <a:cubicBezTo>
                    <a:pt x="1209" y="263"/>
                    <a:pt x="1240" y="263"/>
                    <a:pt x="1272" y="263"/>
                  </a:cubicBezTo>
                  <a:cubicBezTo>
                    <a:pt x="1283" y="263"/>
                    <a:pt x="1288" y="259"/>
                    <a:pt x="1289" y="247"/>
                  </a:cubicBezTo>
                  <a:cubicBezTo>
                    <a:pt x="1293" y="221"/>
                    <a:pt x="1298" y="195"/>
                    <a:pt x="1303" y="169"/>
                  </a:cubicBezTo>
                  <a:cubicBezTo>
                    <a:pt x="1309" y="139"/>
                    <a:pt x="1315" y="110"/>
                    <a:pt x="1321" y="79"/>
                  </a:cubicBezTo>
                  <a:close/>
                  <a:moveTo>
                    <a:pt x="4061" y="169"/>
                  </a:moveTo>
                  <a:cubicBezTo>
                    <a:pt x="4055" y="170"/>
                    <a:pt x="4050" y="171"/>
                    <a:pt x="4044" y="173"/>
                  </a:cubicBezTo>
                  <a:cubicBezTo>
                    <a:pt x="4044" y="158"/>
                    <a:pt x="4044" y="144"/>
                    <a:pt x="4044" y="129"/>
                  </a:cubicBezTo>
                  <a:cubicBezTo>
                    <a:pt x="3951" y="129"/>
                    <a:pt x="3856" y="129"/>
                    <a:pt x="3757" y="129"/>
                  </a:cubicBezTo>
                  <a:cubicBezTo>
                    <a:pt x="3776" y="165"/>
                    <a:pt x="3777" y="199"/>
                    <a:pt x="3775" y="234"/>
                  </a:cubicBezTo>
                  <a:cubicBezTo>
                    <a:pt x="3775" y="238"/>
                    <a:pt x="3783" y="247"/>
                    <a:pt x="3787" y="247"/>
                  </a:cubicBezTo>
                  <a:cubicBezTo>
                    <a:pt x="3838" y="249"/>
                    <a:pt x="3890" y="250"/>
                    <a:pt x="3941" y="252"/>
                  </a:cubicBezTo>
                  <a:cubicBezTo>
                    <a:pt x="3953" y="252"/>
                    <a:pt x="3958" y="247"/>
                    <a:pt x="3958" y="235"/>
                  </a:cubicBezTo>
                  <a:cubicBezTo>
                    <a:pt x="3958" y="227"/>
                    <a:pt x="3959" y="218"/>
                    <a:pt x="3960" y="210"/>
                  </a:cubicBezTo>
                  <a:cubicBezTo>
                    <a:pt x="3961" y="210"/>
                    <a:pt x="3963" y="210"/>
                    <a:pt x="3964" y="210"/>
                  </a:cubicBezTo>
                  <a:cubicBezTo>
                    <a:pt x="3966" y="219"/>
                    <a:pt x="3967" y="228"/>
                    <a:pt x="3969" y="237"/>
                  </a:cubicBezTo>
                  <a:cubicBezTo>
                    <a:pt x="3970" y="237"/>
                    <a:pt x="3970" y="236"/>
                    <a:pt x="3971" y="236"/>
                  </a:cubicBezTo>
                  <a:cubicBezTo>
                    <a:pt x="3973" y="226"/>
                    <a:pt x="3974" y="216"/>
                    <a:pt x="3976" y="206"/>
                  </a:cubicBezTo>
                  <a:cubicBezTo>
                    <a:pt x="3981" y="214"/>
                    <a:pt x="3982" y="221"/>
                    <a:pt x="3982" y="228"/>
                  </a:cubicBezTo>
                  <a:cubicBezTo>
                    <a:pt x="3980" y="245"/>
                    <a:pt x="3986" y="253"/>
                    <a:pt x="4005" y="253"/>
                  </a:cubicBezTo>
                  <a:cubicBezTo>
                    <a:pt x="4029" y="253"/>
                    <a:pt x="4053" y="255"/>
                    <a:pt x="4077" y="256"/>
                  </a:cubicBezTo>
                  <a:cubicBezTo>
                    <a:pt x="4100" y="257"/>
                    <a:pt x="4102" y="254"/>
                    <a:pt x="4101" y="230"/>
                  </a:cubicBezTo>
                  <a:cubicBezTo>
                    <a:pt x="4099" y="202"/>
                    <a:pt x="4097" y="175"/>
                    <a:pt x="4097" y="148"/>
                  </a:cubicBezTo>
                  <a:cubicBezTo>
                    <a:pt x="4097" y="132"/>
                    <a:pt x="4093" y="125"/>
                    <a:pt x="4076" y="125"/>
                  </a:cubicBezTo>
                  <a:cubicBezTo>
                    <a:pt x="4058" y="126"/>
                    <a:pt x="4059" y="136"/>
                    <a:pt x="4061" y="148"/>
                  </a:cubicBezTo>
                  <a:cubicBezTo>
                    <a:pt x="4062" y="155"/>
                    <a:pt x="4061" y="163"/>
                    <a:pt x="4061" y="169"/>
                  </a:cubicBezTo>
                  <a:close/>
                  <a:moveTo>
                    <a:pt x="765" y="262"/>
                  </a:moveTo>
                  <a:cubicBezTo>
                    <a:pt x="765" y="261"/>
                    <a:pt x="765" y="261"/>
                    <a:pt x="765" y="260"/>
                  </a:cubicBezTo>
                  <a:cubicBezTo>
                    <a:pt x="792" y="260"/>
                    <a:pt x="818" y="259"/>
                    <a:pt x="845" y="260"/>
                  </a:cubicBezTo>
                  <a:cubicBezTo>
                    <a:pt x="861" y="261"/>
                    <a:pt x="868" y="255"/>
                    <a:pt x="865" y="239"/>
                  </a:cubicBezTo>
                  <a:cubicBezTo>
                    <a:pt x="864" y="230"/>
                    <a:pt x="861" y="221"/>
                    <a:pt x="859" y="212"/>
                  </a:cubicBezTo>
                  <a:cubicBezTo>
                    <a:pt x="856" y="199"/>
                    <a:pt x="852" y="186"/>
                    <a:pt x="851" y="173"/>
                  </a:cubicBezTo>
                  <a:cubicBezTo>
                    <a:pt x="849" y="149"/>
                    <a:pt x="843" y="141"/>
                    <a:pt x="819" y="138"/>
                  </a:cubicBezTo>
                  <a:cubicBezTo>
                    <a:pt x="772" y="131"/>
                    <a:pt x="726" y="124"/>
                    <a:pt x="679" y="118"/>
                  </a:cubicBezTo>
                  <a:cubicBezTo>
                    <a:pt x="669" y="117"/>
                    <a:pt x="658" y="120"/>
                    <a:pt x="648" y="121"/>
                  </a:cubicBezTo>
                  <a:cubicBezTo>
                    <a:pt x="635" y="121"/>
                    <a:pt x="623" y="122"/>
                    <a:pt x="611" y="122"/>
                  </a:cubicBezTo>
                  <a:cubicBezTo>
                    <a:pt x="601" y="121"/>
                    <a:pt x="591" y="119"/>
                    <a:pt x="581" y="117"/>
                  </a:cubicBezTo>
                  <a:cubicBezTo>
                    <a:pt x="569" y="116"/>
                    <a:pt x="563" y="120"/>
                    <a:pt x="562" y="134"/>
                  </a:cubicBezTo>
                  <a:cubicBezTo>
                    <a:pt x="560" y="168"/>
                    <a:pt x="556" y="202"/>
                    <a:pt x="552" y="237"/>
                  </a:cubicBezTo>
                  <a:cubicBezTo>
                    <a:pt x="551" y="250"/>
                    <a:pt x="554" y="256"/>
                    <a:pt x="568" y="255"/>
                  </a:cubicBezTo>
                  <a:cubicBezTo>
                    <a:pt x="584" y="255"/>
                    <a:pt x="600" y="253"/>
                    <a:pt x="615" y="254"/>
                  </a:cubicBezTo>
                  <a:cubicBezTo>
                    <a:pt x="665" y="256"/>
                    <a:pt x="715" y="259"/>
                    <a:pt x="765" y="262"/>
                  </a:cubicBezTo>
                  <a:close/>
                  <a:moveTo>
                    <a:pt x="426" y="220"/>
                  </a:moveTo>
                  <a:cubicBezTo>
                    <a:pt x="427" y="220"/>
                    <a:pt x="428" y="220"/>
                    <a:pt x="429" y="220"/>
                  </a:cubicBezTo>
                  <a:cubicBezTo>
                    <a:pt x="431" y="229"/>
                    <a:pt x="432" y="239"/>
                    <a:pt x="435" y="248"/>
                  </a:cubicBezTo>
                  <a:cubicBezTo>
                    <a:pt x="437" y="253"/>
                    <a:pt x="444" y="258"/>
                    <a:pt x="448" y="258"/>
                  </a:cubicBezTo>
                  <a:cubicBezTo>
                    <a:pt x="473" y="257"/>
                    <a:pt x="498" y="254"/>
                    <a:pt x="524" y="253"/>
                  </a:cubicBezTo>
                  <a:cubicBezTo>
                    <a:pt x="538" y="252"/>
                    <a:pt x="544" y="245"/>
                    <a:pt x="546" y="232"/>
                  </a:cubicBezTo>
                  <a:cubicBezTo>
                    <a:pt x="548" y="207"/>
                    <a:pt x="553" y="182"/>
                    <a:pt x="553" y="157"/>
                  </a:cubicBezTo>
                  <a:cubicBezTo>
                    <a:pt x="555" y="115"/>
                    <a:pt x="551" y="112"/>
                    <a:pt x="508" y="119"/>
                  </a:cubicBezTo>
                  <a:cubicBezTo>
                    <a:pt x="481" y="123"/>
                    <a:pt x="455" y="120"/>
                    <a:pt x="430" y="105"/>
                  </a:cubicBezTo>
                  <a:cubicBezTo>
                    <a:pt x="418" y="98"/>
                    <a:pt x="404" y="94"/>
                    <a:pt x="391" y="93"/>
                  </a:cubicBezTo>
                  <a:cubicBezTo>
                    <a:pt x="362" y="90"/>
                    <a:pt x="362" y="93"/>
                    <a:pt x="365" y="121"/>
                  </a:cubicBezTo>
                  <a:cubicBezTo>
                    <a:pt x="369" y="157"/>
                    <a:pt x="373" y="193"/>
                    <a:pt x="374" y="230"/>
                  </a:cubicBezTo>
                  <a:cubicBezTo>
                    <a:pt x="374" y="266"/>
                    <a:pt x="373" y="266"/>
                    <a:pt x="409" y="260"/>
                  </a:cubicBezTo>
                  <a:cubicBezTo>
                    <a:pt x="421" y="258"/>
                    <a:pt x="425" y="252"/>
                    <a:pt x="425" y="242"/>
                  </a:cubicBezTo>
                  <a:cubicBezTo>
                    <a:pt x="425" y="234"/>
                    <a:pt x="426" y="227"/>
                    <a:pt x="426" y="220"/>
                  </a:cubicBezTo>
                  <a:close/>
                  <a:moveTo>
                    <a:pt x="3558" y="87"/>
                  </a:moveTo>
                  <a:cubicBezTo>
                    <a:pt x="3559" y="89"/>
                    <a:pt x="3559" y="91"/>
                    <a:pt x="3559" y="93"/>
                  </a:cubicBezTo>
                  <a:cubicBezTo>
                    <a:pt x="3566" y="94"/>
                    <a:pt x="3574" y="95"/>
                    <a:pt x="3581" y="96"/>
                  </a:cubicBezTo>
                  <a:cubicBezTo>
                    <a:pt x="3594" y="97"/>
                    <a:pt x="3608" y="95"/>
                    <a:pt x="3618" y="101"/>
                  </a:cubicBezTo>
                  <a:cubicBezTo>
                    <a:pt x="3655" y="118"/>
                    <a:pt x="3694" y="112"/>
                    <a:pt x="3732" y="118"/>
                  </a:cubicBezTo>
                  <a:cubicBezTo>
                    <a:pt x="3734" y="118"/>
                    <a:pt x="3736" y="118"/>
                    <a:pt x="3737" y="117"/>
                  </a:cubicBezTo>
                  <a:cubicBezTo>
                    <a:pt x="3751" y="111"/>
                    <a:pt x="3765" y="105"/>
                    <a:pt x="3776" y="101"/>
                  </a:cubicBezTo>
                  <a:cubicBezTo>
                    <a:pt x="3766" y="100"/>
                    <a:pt x="3752" y="99"/>
                    <a:pt x="3737" y="97"/>
                  </a:cubicBezTo>
                  <a:cubicBezTo>
                    <a:pt x="3697" y="92"/>
                    <a:pt x="3656" y="87"/>
                    <a:pt x="3615" y="80"/>
                  </a:cubicBezTo>
                  <a:cubicBezTo>
                    <a:pt x="3608" y="79"/>
                    <a:pt x="3601" y="69"/>
                    <a:pt x="3595" y="63"/>
                  </a:cubicBezTo>
                  <a:cubicBezTo>
                    <a:pt x="3602" y="59"/>
                    <a:pt x="3608" y="53"/>
                    <a:pt x="3616" y="52"/>
                  </a:cubicBezTo>
                  <a:cubicBezTo>
                    <a:pt x="3641" y="47"/>
                    <a:pt x="3668" y="45"/>
                    <a:pt x="3694" y="41"/>
                  </a:cubicBezTo>
                  <a:cubicBezTo>
                    <a:pt x="3684" y="38"/>
                    <a:pt x="3674" y="38"/>
                    <a:pt x="3664" y="39"/>
                  </a:cubicBezTo>
                  <a:cubicBezTo>
                    <a:pt x="3639" y="41"/>
                    <a:pt x="3613" y="45"/>
                    <a:pt x="3588" y="47"/>
                  </a:cubicBezTo>
                  <a:cubicBezTo>
                    <a:pt x="3567" y="48"/>
                    <a:pt x="3546" y="47"/>
                    <a:pt x="3526" y="50"/>
                  </a:cubicBezTo>
                  <a:cubicBezTo>
                    <a:pt x="3519" y="51"/>
                    <a:pt x="3512" y="60"/>
                    <a:pt x="3506" y="65"/>
                  </a:cubicBezTo>
                  <a:cubicBezTo>
                    <a:pt x="3511" y="70"/>
                    <a:pt x="3516" y="76"/>
                    <a:pt x="3522" y="80"/>
                  </a:cubicBezTo>
                  <a:cubicBezTo>
                    <a:pt x="3529" y="83"/>
                    <a:pt x="3538" y="84"/>
                    <a:pt x="3547" y="86"/>
                  </a:cubicBezTo>
                  <a:cubicBezTo>
                    <a:pt x="3545" y="78"/>
                    <a:pt x="3543" y="72"/>
                    <a:pt x="3543" y="66"/>
                  </a:cubicBezTo>
                  <a:cubicBezTo>
                    <a:pt x="3543" y="63"/>
                    <a:pt x="3546" y="59"/>
                    <a:pt x="3549" y="58"/>
                  </a:cubicBezTo>
                  <a:cubicBezTo>
                    <a:pt x="3552" y="57"/>
                    <a:pt x="3556" y="60"/>
                    <a:pt x="3558" y="63"/>
                  </a:cubicBezTo>
                  <a:cubicBezTo>
                    <a:pt x="3564" y="68"/>
                    <a:pt x="3568" y="75"/>
                    <a:pt x="3573" y="81"/>
                  </a:cubicBezTo>
                  <a:cubicBezTo>
                    <a:pt x="3570" y="82"/>
                    <a:pt x="3564" y="85"/>
                    <a:pt x="3558" y="87"/>
                  </a:cubicBezTo>
                  <a:close/>
                  <a:moveTo>
                    <a:pt x="3920" y="90"/>
                  </a:moveTo>
                  <a:cubicBezTo>
                    <a:pt x="3920" y="91"/>
                    <a:pt x="3920" y="92"/>
                    <a:pt x="3920" y="92"/>
                  </a:cubicBezTo>
                  <a:cubicBezTo>
                    <a:pt x="3983" y="92"/>
                    <a:pt x="4045" y="93"/>
                    <a:pt x="4108" y="92"/>
                  </a:cubicBezTo>
                  <a:cubicBezTo>
                    <a:pt x="4139" y="92"/>
                    <a:pt x="4169" y="84"/>
                    <a:pt x="4195" y="67"/>
                  </a:cubicBezTo>
                  <a:cubicBezTo>
                    <a:pt x="4195" y="65"/>
                    <a:pt x="4195" y="63"/>
                    <a:pt x="4195" y="60"/>
                  </a:cubicBezTo>
                  <a:cubicBezTo>
                    <a:pt x="4139" y="55"/>
                    <a:pt x="4082" y="50"/>
                    <a:pt x="4025" y="45"/>
                  </a:cubicBezTo>
                  <a:cubicBezTo>
                    <a:pt x="4033" y="52"/>
                    <a:pt x="4040" y="57"/>
                    <a:pt x="4046" y="63"/>
                  </a:cubicBezTo>
                  <a:cubicBezTo>
                    <a:pt x="4038" y="68"/>
                    <a:pt x="4029" y="74"/>
                    <a:pt x="4020" y="78"/>
                  </a:cubicBezTo>
                  <a:cubicBezTo>
                    <a:pt x="4016" y="81"/>
                    <a:pt x="4010" y="81"/>
                    <a:pt x="4005" y="82"/>
                  </a:cubicBezTo>
                  <a:cubicBezTo>
                    <a:pt x="3976" y="85"/>
                    <a:pt x="3948" y="87"/>
                    <a:pt x="3920" y="90"/>
                  </a:cubicBezTo>
                  <a:close/>
                  <a:moveTo>
                    <a:pt x="4278" y="80"/>
                  </a:moveTo>
                  <a:cubicBezTo>
                    <a:pt x="4268" y="68"/>
                    <a:pt x="4227" y="57"/>
                    <a:pt x="4217" y="65"/>
                  </a:cubicBezTo>
                  <a:cubicBezTo>
                    <a:pt x="4189" y="88"/>
                    <a:pt x="4156" y="97"/>
                    <a:pt x="4123" y="99"/>
                  </a:cubicBezTo>
                  <a:cubicBezTo>
                    <a:pt x="4066" y="102"/>
                    <a:pt x="4008" y="99"/>
                    <a:pt x="3951" y="99"/>
                  </a:cubicBezTo>
                  <a:cubicBezTo>
                    <a:pt x="3916" y="100"/>
                    <a:pt x="3881" y="101"/>
                    <a:pt x="3846" y="102"/>
                  </a:cubicBezTo>
                  <a:cubicBezTo>
                    <a:pt x="3989" y="121"/>
                    <a:pt x="4239" y="106"/>
                    <a:pt x="4278" y="80"/>
                  </a:cubicBezTo>
                  <a:close/>
                  <a:moveTo>
                    <a:pt x="3961" y="78"/>
                  </a:moveTo>
                  <a:cubicBezTo>
                    <a:pt x="3961" y="79"/>
                    <a:pt x="3962" y="81"/>
                    <a:pt x="3962" y="82"/>
                  </a:cubicBezTo>
                  <a:cubicBezTo>
                    <a:pt x="3986" y="77"/>
                    <a:pt x="4009" y="72"/>
                    <a:pt x="4032" y="67"/>
                  </a:cubicBezTo>
                  <a:cubicBezTo>
                    <a:pt x="3992" y="43"/>
                    <a:pt x="3817" y="48"/>
                    <a:pt x="3781" y="70"/>
                  </a:cubicBezTo>
                  <a:cubicBezTo>
                    <a:pt x="3840" y="74"/>
                    <a:pt x="3895" y="85"/>
                    <a:pt x="3950" y="72"/>
                  </a:cubicBezTo>
                  <a:cubicBezTo>
                    <a:pt x="3950" y="70"/>
                    <a:pt x="3950" y="67"/>
                    <a:pt x="3950" y="65"/>
                  </a:cubicBezTo>
                  <a:cubicBezTo>
                    <a:pt x="3938" y="65"/>
                    <a:pt x="3925" y="65"/>
                    <a:pt x="3910" y="65"/>
                  </a:cubicBezTo>
                  <a:cubicBezTo>
                    <a:pt x="3931" y="50"/>
                    <a:pt x="3961" y="52"/>
                    <a:pt x="3973" y="67"/>
                  </a:cubicBezTo>
                  <a:cubicBezTo>
                    <a:pt x="3969" y="70"/>
                    <a:pt x="3965" y="74"/>
                    <a:pt x="3961" y="78"/>
                  </a:cubicBezTo>
                  <a:close/>
                  <a:moveTo>
                    <a:pt x="3609" y="61"/>
                  </a:moveTo>
                  <a:cubicBezTo>
                    <a:pt x="3638" y="85"/>
                    <a:pt x="3822" y="103"/>
                    <a:pt x="3850" y="90"/>
                  </a:cubicBezTo>
                  <a:cubicBezTo>
                    <a:pt x="3798" y="82"/>
                    <a:pt x="3747" y="74"/>
                    <a:pt x="3693" y="65"/>
                  </a:cubicBezTo>
                  <a:cubicBezTo>
                    <a:pt x="3699" y="57"/>
                    <a:pt x="3701" y="54"/>
                    <a:pt x="3703" y="49"/>
                  </a:cubicBezTo>
                  <a:cubicBezTo>
                    <a:pt x="3671" y="53"/>
                    <a:pt x="3640" y="57"/>
                    <a:pt x="3609" y="61"/>
                  </a:cubicBezTo>
                  <a:close/>
                  <a:moveTo>
                    <a:pt x="4385" y="273"/>
                  </a:moveTo>
                  <a:cubicBezTo>
                    <a:pt x="4385" y="275"/>
                    <a:pt x="4386" y="277"/>
                    <a:pt x="4386" y="279"/>
                  </a:cubicBezTo>
                  <a:cubicBezTo>
                    <a:pt x="4495" y="279"/>
                    <a:pt x="4604" y="279"/>
                    <a:pt x="4713" y="279"/>
                  </a:cubicBezTo>
                  <a:cubicBezTo>
                    <a:pt x="4697" y="271"/>
                    <a:pt x="4680" y="265"/>
                    <a:pt x="4663" y="265"/>
                  </a:cubicBezTo>
                  <a:cubicBezTo>
                    <a:pt x="4608" y="265"/>
                    <a:pt x="4554" y="267"/>
                    <a:pt x="4499" y="268"/>
                  </a:cubicBezTo>
                  <a:cubicBezTo>
                    <a:pt x="4466" y="269"/>
                    <a:pt x="4433" y="269"/>
                    <a:pt x="4399" y="269"/>
                  </a:cubicBezTo>
                  <a:cubicBezTo>
                    <a:pt x="4395" y="269"/>
                    <a:pt x="4390" y="271"/>
                    <a:pt x="4385" y="273"/>
                  </a:cubicBezTo>
                  <a:close/>
                  <a:moveTo>
                    <a:pt x="3546" y="179"/>
                  </a:moveTo>
                  <a:cubicBezTo>
                    <a:pt x="3532" y="151"/>
                    <a:pt x="3539" y="117"/>
                    <a:pt x="3523" y="90"/>
                  </a:cubicBezTo>
                  <a:cubicBezTo>
                    <a:pt x="3520" y="91"/>
                    <a:pt x="3518" y="92"/>
                    <a:pt x="3516" y="92"/>
                  </a:cubicBezTo>
                  <a:cubicBezTo>
                    <a:pt x="3523" y="141"/>
                    <a:pt x="3530" y="189"/>
                    <a:pt x="3538" y="239"/>
                  </a:cubicBezTo>
                  <a:cubicBezTo>
                    <a:pt x="3559" y="244"/>
                    <a:pt x="3562" y="242"/>
                    <a:pt x="3560" y="221"/>
                  </a:cubicBezTo>
                  <a:cubicBezTo>
                    <a:pt x="3558" y="185"/>
                    <a:pt x="3554" y="149"/>
                    <a:pt x="3550" y="114"/>
                  </a:cubicBezTo>
                  <a:cubicBezTo>
                    <a:pt x="3550" y="110"/>
                    <a:pt x="3548" y="106"/>
                    <a:pt x="3546" y="102"/>
                  </a:cubicBezTo>
                  <a:cubicBezTo>
                    <a:pt x="3545" y="103"/>
                    <a:pt x="3543" y="103"/>
                    <a:pt x="3542" y="103"/>
                  </a:cubicBezTo>
                  <a:cubicBezTo>
                    <a:pt x="3544" y="129"/>
                    <a:pt x="3545" y="154"/>
                    <a:pt x="3546" y="179"/>
                  </a:cubicBezTo>
                  <a:close/>
                  <a:moveTo>
                    <a:pt x="1342" y="72"/>
                  </a:moveTo>
                  <a:cubicBezTo>
                    <a:pt x="1340" y="71"/>
                    <a:pt x="1338" y="71"/>
                    <a:pt x="1337" y="70"/>
                  </a:cubicBezTo>
                  <a:cubicBezTo>
                    <a:pt x="1334" y="77"/>
                    <a:pt x="1329" y="84"/>
                    <a:pt x="1328" y="91"/>
                  </a:cubicBezTo>
                  <a:cubicBezTo>
                    <a:pt x="1320" y="123"/>
                    <a:pt x="1313" y="156"/>
                    <a:pt x="1307" y="188"/>
                  </a:cubicBezTo>
                  <a:cubicBezTo>
                    <a:pt x="1303" y="207"/>
                    <a:pt x="1301" y="226"/>
                    <a:pt x="1300" y="245"/>
                  </a:cubicBezTo>
                  <a:cubicBezTo>
                    <a:pt x="1299" y="250"/>
                    <a:pt x="1305" y="255"/>
                    <a:pt x="1307" y="259"/>
                  </a:cubicBezTo>
                  <a:cubicBezTo>
                    <a:pt x="1310" y="255"/>
                    <a:pt x="1315" y="251"/>
                    <a:pt x="1316" y="246"/>
                  </a:cubicBezTo>
                  <a:cubicBezTo>
                    <a:pt x="1319" y="238"/>
                    <a:pt x="1319" y="229"/>
                    <a:pt x="1320" y="221"/>
                  </a:cubicBezTo>
                  <a:cubicBezTo>
                    <a:pt x="1328" y="171"/>
                    <a:pt x="1335" y="122"/>
                    <a:pt x="1342" y="72"/>
                  </a:cubicBezTo>
                  <a:close/>
                  <a:moveTo>
                    <a:pt x="353" y="261"/>
                  </a:moveTo>
                  <a:cubicBezTo>
                    <a:pt x="355" y="261"/>
                    <a:pt x="357" y="262"/>
                    <a:pt x="359" y="262"/>
                  </a:cubicBezTo>
                  <a:cubicBezTo>
                    <a:pt x="361" y="252"/>
                    <a:pt x="364" y="242"/>
                    <a:pt x="365" y="232"/>
                  </a:cubicBezTo>
                  <a:cubicBezTo>
                    <a:pt x="367" y="190"/>
                    <a:pt x="366" y="147"/>
                    <a:pt x="354" y="106"/>
                  </a:cubicBezTo>
                  <a:cubicBezTo>
                    <a:pt x="352" y="100"/>
                    <a:pt x="344" y="95"/>
                    <a:pt x="339" y="90"/>
                  </a:cubicBezTo>
                  <a:cubicBezTo>
                    <a:pt x="337" y="97"/>
                    <a:pt x="332" y="106"/>
                    <a:pt x="334" y="111"/>
                  </a:cubicBezTo>
                  <a:cubicBezTo>
                    <a:pt x="347" y="136"/>
                    <a:pt x="346" y="162"/>
                    <a:pt x="347" y="189"/>
                  </a:cubicBezTo>
                  <a:cubicBezTo>
                    <a:pt x="348" y="213"/>
                    <a:pt x="351" y="237"/>
                    <a:pt x="353" y="261"/>
                  </a:cubicBezTo>
                  <a:close/>
                  <a:moveTo>
                    <a:pt x="590" y="1927"/>
                  </a:moveTo>
                  <a:cubicBezTo>
                    <a:pt x="575" y="1945"/>
                    <a:pt x="575" y="2060"/>
                    <a:pt x="588" y="2071"/>
                  </a:cubicBezTo>
                  <a:cubicBezTo>
                    <a:pt x="601" y="2022"/>
                    <a:pt x="600" y="1975"/>
                    <a:pt x="590" y="1927"/>
                  </a:cubicBezTo>
                  <a:close/>
                  <a:moveTo>
                    <a:pt x="4247" y="102"/>
                  </a:moveTo>
                  <a:cubicBezTo>
                    <a:pt x="4297" y="108"/>
                    <a:pt x="4343" y="102"/>
                    <a:pt x="4364" y="77"/>
                  </a:cubicBezTo>
                  <a:cubicBezTo>
                    <a:pt x="4340" y="73"/>
                    <a:pt x="4315" y="69"/>
                    <a:pt x="4289" y="65"/>
                  </a:cubicBezTo>
                  <a:cubicBezTo>
                    <a:pt x="4295" y="102"/>
                    <a:pt x="4264" y="91"/>
                    <a:pt x="4247" y="102"/>
                  </a:cubicBezTo>
                  <a:close/>
                  <a:moveTo>
                    <a:pt x="849" y="36"/>
                  </a:moveTo>
                  <a:cubicBezTo>
                    <a:pt x="909" y="38"/>
                    <a:pt x="970" y="40"/>
                    <a:pt x="1031" y="42"/>
                  </a:cubicBezTo>
                  <a:cubicBezTo>
                    <a:pt x="1016" y="36"/>
                    <a:pt x="1000" y="31"/>
                    <a:pt x="984" y="32"/>
                  </a:cubicBezTo>
                  <a:cubicBezTo>
                    <a:pt x="939" y="34"/>
                    <a:pt x="894" y="11"/>
                    <a:pt x="849" y="36"/>
                  </a:cubicBezTo>
                  <a:close/>
                  <a:moveTo>
                    <a:pt x="855" y="164"/>
                  </a:moveTo>
                  <a:cubicBezTo>
                    <a:pt x="864" y="198"/>
                    <a:pt x="872" y="228"/>
                    <a:pt x="879" y="259"/>
                  </a:cubicBezTo>
                  <a:cubicBezTo>
                    <a:pt x="881" y="258"/>
                    <a:pt x="883" y="258"/>
                    <a:pt x="885" y="258"/>
                  </a:cubicBezTo>
                  <a:cubicBezTo>
                    <a:pt x="885" y="235"/>
                    <a:pt x="884" y="212"/>
                    <a:pt x="886" y="189"/>
                  </a:cubicBezTo>
                  <a:cubicBezTo>
                    <a:pt x="886" y="172"/>
                    <a:pt x="878" y="166"/>
                    <a:pt x="855" y="164"/>
                  </a:cubicBezTo>
                  <a:close/>
                  <a:moveTo>
                    <a:pt x="4340" y="169"/>
                  </a:moveTo>
                  <a:cubicBezTo>
                    <a:pt x="4349" y="162"/>
                    <a:pt x="4357" y="155"/>
                    <a:pt x="4365" y="147"/>
                  </a:cubicBezTo>
                  <a:cubicBezTo>
                    <a:pt x="4367" y="146"/>
                    <a:pt x="4368" y="143"/>
                    <a:pt x="4368" y="140"/>
                  </a:cubicBezTo>
                  <a:cubicBezTo>
                    <a:pt x="4369" y="125"/>
                    <a:pt x="4370" y="110"/>
                    <a:pt x="4371" y="95"/>
                  </a:cubicBezTo>
                  <a:cubicBezTo>
                    <a:pt x="4344" y="100"/>
                    <a:pt x="4331" y="138"/>
                    <a:pt x="4340" y="169"/>
                  </a:cubicBezTo>
                  <a:close/>
                  <a:moveTo>
                    <a:pt x="1347" y="56"/>
                  </a:moveTo>
                  <a:cubicBezTo>
                    <a:pt x="1322" y="25"/>
                    <a:pt x="1297" y="43"/>
                    <a:pt x="1274" y="46"/>
                  </a:cubicBezTo>
                  <a:cubicBezTo>
                    <a:pt x="1284" y="52"/>
                    <a:pt x="1294" y="59"/>
                    <a:pt x="1304" y="65"/>
                  </a:cubicBezTo>
                  <a:cubicBezTo>
                    <a:pt x="1303" y="67"/>
                    <a:pt x="1302" y="69"/>
                    <a:pt x="1301" y="72"/>
                  </a:cubicBezTo>
                  <a:cubicBezTo>
                    <a:pt x="1315" y="67"/>
                    <a:pt x="1329" y="62"/>
                    <a:pt x="1347" y="56"/>
                  </a:cubicBezTo>
                  <a:close/>
                  <a:moveTo>
                    <a:pt x="3929" y="30"/>
                  </a:moveTo>
                  <a:cubicBezTo>
                    <a:pt x="3929" y="28"/>
                    <a:pt x="3929" y="26"/>
                    <a:pt x="3929" y="24"/>
                  </a:cubicBezTo>
                  <a:cubicBezTo>
                    <a:pt x="3876" y="27"/>
                    <a:pt x="3824" y="30"/>
                    <a:pt x="3772" y="32"/>
                  </a:cubicBezTo>
                  <a:cubicBezTo>
                    <a:pt x="3772" y="34"/>
                    <a:pt x="3772" y="36"/>
                    <a:pt x="3772" y="38"/>
                  </a:cubicBezTo>
                  <a:cubicBezTo>
                    <a:pt x="3824" y="35"/>
                    <a:pt x="3877" y="33"/>
                    <a:pt x="3929" y="30"/>
                  </a:cubicBezTo>
                  <a:close/>
                  <a:moveTo>
                    <a:pt x="4344" y="261"/>
                  </a:moveTo>
                  <a:cubicBezTo>
                    <a:pt x="4367" y="266"/>
                    <a:pt x="4373" y="260"/>
                    <a:pt x="4367" y="237"/>
                  </a:cubicBezTo>
                  <a:cubicBezTo>
                    <a:pt x="4363" y="221"/>
                    <a:pt x="4359" y="206"/>
                    <a:pt x="4356" y="194"/>
                  </a:cubicBezTo>
                  <a:cubicBezTo>
                    <a:pt x="4352" y="213"/>
                    <a:pt x="4348" y="236"/>
                    <a:pt x="4344" y="261"/>
                  </a:cubicBezTo>
                  <a:close/>
                  <a:moveTo>
                    <a:pt x="3725" y="54"/>
                  </a:moveTo>
                  <a:cubicBezTo>
                    <a:pt x="3725" y="56"/>
                    <a:pt x="3725" y="58"/>
                    <a:pt x="3725" y="60"/>
                  </a:cubicBezTo>
                  <a:cubicBezTo>
                    <a:pt x="3738" y="62"/>
                    <a:pt x="3751" y="68"/>
                    <a:pt x="3762" y="66"/>
                  </a:cubicBezTo>
                  <a:cubicBezTo>
                    <a:pt x="3786" y="61"/>
                    <a:pt x="3808" y="51"/>
                    <a:pt x="3834" y="43"/>
                  </a:cubicBezTo>
                  <a:cubicBezTo>
                    <a:pt x="3797" y="47"/>
                    <a:pt x="3761" y="51"/>
                    <a:pt x="3725" y="54"/>
                  </a:cubicBezTo>
                  <a:close/>
                  <a:moveTo>
                    <a:pt x="1027" y="25"/>
                  </a:moveTo>
                  <a:cubicBezTo>
                    <a:pt x="1057" y="35"/>
                    <a:pt x="1082" y="40"/>
                    <a:pt x="1108" y="31"/>
                  </a:cubicBezTo>
                  <a:cubicBezTo>
                    <a:pt x="1108" y="29"/>
                    <a:pt x="1108" y="27"/>
                    <a:pt x="1108" y="25"/>
                  </a:cubicBezTo>
                  <a:cubicBezTo>
                    <a:pt x="1082" y="25"/>
                    <a:pt x="1057" y="25"/>
                    <a:pt x="1027" y="25"/>
                  </a:cubicBezTo>
                  <a:close/>
                  <a:moveTo>
                    <a:pt x="1219" y="48"/>
                  </a:moveTo>
                  <a:cubicBezTo>
                    <a:pt x="1219" y="46"/>
                    <a:pt x="1219" y="43"/>
                    <a:pt x="1219" y="41"/>
                  </a:cubicBezTo>
                  <a:cubicBezTo>
                    <a:pt x="1188" y="41"/>
                    <a:pt x="1157" y="41"/>
                    <a:pt x="1126" y="41"/>
                  </a:cubicBezTo>
                  <a:cubicBezTo>
                    <a:pt x="1126" y="42"/>
                    <a:pt x="1126" y="42"/>
                    <a:pt x="1126" y="43"/>
                  </a:cubicBezTo>
                  <a:cubicBezTo>
                    <a:pt x="1157" y="45"/>
                    <a:pt x="1188" y="46"/>
                    <a:pt x="1219" y="48"/>
                  </a:cubicBezTo>
                  <a:close/>
                  <a:moveTo>
                    <a:pt x="4212" y="259"/>
                  </a:moveTo>
                  <a:cubicBezTo>
                    <a:pt x="4204" y="246"/>
                    <a:pt x="4198" y="236"/>
                    <a:pt x="4192" y="227"/>
                  </a:cubicBezTo>
                  <a:cubicBezTo>
                    <a:pt x="4190" y="227"/>
                    <a:pt x="4189" y="228"/>
                    <a:pt x="4187" y="228"/>
                  </a:cubicBezTo>
                  <a:cubicBezTo>
                    <a:pt x="4184" y="238"/>
                    <a:pt x="4182" y="247"/>
                    <a:pt x="4179" y="259"/>
                  </a:cubicBezTo>
                  <a:cubicBezTo>
                    <a:pt x="4190" y="259"/>
                    <a:pt x="4199" y="259"/>
                    <a:pt x="4212" y="259"/>
                  </a:cubicBezTo>
                  <a:close/>
                  <a:moveTo>
                    <a:pt x="1274" y="84"/>
                  </a:moveTo>
                  <a:cubicBezTo>
                    <a:pt x="1256" y="90"/>
                    <a:pt x="1240" y="95"/>
                    <a:pt x="1222" y="101"/>
                  </a:cubicBezTo>
                  <a:cubicBezTo>
                    <a:pt x="1250" y="112"/>
                    <a:pt x="1259" y="109"/>
                    <a:pt x="1274" y="84"/>
                  </a:cubicBezTo>
                  <a:close/>
                  <a:moveTo>
                    <a:pt x="4321" y="256"/>
                  </a:moveTo>
                  <a:cubicBezTo>
                    <a:pt x="4293" y="255"/>
                    <a:pt x="4295" y="234"/>
                    <a:pt x="4288" y="221"/>
                  </a:cubicBezTo>
                  <a:cubicBezTo>
                    <a:pt x="4284" y="263"/>
                    <a:pt x="4289" y="270"/>
                    <a:pt x="4321" y="256"/>
                  </a:cubicBezTo>
                  <a:close/>
                  <a:moveTo>
                    <a:pt x="917" y="141"/>
                  </a:moveTo>
                  <a:cubicBezTo>
                    <a:pt x="918" y="142"/>
                    <a:pt x="919" y="143"/>
                    <a:pt x="920" y="144"/>
                  </a:cubicBezTo>
                  <a:cubicBezTo>
                    <a:pt x="901" y="144"/>
                    <a:pt x="882" y="144"/>
                    <a:pt x="863" y="144"/>
                  </a:cubicBezTo>
                  <a:cubicBezTo>
                    <a:pt x="863" y="146"/>
                    <a:pt x="862" y="149"/>
                    <a:pt x="862" y="152"/>
                  </a:cubicBezTo>
                  <a:cubicBezTo>
                    <a:pt x="869" y="153"/>
                    <a:pt x="877" y="156"/>
                    <a:pt x="883" y="154"/>
                  </a:cubicBezTo>
                  <a:cubicBezTo>
                    <a:pt x="895" y="151"/>
                    <a:pt x="906" y="145"/>
                    <a:pt x="917" y="141"/>
                  </a:cubicBezTo>
                  <a:close/>
                  <a:moveTo>
                    <a:pt x="4188" y="114"/>
                  </a:moveTo>
                  <a:cubicBezTo>
                    <a:pt x="4188" y="112"/>
                    <a:pt x="4188" y="110"/>
                    <a:pt x="4188" y="109"/>
                  </a:cubicBezTo>
                  <a:cubicBezTo>
                    <a:pt x="4153" y="111"/>
                    <a:pt x="4118" y="113"/>
                    <a:pt x="4090" y="114"/>
                  </a:cubicBezTo>
                  <a:cubicBezTo>
                    <a:pt x="4118" y="114"/>
                    <a:pt x="4153" y="114"/>
                    <a:pt x="4188" y="114"/>
                  </a:cubicBezTo>
                  <a:close/>
                  <a:moveTo>
                    <a:pt x="3764" y="200"/>
                  </a:moveTo>
                  <a:cubicBezTo>
                    <a:pt x="3765" y="199"/>
                    <a:pt x="3766" y="199"/>
                    <a:pt x="3768" y="199"/>
                  </a:cubicBezTo>
                  <a:cubicBezTo>
                    <a:pt x="3762" y="178"/>
                    <a:pt x="3756" y="157"/>
                    <a:pt x="3750" y="136"/>
                  </a:cubicBezTo>
                  <a:cubicBezTo>
                    <a:pt x="3748" y="137"/>
                    <a:pt x="3745" y="137"/>
                    <a:pt x="3743" y="138"/>
                  </a:cubicBezTo>
                  <a:cubicBezTo>
                    <a:pt x="3750" y="159"/>
                    <a:pt x="3757" y="179"/>
                    <a:pt x="3764" y="200"/>
                  </a:cubicBezTo>
                  <a:close/>
                  <a:moveTo>
                    <a:pt x="1190" y="104"/>
                  </a:moveTo>
                  <a:cubicBezTo>
                    <a:pt x="1189" y="102"/>
                    <a:pt x="1189" y="101"/>
                    <a:pt x="1188" y="99"/>
                  </a:cubicBezTo>
                  <a:cubicBezTo>
                    <a:pt x="1175" y="104"/>
                    <a:pt x="1162" y="109"/>
                    <a:pt x="1149" y="113"/>
                  </a:cubicBezTo>
                  <a:cubicBezTo>
                    <a:pt x="1150" y="116"/>
                    <a:pt x="1151" y="118"/>
                    <a:pt x="1152" y="120"/>
                  </a:cubicBezTo>
                  <a:cubicBezTo>
                    <a:pt x="1165" y="115"/>
                    <a:pt x="1177" y="109"/>
                    <a:pt x="1190" y="104"/>
                  </a:cubicBezTo>
                  <a:close/>
                  <a:moveTo>
                    <a:pt x="981" y="19"/>
                  </a:moveTo>
                  <a:cubicBezTo>
                    <a:pt x="981" y="18"/>
                    <a:pt x="981" y="16"/>
                    <a:pt x="981" y="15"/>
                  </a:cubicBezTo>
                  <a:cubicBezTo>
                    <a:pt x="965" y="14"/>
                    <a:pt x="949" y="13"/>
                    <a:pt x="932" y="13"/>
                  </a:cubicBezTo>
                  <a:cubicBezTo>
                    <a:pt x="932" y="15"/>
                    <a:pt x="932" y="17"/>
                    <a:pt x="932" y="19"/>
                  </a:cubicBezTo>
                  <a:cubicBezTo>
                    <a:pt x="948" y="19"/>
                    <a:pt x="965" y="19"/>
                    <a:pt x="981" y="19"/>
                  </a:cubicBezTo>
                  <a:close/>
                  <a:moveTo>
                    <a:pt x="3910" y="122"/>
                  </a:moveTo>
                  <a:cubicBezTo>
                    <a:pt x="3910" y="122"/>
                    <a:pt x="3910" y="123"/>
                    <a:pt x="3910" y="123"/>
                  </a:cubicBezTo>
                  <a:cubicBezTo>
                    <a:pt x="3935" y="123"/>
                    <a:pt x="3959" y="123"/>
                    <a:pt x="3984" y="123"/>
                  </a:cubicBezTo>
                  <a:cubicBezTo>
                    <a:pt x="3984" y="123"/>
                    <a:pt x="3984" y="122"/>
                    <a:pt x="3984" y="122"/>
                  </a:cubicBezTo>
                  <a:cubicBezTo>
                    <a:pt x="3959" y="122"/>
                    <a:pt x="3935" y="122"/>
                    <a:pt x="3910" y="122"/>
                  </a:cubicBezTo>
                  <a:close/>
                  <a:moveTo>
                    <a:pt x="951" y="146"/>
                  </a:moveTo>
                  <a:cubicBezTo>
                    <a:pt x="952" y="148"/>
                    <a:pt x="953" y="150"/>
                    <a:pt x="953" y="152"/>
                  </a:cubicBezTo>
                  <a:cubicBezTo>
                    <a:pt x="963" y="149"/>
                    <a:pt x="973" y="145"/>
                    <a:pt x="983" y="142"/>
                  </a:cubicBezTo>
                  <a:cubicBezTo>
                    <a:pt x="982" y="140"/>
                    <a:pt x="982" y="138"/>
                    <a:pt x="981" y="136"/>
                  </a:cubicBezTo>
                  <a:cubicBezTo>
                    <a:pt x="971" y="140"/>
                    <a:pt x="961" y="143"/>
                    <a:pt x="951" y="146"/>
                  </a:cubicBezTo>
                  <a:close/>
                  <a:moveTo>
                    <a:pt x="3884" y="119"/>
                  </a:moveTo>
                  <a:cubicBezTo>
                    <a:pt x="3884" y="119"/>
                    <a:pt x="3884" y="118"/>
                    <a:pt x="3884" y="118"/>
                  </a:cubicBezTo>
                  <a:cubicBezTo>
                    <a:pt x="3867" y="118"/>
                    <a:pt x="3849" y="118"/>
                    <a:pt x="3832" y="118"/>
                  </a:cubicBezTo>
                  <a:cubicBezTo>
                    <a:pt x="3832" y="118"/>
                    <a:pt x="3832" y="119"/>
                    <a:pt x="3832" y="119"/>
                  </a:cubicBezTo>
                  <a:cubicBezTo>
                    <a:pt x="3849" y="119"/>
                    <a:pt x="3867" y="119"/>
                    <a:pt x="3884" y="119"/>
                  </a:cubicBezTo>
                  <a:close/>
                  <a:moveTo>
                    <a:pt x="4118" y="237"/>
                  </a:moveTo>
                  <a:cubicBezTo>
                    <a:pt x="4117" y="237"/>
                    <a:pt x="4116" y="237"/>
                    <a:pt x="4115" y="237"/>
                  </a:cubicBezTo>
                  <a:cubicBezTo>
                    <a:pt x="4115" y="244"/>
                    <a:pt x="4115" y="252"/>
                    <a:pt x="4115" y="259"/>
                  </a:cubicBezTo>
                  <a:cubicBezTo>
                    <a:pt x="4117" y="259"/>
                    <a:pt x="4119" y="259"/>
                    <a:pt x="4121" y="258"/>
                  </a:cubicBezTo>
                  <a:cubicBezTo>
                    <a:pt x="4120" y="251"/>
                    <a:pt x="4119" y="244"/>
                    <a:pt x="4118" y="237"/>
                  </a:cubicBezTo>
                  <a:close/>
                  <a:moveTo>
                    <a:pt x="4208" y="53"/>
                  </a:moveTo>
                  <a:cubicBezTo>
                    <a:pt x="4208" y="51"/>
                    <a:pt x="4208" y="49"/>
                    <a:pt x="4208" y="49"/>
                  </a:cubicBezTo>
                  <a:cubicBezTo>
                    <a:pt x="4203" y="48"/>
                    <a:pt x="4198" y="47"/>
                    <a:pt x="4193" y="45"/>
                  </a:cubicBezTo>
                  <a:cubicBezTo>
                    <a:pt x="4193" y="47"/>
                    <a:pt x="4192" y="48"/>
                    <a:pt x="4192" y="49"/>
                  </a:cubicBezTo>
                  <a:cubicBezTo>
                    <a:pt x="4197" y="50"/>
                    <a:pt x="4203" y="51"/>
                    <a:pt x="4208" y="53"/>
                  </a:cubicBezTo>
                  <a:close/>
                  <a:moveTo>
                    <a:pt x="4122" y="38"/>
                  </a:moveTo>
                  <a:cubicBezTo>
                    <a:pt x="4122" y="38"/>
                    <a:pt x="4122" y="38"/>
                    <a:pt x="4122" y="39"/>
                  </a:cubicBezTo>
                  <a:cubicBezTo>
                    <a:pt x="4129" y="39"/>
                    <a:pt x="4135" y="39"/>
                    <a:pt x="4141" y="39"/>
                  </a:cubicBezTo>
                  <a:cubicBezTo>
                    <a:pt x="4141" y="38"/>
                    <a:pt x="4141" y="38"/>
                    <a:pt x="4141" y="38"/>
                  </a:cubicBezTo>
                  <a:cubicBezTo>
                    <a:pt x="4135" y="38"/>
                    <a:pt x="4129" y="38"/>
                    <a:pt x="4122" y="38"/>
                  </a:cubicBezTo>
                  <a:close/>
                  <a:moveTo>
                    <a:pt x="4029" y="35"/>
                  </a:moveTo>
                  <a:cubicBezTo>
                    <a:pt x="4028" y="34"/>
                    <a:pt x="4028" y="34"/>
                    <a:pt x="4028" y="33"/>
                  </a:cubicBezTo>
                  <a:cubicBezTo>
                    <a:pt x="4024" y="33"/>
                    <a:pt x="4019" y="34"/>
                    <a:pt x="4015" y="34"/>
                  </a:cubicBezTo>
                  <a:cubicBezTo>
                    <a:pt x="4015" y="34"/>
                    <a:pt x="4015" y="35"/>
                    <a:pt x="4015" y="35"/>
                  </a:cubicBezTo>
                  <a:cubicBezTo>
                    <a:pt x="4019" y="35"/>
                    <a:pt x="4024" y="35"/>
                    <a:pt x="4029" y="35"/>
                  </a:cubicBezTo>
                  <a:close/>
                  <a:moveTo>
                    <a:pt x="4152" y="253"/>
                  </a:moveTo>
                  <a:cubicBezTo>
                    <a:pt x="4151" y="251"/>
                    <a:pt x="4149" y="250"/>
                    <a:pt x="4148" y="249"/>
                  </a:cubicBezTo>
                  <a:cubicBezTo>
                    <a:pt x="4147" y="251"/>
                    <a:pt x="4145" y="253"/>
                    <a:pt x="4145" y="254"/>
                  </a:cubicBezTo>
                  <a:cubicBezTo>
                    <a:pt x="4146" y="255"/>
                    <a:pt x="4148" y="257"/>
                    <a:pt x="4150" y="258"/>
                  </a:cubicBezTo>
                  <a:cubicBezTo>
                    <a:pt x="4150" y="256"/>
                    <a:pt x="4151" y="255"/>
                    <a:pt x="4152" y="253"/>
                  </a:cubicBezTo>
                  <a:close/>
                  <a:moveTo>
                    <a:pt x="830" y="22"/>
                  </a:moveTo>
                  <a:cubicBezTo>
                    <a:pt x="829" y="23"/>
                    <a:pt x="828" y="23"/>
                    <a:pt x="827" y="24"/>
                  </a:cubicBezTo>
                  <a:cubicBezTo>
                    <a:pt x="829" y="25"/>
                    <a:pt x="830" y="26"/>
                    <a:pt x="832" y="26"/>
                  </a:cubicBezTo>
                  <a:cubicBezTo>
                    <a:pt x="832" y="27"/>
                    <a:pt x="833" y="25"/>
                    <a:pt x="834" y="24"/>
                  </a:cubicBezTo>
                  <a:cubicBezTo>
                    <a:pt x="833" y="23"/>
                    <a:pt x="831" y="22"/>
                    <a:pt x="830" y="22"/>
                  </a:cubicBezTo>
                  <a:close/>
                  <a:moveTo>
                    <a:pt x="3862" y="42"/>
                  </a:moveTo>
                  <a:cubicBezTo>
                    <a:pt x="3862" y="43"/>
                    <a:pt x="3863" y="44"/>
                    <a:pt x="3863" y="44"/>
                  </a:cubicBezTo>
                  <a:cubicBezTo>
                    <a:pt x="3866" y="44"/>
                    <a:pt x="3870" y="44"/>
                    <a:pt x="3873" y="43"/>
                  </a:cubicBezTo>
                  <a:cubicBezTo>
                    <a:pt x="3873" y="43"/>
                    <a:pt x="3873" y="43"/>
                    <a:pt x="3873" y="42"/>
                  </a:cubicBezTo>
                  <a:cubicBezTo>
                    <a:pt x="3870" y="42"/>
                    <a:pt x="3866" y="42"/>
                    <a:pt x="3862" y="42"/>
                  </a:cubicBezTo>
                  <a:close/>
                  <a:moveTo>
                    <a:pt x="1066" y="131"/>
                  </a:moveTo>
                  <a:cubicBezTo>
                    <a:pt x="1062" y="131"/>
                    <a:pt x="1060" y="130"/>
                    <a:pt x="1060" y="130"/>
                  </a:cubicBezTo>
                  <a:cubicBezTo>
                    <a:pt x="1059" y="132"/>
                    <a:pt x="1058" y="133"/>
                    <a:pt x="1058" y="135"/>
                  </a:cubicBezTo>
                  <a:cubicBezTo>
                    <a:pt x="1060" y="134"/>
                    <a:pt x="1062" y="133"/>
                    <a:pt x="1066" y="131"/>
                  </a:cubicBezTo>
                  <a:close/>
                  <a:moveTo>
                    <a:pt x="370" y="81"/>
                  </a:moveTo>
                  <a:cubicBezTo>
                    <a:pt x="370" y="82"/>
                    <a:pt x="370" y="83"/>
                    <a:pt x="370" y="84"/>
                  </a:cubicBezTo>
                  <a:cubicBezTo>
                    <a:pt x="373" y="84"/>
                    <a:pt x="375" y="83"/>
                    <a:pt x="378" y="83"/>
                  </a:cubicBezTo>
                  <a:cubicBezTo>
                    <a:pt x="378" y="83"/>
                    <a:pt x="378" y="82"/>
                    <a:pt x="378" y="82"/>
                  </a:cubicBezTo>
                  <a:cubicBezTo>
                    <a:pt x="375" y="82"/>
                    <a:pt x="373" y="81"/>
                    <a:pt x="370" y="81"/>
                  </a:cubicBezTo>
                  <a:close/>
                  <a:moveTo>
                    <a:pt x="3895" y="90"/>
                  </a:moveTo>
                  <a:cubicBezTo>
                    <a:pt x="3897" y="91"/>
                    <a:pt x="3898" y="91"/>
                    <a:pt x="3898" y="91"/>
                  </a:cubicBezTo>
                  <a:cubicBezTo>
                    <a:pt x="3898" y="91"/>
                    <a:pt x="3899" y="90"/>
                    <a:pt x="3899" y="90"/>
                  </a:cubicBezTo>
                  <a:cubicBezTo>
                    <a:pt x="3898" y="90"/>
                    <a:pt x="3898" y="90"/>
                    <a:pt x="3895" y="90"/>
                  </a:cubicBezTo>
                  <a:close/>
                  <a:moveTo>
                    <a:pt x="3875" y="92"/>
                  </a:moveTo>
                  <a:cubicBezTo>
                    <a:pt x="3876" y="90"/>
                    <a:pt x="3876" y="90"/>
                    <a:pt x="3876" y="90"/>
                  </a:cubicBezTo>
                  <a:cubicBezTo>
                    <a:pt x="3875" y="90"/>
                    <a:pt x="3875" y="90"/>
                    <a:pt x="3875" y="90"/>
                  </a:cubicBezTo>
                  <a:lnTo>
                    <a:pt x="3875" y="92"/>
                  </a:lnTo>
                  <a:close/>
                </a:path>
              </a:pathLst>
            </a:custGeom>
            <a:solidFill>
              <a:srgbClr val="665453"/>
            </a:solidFill>
            <a:ln w="22225">
              <a:solidFill>
                <a:srgbClr val="665453"/>
              </a:solidFill>
              <a:round/>
              <a:headEnd/>
              <a:tailEnd/>
            </a:ln>
            <a:effectLst>
              <a:softEdge rad="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6" name="Freeform 6"/>
            <p:cNvSpPr>
              <a:spLocks noEditPoints="1"/>
            </p:cNvSpPr>
            <p:nvPr/>
          </p:nvSpPr>
          <p:spPr bwMode="auto">
            <a:xfrm>
              <a:off x="4193" y="9393"/>
              <a:ext cx="1645" cy="1529"/>
            </a:xfrm>
            <a:custGeom>
              <a:avLst/>
              <a:gdLst>
                <a:gd name="T0" fmla="*/ 253 w 524"/>
                <a:gd name="T1" fmla="*/ 22 h 487"/>
                <a:gd name="T2" fmla="*/ 341 w 524"/>
                <a:gd name="T3" fmla="*/ 8 h 487"/>
                <a:gd name="T4" fmla="*/ 368 w 524"/>
                <a:gd name="T5" fmla="*/ 135 h 487"/>
                <a:gd name="T6" fmla="*/ 380 w 524"/>
                <a:gd name="T7" fmla="*/ 180 h 487"/>
                <a:gd name="T8" fmla="*/ 396 w 524"/>
                <a:gd name="T9" fmla="*/ 66 h 487"/>
                <a:gd name="T10" fmla="*/ 422 w 524"/>
                <a:gd name="T11" fmla="*/ 197 h 487"/>
                <a:gd name="T12" fmla="*/ 447 w 524"/>
                <a:gd name="T13" fmla="*/ 195 h 487"/>
                <a:gd name="T14" fmla="*/ 464 w 524"/>
                <a:gd name="T15" fmla="*/ 120 h 487"/>
                <a:gd name="T16" fmla="*/ 491 w 524"/>
                <a:gd name="T17" fmla="*/ 271 h 487"/>
                <a:gd name="T18" fmla="*/ 495 w 524"/>
                <a:gd name="T19" fmla="*/ 299 h 487"/>
                <a:gd name="T20" fmla="*/ 523 w 524"/>
                <a:gd name="T21" fmla="*/ 487 h 487"/>
                <a:gd name="T22" fmla="*/ 355 w 524"/>
                <a:gd name="T23" fmla="*/ 428 h 487"/>
                <a:gd name="T24" fmla="*/ 359 w 524"/>
                <a:gd name="T25" fmla="*/ 487 h 487"/>
                <a:gd name="T26" fmla="*/ 200 w 524"/>
                <a:gd name="T27" fmla="*/ 422 h 487"/>
                <a:gd name="T28" fmla="*/ 175 w 524"/>
                <a:gd name="T29" fmla="*/ 322 h 487"/>
                <a:gd name="T30" fmla="*/ 16 w 524"/>
                <a:gd name="T31" fmla="*/ 487 h 487"/>
                <a:gd name="T32" fmla="*/ 0 w 524"/>
                <a:gd name="T33" fmla="*/ 21 h 487"/>
                <a:gd name="T34" fmla="*/ 217 w 524"/>
                <a:gd name="T35" fmla="*/ 0 h 487"/>
                <a:gd name="T36" fmla="*/ 237 w 524"/>
                <a:gd name="T37" fmla="*/ 88 h 487"/>
                <a:gd name="T38" fmla="*/ 252 w 524"/>
                <a:gd name="T39" fmla="*/ 103 h 487"/>
                <a:gd name="T40" fmla="*/ 251 w 524"/>
                <a:gd name="T41" fmla="*/ 103 h 487"/>
                <a:gd name="T42" fmla="*/ 99 w 524"/>
                <a:gd name="T43" fmla="*/ 292 h 487"/>
                <a:gd name="T44" fmla="*/ 136 w 524"/>
                <a:gd name="T45" fmla="*/ 456 h 487"/>
                <a:gd name="T46" fmla="*/ 167 w 524"/>
                <a:gd name="T47" fmla="*/ 452 h 487"/>
                <a:gd name="T48" fmla="*/ 163 w 524"/>
                <a:gd name="T49" fmla="*/ 349 h 487"/>
                <a:gd name="T50" fmla="*/ 152 w 524"/>
                <a:gd name="T51" fmla="*/ 467 h 487"/>
                <a:gd name="T52" fmla="*/ 104 w 524"/>
                <a:gd name="T53" fmla="*/ 278 h 487"/>
                <a:gd name="T54" fmla="*/ 89 w 524"/>
                <a:gd name="T55" fmla="*/ 254 h 487"/>
                <a:gd name="T56" fmla="*/ 84 w 524"/>
                <a:gd name="T57" fmla="*/ 357 h 487"/>
                <a:gd name="T58" fmla="*/ 59 w 524"/>
                <a:gd name="T59" fmla="*/ 220 h 487"/>
                <a:gd name="T60" fmla="*/ 45 w 524"/>
                <a:gd name="T61" fmla="*/ 200 h 487"/>
                <a:gd name="T62" fmla="*/ 50 w 524"/>
                <a:gd name="T63" fmla="*/ 229 h 487"/>
                <a:gd name="T64" fmla="*/ 88 w 524"/>
                <a:gd name="T65" fmla="*/ 387 h 487"/>
                <a:gd name="T66" fmla="*/ 95 w 524"/>
                <a:gd name="T67" fmla="*/ 292 h 487"/>
                <a:gd name="T68" fmla="*/ 48 w 524"/>
                <a:gd name="T69" fmla="*/ 411 h 487"/>
                <a:gd name="T70" fmla="*/ 48 w 524"/>
                <a:gd name="T71" fmla="*/ 298 h 487"/>
                <a:gd name="T72" fmla="*/ 170 w 524"/>
                <a:gd name="T73" fmla="*/ 56 h 487"/>
                <a:gd name="T74" fmla="*/ 172 w 524"/>
                <a:gd name="T75" fmla="*/ 96 h 487"/>
                <a:gd name="T76" fmla="*/ 169 w 524"/>
                <a:gd name="T77" fmla="*/ 110 h 487"/>
                <a:gd name="T78" fmla="*/ 173 w 524"/>
                <a:gd name="T79" fmla="*/ 110 h 487"/>
                <a:gd name="T80" fmla="*/ 177 w 524"/>
                <a:gd name="T81" fmla="*/ 257 h 487"/>
                <a:gd name="T82" fmla="*/ 179 w 524"/>
                <a:gd name="T83" fmla="*/ 294 h 487"/>
                <a:gd name="T84" fmla="*/ 154 w 524"/>
                <a:gd name="T85" fmla="*/ 220 h 487"/>
                <a:gd name="T86" fmla="*/ 153 w 524"/>
                <a:gd name="T87" fmla="*/ 258 h 487"/>
                <a:gd name="T88" fmla="*/ 154 w 524"/>
                <a:gd name="T89" fmla="*/ 220 h 487"/>
                <a:gd name="T90" fmla="*/ 158 w 524"/>
                <a:gd name="T91" fmla="*/ 127 h 487"/>
                <a:gd name="T92" fmla="*/ 156 w 524"/>
                <a:gd name="T93" fmla="*/ 119 h 487"/>
                <a:gd name="T94" fmla="*/ 158 w 524"/>
                <a:gd name="T95" fmla="*/ 147 h 487"/>
                <a:gd name="T96" fmla="*/ 156 w 524"/>
                <a:gd name="T97" fmla="*/ 156 h 487"/>
                <a:gd name="T98" fmla="*/ 158 w 524"/>
                <a:gd name="T99" fmla="*/ 147 h 487"/>
                <a:gd name="T100" fmla="*/ 178 w 524"/>
                <a:gd name="T101" fmla="*/ 226 h 487"/>
                <a:gd name="T102" fmla="*/ 177 w 524"/>
                <a:gd name="T103" fmla="*/ 229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24" h="487">
                  <a:moveTo>
                    <a:pt x="251" y="103"/>
                  </a:moveTo>
                  <a:cubicBezTo>
                    <a:pt x="252" y="76"/>
                    <a:pt x="253" y="49"/>
                    <a:pt x="253" y="22"/>
                  </a:cubicBezTo>
                  <a:cubicBezTo>
                    <a:pt x="253" y="9"/>
                    <a:pt x="256" y="3"/>
                    <a:pt x="269" y="4"/>
                  </a:cubicBezTo>
                  <a:cubicBezTo>
                    <a:pt x="293" y="5"/>
                    <a:pt x="317" y="5"/>
                    <a:pt x="341" y="8"/>
                  </a:cubicBezTo>
                  <a:cubicBezTo>
                    <a:pt x="348" y="9"/>
                    <a:pt x="357" y="20"/>
                    <a:pt x="358" y="28"/>
                  </a:cubicBezTo>
                  <a:cubicBezTo>
                    <a:pt x="363" y="63"/>
                    <a:pt x="365" y="99"/>
                    <a:pt x="368" y="135"/>
                  </a:cubicBezTo>
                  <a:cubicBezTo>
                    <a:pt x="369" y="150"/>
                    <a:pt x="371" y="165"/>
                    <a:pt x="372" y="179"/>
                  </a:cubicBezTo>
                  <a:cubicBezTo>
                    <a:pt x="375" y="180"/>
                    <a:pt x="377" y="180"/>
                    <a:pt x="380" y="180"/>
                  </a:cubicBezTo>
                  <a:cubicBezTo>
                    <a:pt x="384" y="142"/>
                    <a:pt x="387" y="104"/>
                    <a:pt x="391" y="66"/>
                  </a:cubicBezTo>
                  <a:cubicBezTo>
                    <a:pt x="393" y="66"/>
                    <a:pt x="395" y="66"/>
                    <a:pt x="396" y="66"/>
                  </a:cubicBezTo>
                  <a:cubicBezTo>
                    <a:pt x="400" y="88"/>
                    <a:pt x="403" y="111"/>
                    <a:pt x="407" y="133"/>
                  </a:cubicBezTo>
                  <a:cubicBezTo>
                    <a:pt x="411" y="154"/>
                    <a:pt x="416" y="176"/>
                    <a:pt x="422" y="197"/>
                  </a:cubicBezTo>
                  <a:cubicBezTo>
                    <a:pt x="423" y="203"/>
                    <a:pt x="431" y="208"/>
                    <a:pt x="436" y="214"/>
                  </a:cubicBezTo>
                  <a:cubicBezTo>
                    <a:pt x="440" y="208"/>
                    <a:pt x="446" y="202"/>
                    <a:pt x="447" y="195"/>
                  </a:cubicBezTo>
                  <a:cubicBezTo>
                    <a:pt x="452" y="171"/>
                    <a:pt x="455" y="146"/>
                    <a:pt x="458" y="121"/>
                  </a:cubicBezTo>
                  <a:cubicBezTo>
                    <a:pt x="460" y="121"/>
                    <a:pt x="462" y="120"/>
                    <a:pt x="464" y="120"/>
                  </a:cubicBezTo>
                  <a:cubicBezTo>
                    <a:pt x="473" y="170"/>
                    <a:pt x="482" y="221"/>
                    <a:pt x="492" y="271"/>
                  </a:cubicBezTo>
                  <a:cubicBezTo>
                    <a:pt x="491" y="271"/>
                    <a:pt x="491" y="271"/>
                    <a:pt x="491" y="271"/>
                  </a:cubicBezTo>
                  <a:cubicBezTo>
                    <a:pt x="493" y="281"/>
                    <a:pt x="494" y="290"/>
                    <a:pt x="496" y="299"/>
                  </a:cubicBezTo>
                  <a:cubicBezTo>
                    <a:pt x="495" y="299"/>
                    <a:pt x="495" y="299"/>
                    <a:pt x="495" y="299"/>
                  </a:cubicBezTo>
                  <a:cubicBezTo>
                    <a:pt x="496" y="308"/>
                    <a:pt x="497" y="318"/>
                    <a:pt x="498" y="327"/>
                  </a:cubicBezTo>
                  <a:cubicBezTo>
                    <a:pt x="509" y="380"/>
                    <a:pt x="524" y="432"/>
                    <a:pt x="523" y="487"/>
                  </a:cubicBezTo>
                  <a:cubicBezTo>
                    <a:pt x="471" y="487"/>
                    <a:pt x="419" y="487"/>
                    <a:pt x="367" y="487"/>
                  </a:cubicBezTo>
                  <a:cubicBezTo>
                    <a:pt x="363" y="468"/>
                    <a:pt x="359" y="448"/>
                    <a:pt x="355" y="428"/>
                  </a:cubicBezTo>
                  <a:cubicBezTo>
                    <a:pt x="353" y="428"/>
                    <a:pt x="351" y="429"/>
                    <a:pt x="349" y="429"/>
                  </a:cubicBezTo>
                  <a:cubicBezTo>
                    <a:pt x="353" y="449"/>
                    <a:pt x="356" y="468"/>
                    <a:pt x="359" y="487"/>
                  </a:cubicBezTo>
                  <a:cubicBezTo>
                    <a:pt x="311" y="487"/>
                    <a:pt x="263" y="487"/>
                    <a:pt x="215" y="487"/>
                  </a:cubicBezTo>
                  <a:cubicBezTo>
                    <a:pt x="210" y="465"/>
                    <a:pt x="204" y="444"/>
                    <a:pt x="200" y="422"/>
                  </a:cubicBezTo>
                  <a:cubicBezTo>
                    <a:pt x="193" y="388"/>
                    <a:pt x="187" y="355"/>
                    <a:pt x="181" y="321"/>
                  </a:cubicBezTo>
                  <a:cubicBezTo>
                    <a:pt x="179" y="321"/>
                    <a:pt x="177" y="322"/>
                    <a:pt x="175" y="322"/>
                  </a:cubicBezTo>
                  <a:cubicBezTo>
                    <a:pt x="186" y="377"/>
                    <a:pt x="197" y="432"/>
                    <a:pt x="207" y="487"/>
                  </a:cubicBezTo>
                  <a:cubicBezTo>
                    <a:pt x="143" y="487"/>
                    <a:pt x="79" y="487"/>
                    <a:pt x="16" y="487"/>
                  </a:cubicBezTo>
                  <a:cubicBezTo>
                    <a:pt x="14" y="439"/>
                    <a:pt x="12" y="390"/>
                    <a:pt x="11" y="342"/>
                  </a:cubicBezTo>
                  <a:cubicBezTo>
                    <a:pt x="7" y="235"/>
                    <a:pt x="3" y="128"/>
                    <a:pt x="0" y="21"/>
                  </a:cubicBezTo>
                  <a:cubicBezTo>
                    <a:pt x="0" y="15"/>
                    <a:pt x="9" y="4"/>
                    <a:pt x="14" y="4"/>
                  </a:cubicBezTo>
                  <a:cubicBezTo>
                    <a:pt x="82" y="2"/>
                    <a:pt x="149" y="1"/>
                    <a:pt x="217" y="0"/>
                  </a:cubicBezTo>
                  <a:cubicBezTo>
                    <a:pt x="222" y="0"/>
                    <a:pt x="230" y="9"/>
                    <a:pt x="231" y="15"/>
                  </a:cubicBezTo>
                  <a:cubicBezTo>
                    <a:pt x="234" y="37"/>
                    <a:pt x="235" y="60"/>
                    <a:pt x="237" y="88"/>
                  </a:cubicBezTo>
                  <a:cubicBezTo>
                    <a:pt x="240" y="72"/>
                    <a:pt x="242" y="62"/>
                    <a:pt x="245" y="47"/>
                  </a:cubicBezTo>
                  <a:cubicBezTo>
                    <a:pt x="247" y="69"/>
                    <a:pt x="249" y="86"/>
                    <a:pt x="252" y="103"/>
                  </a:cubicBezTo>
                  <a:cubicBezTo>
                    <a:pt x="252" y="104"/>
                    <a:pt x="252" y="104"/>
                    <a:pt x="253" y="105"/>
                  </a:cubicBezTo>
                  <a:cubicBezTo>
                    <a:pt x="252" y="104"/>
                    <a:pt x="252" y="104"/>
                    <a:pt x="251" y="103"/>
                  </a:cubicBezTo>
                  <a:close/>
                  <a:moveTo>
                    <a:pt x="95" y="292"/>
                  </a:moveTo>
                  <a:cubicBezTo>
                    <a:pt x="96" y="292"/>
                    <a:pt x="98" y="292"/>
                    <a:pt x="99" y="292"/>
                  </a:cubicBezTo>
                  <a:cubicBezTo>
                    <a:pt x="106" y="327"/>
                    <a:pt x="112" y="362"/>
                    <a:pt x="119" y="396"/>
                  </a:cubicBezTo>
                  <a:cubicBezTo>
                    <a:pt x="124" y="416"/>
                    <a:pt x="128" y="437"/>
                    <a:pt x="136" y="456"/>
                  </a:cubicBezTo>
                  <a:cubicBezTo>
                    <a:pt x="139" y="465"/>
                    <a:pt x="148" y="471"/>
                    <a:pt x="155" y="479"/>
                  </a:cubicBezTo>
                  <a:cubicBezTo>
                    <a:pt x="159" y="470"/>
                    <a:pt x="163" y="461"/>
                    <a:pt x="167" y="452"/>
                  </a:cubicBezTo>
                  <a:cubicBezTo>
                    <a:pt x="168" y="449"/>
                    <a:pt x="167" y="444"/>
                    <a:pt x="167" y="440"/>
                  </a:cubicBezTo>
                  <a:cubicBezTo>
                    <a:pt x="166" y="410"/>
                    <a:pt x="165" y="379"/>
                    <a:pt x="163" y="349"/>
                  </a:cubicBezTo>
                  <a:cubicBezTo>
                    <a:pt x="161" y="329"/>
                    <a:pt x="159" y="309"/>
                    <a:pt x="157" y="284"/>
                  </a:cubicBezTo>
                  <a:cubicBezTo>
                    <a:pt x="150" y="348"/>
                    <a:pt x="166" y="408"/>
                    <a:pt x="152" y="467"/>
                  </a:cubicBezTo>
                  <a:cubicBezTo>
                    <a:pt x="144" y="457"/>
                    <a:pt x="139" y="447"/>
                    <a:pt x="136" y="437"/>
                  </a:cubicBezTo>
                  <a:cubicBezTo>
                    <a:pt x="125" y="384"/>
                    <a:pt x="115" y="331"/>
                    <a:pt x="104" y="278"/>
                  </a:cubicBezTo>
                  <a:cubicBezTo>
                    <a:pt x="102" y="270"/>
                    <a:pt x="98" y="262"/>
                    <a:pt x="96" y="253"/>
                  </a:cubicBezTo>
                  <a:cubicBezTo>
                    <a:pt x="94" y="254"/>
                    <a:pt x="91" y="254"/>
                    <a:pt x="89" y="254"/>
                  </a:cubicBezTo>
                  <a:cubicBezTo>
                    <a:pt x="89" y="288"/>
                    <a:pt x="89" y="322"/>
                    <a:pt x="89" y="356"/>
                  </a:cubicBezTo>
                  <a:cubicBezTo>
                    <a:pt x="87" y="356"/>
                    <a:pt x="86" y="357"/>
                    <a:pt x="84" y="357"/>
                  </a:cubicBezTo>
                  <a:cubicBezTo>
                    <a:pt x="82" y="349"/>
                    <a:pt x="81" y="341"/>
                    <a:pt x="79" y="334"/>
                  </a:cubicBezTo>
                  <a:cubicBezTo>
                    <a:pt x="73" y="296"/>
                    <a:pt x="67" y="257"/>
                    <a:pt x="59" y="220"/>
                  </a:cubicBezTo>
                  <a:cubicBezTo>
                    <a:pt x="58" y="212"/>
                    <a:pt x="53" y="205"/>
                    <a:pt x="50" y="198"/>
                  </a:cubicBezTo>
                  <a:cubicBezTo>
                    <a:pt x="49" y="199"/>
                    <a:pt x="47" y="200"/>
                    <a:pt x="45" y="200"/>
                  </a:cubicBezTo>
                  <a:cubicBezTo>
                    <a:pt x="45" y="217"/>
                    <a:pt x="45" y="234"/>
                    <a:pt x="45" y="255"/>
                  </a:cubicBezTo>
                  <a:cubicBezTo>
                    <a:pt x="47" y="243"/>
                    <a:pt x="48" y="236"/>
                    <a:pt x="50" y="229"/>
                  </a:cubicBezTo>
                  <a:cubicBezTo>
                    <a:pt x="62" y="275"/>
                    <a:pt x="70" y="320"/>
                    <a:pt x="79" y="365"/>
                  </a:cubicBezTo>
                  <a:cubicBezTo>
                    <a:pt x="80" y="372"/>
                    <a:pt x="85" y="379"/>
                    <a:pt x="88" y="387"/>
                  </a:cubicBezTo>
                  <a:cubicBezTo>
                    <a:pt x="90" y="386"/>
                    <a:pt x="92" y="386"/>
                    <a:pt x="95" y="385"/>
                  </a:cubicBezTo>
                  <a:cubicBezTo>
                    <a:pt x="95" y="354"/>
                    <a:pt x="95" y="323"/>
                    <a:pt x="95" y="292"/>
                  </a:cubicBezTo>
                  <a:close/>
                  <a:moveTo>
                    <a:pt x="48" y="298"/>
                  </a:moveTo>
                  <a:cubicBezTo>
                    <a:pt x="48" y="322"/>
                    <a:pt x="48" y="366"/>
                    <a:pt x="48" y="411"/>
                  </a:cubicBezTo>
                  <a:cubicBezTo>
                    <a:pt x="51" y="411"/>
                    <a:pt x="54" y="411"/>
                    <a:pt x="57" y="410"/>
                  </a:cubicBezTo>
                  <a:cubicBezTo>
                    <a:pt x="54" y="366"/>
                    <a:pt x="50" y="321"/>
                    <a:pt x="48" y="298"/>
                  </a:cubicBezTo>
                  <a:close/>
                  <a:moveTo>
                    <a:pt x="172" y="96"/>
                  </a:moveTo>
                  <a:cubicBezTo>
                    <a:pt x="171" y="80"/>
                    <a:pt x="170" y="68"/>
                    <a:pt x="170" y="56"/>
                  </a:cubicBezTo>
                  <a:cubicBezTo>
                    <a:pt x="167" y="57"/>
                    <a:pt x="165" y="57"/>
                    <a:pt x="162" y="57"/>
                  </a:cubicBezTo>
                  <a:cubicBezTo>
                    <a:pt x="162" y="69"/>
                    <a:pt x="151" y="83"/>
                    <a:pt x="172" y="96"/>
                  </a:cubicBezTo>
                  <a:close/>
                  <a:moveTo>
                    <a:pt x="173" y="110"/>
                  </a:moveTo>
                  <a:cubicBezTo>
                    <a:pt x="172" y="110"/>
                    <a:pt x="171" y="110"/>
                    <a:pt x="169" y="110"/>
                  </a:cubicBezTo>
                  <a:cubicBezTo>
                    <a:pt x="171" y="125"/>
                    <a:pt x="172" y="139"/>
                    <a:pt x="173" y="158"/>
                  </a:cubicBezTo>
                  <a:cubicBezTo>
                    <a:pt x="173" y="139"/>
                    <a:pt x="173" y="124"/>
                    <a:pt x="173" y="110"/>
                  </a:cubicBezTo>
                  <a:close/>
                  <a:moveTo>
                    <a:pt x="179" y="257"/>
                  </a:moveTo>
                  <a:cubicBezTo>
                    <a:pt x="178" y="257"/>
                    <a:pt x="177" y="257"/>
                    <a:pt x="177" y="257"/>
                  </a:cubicBezTo>
                  <a:cubicBezTo>
                    <a:pt x="177" y="269"/>
                    <a:pt x="177" y="282"/>
                    <a:pt x="177" y="294"/>
                  </a:cubicBezTo>
                  <a:cubicBezTo>
                    <a:pt x="177" y="294"/>
                    <a:pt x="178" y="294"/>
                    <a:pt x="179" y="294"/>
                  </a:cubicBezTo>
                  <a:cubicBezTo>
                    <a:pt x="179" y="282"/>
                    <a:pt x="179" y="270"/>
                    <a:pt x="179" y="257"/>
                  </a:cubicBezTo>
                  <a:close/>
                  <a:moveTo>
                    <a:pt x="154" y="220"/>
                  </a:moveTo>
                  <a:cubicBezTo>
                    <a:pt x="154" y="220"/>
                    <a:pt x="154" y="220"/>
                    <a:pt x="153" y="220"/>
                  </a:cubicBezTo>
                  <a:cubicBezTo>
                    <a:pt x="153" y="233"/>
                    <a:pt x="153" y="245"/>
                    <a:pt x="153" y="258"/>
                  </a:cubicBezTo>
                  <a:cubicBezTo>
                    <a:pt x="154" y="258"/>
                    <a:pt x="154" y="258"/>
                    <a:pt x="154" y="258"/>
                  </a:cubicBezTo>
                  <a:cubicBezTo>
                    <a:pt x="154" y="245"/>
                    <a:pt x="154" y="233"/>
                    <a:pt x="154" y="220"/>
                  </a:cubicBezTo>
                  <a:close/>
                  <a:moveTo>
                    <a:pt x="156" y="127"/>
                  </a:moveTo>
                  <a:cubicBezTo>
                    <a:pt x="157" y="127"/>
                    <a:pt x="158" y="127"/>
                    <a:pt x="158" y="127"/>
                  </a:cubicBezTo>
                  <a:cubicBezTo>
                    <a:pt x="158" y="125"/>
                    <a:pt x="158" y="122"/>
                    <a:pt x="158" y="119"/>
                  </a:cubicBezTo>
                  <a:cubicBezTo>
                    <a:pt x="158" y="119"/>
                    <a:pt x="157" y="119"/>
                    <a:pt x="156" y="119"/>
                  </a:cubicBezTo>
                  <a:cubicBezTo>
                    <a:pt x="156" y="121"/>
                    <a:pt x="156" y="124"/>
                    <a:pt x="156" y="127"/>
                  </a:cubicBezTo>
                  <a:close/>
                  <a:moveTo>
                    <a:pt x="158" y="147"/>
                  </a:moveTo>
                  <a:cubicBezTo>
                    <a:pt x="157" y="147"/>
                    <a:pt x="157" y="147"/>
                    <a:pt x="156" y="148"/>
                  </a:cubicBezTo>
                  <a:cubicBezTo>
                    <a:pt x="156" y="150"/>
                    <a:pt x="156" y="153"/>
                    <a:pt x="156" y="156"/>
                  </a:cubicBezTo>
                  <a:cubicBezTo>
                    <a:pt x="157" y="156"/>
                    <a:pt x="158" y="155"/>
                    <a:pt x="158" y="155"/>
                  </a:cubicBezTo>
                  <a:cubicBezTo>
                    <a:pt x="158" y="153"/>
                    <a:pt x="158" y="150"/>
                    <a:pt x="158" y="147"/>
                  </a:cubicBezTo>
                  <a:close/>
                  <a:moveTo>
                    <a:pt x="178" y="228"/>
                  </a:moveTo>
                  <a:cubicBezTo>
                    <a:pt x="178" y="227"/>
                    <a:pt x="178" y="227"/>
                    <a:pt x="178" y="226"/>
                  </a:cubicBezTo>
                  <a:cubicBezTo>
                    <a:pt x="178" y="227"/>
                    <a:pt x="177" y="227"/>
                    <a:pt x="177" y="228"/>
                  </a:cubicBezTo>
                  <a:cubicBezTo>
                    <a:pt x="176" y="228"/>
                    <a:pt x="177" y="229"/>
                    <a:pt x="177" y="229"/>
                  </a:cubicBezTo>
                  <a:cubicBezTo>
                    <a:pt x="178" y="229"/>
                    <a:pt x="178" y="228"/>
                    <a:pt x="178" y="228"/>
                  </a:cubicBezTo>
                  <a:close/>
                </a:path>
              </a:pathLst>
            </a:custGeom>
            <a:solidFill>
              <a:srgbClr val="838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7" name="Freeform 7"/>
            <p:cNvSpPr>
              <a:spLocks noEditPoints="1"/>
            </p:cNvSpPr>
            <p:nvPr/>
          </p:nvSpPr>
          <p:spPr bwMode="auto">
            <a:xfrm>
              <a:off x="-6095" y="9477"/>
              <a:ext cx="935" cy="1445"/>
            </a:xfrm>
            <a:custGeom>
              <a:avLst/>
              <a:gdLst>
                <a:gd name="T0" fmla="*/ 42 w 298"/>
                <a:gd name="T1" fmla="*/ 460 h 460"/>
                <a:gd name="T2" fmla="*/ 28 w 298"/>
                <a:gd name="T3" fmla="*/ 265 h 460"/>
                <a:gd name="T4" fmla="*/ 10 w 298"/>
                <a:gd name="T5" fmla="*/ 213 h 460"/>
                <a:gd name="T6" fmla="*/ 0 w 298"/>
                <a:gd name="T7" fmla="*/ 183 h 460"/>
                <a:gd name="T8" fmla="*/ 28 w 298"/>
                <a:gd name="T9" fmla="*/ 180 h 460"/>
                <a:gd name="T10" fmla="*/ 50 w 298"/>
                <a:gd name="T11" fmla="*/ 310 h 460"/>
                <a:gd name="T12" fmla="*/ 56 w 298"/>
                <a:gd name="T13" fmla="*/ 310 h 460"/>
                <a:gd name="T14" fmla="*/ 44 w 298"/>
                <a:gd name="T15" fmla="*/ 205 h 460"/>
                <a:gd name="T16" fmla="*/ 40 w 298"/>
                <a:gd name="T17" fmla="*/ 186 h 460"/>
                <a:gd name="T18" fmla="*/ 42 w 298"/>
                <a:gd name="T19" fmla="*/ 35 h 460"/>
                <a:gd name="T20" fmla="*/ 61 w 298"/>
                <a:gd name="T21" fmla="*/ 12 h 460"/>
                <a:gd name="T22" fmla="*/ 205 w 298"/>
                <a:gd name="T23" fmla="*/ 4 h 460"/>
                <a:gd name="T24" fmla="*/ 225 w 298"/>
                <a:gd name="T25" fmla="*/ 21 h 460"/>
                <a:gd name="T26" fmla="*/ 234 w 298"/>
                <a:gd name="T27" fmla="*/ 71 h 460"/>
                <a:gd name="T28" fmla="*/ 234 w 298"/>
                <a:gd name="T29" fmla="*/ 8 h 460"/>
                <a:gd name="T30" fmla="*/ 241 w 298"/>
                <a:gd name="T31" fmla="*/ 7 h 460"/>
                <a:gd name="T32" fmla="*/ 246 w 298"/>
                <a:gd name="T33" fmla="*/ 87 h 460"/>
                <a:gd name="T34" fmla="*/ 249 w 298"/>
                <a:gd name="T35" fmla="*/ 87 h 460"/>
                <a:gd name="T36" fmla="*/ 254 w 298"/>
                <a:gd name="T37" fmla="*/ 23 h 460"/>
                <a:gd name="T38" fmla="*/ 278 w 298"/>
                <a:gd name="T39" fmla="*/ 1 h 460"/>
                <a:gd name="T40" fmla="*/ 298 w 298"/>
                <a:gd name="T41" fmla="*/ 23 h 460"/>
                <a:gd name="T42" fmla="*/ 297 w 298"/>
                <a:gd name="T43" fmla="*/ 364 h 460"/>
                <a:gd name="T44" fmla="*/ 298 w 298"/>
                <a:gd name="T45" fmla="*/ 460 h 460"/>
                <a:gd name="T46" fmla="*/ 166 w 298"/>
                <a:gd name="T47" fmla="*/ 460 h 460"/>
                <a:gd name="T48" fmla="*/ 150 w 298"/>
                <a:gd name="T49" fmla="*/ 364 h 460"/>
                <a:gd name="T50" fmla="*/ 146 w 298"/>
                <a:gd name="T51" fmla="*/ 364 h 460"/>
                <a:gd name="T52" fmla="*/ 158 w 298"/>
                <a:gd name="T53" fmla="*/ 460 h 460"/>
                <a:gd name="T54" fmla="*/ 42 w 298"/>
                <a:gd name="T55" fmla="*/ 460 h 460"/>
                <a:gd name="T56" fmla="*/ 149 w 298"/>
                <a:gd name="T57" fmla="*/ 181 h 460"/>
                <a:gd name="T58" fmla="*/ 147 w 298"/>
                <a:gd name="T59" fmla="*/ 181 h 460"/>
                <a:gd name="T60" fmla="*/ 147 w 298"/>
                <a:gd name="T61" fmla="*/ 231 h 460"/>
                <a:gd name="T62" fmla="*/ 149 w 298"/>
                <a:gd name="T63" fmla="*/ 231 h 460"/>
                <a:gd name="T64" fmla="*/ 149 w 298"/>
                <a:gd name="T65" fmla="*/ 181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8" h="460">
                  <a:moveTo>
                    <a:pt x="42" y="460"/>
                  </a:moveTo>
                  <a:cubicBezTo>
                    <a:pt x="38" y="395"/>
                    <a:pt x="34" y="330"/>
                    <a:pt x="28" y="265"/>
                  </a:cubicBezTo>
                  <a:cubicBezTo>
                    <a:pt x="27" y="247"/>
                    <a:pt x="16" y="231"/>
                    <a:pt x="10" y="213"/>
                  </a:cubicBezTo>
                  <a:cubicBezTo>
                    <a:pt x="6" y="203"/>
                    <a:pt x="3" y="192"/>
                    <a:pt x="0" y="183"/>
                  </a:cubicBezTo>
                  <a:cubicBezTo>
                    <a:pt x="11" y="181"/>
                    <a:pt x="19" y="180"/>
                    <a:pt x="28" y="180"/>
                  </a:cubicBezTo>
                  <a:cubicBezTo>
                    <a:pt x="35" y="222"/>
                    <a:pt x="43" y="266"/>
                    <a:pt x="50" y="310"/>
                  </a:cubicBezTo>
                  <a:cubicBezTo>
                    <a:pt x="52" y="310"/>
                    <a:pt x="54" y="310"/>
                    <a:pt x="56" y="310"/>
                  </a:cubicBezTo>
                  <a:cubicBezTo>
                    <a:pt x="52" y="275"/>
                    <a:pt x="48" y="240"/>
                    <a:pt x="44" y="205"/>
                  </a:cubicBezTo>
                  <a:cubicBezTo>
                    <a:pt x="43" y="199"/>
                    <a:pt x="40" y="193"/>
                    <a:pt x="40" y="186"/>
                  </a:cubicBezTo>
                  <a:cubicBezTo>
                    <a:pt x="40" y="136"/>
                    <a:pt x="42" y="85"/>
                    <a:pt x="42" y="35"/>
                  </a:cubicBezTo>
                  <a:cubicBezTo>
                    <a:pt x="42" y="21"/>
                    <a:pt x="44" y="12"/>
                    <a:pt x="61" y="12"/>
                  </a:cubicBezTo>
                  <a:cubicBezTo>
                    <a:pt x="109" y="10"/>
                    <a:pt x="157" y="7"/>
                    <a:pt x="205" y="4"/>
                  </a:cubicBezTo>
                  <a:cubicBezTo>
                    <a:pt x="220" y="2"/>
                    <a:pt x="225" y="6"/>
                    <a:pt x="225" y="21"/>
                  </a:cubicBezTo>
                  <a:cubicBezTo>
                    <a:pt x="225" y="38"/>
                    <a:pt x="228" y="54"/>
                    <a:pt x="234" y="71"/>
                  </a:cubicBezTo>
                  <a:cubicBezTo>
                    <a:pt x="234" y="50"/>
                    <a:pt x="234" y="29"/>
                    <a:pt x="234" y="8"/>
                  </a:cubicBezTo>
                  <a:cubicBezTo>
                    <a:pt x="236" y="8"/>
                    <a:pt x="239" y="7"/>
                    <a:pt x="241" y="7"/>
                  </a:cubicBezTo>
                  <a:cubicBezTo>
                    <a:pt x="243" y="34"/>
                    <a:pt x="244" y="61"/>
                    <a:pt x="246" y="87"/>
                  </a:cubicBezTo>
                  <a:cubicBezTo>
                    <a:pt x="247" y="87"/>
                    <a:pt x="248" y="87"/>
                    <a:pt x="249" y="87"/>
                  </a:cubicBezTo>
                  <a:cubicBezTo>
                    <a:pt x="251" y="66"/>
                    <a:pt x="254" y="44"/>
                    <a:pt x="254" y="23"/>
                  </a:cubicBezTo>
                  <a:cubicBezTo>
                    <a:pt x="253" y="4"/>
                    <a:pt x="262" y="1"/>
                    <a:pt x="278" y="1"/>
                  </a:cubicBezTo>
                  <a:cubicBezTo>
                    <a:pt x="294" y="0"/>
                    <a:pt x="298" y="8"/>
                    <a:pt x="298" y="23"/>
                  </a:cubicBezTo>
                  <a:cubicBezTo>
                    <a:pt x="297" y="136"/>
                    <a:pt x="297" y="250"/>
                    <a:pt x="297" y="364"/>
                  </a:cubicBezTo>
                  <a:cubicBezTo>
                    <a:pt x="296" y="396"/>
                    <a:pt x="297" y="428"/>
                    <a:pt x="298" y="460"/>
                  </a:cubicBezTo>
                  <a:cubicBezTo>
                    <a:pt x="254" y="460"/>
                    <a:pt x="210" y="460"/>
                    <a:pt x="166" y="460"/>
                  </a:cubicBezTo>
                  <a:cubicBezTo>
                    <a:pt x="160" y="428"/>
                    <a:pt x="155" y="396"/>
                    <a:pt x="150" y="364"/>
                  </a:cubicBezTo>
                  <a:cubicBezTo>
                    <a:pt x="148" y="364"/>
                    <a:pt x="147" y="364"/>
                    <a:pt x="146" y="364"/>
                  </a:cubicBezTo>
                  <a:cubicBezTo>
                    <a:pt x="150" y="396"/>
                    <a:pt x="154" y="428"/>
                    <a:pt x="158" y="460"/>
                  </a:cubicBezTo>
                  <a:cubicBezTo>
                    <a:pt x="119" y="460"/>
                    <a:pt x="81" y="460"/>
                    <a:pt x="42" y="460"/>
                  </a:cubicBezTo>
                  <a:close/>
                  <a:moveTo>
                    <a:pt x="149" y="181"/>
                  </a:moveTo>
                  <a:cubicBezTo>
                    <a:pt x="148" y="181"/>
                    <a:pt x="148" y="181"/>
                    <a:pt x="147" y="181"/>
                  </a:cubicBezTo>
                  <a:cubicBezTo>
                    <a:pt x="147" y="198"/>
                    <a:pt x="147" y="214"/>
                    <a:pt x="147" y="231"/>
                  </a:cubicBezTo>
                  <a:cubicBezTo>
                    <a:pt x="148" y="231"/>
                    <a:pt x="148" y="231"/>
                    <a:pt x="149" y="231"/>
                  </a:cubicBezTo>
                  <a:cubicBezTo>
                    <a:pt x="149" y="214"/>
                    <a:pt x="149" y="198"/>
                    <a:pt x="149" y="181"/>
                  </a:cubicBezTo>
                  <a:close/>
                </a:path>
              </a:pathLst>
            </a:custGeom>
            <a:solidFill>
              <a:srgbClr val="9A9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8" name="Freeform 8"/>
            <p:cNvSpPr>
              <a:spLocks noEditPoints="1"/>
            </p:cNvSpPr>
            <p:nvPr/>
          </p:nvSpPr>
          <p:spPr bwMode="auto">
            <a:xfrm>
              <a:off x="-7018" y="9509"/>
              <a:ext cx="800" cy="1413"/>
            </a:xfrm>
            <a:custGeom>
              <a:avLst/>
              <a:gdLst>
                <a:gd name="T0" fmla="*/ 1 w 255"/>
                <a:gd name="T1" fmla="*/ 319 h 450"/>
                <a:gd name="T2" fmla="*/ 7 w 255"/>
                <a:gd name="T3" fmla="*/ 9 h 450"/>
                <a:gd name="T4" fmla="*/ 27 w 255"/>
                <a:gd name="T5" fmla="*/ 113 h 450"/>
                <a:gd name="T6" fmla="*/ 37 w 255"/>
                <a:gd name="T7" fmla="*/ 8 h 450"/>
                <a:gd name="T8" fmla="*/ 80 w 255"/>
                <a:gd name="T9" fmla="*/ 59 h 450"/>
                <a:gd name="T10" fmla="*/ 86 w 255"/>
                <a:gd name="T11" fmla="*/ 16 h 450"/>
                <a:gd name="T12" fmla="*/ 93 w 255"/>
                <a:gd name="T13" fmla="*/ 78 h 450"/>
                <a:gd name="T14" fmla="*/ 114 w 255"/>
                <a:gd name="T15" fmla="*/ 7 h 450"/>
                <a:gd name="T16" fmla="*/ 249 w 255"/>
                <a:gd name="T17" fmla="*/ 24 h 450"/>
                <a:gd name="T18" fmla="*/ 240 w 255"/>
                <a:gd name="T19" fmla="*/ 450 h 450"/>
                <a:gd name="T20" fmla="*/ 176 w 255"/>
                <a:gd name="T21" fmla="*/ 316 h 450"/>
                <a:gd name="T22" fmla="*/ 160 w 255"/>
                <a:gd name="T23" fmla="*/ 296 h 450"/>
                <a:gd name="T24" fmla="*/ 155 w 255"/>
                <a:gd name="T25" fmla="*/ 340 h 450"/>
                <a:gd name="T26" fmla="*/ 169 w 255"/>
                <a:gd name="T27" fmla="*/ 317 h 450"/>
                <a:gd name="T28" fmla="*/ 12 w 255"/>
                <a:gd name="T29" fmla="*/ 450 h 450"/>
                <a:gd name="T30" fmla="*/ 85 w 255"/>
                <a:gd name="T31" fmla="*/ 205 h 450"/>
                <a:gd name="T32" fmla="*/ 83 w 255"/>
                <a:gd name="T33" fmla="*/ 208 h 450"/>
                <a:gd name="T34" fmla="*/ 76 w 255"/>
                <a:gd name="T35" fmla="*/ 234 h 450"/>
                <a:gd name="T36" fmla="*/ 77 w 255"/>
                <a:gd name="T37" fmla="*/ 226 h 450"/>
                <a:gd name="T38" fmla="*/ 104 w 255"/>
                <a:gd name="T39" fmla="*/ 162 h 450"/>
                <a:gd name="T40" fmla="*/ 97 w 255"/>
                <a:gd name="T41" fmla="*/ 177 h 450"/>
                <a:gd name="T42" fmla="*/ 108 w 255"/>
                <a:gd name="T43" fmla="*/ 154 h 450"/>
                <a:gd name="T44" fmla="*/ 124 w 255"/>
                <a:gd name="T45" fmla="*/ 388 h 450"/>
                <a:gd name="T46" fmla="*/ 150 w 255"/>
                <a:gd name="T47" fmla="*/ 426 h 450"/>
                <a:gd name="T48" fmla="*/ 151 w 255"/>
                <a:gd name="T49" fmla="*/ 357 h 450"/>
                <a:gd name="T50" fmla="*/ 135 w 255"/>
                <a:gd name="T51" fmla="*/ 413 h 450"/>
                <a:gd name="T52" fmla="*/ 128 w 255"/>
                <a:gd name="T53" fmla="*/ 175 h 450"/>
                <a:gd name="T54" fmla="*/ 117 w 255"/>
                <a:gd name="T55" fmla="*/ 138 h 450"/>
                <a:gd name="T56" fmla="*/ 104 w 255"/>
                <a:gd name="T57" fmla="*/ 162 h 450"/>
                <a:gd name="T58" fmla="*/ 62 w 255"/>
                <a:gd name="T59" fmla="*/ 412 h 450"/>
                <a:gd name="T60" fmla="*/ 61 w 255"/>
                <a:gd name="T61" fmla="*/ 312 h 450"/>
                <a:gd name="T62" fmla="*/ 51 w 255"/>
                <a:gd name="T63" fmla="*/ 348 h 450"/>
                <a:gd name="T64" fmla="*/ 28 w 255"/>
                <a:gd name="T65" fmla="*/ 152 h 450"/>
                <a:gd name="T66" fmla="*/ 29 w 255"/>
                <a:gd name="T67" fmla="*/ 137 h 450"/>
                <a:gd name="T68" fmla="*/ 28 w 255"/>
                <a:gd name="T69" fmla="*/ 152 h 450"/>
                <a:gd name="T70" fmla="*/ 32 w 255"/>
                <a:gd name="T71" fmla="*/ 217 h 450"/>
                <a:gd name="T72" fmla="*/ 29 w 255"/>
                <a:gd name="T73" fmla="*/ 207 h 450"/>
                <a:gd name="T74" fmla="*/ 29 w 255"/>
                <a:gd name="T75" fmla="*/ 249 h 450"/>
                <a:gd name="T76" fmla="*/ 31 w 255"/>
                <a:gd name="T77" fmla="*/ 251 h 450"/>
                <a:gd name="T78" fmla="*/ 29 w 255"/>
                <a:gd name="T79" fmla="*/ 249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5" h="450">
                  <a:moveTo>
                    <a:pt x="12" y="450"/>
                  </a:moveTo>
                  <a:cubicBezTo>
                    <a:pt x="8" y="407"/>
                    <a:pt x="2" y="363"/>
                    <a:pt x="1" y="319"/>
                  </a:cubicBezTo>
                  <a:cubicBezTo>
                    <a:pt x="0" y="221"/>
                    <a:pt x="1" y="122"/>
                    <a:pt x="1" y="24"/>
                  </a:cubicBezTo>
                  <a:cubicBezTo>
                    <a:pt x="1" y="19"/>
                    <a:pt x="5" y="14"/>
                    <a:pt x="7" y="9"/>
                  </a:cubicBezTo>
                  <a:cubicBezTo>
                    <a:pt x="11" y="13"/>
                    <a:pt x="17" y="18"/>
                    <a:pt x="18" y="22"/>
                  </a:cubicBezTo>
                  <a:cubicBezTo>
                    <a:pt x="21" y="53"/>
                    <a:pt x="23" y="83"/>
                    <a:pt x="27" y="113"/>
                  </a:cubicBezTo>
                  <a:cubicBezTo>
                    <a:pt x="27" y="84"/>
                    <a:pt x="28" y="55"/>
                    <a:pt x="27" y="26"/>
                  </a:cubicBezTo>
                  <a:cubicBezTo>
                    <a:pt x="27" y="17"/>
                    <a:pt x="24" y="7"/>
                    <a:pt x="37" y="8"/>
                  </a:cubicBezTo>
                  <a:cubicBezTo>
                    <a:pt x="50" y="8"/>
                    <a:pt x="67" y="0"/>
                    <a:pt x="71" y="22"/>
                  </a:cubicBezTo>
                  <a:cubicBezTo>
                    <a:pt x="73" y="34"/>
                    <a:pt x="74" y="47"/>
                    <a:pt x="80" y="59"/>
                  </a:cubicBezTo>
                  <a:cubicBezTo>
                    <a:pt x="81" y="45"/>
                    <a:pt x="82" y="31"/>
                    <a:pt x="83" y="16"/>
                  </a:cubicBezTo>
                  <a:cubicBezTo>
                    <a:pt x="84" y="16"/>
                    <a:pt x="85" y="16"/>
                    <a:pt x="86" y="16"/>
                  </a:cubicBezTo>
                  <a:cubicBezTo>
                    <a:pt x="86" y="37"/>
                    <a:pt x="86" y="57"/>
                    <a:pt x="86" y="77"/>
                  </a:cubicBezTo>
                  <a:cubicBezTo>
                    <a:pt x="88" y="77"/>
                    <a:pt x="91" y="77"/>
                    <a:pt x="93" y="78"/>
                  </a:cubicBezTo>
                  <a:cubicBezTo>
                    <a:pt x="94" y="60"/>
                    <a:pt x="97" y="42"/>
                    <a:pt x="97" y="24"/>
                  </a:cubicBezTo>
                  <a:cubicBezTo>
                    <a:pt x="97" y="12"/>
                    <a:pt x="102" y="8"/>
                    <a:pt x="114" y="7"/>
                  </a:cubicBezTo>
                  <a:cubicBezTo>
                    <a:pt x="155" y="7"/>
                    <a:pt x="196" y="6"/>
                    <a:pt x="237" y="5"/>
                  </a:cubicBezTo>
                  <a:cubicBezTo>
                    <a:pt x="251" y="5"/>
                    <a:pt x="249" y="15"/>
                    <a:pt x="249" y="24"/>
                  </a:cubicBezTo>
                  <a:cubicBezTo>
                    <a:pt x="247" y="159"/>
                    <a:pt x="255" y="295"/>
                    <a:pt x="239" y="430"/>
                  </a:cubicBezTo>
                  <a:cubicBezTo>
                    <a:pt x="238" y="437"/>
                    <a:pt x="240" y="444"/>
                    <a:pt x="240" y="450"/>
                  </a:cubicBezTo>
                  <a:cubicBezTo>
                    <a:pt x="224" y="450"/>
                    <a:pt x="208" y="450"/>
                    <a:pt x="192" y="450"/>
                  </a:cubicBezTo>
                  <a:cubicBezTo>
                    <a:pt x="187" y="405"/>
                    <a:pt x="182" y="360"/>
                    <a:pt x="176" y="316"/>
                  </a:cubicBezTo>
                  <a:cubicBezTo>
                    <a:pt x="176" y="309"/>
                    <a:pt x="171" y="302"/>
                    <a:pt x="168" y="295"/>
                  </a:cubicBezTo>
                  <a:cubicBezTo>
                    <a:pt x="165" y="295"/>
                    <a:pt x="163" y="296"/>
                    <a:pt x="160" y="296"/>
                  </a:cubicBezTo>
                  <a:cubicBezTo>
                    <a:pt x="157" y="310"/>
                    <a:pt x="154" y="324"/>
                    <a:pt x="151" y="338"/>
                  </a:cubicBezTo>
                  <a:cubicBezTo>
                    <a:pt x="152" y="339"/>
                    <a:pt x="154" y="339"/>
                    <a:pt x="155" y="340"/>
                  </a:cubicBezTo>
                  <a:cubicBezTo>
                    <a:pt x="158" y="332"/>
                    <a:pt x="161" y="324"/>
                    <a:pt x="164" y="317"/>
                  </a:cubicBezTo>
                  <a:cubicBezTo>
                    <a:pt x="166" y="317"/>
                    <a:pt x="167" y="317"/>
                    <a:pt x="169" y="317"/>
                  </a:cubicBezTo>
                  <a:cubicBezTo>
                    <a:pt x="174" y="361"/>
                    <a:pt x="179" y="406"/>
                    <a:pt x="184" y="450"/>
                  </a:cubicBezTo>
                  <a:cubicBezTo>
                    <a:pt x="127" y="450"/>
                    <a:pt x="69" y="450"/>
                    <a:pt x="12" y="450"/>
                  </a:cubicBezTo>
                  <a:close/>
                  <a:moveTo>
                    <a:pt x="84" y="206"/>
                  </a:moveTo>
                  <a:cubicBezTo>
                    <a:pt x="84" y="206"/>
                    <a:pt x="84" y="205"/>
                    <a:pt x="85" y="205"/>
                  </a:cubicBezTo>
                  <a:cubicBezTo>
                    <a:pt x="84" y="205"/>
                    <a:pt x="84" y="206"/>
                    <a:pt x="84" y="206"/>
                  </a:cubicBezTo>
                  <a:cubicBezTo>
                    <a:pt x="84" y="207"/>
                    <a:pt x="83" y="208"/>
                    <a:pt x="83" y="208"/>
                  </a:cubicBezTo>
                  <a:cubicBezTo>
                    <a:pt x="83" y="208"/>
                    <a:pt x="83" y="207"/>
                    <a:pt x="84" y="206"/>
                  </a:cubicBezTo>
                  <a:close/>
                  <a:moveTo>
                    <a:pt x="76" y="234"/>
                  </a:moveTo>
                  <a:cubicBezTo>
                    <a:pt x="77" y="232"/>
                    <a:pt x="78" y="229"/>
                    <a:pt x="79" y="226"/>
                  </a:cubicBezTo>
                  <a:cubicBezTo>
                    <a:pt x="78" y="226"/>
                    <a:pt x="78" y="226"/>
                    <a:pt x="77" y="226"/>
                  </a:cubicBezTo>
                  <a:cubicBezTo>
                    <a:pt x="77" y="229"/>
                    <a:pt x="76" y="231"/>
                    <a:pt x="76" y="234"/>
                  </a:cubicBezTo>
                  <a:close/>
                  <a:moveTo>
                    <a:pt x="104" y="162"/>
                  </a:moveTo>
                  <a:cubicBezTo>
                    <a:pt x="101" y="167"/>
                    <a:pt x="97" y="171"/>
                    <a:pt x="94" y="175"/>
                  </a:cubicBezTo>
                  <a:cubicBezTo>
                    <a:pt x="95" y="176"/>
                    <a:pt x="96" y="176"/>
                    <a:pt x="97" y="177"/>
                  </a:cubicBezTo>
                  <a:cubicBezTo>
                    <a:pt x="100" y="172"/>
                    <a:pt x="102" y="167"/>
                    <a:pt x="104" y="162"/>
                  </a:cubicBezTo>
                  <a:cubicBezTo>
                    <a:pt x="105" y="160"/>
                    <a:pt x="107" y="157"/>
                    <a:pt x="108" y="154"/>
                  </a:cubicBezTo>
                  <a:cubicBezTo>
                    <a:pt x="124" y="151"/>
                    <a:pt x="119" y="164"/>
                    <a:pt x="119" y="171"/>
                  </a:cubicBezTo>
                  <a:cubicBezTo>
                    <a:pt x="121" y="243"/>
                    <a:pt x="122" y="316"/>
                    <a:pt x="124" y="388"/>
                  </a:cubicBezTo>
                  <a:cubicBezTo>
                    <a:pt x="125" y="401"/>
                    <a:pt x="128" y="414"/>
                    <a:pt x="133" y="426"/>
                  </a:cubicBezTo>
                  <a:cubicBezTo>
                    <a:pt x="137" y="435"/>
                    <a:pt x="148" y="438"/>
                    <a:pt x="150" y="426"/>
                  </a:cubicBezTo>
                  <a:cubicBezTo>
                    <a:pt x="154" y="404"/>
                    <a:pt x="154" y="380"/>
                    <a:pt x="156" y="357"/>
                  </a:cubicBezTo>
                  <a:cubicBezTo>
                    <a:pt x="154" y="357"/>
                    <a:pt x="152" y="357"/>
                    <a:pt x="151" y="357"/>
                  </a:cubicBezTo>
                  <a:cubicBezTo>
                    <a:pt x="148" y="376"/>
                    <a:pt x="145" y="394"/>
                    <a:pt x="141" y="413"/>
                  </a:cubicBezTo>
                  <a:cubicBezTo>
                    <a:pt x="139" y="413"/>
                    <a:pt x="137" y="413"/>
                    <a:pt x="135" y="413"/>
                  </a:cubicBezTo>
                  <a:cubicBezTo>
                    <a:pt x="133" y="398"/>
                    <a:pt x="129" y="382"/>
                    <a:pt x="129" y="367"/>
                  </a:cubicBezTo>
                  <a:cubicBezTo>
                    <a:pt x="128" y="303"/>
                    <a:pt x="129" y="239"/>
                    <a:pt x="128" y="175"/>
                  </a:cubicBezTo>
                  <a:cubicBezTo>
                    <a:pt x="128" y="163"/>
                    <a:pt x="125" y="151"/>
                    <a:pt x="123" y="139"/>
                  </a:cubicBezTo>
                  <a:cubicBezTo>
                    <a:pt x="121" y="139"/>
                    <a:pt x="119" y="139"/>
                    <a:pt x="117" y="138"/>
                  </a:cubicBezTo>
                  <a:cubicBezTo>
                    <a:pt x="114" y="144"/>
                    <a:pt x="111" y="149"/>
                    <a:pt x="108" y="154"/>
                  </a:cubicBezTo>
                  <a:cubicBezTo>
                    <a:pt x="107" y="157"/>
                    <a:pt x="105" y="160"/>
                    <a:pt x="104" y="162"/>
                  </a:cubicBezTo>
                  <a:close/>
                  <a:moveTo>
                    <a:pt x="42" y="162"/>
                  </a:moveTo>
                  <a:cubicBezTo>
                    <a:pt x="30" y="216"/>
                    <a:pt x="43" y="393"/>
                    <a:pt x="62" y="412"/>
                  </a:cubicBezTo>
                  <a:cubicBezTo>
                    <a:pt x="62" y="377"/>
                    <a:pt x="62" y="345"/>
                    <a:pt x="62" y="312"/>
                  </a:cubicBezTo>
                  <a:cubicBezTo>
                    <a:pt x="62" y="312"/>
                    <a:pt x="62" y="312"/>
                    <a:pt x="61" y="312"/>
                  </a:cubicBezTo>
                  <a:cubicBezTo>
                    <a:pt x="60" y="324"/>
                    <a:pt x="59" y="336"/>
                    <a:pt x="58" y="348"/>
                  </a:cubicBezTo>
                  <a:cubicBezTo>
                    <a:pt x="56" y="348"/>
                    <a:pt x="54" y="348"/>
                    <a:pt x="51" y="348"/>
                  </a:cubicBezTo>
                  <a:cubicBezTo>
                    <a:pt x="48" y="285"/>
                    <a:pt x="45" y="223"/>
                    <a:pt x="42" y="162"/>
                  </a:cubicBezTo>
                  <a:close/>
                  <a:moveTo>
                    <a:pt x="28" y="152"/>
                  </a:moveTo>
                  <a:cubicBezTo>
                    <a:pt x="29" y="152"/>
                    <a:pt x="30" y="151"/>
                    <a:pt x="31" y="151"/>
                  </a:cubicBezTo>
                  <a:cubicBezTo>
                    <a:pt x="30" y="146"/>
                    <a:pt x="30" y="141"/>
                    <a:pt x="29" y="137"/>
                  </a:cubicBezTo>
                  <a:cubicBezTo>
                    <a:pt x="27" y="137"/>
                    <a:pt x="26" y="137"/>
                    <a:pt x="25" y="137"/>
                  </a:cubicBezTo>
                  <a:cubicBezTo>
                    <a:pt x="26" y="142"/>
                    <a:pt x="27" y="147"/>
                    <a:pt x="28" y="152"/>
                  </a:cubicBezTo>
                  <a:close/>
                  <a:moveTo>
                    <a:pt x="29" y="218"/>
                  </a:moveTo>
                  <a:cubicBezTo>
                    <a:pt x="30" y="217"/>
                    <a:pt x="31" y="217"/>
                    <a:pt x="32" y="217"/>
                  </a:cubicBezTo>
                  <a:cubicBezTo>
                    <a:pt x="31" y="213"/>
                    <a:pt x="31" y="210"/>
                    <a:pt x="31" y="207"/>
                  </a:cubicBezTo>
                  <a:cubicBezTo>
                    <a:pt x="30" y="207"/>
                    <a:pt x="30" y="207"/>
                    <a:pt x="29" y="207"/>
                  </a:cubicBezTo>
                  <a:cubicBezTo>
                    <a:pt x="29" y="210"/>
                    <a:pt x="29" y="214"/>
                    <a:pt x="29" y="218"/>
                  </a:cubicBezTo>
                  <a:close/>
                  <a:moveTo>
                    <a:pt x="29" y="249"/>
                  </a:moveTo>
                  <a:cubicBezTo>
                    <a:pt x="29" y="250"/>
                    <a:pt x="29" y="250"/>
                    <a:pt x="29" y="251"/>
                  </a:cubicBezTo>
                  <a:cubicBezTo>
                    <a:pt x="30" y="251"/>
                    <a:pt x="30" y="251"/>
                    <a:pt x="31" y="251"/>
                  </a:cubicBezTo>
                  <a:cubicBezTo>
                    <a:pt x="31" y="250"/>
                    <a:pt x="31" y="250"/>
                    <a:pt x="31" y="249"/>
                  </a:cubicBezTo>
                  <a:cubicBezTo>
                    <a:pt x="31" y="249"/>
                    <a:pt x="30" y="249"/>
                    <a:pt x="29" y="249"/>
                  </a:cubicBezTo>
                  <a:close/>
                </a:path>
              </a:pathLst>
            </a:custGeom>
            <a:solidFill>
              <a:srgbClr val="615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9" name="Freeform 9"/>
            <p:cNvSpPr>
              <a:spLocks noEditPoints="1"/>
            </p:cNvSpPr>
            <p:nvPr/>
          </p:nvSpPr>
          <p:spPr bwMode="auto">
            <a:xfrm>
              <a:off x="-4658" y="9449"/>
              <a:ext cx="829" cy="1473"/>
            </a:xfrm>
            <a:custGeom>
              <a:avLst/>
              <a:gdLst>
                <a:gd name="T0" fmla="*/ 0 w 264"/>
                <a:gd name="T1" fmla="*/ 469 h 469"/>
                <a:gd name="T2" fmla="*/ 7 w 264"/>
                <a:gd name="T3" fmla="*/ 319 h 469"/>
                <a:gd name="T4" fmla="*/ 9 w 264"/>
                <a:gd name="T5" fmla="*/ 319 h 469"/>
                <a:gd name="T6" fmla="*/ 17 w 264"/>
                <a:gd name="T7" fmla="*/ 365 h 469"/>
                <a:gd name="T8" fmla="*/ 25 w 264"/>
                <a:gd name="T9" fmla="*/ 365 h 469"/>
                <a:gd name="T10" fmla="*/ 33 w 264"/>
                <a:gd name="T11" fmla="*/ 175 h 469"/>
                <a:gd name="T12" fmla="*/ 36 w 264"/>
                <a:gd name="T13" fmla="*/ 174 h 469"/>
                <a:gd name="T14" fmla="*/ 64 w 264"/>
                <a:gd name="T15" fmla="*/ 286 h 469"/>
                <a:gd name="T16" fmla="*/ 70 w 264"/>
                <a:gd name="T17" fmla="*/ 287 h 469"/>
                <a:gd name="T18" fmla="*/ 76 w 264"/>
                <a:gd name="T19" fmla="*/ 266 h 469"/>
                <a:gd name="T20" fmla="*/ 91 w 264"/>
                <a:gd name="T21" fmla="*/ 44 h 469"/>
                <a:gd name="T22" fmla="*/ 124 w 264"/>
                <a:gd name="T23" fmla="*/ 10 h 469"/>
                <a:gd name="T24" fmla="*/ 186 w 264"/>
                <a:gd name="T25" fmla="*/ 6 h 469"/>
                <a:gd name="T26" fmla="*/ 203 w 264"/>
                <a:gd name="T27" fmla="*/ 22 h 469"/>
                <a:gd name="T28" fmla="*/ 208 w 264"/>
                <a:gd name="T29" fmla="*/ 61 h 469"/>
                <a:gd name="T30" fmla="*/ 215 w 264"/>
                <a:gd name="T31" fmla="*/ 61 h 469"/>
                <a:gd name="T32" fmla="*/ 215 w 264"/>
                <a:gd name="T33" fmla="*/ 19 h 469"/>
                <a:gd name="T34" fmla="*/ 230 w 264"/>
                <a:gd name="T35" fmla="*/ 2 h 469"/>
                <a:gd name="T36" fmla="*/ 262 w 264"/>
                <a:gd name="T37" fmla="*/ 30 h 469"/>
                <a:gd name="T38" fmla="*/ 263 w 264"/>
                <a:gd name="T39" fmla="*/ 98 h 469"/>
                <a:gd name="T40" fmla="*/ 256 w 264"/>
                <a:gd name="T41" fmla="*/ 113 h 469"/>
                <a:gd name="T42" fmla="*/ 256 w 264"/>
                <a:gd name="T43" fmla="*/ 113 h 469"/>
                <a:gd name="T44" fmla="*/ 252 w 264"/>
                <a:gd name="T45" fmla="*/ 93 h 469"/>
                <a:gd name="T46" fmla="*/ 252 w 264"/>
                <a:gd name="T47" fmla="*/ 93 h 469"/>
                <a:gd name="T48" fmla="*/ 240 w 264"/>
                <a:gd name="T49" fmla="*/ 28 h 469"/>
                <a:gd name="T50" fmla="*/ 231 w 264"/>
                <a:gd name="T51" fmla="*/ 48 h 469"/>
                <a:gd name="T52" fmla="*/ 237 w 264"/>
                <a:gd name="T53" fmla="*/ 227 h 469"/>
                <a:gd name="T54" fmla="*/ 256 w 264"/>
                <a:gd name="T55" fmla="*/ 469 h 469"/>
                <a:gd name="T56" fmla="*/ 248 w 264"/>
                <a:gd name="T57" fmla="*/ 469 h 469"/>
                <a:gd name="T58" fmla="*/ 233 w 264"/>
                <a:gd name="T59" fmla="*/ 328 h 469"/>
                <a:gd name="T60" fmla="*/ 232 w 264"/>
                <a:gd name="T61" fmla="*/ 362 h 469"/>
                <a:gd name="T62" fmla="*/ 244 w 264"/>
                <a:gd name="T63" fmla="*/ 469 h 469"/>
                <a:gd name="T64" fmla="*/ 160 w 264"/>
                <a:gd name="T65" fmla="*/ 469 h 469"/>
                <a:gd name="T66" fmla="*/ 156 w 264"/>
                <a:gd name="T67" fmla="*/ 469 h 469"/>
                <a:gd name="T68" fmla="*/ 0 w 264"/>
                <a:gd name="T69" fmla="*/ 469 h 469"/>
                <a:gd name="T70" fmla="*/ 229 w 264"/>
                <a:gd name="T71" fmla="*/ 310 h 469"/>
                <a:gd name="T72" fmla="*/ 231 w 264"/>
                <a:gd name="T73" fmla="*/ 310 h 469"/>
                <a:gd name="T74" fmla="*/ 230 w 264"/>
                <a:gd name="T75" fmla="*/ 305 h 469"/>
                <a:gd name="T76" fmla="*/ 229 w 264"/>
                <a:gd name="T77" fmla="*/ 305 h 469"/>
                <a:gd name="T78" fmla="*/ 229 w 264"/>
                <a:gd name="T79" fmla="*/ 310 h 469"/>
                <a:gd name="T80" fmla="*/ 215 w 264"/>
                <a:gd name="T81" fmla="*/ 82 h 469"/>
                <a:gd name="T82" fmla="*/ 215 w 264"/>
                <a:gd name="T83" fmla="*/ 80 h 469"/>
                <a:gd name="T84" fmla="*/ 213 w 264"/>
                <a:gd name="T85" fmla="*/ 82 h 469"/>
                <a:gd name="T86" fmla="*/ 214 w 264"/>
                <a:gd name="T87" fmla="*/ 83 h 469"/>
                <a:gd name="T88" fmla="*/ 215 w 264"/>
                <a:gd name="T89" fmla="*/ 82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4" h="469">
                  <a:moveTo>
                    <a:pt x="0" y="469"/>
                  </a:moveTo>
                  <a:cubicBezTo>
                    <a:pt x="2" y="419"/>
                    <a:pt x="4" y="369"/>
                    <a:pt x="7" y="319"/>
                  </a:cubicBezTo>
                  <a:cubicBezTo>
                    <a:pt x="8" y="319"/>
                    <a:pt x="8" y="319"/>
                    <a:pt x="9" y="319"/>
                  </a:cubicBezTo>
                  <a:cubicBezTo>
                    <a:pt x="12" y="334"/>
                    <a:pt x="14" y="350"/>
                    <a:pt x="17" y="365"/>
                  </a:cubicBezTo>
                  <a:cubicBezTo>
                    <a:pt x="20" y="365"/>
                    <a:pt x="22" y="365"/>
                    <a:pt x="25" y="365"/>
                  </a:cubicBezTo>
                  <a:cubicBezTo>
                    <a:pt x="28" y="302"/>
                    <a:pt x="31" y="239"/>
                    <a:pt x="33" y="175"/>
                  </a:cubicBezTo>
                  <a:cubicBezTo>
                    <a:pt x="34" y="175"/>
                    <a:pt x="35" y="175"/>
                    <a:pt x="36" y="174"/>
                  </a:cubicBezTo>
                  <a:cubicBezTo>
                    <a:pt x="45" y="212"/>
                    <a:pt x="55" y="249"/>
                    <a:pt x="64" y="286"/>
                  </a:cubicBezTo>
                  <a:cubicBezTo>
                    <a:pt x="66" y="286"/>
                    <a:pt x="68" y="287"/>
                    <a:pt x="70" y="287"/>
                  </a:cubicBezTo>
                  <a:cubicBezTo>
                    <a:pt x="72" y="280"/>
                    <a:pt x="76" y="273"/>
                    <a:pt x="76" y="266"/>
                  </a:cubicBezTo>
                  <a:cubicBezTo>
                    <a:pt x="82" y="192"/>
                    <a:pt x="87" y="118"/>
                    <a:pt x="91" y="44"/>
                  </a:cubicBezTo>
                  <a:cubicBezTo>
                    <a:pt x="93" y="13"/>
                    <a:pt x="94" y="11"/>
                    <a:pt x="124" y="10"/>
                  </a:cubicBezTo>
                  <a:cubicBezTo>
                    <a:pt x="145" y="9"/>
                    <a:pt x="165" y="8"/>
                    <a:pt x="186" y="6"/>
                  </a:cubicBezTo>
                  <a:cubicBezTo>
                    <a:pt x="198" y="5"/>
                    <a:pt x="203" y="10"/>
                    <a:pt x="203" y="22"/>
                  </a:cubicBezTo>
                  <a:cubicBezTo>
                    <a:pt x="204" y="35"/>
                    <a:pt x="207" y="48"/>
                    <a:pt x="208" y="61"/>
                  </a:cubicBezTo>
                  <a:cubicBezTo>
                    <a:pt x="211" y="61"/>
                    <a:pt x="213" y="61"/>
                    <a:pt x="215" y="61"/>
                  </a:cubicBezTo>
                  <a:cubicBezTo>
                    <a:pt x="215" y="47"/>
                    <a:pt x="217" y="33"/>
                    <a:pt x="215" y="19"/>
                  </a:cubicBezTo>
                  <a:cubicBezTo>
                    <a:pt x="214" y="6"/>
                    <a:pt x="218" y="3"/>
                    <a:pt x="230" y="2"/>
                  </a:cubicBezTo>
                  <a:cubicBezTo>
                    <a:pt x="260" y="1"/>
                    <a:pt x="260" y="0"/>
                    <a:pt x="262" y="30"/>
                  </a:cubicBezTo>
                  <a:cubicBezTo>
                    <a:pt x="263" y="53"/>
                    <a:pt x="264" y="76"/>
                    <a:pt x="263" y="98"/>
                  </a:cubicBezTo>
                  <a:cubicBezTo>
                    <a:pt x="263" y="103"/>
                    <a:pt x="258" y="108"/>
                    <a:pt x="256" y="113"/>
                  </a:cubicBezTo>
                  <a:cubicBezTo>
                    <a:pt x="256" y="113"/>
                    <a:pt x="256" y="113"/>
                    <a:pt x="256" y="113"/>
                  </a:cubicBezTo>
                  <a:cubicBezTo>
                    <a:pt x="255" y="107"/>
                    <a:pt x="253" y="100"/>
                    <a:pt x="252" y="93"/>
                  </a:cubicBezTo>
                  <a:cubicBezTo>
                    <a:pt x="252" y="93"/>
                    <a:pt x="252" y="93"/>
                    <a:pt x="252" y="93"/>
                  </a:cubicBezTo>
                  <a:cubicBezTo>
                    <a:pt x="253" y="71"/>
                    <a:pt x="251" y="49"/>
                    <a:pt x="240" y="28"/>
                  </a:cubicBezTo>
                  <a:cubicBezTo>
                    <a:pt x="235" y="35"/>
                    <a:pt x="231" y="41"/>
                    <a:pt x="231" y="48"/>
                  </a:cubicBezTo>
                  <a:cubicBezTo>
                    <a:pt x="232" y="107"/>
                    <a:pt x="233" y="167"/>
                    <a:pt x="237" y="227"/>
                  </a:cubicBezTo>
                  <a:cubicBezTo>
                    <a:pt x="242" y="308"/>
                    <a:pt x="249" y="388"/>
                    <a:pt x="256" y="469"/>
                  </a:cubicBezTo>
                  <a:cubicBezTo>
                    <a:pt x="253" y="469"/>
                    <a:pt x="250" y="469"/>
                    <a:pt x="248" y="469"/>
                  </a:cubicBezTo>
                  <a:cubicBezTo>
                    <a:pt x="243" y="422"/>
                    <a:pt x="238" y="375"/>
                    <a:pt x="233" y="328"/>
                  </a:cubicBezTo>
                  <a:cubicBezTo>
                    <a:pt x="232" y="339"/>
                    <a:pt x="231" y="351"/>
                    <a:pt x="232" y="362"/>
                  </a:cubicBezTo>
                  <a:cubicBezTo>
                    <a:pt x="236" y="398"/>
                    <a:pt x="240" y="434"/>
                    <a:pt x="244" y="469"/>
                  </a:cubicBezTo>
                  <a:cubicBezTo>
                    <a:pt x="216" y="469"/>
                    <a:pt x="188" y="469"/>
                    <a:pt x="160" y="469"/>
                  </a:cubicBezTo>
                  <a:cubicBezTo>
                    <a:pt x="159" y="469"/>
                    <a:pt x="157" y="469"/>
                    <a:pt x="156" y="469"/>
                  </a:cubicBezTo>
                  <a:cubicBezTo>
                    <a:pt x="104" y="469"/>
                    <a:pt x="52" y="469"/>
                    <a:pt x="0" y="469"/>
                  </a:cubicBezTo>
                  <a:close/>
                  <a:moveTo>
                    <a:pt x="229" y="310"/>
                  </a:moveTo>
                  <a:cubicBezTo>
                    <a:pt x="230" y="310"/>
                    <a:pt x="230" y="310"/>
                    <a:pt x="231" y="310"/>
                  </a:cubicBezTo>
                  <a:cubicBezTo>
                    <a:pt x="231" y="308"/>
                    <a:pt x="230" y="306"/>
                    <a:pt x="230" y="305"/>
                  </a:cubicBezTo>
                  <a:cubicBezTo>
                    <a:pt x="230" y="305"/>
                    <a:pt x="229" y="305"/>
                    <a:pt x="229" y="305"/>
                  </a:cubicBezTo>
                  <a:cubicBezTo>
                    <a:pt x="229" y="307"/>
                    <a:pt x="229" y="308"/>
                    <a:pt x="229" y="310"/>
                  </a:cubicBezTo>
                  <a:close/>
                  <a:moveTo>
                    <a:pt x="215" y="82"/>
                  </a:moveTo>
                  <a:cubicBezTo>
                    <a:pt x="215" y="81"/>
                    <a:pt x="215" y="81"/>
                    <a:pt x="215" y="80"/>
                  </a:cubicBezTo>
                  <a:cubicBezTo>
                    <a:pt x="214" y="81"/>
                    <a:pt x="213" y="81"/>
                    <a:pt x="213" y="82"/>
                  </a:cubicBezTo>
                  <a:cubicBezTo>
                    <a:pt x="213" y="82"/>
                    <a:pt x="213" y="83"/>
                    <a:pt x="214" y="83"/>
                  </a:cubicBezTo>
                  <a:cubicBezTo>
                    <a:pt x="214" y="83"/>
                    <a:pt x="214" y="82"/>
                    <a:pt x="215" y="82"/>
                  </a:cubicBezTo>
                  <a:close/>
                </a:path>
              </a:pathLst>
            </a:custGeom>
            <a:solidFill>
              <a:srgbClr val="9A9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0" name="Freeform 10"/>
            <p:cNvSpPr>
              <a:spLocks/>
            </p:cNvSpPr>
            <p:nvPr/>
          </p:nvSpPr>
          <p:spPr bwMode="auto">
            <a:xfrm>
              <a:off x="-5135" y="9481"/>
              <a:ext cx="744" cy="1441"/>
            </a:xfrm>
            <a:custGeom>
              <a:avLst/>
              <a:gdLst>
                <a:gd name="T0" fmla="*/ 0 w 237"/>
                <a:gd name="T1" fmla="*/ 459 h 459"/>
                <a:gd name="T2" fmla="*/ 1 w 237"/>
                <a:gd name="T3" fmla="*/ 146 h 459"/>
                <a:gd name="T4" fmla="*/ 5 w 237"/>
                <a:gd name="T5" fmla="*/ 18 h 459"/>
                <a:gd name="T6" fmla="*/ 14 w 237"/>
                <a:gd name="T7" fmla="*/ 1 h 459"/>
                <a:gd name="T8" fmla="*/ 25 w 237"/>
                <a:gd name="T9" fmla="*/ 17 h 459"/>
                <a:gd name="T10" fmla="*/ 26 w 237"/>
                <a:gd name="T11" fmla="*/ 67 h 459"/>
                <a:gd name="T12" fmla="*/ 24 w 237"/>
                <a:gd name="T13" fmla="*/ 272 h 459"/>
                <a:gd name="T14" fmla="*/ 30 w 237"/>
                <a:gd name="T15" fmla="*/ 277 h 459"/>
                <a:gd name="T16" fmla="*/ 32 w 237"/>
                <a:gd name="T17" fmla="*/ 255 h 459"/>
                <a:gd name="T18" fmla="*/ 36 w 237"/>
                <a:gd name="T19" fmla="*/ 25 h 459"/>
                <a:gd name="T20" fmla="*/ 63 w 237"/>
                <a:gd name="T21" fmla="*/ 2 h 459"/>
                <a:gd name="T22" fmla="*/ 204 w 237"/>
                <a:gd name="T23" fmla="*/ 5 h 459"/>
                <a:gd name="T24" fmla="*/ 236 w 237"/>
                <a:gd name="T25" fmla="*/ 34 h 459"/>
                <a:gd name="T26" fmla="*/ 224 w 237"/>
                <a:gd name="T27" fmla="*/ 237 h 459"/>
                <a:gd name="T28" fmla="*/ 217 w 237"/>
                <a:gd name="T29" fmla="*/ 247 h 459"/>
                <a:gd name="T30" fmla="*/ 181 w 237"/>
                <a:gd name="T31" fmla="*/ 126 h 459"/>
                <a:gd name="T32" fmla="*/ 173 w 237"/>
                <a:gd name="T33" fmla="*/ 127 h 459"/>
                <a:gd name="T34" fmla="*/ 173 w 237"/>
                <a:gd name="T35" fmla="*/ 301 h 459"/>
                <a:gd name="T36" fmla="*/ 168 w 237"/>
                <a:gd name="T37" fmla="*/ 301 h 459"/>
                <a:gd name="T38" fmla="*/ 158 w 237"/>
                <a:gd name="T39" fmla="*/ 258 h 459"/>
                <a:gd name="T40" fmla="*/ 152 w 237"/>
                <a:gd name="T41" fmla="*/ 259 h 459"/>
                <a:gd name="T42" fmla="*/ 148 w 237"/>
                <a:gd name="T43" fmla="*/ 280 h 459"/>
                <a:gd name="T44" fmla="*/ 147 w 237"/>
                <a:gd name="T45" fmla="*/ 413 h 459"/>
                <a:gd name="T46" fmla="*/ 144 w 237"/>
                <a:gd name="T47" fmla="*/ 459 h 459"/>
                <a:gd name="T48" fmla="*/ 0 w 237"/>
                <a:gd name="T49" fmla="*/ 459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7" h="459">
                  <a:moveTo>
                    <a:pt x="0" y="459"/>
                  </a:moveTo>
                  <a:cubicBezTo>
                    <a:pt x="0" y="355"/>
                    <a:pt x="0" y="250"/>
                    <a:pt x="1" y="146"/>
                  </a:cubicBezTo>
                  <a:cubicBezTo>
                    <a:pt x="1" y="103"/>
                    <a:pt x="3" y="60"/>
                    <a:pt x="5" y="18"/>
                  </a:cubicBezTo>
                  <a:cubicBezTo>
                    <a:pt x="5" y="12"/>
                    <a:pt x="10" y="7"/>
                    <a:pt x="14" y="1"/>
                  </a:cubicBezTo>
                  <a:cubicBezTo>
                    <a:pt x="17" y="6"/>
                    <a:pt x="24" y="11"/>
                    <a:pt x="25" y="17"/>
                  </a:cubicBezTo>
                  <a:cubicBezTo>
                    <a:pt x="26" y="33"/>
                    <a:pt x="26" y="50"/>
                    <a:pt x="26" y="67"/>
                  </a:cubicBezTo>
                  <a:cubicBezTo>
                    <a:pt x="26" y="135"/>
                    <a:pt x="25" y="204"/>
                    <a:pt x="24" y="272"/>
                  </a:cubicBezTo>
                  <a:cubicBezTo>
                    <a:pt x="24" y="274"/>
                    <a:pt x="26" y="275"/>
                    <a:pt x="30" y="277"/>
                  </a:cubicBezTo>
                  <a:cubicBezTo>
                    <a:pt x="31" y="270"/>
                    <a:pt x="32" y="262"/>
                    <a:pt x="32" y="255"/>
                  </a:cubicBezTo>
                  <a:cubicBezTo>
                    <a:pt x="33" y="178"/>
                    <a:pt x="35" y="102"/>
                    <a:pt x="36" y="25"/>
                  </a:cubicBezTo>
                  <a:cubicBezTo>
                    <a:pt x="37" y="0"/>
                    <a:pt x="39" y="1"/>
                    <a:pt x="63" y="2"/>
                  </a:cubicBezTo>
                  <a:cubicBezTo>
                    <a:pt x="110" y="4"/>
                    <a:pt x="157" y="5"/>
                    <a:pt x="204" y="5"/>
                  </a:cubicBezTo>
                  <a:cubicBezTo>
                    <a:pt x="234" y="4"/>
                    <a:pt x="235" y="3"/>
                    <a:pt x="236" y="34"/>
                  </a:cubicBezTo>
                  <a:cubicBezTo>
                    <a:pt x="236" y="102"/>
                    <a:pt x="237" y="170"/>
                    <a:pt x="224" y="237"/>
                  </a:cubicBezTo>
                  <a:cubicBezTo>
                    <a:pt x="223" y="240"/>
                    <a:pt x="222" y="243"/>
                    <a:pt x="217" y="247"/>
                  </a:cubicBezTo>
                  <a:cubicBezTo>
                    <a:pt x="205" y="207"/>
                    <a:pt x="193" y="166"/>
                    <a:pt x="181" y="126"/>
                  </a:cubicBezTo>
                  <a:cubicBezTo>
                    <a:pt x="179" y="126"/>
                    <a:pt x="176" y="127"/>
                    <a:pt x="173" y="127"/>
                  </a:cubicBezTo>
                  <a:cubicBezTo>
                    <a:pt x="173" y="185"/>
                    <a:pt x="173" y="243"/>
                    <a:pt x="173" y="301"/>
                  </a:cubicBezTo>
                  <a:cubicBezTo>
                    <a:pt x="172" y="301"/>
                    <a:pt x="170" y="301"/>
                    <a:pt x="168" y="301"/>
                  </a:cubicBezTo>
                  <a:cubicBezTo>
                    <a:pt x="165" y="287"/>
                    <a:pt x="161" y="273"/>
                    <a:pt x="158" y="258"/>
                  </a:cubicBezTo>
                  <a:cubicBezTo>
                    <a:pt x="156" y="258"/>
                    <a:pt x="154" y="258"/>
                    <a:pt x="152" y="259"/>
                  </a:cubicBezTo>
                  <a:cubicBezTo>
                    <a:pt x="151" y="266"/>
                    <a:pt x="148" y="273"/>
                    <a:pt x="148" y="280"/>
                  </a:cubicBezTo>
                  <a:cubicBezTo>
                    <a:pt x="148" y="324"/>
                    <a:pt x="148" y="369"/>
                    <a:pt x="147" y="413"/>
                  </a:cubicBezTo>
                  <a:cubicBezTo>
                    <a:pt x="147" y="429"/>
                    <a:pt x="145" y="444"/>
                    <a:pt x="144" y="459"/>
                  </a:cubicBezTo>
                  <a:cubicBezTo>
                    <a:pt x="96" y="459"/>
                    <a:pt x="48" y="459"/>
                    <a:pt x="0" y="459"/>
                  </a:cubicBezTo>
                  <a:close/>
                </a:path>
              </a:pathLst>
            </a:custGeom>
            <a:solidFill>
              <a:srgbClr val="BE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1" name="Freeform 11"/>
            <p:cNvSpPr>
              <a:spLocks noEditPoints="1"/>
            </p:cNvSpPr>
            <p:nvPr/>
          </p:nvSpPr>
          <p:spPr bwMode="auto">
            <a:xfrm>
              <a:off x="5342" y="9415"/>
              <a:ext cx="731" cy="1507"/>
            </a:xfrm>
            <a:custGeom>
              <a:avLst/>
              <a:gdLst>
                <a:gd name="T0" fmla="*/ 126 w 233"/>
                <a:gd name="T1" fmla="*/ 264 h 480"/>
                <a:gd name="T2" fmla="*/ 96 w 233"/>
                <a:gd name="T3" fmla="*/ 84 h 480"/>
                <a:gd name="T4" fmla="*/ 89 w 233"/>
                <a:gd name="T5" fmla="*/ 84 h 480"/>
                <a:gd name="T6" fmla="*/ 75 w 233"/>
                <a:gd name="T7" fmla="*/ 196 h 480"/>
                <a:gd name="T8" fmla="*/ 66 w 233"/>
                <a:gd name="T9" fmla="*/ 197 h 480"/>
                <a:gd name="T10" fmla="*/ 54 w 233"/>
                <a:gd name="T11" fmla="*/ 165 h 480"/>
                <a:gd name="T12" fmla="*/ 38 w 233"/>
                <a:gd name="T13" fmla="*/ 58 h 480"/>
                <a:gd name="T14" fmla="*/ 31 w 233"/>
                <a:gd name="T15" fmla="*/ 35 h 480"/>
                <a:gd name="T16" fmla="*/ 23 w 233"/>
                <a:gd name="T17" fmla="*/ 35 h 480"/>
                <a:gd name="T18" fmla="*/ 13 w 233"/>
                <a:gd name="T19" fmla="*/ 119 h 480"/>
                <a:gd name="T20" fmla="*/ 8 w 233"/>
                <a:gd name="T21" fmla="*/ 120 h 480"/>
                <a:gd name="T22" fmla="*/ 0 w 233"/>
                <a:gd name="T23" fmla="*/ 0 h 480"/>
                <a:gd name="T24" fmla="*/ 38 w 233"/>
                <a:gd name="T25" fmla="*/ 0 h 480"/>
                <a:gd name="T26" fmla="*/ 147 w 233"/>
                <a:gd name="T27" fmla="*/ 3 h 480"/>
                <a:gd name="T28" fmla="*/ 170 w 233"/>
                <a:gd name="T29" fmla="*/ 28 h 480"/>
                <a:gd name="T30" fmla="*/ 181 w 233"/>
                <a:gd name="T31" fmla="*/ 191 h 480"/>
                <a:gd name="T32" fmla="*/ 181 w 233"/>
                <a:gd name="T33" fmla="*/ 129 h 480"/>
                <a:gd name="T34" fmla="*/ 178 w 233"/>
                <a:gd name="T35" fmla="*/ 29 h 480"/>
                <a:gd name="T36" fmla="*/ 196 w 233"/>
                <a:gd name="T37" fmla="*/ 5 h 480"/>
                <a:gd name="T38" fmla="*/ 213 w 233"/>
                <a:gd name="T39" fmla="*/ 28 h 480"/>
                <a:gd name="T40" fmla="*/ 226 w 233"/>
                <a:gd name="T41" fmla="*/ 371 h 480"/>
                <a:gd name="T42" fmla="*/ 233 w 233"/>
                <a:gd name="T43" fmla="*/ 480 h 480"/>
                <a:gd name="T44" fmla="*/ 165 w 233"/>
                <a:gd name="T45" fmla="*/ 480 h 480"/>
                <a:gd name="T46" fmla="*/ 129 w 233"/>
                <a:gd name="T47" fmla="*/ 292 h 480"/>
                <a:gd name="T48" fmla="*/ 130 w 233"/>
                <a:gd name="T49" fmla="*/ 292 h 480"/>
                <a:gd name="T50" fmla="*/ 125 w 233"/>
                <a:gd name="T51" fmla="*/ 264 h 480"/>
                <a:gd name="T52" fmla="*/ 126 w 233"/>
                <a:gd name="T53" fmla="*/ 264 h 480"/>
                <a:gd name="T54" fmla="*/ 198 w 233"/>
                <a:gd name="T55" fmla="*/ 450 h 480"/>
                <a:gd name="T56" fmla="*/ 192 w 233"/>
                <a:gd name="T57" fmla="*/ 314 h 480"/>
                <a:gd name="T58" fmla="*/ 198 w 233"/>
                <a:gd name="T59" fmla="*/ 45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3" h="480">
                  <a:moveTo>
                    <a:pt x="126" y="264"/>
                  </a:moveTo>
                  <a:cubicBezTo>
                    <a:pt x="120" y="203"/>
                    <a:pt x="116" y="142"/>
                    <a:pt x="96" y="84"/>
                  </a:cubicBezTo>
                  <a:cubicBezTo>
                    <a:pt x="94" y="84"/>
                    <a:pt x="92" y="84"/>
                    <a:pt x="89" y="84"/>
                  </a:cubicBezTo>
                  <a:cubicBezTo>
                    <a:pt x="85" y="121"/>
                    <a:pt x="80" y="159"/>
                    <a:pt x="75" y="196"/>
                  </a:cubicBezTo>
                  <a:cubicBezTo>
                    <a:pt x="72" y="197"/>
                    <a:pt x="69" y="197"/>
                    <a:pt x="66" y="197"/>
                  </a:cubicBezTo>
                  <a:cubicBezTo>
                    <a:pt x="62" y="186"/>
                    <a:pt x="56" y="176"/>
                    <a:pt x="54" y="165"/>
                  </a:cubicBezTo>
                  <a:cubicBezTo>
                    <a:pt x="48" y="129"/>
                    <a:pt x="43" y="94"/>
                    <a:pt x="38" y="58"/>
                  </a:cubicBezTo>
                  <a:cubicBezTo>
                    <a:pt x="36" y="50"/>
                    <a:pt x="33" y="42"/>
                    <a:pt x="31" y="35"/>
                  </a:cubicBezTo>
                  <a:cubicBezTo>
                    <a:pt x="29" y="35"/>
                    <a:pt x="26" y="35"/>
                    <a:pt x="23" y="35"/>
                  </a:cubicBezTo>
                  <a:cubicBezTo>
                    <a:pt x="20" y="63"/>
                    <a:pt x="16" y="91"/>
                    <a:pt x="13" y="119"/>
                  </a:cubicBezTo>
                  <a:cubicBezTo>
                    <a:pt x="11" y="119"/>
                    <a:pt x="10" y="120"/>
                    <a:pt x="8" y="120"/>
                  </a:cubicBezTo>
                  <a:cubicBezTo>
                    <a:pt x="5" y="81"/>
                    <a:pt x="3" y="43"/>
                    <a:pt x="0" y="0"/>
                  </a:cubicBezTo>
                  <a:cubicBezTo>
                    <a:pt x="14" y="0"/>
                    <a:pt x="26" y="0"/>
                    <a:pt x="38" y="0"/>
                  </a:cubicBezTo>
                  <a:cubicBezTo>
                    <a:pt x="74" y="1"/>
                    <a:pt x="111" y="2"/>
                    <a:pt x="147" y="3"/>
                  </a:cubicBezTo>
                  <a:cubicBezTo>
                    <a:pt x="164" y="3"/>
                    <a:pt x="170" y="11"/>
                    <a:pt x="170" y="28"/>
                  </a:cubicBezTo>
                  <a:cubicBezTo>
                    <a:pt x="171" y="82"/>
                    <a:pt x="174" y="137"/>
                    <a:pt x="181" y="191"/>
                  </a:cubicBezTo>
                  <a:cubicBezTo>
                    <a:pt x="181" y="170"/>
                    <a:pt x="181" y="150"/>
                    <a:pt x="181" y="129"/>
                  </a:cubicBezTo>
                  <a:cubicBezTo>
                    <a:pt x="180" y="96"/>
                    <a:pt x="179" y="63"/>
                    <a:pt x="178" y="29"/>
                  </a:cubicBezTo>
                  <a:cubicBezTo>
                    <a:pt x="178" y="17"/>
                    <a:pt x="178" y="5"/>
                    <a:pt x="196" y="5"/>
                  </a:cubicBezTo>
                  <a:cubicBezTo>
                    <a:pt x="214" y="5"/>
                    <a:pt x="213" y="16"/>
                    <a:pt x="213" y="28"/>
                  </a:cubicBezTo>
                  <a:cubicBezTo>
                    <a:pt x="217" y="142"/>
                    <a:pt x="221" y="256"/>
                    <a:pt x="226" y="371"/>
                  </a:cubicBezTo>
                  <a:cubicBezTo>
                    <a:pt x="227" y="407"/>
                    <a:pt x="231" y="444"/>
                    <a:pt x="233" y="480"/>
                  </a:cubicBezTo>
                  <a:cubicBezTo>
                    <a:pt x="211" y="480"/>
                    <a:pt x="188" y="480"/>
                    <a:pt x="165" y="480"/>
                  </a:cubicBezTo>
                  <a:cubicBezTo>
                    <a:pt x="170" y="414"/>
                    <a:pt x="140" y="355"/>
                    <a:pt x="129" y="292"/>
                  </a:cubicBezTo>
                  <a:cubicBezTo>
                    <a:pt x="129" y="292"/>
                    <a:pt x="130" y="292"/>
                    <a:pt x="130" y="292"/>
                  </a:cubicBezTo>
                  <a:cubicBezTo>
                    <a:pt x="128" y="283"/>
                    <a:pt x="127" y="274"/>
                    <a:pt x="125" y="264"/>
                  </a:cubicBezTo>
                  <a:lnTo>
                    <a:pt x="126" y="264"/>
                  </a:lnTo>
                  <a:close/>
                  <a:moveTo>
                    <a:pt x="198" y="450"/>
                  </a:moveTo>
                  <a:cubicBezTo>
                    <a:pt x="211" y="406"/>
                    <a:pt x="209" y="329"/>
                    <a:pt x="192" y="314"/>
                  </a:cubicBezTo>
                  <a:cubicBezTo>
                    <a:pt x="194" y="360"/>
                    <a:pt x="196" y="405"/>
                    <a:pt x="198" y="450"/>
                  </a:cubicBezTo>
                  <a:close/>
                </a:path>
              </a:pathLst>
            </a:custGeom>
            <a:solidFill>
              <a:srgbClr val="615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2" name="Freeform 12"/>
            <p:cNvSpPr>
              <a:spLocks/>
            </p:cNvSpPr>
            <p:nvPr/>
          </p:nvSpPr>
          <p:spPr bwMode="auto">
            <a:xfrm>
              <a:off x="3901" y="9405"/>
              <a:ext cx="317" cy="1517"/>
            </a:xfrm>
            <a:custGeom>
              <a:avLst/>
              <a:gdLst>
                <a:gd name="T0" fmla="*/ 13 w 101"/>
                <a:gd name="T1" fmla="*/ 483 h 483"/>
                <a:gd name="T2" fmla="*/ 6 w 101"/>
                <a:gd name="T3" fmla="*/ 218 h 483"/>
                <a:gd name="T4" fmla="*/ 1 w 101"/>
                <a:gd name="T5" fmla="*/ 39 h 483"/>
                <a:gd name="T6" fmla="*/ 1 w 101"/>
                <a:gd name="T7" fmla="*/ 21 h 483"/>
                <a:gd name="T8" fmla="*/ 9 w 101"/>
                <a:gd name="T9" fmla="*/ 5 h 483"/>
                <a:gd name="T10" fmla="*/ 20 w 101"/>
                <a:gd name="T11" fmla="*/ 18 h 483"/>
                <a:gd name="T12" fmla="*/ 24 w 101"/>
                <a:gd name="T13" fmla="*/ 50 h 483"/>
                <a:gd name="T14" fmla="*/ 24 w 101"/>
                <a:gd name="T15" fmla="*/ 158 h 483"/>
                <a:gd name="T16" fmla="*/ 30 w 101"/>
                <a:gd name="T17" fmla="*/ 158 h 483"/>
                <a:gd name="T18" fmla="*/ 30 w 101"/>
                <a:gd name="T19" fmla="*/ 11 h 483"/>
                <a:gd name="T20" fmla="*/ 36 w 101"/>
                <a:gd name="T21" fmla="*/ 11 h 483"/>
                <a:gd name="T22" fmla="*/ 42 w 101"/>
                <a:gd name="T23" fmla="*/ 101 h 483"/>
                <a:gd name="T24" fmla="*/ 46 w 101"/>
                <a:gd name="T25" fmla="*/ 101 h 483"/>
                <a:gd name="T26" fmla="*/ 45 w 101"/>
                <a:gd name="T27" fmla="*/ 22 h 483"/>
                <a:gd name="T28" fmla="*/ 70 w 101"/>
                <a:gd name="T29" fmla="*/ 2 h 483"/>
                <a:gd name="T30" fmla="*/ 84 w 101"/>
                <a:gd name="T31" fmla="*/ 22 h 483"/>
                <a:gd name="T32" fmla="*/ 89 w 101"/>
                <a:gd name="T33" fmla="*/ 232 h 483"/>
                <a:gd name="T34" fmla="*/ 101 w 101"/>
                <a:gd name="T35" fmla="*/ 483 h 483"/>
                <a:gd name="T36" fmla="*/ 13 w 101"/>
                <a:gd name="T37" fmla="*/ 48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1" h="483">
                  <a:moveTo>
                    <a:pt x="13" y="483"/>
                  </a:moveTo>
                  <a:cubicBezTo>
                    <a:pt x="10" y="395"/>
                    <a:pt x="8" y="306"/>
                    <a:pt x="6" y="218"/>
                  </a:cubicBezTo>
                  <a:cubicBezTo>
                    <a:pt x="4" y="158"/>
                    <a:pt x="2" y="98"/>
                    <a:pt x="1" y="39"/>
                  </a:cubicBezTo>
                  <a:cubicBezTo>
                    <a:pt x="1" y="33"/>
                    <a:pt x="0" y="26"/>
                    <a:pt x="1" y="21"/>
                  </a:cubicBezTo>
                  <a:cubicBezTo>
                    <a:pt x="2" y="15"/>
                    <a:pt x="7" y="10"/>
                    <a:pt x="9" y="5"/>
                  </a:cubicBezTo>
                  <a:cubicBezTo>
                    <a:pt x="13" y="9"/>
                    <a:pt x="19" y="13"/>
                    <a:pt x="20" y="18"/>
                  </a:cubicBezTo>
                  <a:cubicBezTo>
                    <a:pt x="23" y="29"/>
                    <a:pt x="24" y="39"/>
                    <a:pt x="24" y="50"/>
                  </a:cubicBezTo>
                  <a:cubicBezTo>
                    <a:pt x="24" y="86"/>
                    <a:pt x="24" y="122"/>
                    <a:pt x="24" y="158"/>
                  </a:cubicBezTo>
                  <a:cubicBezTo>
                    <a:pt x="26" y="158"/>
                    <a:pt x="28" y="158"/>
                    <a:pt x="30" y="158"/>
                  </a:cubicBezTo>
                  <a:cubicBezTo>
                    <a:pt x="30" y="109"/>
                    <a:pt x="30" y="60"/>
                    <a:pt x="30" y="11"/>
                  </a:cubicBezTo>
                  <a:cubicBezTo>
                    <a:pt x="32" y="11"/>
                    <a:pt x="34" y="11"/>
                    <a:pt x="36" y="11"/>
                  </a:cubicBezTo>
                  <a:cubicBezTo>
                    <a:pt x="38" y="41"/>
                    <a:pt x="40" y="71"/>
                    <a:pt x="42" y="101"/>
                  </a:cubicBezTo>
                  <a:cubicBezTo>
                    <a:pt x="43" y="101"/>
                    <a:pt x="45" y="101"/>
                    <a:pt x="46" y="101"/>
                  </a:cubicBezTo>
                  <a:cubicBezTo>
                    <a:pt x="46" y="75"/>
                    <a:pt x="47" y="49"/>
                    <a:pt x="45" y="22"/>
                  </a:cubicBezTo>
                  <a:cubicBezTo>
                    <a:pt x="44" y="3"/>
                    <a:pt x="57" y="3"/>
                    <a:pt x="70" y="2"/>
                  </a:cubicBezTo>
                  <a:cubicBezTo>
                    <a:pt x="86" y="0"/>
                    <a:pt x="84" y="13"/>
                    <a:pt x="84" y="22"/>
                  </a:cubicBezTo>
                  <a:cubicBezTo>
                    <a:pt x="86" y="92"/>
                    <a:pt x="86" y="162"/>
                    <a:pt x="89" y="232"/>
                  </a:cubicBezTo>
                  <a:cubicBezTo>
                    <a:pt x="92" y="316"/>
                    <a:pt x="97" y="399"/>
                    <a:pt x="101" y="483"/>
                  </a:cubicBezTo>
                  <a:cubicBezTo>
                    <a:pt x="71" y="483"/>
                    <a:pt x="42" y="483"/>
                    <a:pt x="13" y="483"/>
                  </a:cubicBezTo>
                  <a:close/>
                </a:path>
              </a:pathLst>
            </a:custGeom>
            <a:solidFill>
              <a:srgbClr val="9A9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3" name="Freeform 13"/>
            <p:cNvSpPr>
              <a:spLocks noEditPoints="1"/>
            </p:cNvSpPr>
            <p:nvPr/>
          </p:nvSpPr>
          <p:spPr bwMode="auto">
            <a:xfrm>
              <a:off x="3471" y="9427"/>
              <a:ext cx="434" cy="1495"/>
            </a:xfrm>
            <a:custGeom>
              <a:avLst/>
              <a:gdLst>
                <a:gd name="T0" fmla="*/ 81 w 138"/>
                <a:gd name="T1" fmla="*/ 88 h 476"/>
                <a:gd name="T2" fmla="*/ 89 w 138"/>
                <a:gd name="T3" fmla="*/ 75 h 476"/>
                <a:gd name="T4" fmla="*/ 97 w 138"/>
                <a:gd name="T5" fmla="*/ 126 h 476"/>
                <a:gd name="T6" fmla="*/ 125 w 138"/>
                <a:gd name="T7" fmla="*/ 368 h 476"/>
                <a:gd name="T8" fmla="*/ 138 w 138"/>
                <a:gd name="T9" fmla="*/ 476 h 476"/>
                <a:gd name="T10" fmla="*/ 94 w 138"/>
                <a:gd name="T11" fmla="*/ 476 h 476"/>
                <a:gd name="T12" fmla="*/ 86 w 138"/>
                <a:gd name="T13" fmla="*/ 409 h 476"/>
                <a:gd name="T14" fmla="*/ 70 w 138"/>
                <a:gd name="T15" fmla="*/ 365 h 476"/>
                <a:gd name="T16" fmla="*/ 63 w 138"/>
                <a:gd name="T17" fmla="*/ 411 h 476"/>
                <a:gd name="T18" fmla="*/ 79 w 138"/>
                <a:gd name="T19" fmla="*/ 443 h 476"/>
                <a:gd name="T20" fmla="*/ 86 w 138"/>
                <a:gd name="T21" fmla="*/ 476 h 476"/>
                <a:gd name="T22" fmla="*/ 54 w 138"/>
                <a:gd name="T23" fmla="*/ 476 h 476"/>
                <a:gd name="T24" fmla="*/ 35 w 138"/>
                <a:gd name="T25" fmla="*/ 325 h 476"/>
                <a:gd name="T26" fmla="*/ 34 w 138"/>
                <a:gd name="T27" fmla="*/ 345 h 476"/>
                <a:gd name="T28" fmla="*/ 42 w 138"/>
                <a:gd name="T29" fmla="*/ 476 h 476"/>
                <a:gd name="T30" fmla="*/ 10 w 138"/>
                <a:gd name="T31" fmla="*/ 476 h 476"/>
                <a:gd name="T32" fmla="*/ 7 w 138"/>
                <a:gd name="T33" fmla="*/ 287 h 476"/>
                <a:gd name="T34" fmla="*/ 3 w 138"/>
                <a:gd name="T35" fmla="*/ 24 h 476"/>
                <a:gd name="T36" fmla="*/ 17 w 138"/>
                <a:gd name="T37" fmla="*/ 1 h 476"/>
                <a:gd name="T38" fmla="*/ 42 w 138"/>
                <a:gd name="T39" fmla="*/ 21 h 476"/>
                <a:gd name="T40" fmla="*/ 58 w 138"/>
                <a:gd name="T41" fmla="*/ 172 h 476"/>
                <a:gd name="T42" fmla="*/ 69 w 138"/>
                <a:gd name="T43" fmla="*/ 203 h 476"/>
                <a:gd name="T44" fmla="*/ 82 w 138"/>
                <a:gd name="T45" fmla="*/ 88 h 476"/>
                <a:gd name="T46" fmla="*/ 81 w 138"/>
                <a:gd name="T47" fmla="*/ 88 h 476"/>
                <a:gd name="T48" fmla="*/ 31 w 138"/>
                <a:gd name="T49" fmla="*/ 189 h 476"/>
                <a:gd name="T50" fmla="*/ 38 w 138"/>
                <a:gd name="T51" fmla="*/ 189 h 476"/>
                <a:gd name="T52" fmla="*/ 34 w 138"/>
                <a:gd name="T53" fmla="*/ 132 h 476"/>
                <a:gd name="T54" fmla="*/ 26 w 138"/>
                <a:gd name="T55" fmla="*/ 133 h 476"/>
                <a:gd name="T56" fmla="*/ 31 w 138"/>
                <a:gd name="T57" fmla="*/ 189 h 476"/>
                <a:gd name="T58" fmla="*/ 34 w 138"/>
                <a:gd name="T59" fmla="*/ 206 h 476"/>
                <a:gd name="T60" fmla="*/ 32 w 138"/>
                <a:gd name="T61" fmla="*/ 204 h 476"/>
                <a:gd name="T62" fmla="*/ 31 w 138"/>
                <a:gd name="T63" fmla="*/ 208 h 476"/>
                <a:gd name="T64" fmla="*/ 33 w 138"/>
                <a:gd name="T65" fmla="*/ 210 h 476"/>
                <a:gd name="T66" fmla="*/ 34 w 138"/>
                <a:gd name="T67" fmla="*/ 206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8" h="476">
                  <a:moveTo>
                    <a:pt x="81" y="88"/>
                  </a:moveTo>
                  <a:cubicBezTo>
                    <a:pt x="83" y="85"/>
                    <a:pt x="85" y="83"/>
                    <a:pt x="89" y="75"/>
                  </a:cubicBezTo>
                  <a:cubicBezTo>
                    <a:pt x="92" y="95"/>
                    <a:pt x="96" y="110"/>
                    <a:pt x="97" y="126"/>
                  </a:cubicBezTo>
                  <a:cubicBezTo>
                    <a:pt x="100" y="207"/>
                    <a:pt x="108" y="288"/>
                    <a:pt x="125" y="368"/>
                  </a:cubicBezTo>
                  <a:cubicBezTo>
                    <a:pt x="133" y="403"/>
                    <a:pt x="134" y="440"/>
                    <a:pt x="138" y="476"/>
                  </a:cubicBezTo>
                  <a:cubicBezTo>
                    <a:pt x="123" y="476"/>
                    <a:pt x="108" y="476"/>
                    <a:pt x="94" y="476"/>
                  </a:cubicBezTo>
                  <a:cubicBezTo>
                    <a:pt x="91" y="454"/>
                    <a:pt x="89" y="432"/>
                    <a:pt x="86" y="409"/>
                  </a:cubicBezTo>
                  <a:cubicBezTo>
                    <a:pt x="84" y="394"/>
                    <a:pt x="85" y="377"/>
                    <a:pt x="70" y="365"/>
                  </a:cubicBezTo>
                  <a:cubicBezTo>
                    <a:pt x="57" y="380"/>
                    <a:pt x="52" y="405"/>
                    <a:pt x="63" y="411"/>
                  </a:cubicBezTo>
                  <a:cubicBezTo>
                    <a:pt x="80" y="418"/>
                    <a:pt x="76" y="431"/>
                    <a:pt x="79" y="443"/>
                  </a:cubicBezTo>
                  <a:cubicBezTo>
                    <a:pt x="82" y="454"/>
                    <a:pt x="83" y="465"/>
                    <a:pt x="86" y="476"/>
                  </a:cubicBezTo>
                  <a:cubicBezTo>
                    <a:pt x="75" y="476"/>
                    <a:pt x="64" y="476"/>
                    <a:pt x="54" y="476"/>
                  </a:cubicBezTo>
                  <a:cubicBezTo>
                    <a:pt x="47" y="426"/>
                    <a:pt x="41" y="376"/>
                    <a:pt x="35" y="325"/>
                  </a:cubicBezTo>
                  <a:cubicBezTo>
                    <a:pt x="34" y="332"/>
                    <a:pt x="33" y="338"/>
                    <a:pt x="34" y="345"/>
                  </a:cubicBezTo>
                  <a:cubicBezTo>
                    <a:pt x="36" y="389"/>
                    <a:pt x="39" y="432"/>
                    <a:pt x="42" y="476"/>
                  </a:cubicBezTo>
                  <a:cubicBezTo>
                    <a:pt x="31" y="476"/>
                    <a:pt x="20" y="476"/>
                    <a:pt x="10" y="476"/>
                  </a:cubicBezTo>
                  <a:cubicBezTo>
                    <a:pt x="9" y="413"/>
                    <a:pt x="8" y="350"/>
                    <a:pt x="7" y="287"/>
                  </a:cubicBezTo>
                  <a:cubicBezTo>
                    <a:pt x="5" y="199"/>
                    <a:pt x="4" y="111"/>
                    <a:pt x="3" y="24"/>
                  </a:cubicBezTo>
                  <a:cubicBezTo>
                    <a:pt x="2" y="13"/>
                    <a:pt x="0" y="2"/>
                    <a:pt x="17" y="1"/>
                  </a:cubicBezTo>
                  <a:cubicBezTo>
                    <a:pt x="32" y="0"/>
                    <a:pt x="40" y="5"/>
                    <a:pt x="42" y="21"/>
                  </a:cubicBezTo>
                  <a:cubicBezTo>
                    <a:pt x="47" y="71"/>
                    <a:pt x="52" y="122"/>
                    <a:pt x="58" y="172"/>
                  </a:cubicBezTo>
                  <a:cubicBezTo>
                    <a:pt x="59" y="182"/>
                    <a:pt x="63" y="193"/>
                    <a:pt x="69" y="203"/>
                  </a:cubicBezTo>
                  <a:cubicBezTo>
                    <a:pt x="89" y="166"/>
                    <a:pt x="78" y="126"/>
                    <a:pt x="82" y="88"/>
                  </a:cubicBezTo>
                  <a:lnTo>
                    <a:pt x="81" y="88"/>
                  </a:lnTo>
                  <a:close/>
                  <a:moveTo>
                    <a:pt x="31" y="189"/>
                  </a:moveTo>
                  <a:cubicBezTo>
                    <a:pt x="33" y="189"/>
                    <a:pt x="35" y="189"/>
                    <a:pt x="38" y="189"/>
                  </a:cubicBezTo>
                  <a:cubicBezTo>
                    <a:pt x="36" y="170"/>
                    <a:pt x="35" y="151"/>
                    <a:pt x="34" y="132"/>
                  </a:cubicBezTo>
                  <a:cubicBezTo>
                    <a:pt x="31" y="132"/>
                    <a:pt x="29" y="133"/>
                    <a:pt x="26" y="133"/>
                  </a:cubicBezTo>
                  <a:cubicBezTo>
                    <a:pt x="28" y="152"/>
                    <a:pt x="29" y="171"/>
                    <a:pt x="31" y="189"/>
                  </a:cubicBezTo>
                  <a:close/>
                  <a:moveTo>
                    <a:pt x="34" y="206"/>
                  </a:moveTo>
                  <a:cubicBezTo>
                    <a:pt x="33" y="206"/>
                    <a:pt x="32" y="205"/>
                    <a:pt x="32" y="204"/>
                  </a:cubicBezTo>
                  <a:cubicBezTo>
                    <a:pt x="31" y="206"/>
                    <a:pt x="30" y="207"/>
                    <a:pt x="31" y="208"/>
                  </a:cubicBezTo>
                  <a:cubicBezTo>
                    <a:pt x="31" y="209"/>
                    <a:pt x="32" y="209"/>
                    <a:pt x="33" y="210"/>
                  </a:cubicBezTo>
                  <a:cubicBezTo>
                    <a:pt x="33" y="208"/>
                    <a:pt x="34" y="207"/>
                    <a:pt x="34" y="206"/>
                  </a:cubicBezTo>
                  <a:close/>
                </a:path>
              </a:pathLst>
            </a:custGeom>
            <a:solidFill>
              <a:srgbClr val="6654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4" name="Freeform 14"/>
            <p:cNvSpPr>
              <a:spLocks noEditPoints="1"/>
            </p:cNvSpPr>
            <p:nvPr/>
          </p:nvSpPr>
          <p:spPr bwMode="auto">
            <a:xfrm>
              <a:off x="-3917" y="9449"/>
              <a:ext cx="238" cy="1473"/>
            </a:xfrm>
            <a:custGeom>
              <a:avLst/>
              <a:gdLst>
                <a:gd name="T0" fmla="*/ 20 w 76"/>
                <a:gd name="T1" fmla="*/ 113 h 469"/>
                <a:gd name="T2" fmla="*/ 24 w 76"/>
                <a:gd name="T3" fmla="*/ 142 h 469"/>
                <a:gd name="T4" fmla="*/ 32 w 76"/>
                <a:gd name="T5" fmla="*/ 142 h 469"/>
                <a:gd name="T6" fmla="*/ 35 w 76"/>
                <a:gd name="T7" fmla="*/ 110 h 469"/>
                <a:gd name="T8" fmla="*/ 32 w 76"/>
                <a:gd name="T9" fmla="*/ 21 h 469"/>
                <a:gd name="T10" fmla="*/ 47 w 76"/>
                <a:gd name="T11" fmla="*/ 3 h 469"/>
                <a:gd name="T12" fmla="*/ 58 w 76"/>
                <a:gd name="T13" fmla="*/ 21 h 469"/>
                <a:gd name="T14" fmla="*/ 68 w 76"/>
                <a:gd name="T15" fmla="*/ 304 h 469"/>
                <a:gd name="T16" fmla="*/ 76 w 76"/>
                <a:gd name="T17" fmla="*/ 469 h 469"/>
                <a:gd name="T18" fmla="*/ 32 w 76"/>
                <a:gd name="T19" fmla="*/ 469 h 469"/>
                <a:gd name="T20" fmla="*/ 28 w 76"/>
                <a:gd name="T21" fmla="*/ 450 h 469"/>
                <a:gd name="T22" fmla="*/ 18 w 76"/>
                <a:gd name="T23" fmla="*/ 330 h 469"/>
                <a:gd name="T24" fmla="*/ 0 w 76"/>
                <a:gd name="T25" fmla="*/ 85 h 469"/>
                <a:gd name="T26" fmla="*/ 0 w 76"/>
                <a:gd name="T27" fmla="*/ 59 h 469"/>
                <a:gd name="T28" fmla="*/ 5 w 76"/>
                <a:gd name="T29" fmla="*/ 58 h 469"/>
                <a:gd name="T30" fmla="*/ 16 w 76"/>
                <a:gd name="T31" fmla="*/ 93 h 469"/>
                <a:gd name="T32" fmla="*/ 16 w 76"/>
                <a:gd name="T33" fmla="*/ 93 h 469"/>
                <a:gd name="T34" fmla="*/ 20 w 76"/>
                <a:gd name="T35" fmla="*/ 113 h 469"/>
                <a:gd name="T36" fmla="*/ 52 w 76"/>
                <a:gd name="T37" fmla="*/ 195 h 469"/>
                <a:gd name="T38" fmla="*/ 41 w 76"/>
                <a:gd name="T39" fmla="*/ 196 h 469"/>
                <a:gd name="T40" fmla="*/ 52 w 76"/>
                <a:gd name="T41" fmla="*/ 315 h 469"/>
                <a:gd name="T42" fmla="*/ 52 w 76"/>
                <a:gd name="T43" fmla="*/ 195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6" h="469">
                  <a:moveTo>
                    <a:pt x="20" y="113"/>
                  </a:moveTo>
                  <a:cubicBezTo>
                    <a:pt x="21" y="123"/>
                    <a:pt x="22" y="132"/>
                    <a:pt x="24" y="142"/>
                  </a:cubicBezTo>
                  <a:cubicBezTo>
                    <a:pt x="26" y="142"/>
                    <a:pt x="29" y="142"/>
                    <a:pt x="32" y="142"/>
                  </a:cubicBezTo>
                  <a:cubicBezTo>
                    <a:pt x="33" y="131"/>
                    <a:pt x="35" y="121"/>
                    <a:pt x="35" y="110"/>
                  </a:cubicBezTo>
                  <a:cubicBezTo>
                    <a:pt x="35" y="80"/>
                    <a:pt x="33" y="50"/>
                    <a:pt x="32" y="21"/>
                  </a:cubicBezTo>
                  <a:cubicBezTo>
                    <a:pt x="32" y="10"/>
                    <a:pt x="35" y="0"/>
                    <a:pt x="47" y="3"/>
                  </a:cubicBezTo>
                  <a:cubicBezTo>
                    <a:pt x="52" y="4"/>
                    <a:pt x="58" y="15"/>
                    <a:pt x="58" y="21"/>
                  </a:cubicBezTo>
                  <a:cubicBezTo>
                    <a:pt x="62" y="115"/>
                    <a:pt x="64" y="210"/>
                    <a:pt x="68" y="304"/>
                  </a:cubicBezTo>
                  <a:cubicBezTo>
                    <a:pt x="70" y="359"/>
                    <a:pt x="73" y="414"/>
                    <a:pt x="76" y="469"/>
                  </a:cubicBezTo>
                  <a:cubicBezTo>
                    <a:pt x="61" y="469"/>
                    <a:pt x="46" y="469"/>
                    <a:pt x="32" y="469"/>
                  </a:cubicBezTo>
                  <a:cubicBezTo>
                    <a:pt x="31" y="463"/>
                    <a:pt x="29" y="456"/>
                    <a:pt x="28" y="450"/>
                  </a:cubicBezTo>
                  <a:cubicBezTo>
                    <a:pt x="25" y="410"/>
                    <a:pt x="21" y="370"/>
                    <a:pt x="18" y="330"/>
                  </a:cubicBezTo>
                  <a:cubicBezTo>
                    <a:pt x="12" y="249"/>
                    <a:pt x="6" y="167"/>
                    <a:pt x="0" y="85"/>
                  </a:cubicBezTo>
                  <a:cubicBezTo>
                    <a:pt x="0" y="77"/>
                    <a:pt x="0" y="68"/>
                    <a:pt x="0" y="59"/>
                  </a:cubicBezTo>
                  <a:cubicBezTo>
                    <a:pt x="2" y="59"/>
                    <a:pt x="3" y="59"/>
                    <a:pt x="5" y="58"/>
                  </a:cubicBezTo>
                  <a:cubicBezTo>
                    <a:pt x="9" y="70"/>
                    <a:pt x="12" y="82"/>
                    <a:pt x="16" y="93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7" y="100"/>
                    <a:pt x="19" y="107"/>
                    <a:pt x="20" y="113"/>
                  </a:cubicBezTo>
                  <a:close/>
                  <a:moveTo>
                    <a:pt x="52" y="195"/>
                  </a:moveTo>
                  <a:cubicBezTo>
                    <a:pt x="48" y="195"/>
                    <a:pt x="45" y="196"/>
                    <a:pt x="41" y="196"/>
                  </a:cubicBezTo>
                  <a:cubicBezTo>
                    <a:pt x="45" y="236"/>
                    <a:pt x="48" y="276"/>
                    <a:pt x="52" y="315"/>
                  </a:cubicBezTo>
                  <a:cubicBezTo>
                    <a:pt x="52" y="276"/>
                    <a:pt x="52" y="235"/>
                    <a:pt x="52" y="195"/>
                  </a:cubicBezTo>
                  <a:close/>
                </a:path>
              </a:pathLst>
            </a:custGeom>
            <a:solidFill>
              <a:srgbClr val="876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5" name="Freeform 15"/>
            <p:cNvSpPr>
              <a:spLocks/>
            </p:cNvSpPr>
            <p:nvPr/>
          </p:nvSpPr>
          <p:spPr bwMode="auto">
            <a:xfrm>
              <a:off x="-6240" y="9521"/>
              <a:ext cx="251" cy="1401"/>
            </a:xfrm>
            <a:custGeom>
              <a:avLst/>
              <a:gdLst>
                <a:gd name="T0" fmla="*/ 0 w 80"/>
                <a:gd name="T1" fmla="*/ 446 h 446"/>
                <a:gd name="T2" fmla="*/ 11 w 80"/>
                <a:gd name="T3" fmla="*/ 275 h 446"/>
                <a:gd name="T4" fmla="*/ 11 w 80"/>
                <a:gd name="T5" fmla="*/ 97 h 446"/>
                <a:gd name="T6" fmla="*/ 13 w 80"/>
                <a:gd name="T7" fmla="*/ 14 h 446"/>
                <a:gd name="T8" fmla="*/ 24 w 80"/>
                <a:gd name="T9" fmla="*/ 0 h 446"/>
                <a:gd name="T10" fmla="*/ 35 w 80"/>
                <a:gd name="T11" fmla="*/ 15 h 446"/>
                <a:gd name="T12" fmla="*/ 36 w 80"/>
                <a:gd name="T13" fmla="*/ 115 h 446"/>
                <a:gd name="T14" fmla="*/ 55 w 80"/>
                <a:gd name="T15" fmla="*/ 225 h 446"/>
                <a:gd name="T16" fmla="*/ 71 w 80"/>
                <a:gd name="T17" fmla="*/ 313 h 446"/>
                <a:gd name="T18" fmla="*/ 80 w 80"/>
                <a:gd name="T19" fmla="*/ 446 h 446"/>
                <a:gd name="T20" fmla="*/ 0 w 80"/>
                <a:gd name="T21" fmla="*/ 446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46">
                  <a:moveTo>
                    <a:pt x="0" y="446"/>
                  </a:moveTo>
                  <a:cubicBezTo>
                    <a:pt x="4" y="389"/>
                    <a:pt x="9" y="332"/>
                    <a:pt x="11" y="275"/>
                  </a:cubicBezTo>
                  <a:cubicBezTo>
                    <a:pt x="13" y="216"/>
                    <a:pt x="11" y="157"/>
                    <a:pt x="11" y="97"/>
                  </a:cubicBezTo>
                  <a:cubicBezTo>
                    <a:pt x="11" y="69"/>
                    <a:pt x="11" y="42"/>
                    <a:pt x="13" y="14"/>
                  </a:cubicBezTo>
                  <a:cubicBezTo>
                    <a:pt x="13" y="9"/>
                    <a:pt x="20" y="5"/>
                    <a:pt x="24" y="0"/>
                  </a:cubicBezTo>
                  <a:cubicBezTo>
                    <a:pt x="28" y="5"/>
                    <a:pt x="35" y="10"/>
                    <a:pt x="35" y="15"/>
                  </a:cubicBezTo>
                  <a:cubicBezTo>
                    <a:pt x="36" y="48"/>
                    <a:pt x="35" y="81"/>
                    <a:pt x="36" y="115"/>
                  </a:cubicBezTo>
                  <a:cubicBezTo>
                    <a:pt x="36" y="152"/>
                    <a:pt x="38" y="189"/>
                    <a:pt x="55" y="225"/>
                  </a:cubicBezTo>
                  <a:cubicBezTo>
                    <a:pt x="67" y="251"/>
                    <a:pt x="68" y="283"/>
                    <a:pt x="71" y="313"/>
                  </a:cubicBezTo>
                  <a:cubicBezTo>
                    <a:pt x="75" y="357"/>
                    <a:pt x="77" y="402"/>
                    <a:pt x="80" y="446"/>
                  </a:cubicBezTo>
                  <a:cubicBezTo>
                    <a:pt x="53" y="446"/>
                    <a:pt x="27" y="446"/>
                    <a:pt x="0" y="446"/>
                  </a:cubicBezTo>
                  <a:close/>
                </a:path>
              </a:pathLst>
            </a:custGeom>
            <a:solidFill>
              <a:srgbClr val="7878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6" name="Freeform 16"/>
            <p:cNvSpPr>
              <a:spLocks noEditPoints="1"/>
            </p:cNvSpPr>
            <p:nvPr/>
          </p:nvSpPr>
          <p:spPr bwMode="auto">
            <a:xfrm>
              <a:off x="6036" y="9437"/>
              <a:ext cx="188" cy="1485"/>
            </a:xfrm>
            <a:custGeom>
              <a:avLst/>
              <a:gdLst>
                <a:gd name="T0" fmla="*/ 20 w 60"/>
                <a:gd name="T1" fmla="*/ 473 h 473"/>
                <a:gd name="T2" fmla="*/ 2 w 60"/>
                <a:gd name="T3" fmla="*/ 111 h 473"/>
                <a:gd name="T4" fmla="*/ 1 w 60"/>
                <a:gd name="T5" fmla="*/ 19 h 473"/>
                <a:gd name="T6" fmla="*/ 21 w 60"/>
                <a:gd name="T7" fmla="*/ 1 h 473"/>
                <a:gd name="T8" fmla="*/ 46 w 60"/>
                <a:gd name="T9" fmla="*/ 21 h 473"/>
                <a:gd name="T10" fmla="*/ 52 w 60"/>
                <a:gd name="T11" fmla="*/ 356 h 473"/>
                <a:gd name="T12" fmla="*/ 60 w 60"/>
                <a:gd name="T13" fmla="*/ 473 h 473"/>
                <a:gd name="T14" fmla="*/ 20 w 60"/>
                <a:gd name="T15" fmla="*/ 473 h 473"/>
                <a:gd name="T16" fmla="*/ 32 w 60"/>
                <a:gd name="T17" fmla="*/ 326 h 473"/>
                <a:gd name="T18" fmla="*/ 41 w 60"/>
                <a:gd name="T19" fmla="*/ 445 h 473"/>
                <a:gd name="T20" fmla="*/ 50 w 60"/>
                <a:gd name="T21" fmla="*/ 444 h 473"/>
                <a:gd name="T22" fmla="*/ 32 w 60"/>
                <a:gd name="T23" fmla="*/ 326 h 473"/>
                <a:gd name="T24" fmla="*/ 30 w 60"/>
                <a:gd name="T25" fmla="*/ 96 h 473"/>
                <a:gd name="T26" fmla="*/ 30 w 60"/>
                <a:gd name="T27" fmla="*/ 96 h 473"/>
                <a:gd name="T28" fmla="*/ 30 w 60"/>
                <a:gd name="T29" fmla="*/ 10 h 473"/>
                <a:gd name="T30" fmla="*/ 24 w 60"/>
                <a:gd name="T31" fmla="*/ 10 h 473"/>
                <a:gd name="T32" fmla="*/ 30 w 60"/>
                <a:gd name="T33" fmla="*/ 96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" h="473">
                  <a:moveTo>
                    <a:pt x="20" y="473"/>
                  </a:moveTo>
                  <a:cubicBezTo>
                    <a:pt x="14" y="352"/>
                    <a:pt x="8" y="232"/>
                    <a:pt x="2" y="111"/>
                  </a:cubicBezTo>
                  <a:cubicBezTo>
                    <a:pt x="0" y="80"/>
                    <a:pt x="2" y="50"/>
                    <a:pt x="1" y="19"/>
                  </a:cubicBezTo>
                  <a:cubicBezTo>
                    <a:pt x="1" y="5"/>
                    <a:pt x="7" y="0"/>
                    <a:pt x="21" y="1"/>
                  </a:cubicBezTo>
                  <a:cubicBezTo>
                    <a:pt x="33" y="3"/>
                    <a:pt x="46" y="1"/>
                    <a:pt x="46" y="21"/>
                  </a:cubicBezTo>
                  <a:cubicBezTo>
                    <a:pt x="47" y="133"/>
                    <a:pt x="49" y="244"/>
                    <a:pt x="52" y="356"/>
                  </a:cubicBezTo>
                  <a:cubicBezTo>
                    <a:pt x="53" y="395"/>
                    <a:pt x="58" y="434"/>
                    <a:pt x="60" y="473"/>
                  </a:cubicBezTo>
                  <a:cubicBezTo>
                    <a:pt x="47" y="473"/>
                    <a:pt x="34" y="473"/>
                    <a:pt x="20" y="473"/>
                  </a:cubicBezTo>
                  <a:close/>
                  <a:moveTo>
                    <a:pt x="32" y="326"/>
                  </a:moveTo>
                  <a:cubicBezTo>
                    <a:pt x="32" y="366"/>
                    <a:pt x="30" y="406"/>
                    <a:pt x="41" y="445"/>
                  </a:cubicBezTo>
                  <a:cubicBezTo>
                    <a:pt x="44" y="445"/>
                    <a:pt x="47" y="444"/>
                    <a:pt x="50" y="444"/>
                  </a:cubicBezTo>
                  <a:cubicBezTo>
                    <a:pt x="44" y="404"/>
                    <a:pt x="38" y="365"/>
                    <a:pt x="32" y="326"/>
                  </a:cubicBezTo>
                  <a:close/>
                  <a:moveTo>
                    <a:pt x="30" y="96"/>
                  </a:moveTo>
                  <a:cubicBezTo>
                    <a:pt x="30" y="96"/>
                    <a:pt x="30" y="96"/>
                    <a:pt x="30" y="96"/>
                  </a:cubicBezTo>
                  <a:cubicBezTo>
                    <a:pt x="30" y="67"/>
                    <a:pt x="30" y="39"/>
                    <a:pt x="30" y="10"/>
                  </a:cubicBezTo>
                  <a:cubicBezTo>
                    <a:pt x="28" y="10"/>
                    <a:pt x="26" y="10"/>
                    <a:pt x="24" y="10"/>
                  </a:cubicBezTo>
                  <a:cubicBezTo>
                    <a:pt x="26" y="39"/>
                    <a:pt x="28" y="68"/>
                    <a:pt x="30" y="96"/>
                  </a:cubicBezTo>
                  <a:close/>
                </a:path>
              </a:pathLst>
            </a:custGeom>
            <a:solidFill>
              <a:srgbClr val="838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7" name="Freeform 17"/>
            <p:cNvSpPr>
              <a:spLocks/>
            </p:cNvSpPr>
            <p:nvPr/>
          </p:nvSpPr>
          <p:spPr bwMode="auto">
            <a:xfrm>
              <a:off x="-3933" y="9537"/>
              <a:ext cx="116" cy="1385"/>
            </a:xfrm>
            <a:custGeom>
              <a:avLst/>
              <a:gdLst>
                <a:gd name="T0" fmla="*/ 21 w 37"/>
                <a:gd name="T1" fmla="*/ 65 h 441"/>
                <a:gd name="T2" fmla="*/ 10 w 37"/>
                <a:gd name="T3" fmla="*/ 30 h 441"/>
                <a:gd name="T4" fmla="*/ 5 w 37"/>
                <a:gd name="T5" fmla="*/ 31 h 441"/>
                <a:gd name="T6" fmla="*/ 5 w 37"/>
                <a:gd name="T7" fmla="*/ 57 h 441"/>
                <a:gd name="T8" fmla="*/ 23 w 37"/>
                <a:gd name="T9" fmla="*/ 302 h 441"/>
                <a:gd name="T10" fmla="*/ 33 w 37"/>
                <a:gd name="T11" fmla="*/ 422 h 441"/>
                <a:gd name="T12" fmla="*/ 37 w 37"/>
                <a:gd name="T13" fmla="*/ 441 h 441"/>
                <a:gd name="T14" fmla="*/ 25 w 37"/>
                <a:gd name="T15" fmla="*/ 441 h 441"/>
                <a:gd name="T16" fmla="*/ 6 w 37"/>
                <a:gd name="T17" fmla="*/ 199 h 441"/>
                <a:gd name="T18" fmla="*/ 0 w 37"/>
                <a:gd name="T19" fmla="*/ 20 h 441"/>
                <a:gd name="T20" fmla="*/ 9 w 37"/>
                <a:gd name="T21" fmla="*/ 0 h 441"/>
                <a:gd name="T22" fmla="*/ 21 w 37"/>
                <a:gd name="T23" fmla="*/ 65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441">
                  <a:moveTo>
                    <a:pt x="21" y="65"/>
                  </a:moveTo>
                  <a:cubicBezTo>
                    <a:pt x="17" y="54"/>
                    <a:pt x="14" y="42"/>
                    <a:pt x="10" y="30"/>
                  </a:cubicBezTo>
                  <a:cubicBezTo>
                    <a:pt x="8" y="31"/>
                    <a:pt x="7" y="31"/>
                    <a:pt x="5" y="31"/>
                  </a:cubicBezTo>
                  <a:cubicBezTo>
                    <a:pt x="5" y="40"/>
                    <a:pt x="5" y="49"/>
                    <a:pt x="5" y="57"/>
                  </a:cubicBezTo>
                  <a:cubicBezTo>
                    <a:pt x="11" y="139"/>
                    <a:pt x="17" y="221"/>
                    <a:pt x="23" y="302"/>
                  </a:cubicBezTo>
                  <a:cubicBezTo>
                    <a:pt x="26" y="342"/>
                    <a:pt x="30" y="382"/>
                    <a:pt x="33" y="422"/>
                  </a:cubicBezTo>
                  <a:cubicBezTo>
                    <a:pt x="34" y="428"/>
                    <a:pt x="36" y="435"/>
                    <a:pt x="37" y="441"/>
                  </a:cubicBezTo>
                  <a:cubicBezTo>
                    <a:pt x="33" y="441"/>
                    <a:pt x="29" y="441"/>
                    <a:pt x="25" y="441"/>
                  </a:cubicBezTo>
                  <a:cubicBezTo>
                    <a:pt x="18" y="360"/>
                    <a:pt x="11" y="280"/>
                    <a:pt x="6" y="199"/>
                  </a:cubicBezTo>
                  <a:cubicBezTo>
                    <a:pt x="2" y="139"/>
                    <a:pt x="1" y="79"/>
                    <a:pt x="0" y="20"/>
                  </a:cubicBezTo>
                  <a:cubicBezTo>
                    <a:pt x="0" y="13"/>
                    <a:pt x="4" y="7"/>
                    <a:pt x="9" y="0"/>
                  </a:cubicBezTo>
                  <a:cubicBezTo>
                    <a:pt x="20" y="21"/>
                    <a:pt x="22" y="43"/>
                    <a:pt x="21" y="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8" name="Freeform 18"/>
            <p:cNvSpPr>
              <a:spLocks/>
            </p:cNvSpPr>
            <p:nvPr/>
          </p:nvSpPr>
          <p:spPr bwMode="auto">
            <a:xfrm>
              <a:off x="3635" y="10573"/>
              <a:ext cx="131" cy="349"/>
            </a:xfrm>
            <a:custGeom>
              <a:avLst/>
              <a:gdLst>
                <a:gd name="T0" fmla="*/ 34 w 42"/>
                <a:gd name="T1" fmla="*/ 111 h 111"/>
                <a:gd name="T2" fmla="*/ 27 w 42"/>
                <a:gd name="T3" fmla="*/ 78 h 111"/>
                <a:gd name="T4" fmla="*/ 11 w 42"/>
                <a:gd name="T5" fmla="*/ 46 h 111"/>
                <a:gd name="T6" fmla="*/ 18 w 42"/>
                <a:gd name="T7" fmla="*/ 0 h 111"/>
                <a:gd name="T8" fmla="*/ 34 w 42"/>
                <a:gd name="T9" fmla="*/ 44 h 111"/>
                <a:gd name="T10" fmla="*/ 42 w 42"/>
                <a:gd name="T11" fmla="*/ 111 h 111"/>
                <a:gd name="T12" fmla="*/ 34 w 42"/>
                <a:gd name="T13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111">
                  <a:moveTo>
                    <a:pt x="34" y="111"/>
                  </a:moveTo>
                  <a:cubicBezTo>
                    <a:pt x="31" y="100"/>
                    <a:pt x="30" y="89"/>
                    <a:pt x="27" y="78"/>
                  </a:cubicBezTo>
                  <a:cubicBezTo>
                    <a:pt x="24" y="66"/>
                    <a:pt x="28" y="53"/>
                    <a:pt x="11" y="46"/>
                  </a:cubicBezTo>
                  <a:cubicBezTo>
                    <a:pt x="0" y="40"/>
                    <a:pt x="5" y="15"/>
                    <a:pt x="18" y="0"/>
                  </a:cubicBezTo>
                  <a:cubicBezTo>
                    <a:pt x="33" y="12"/>
                    <a:pt x="32" y="29"/>
                    <a:pt x="34" y="44"/>
                  </a:cubicBezTo>
                  <a:cubicBezTo>
                    <a:pt x="37" y="67"/>
                    <a:pt x="39" y="89"/>
                    <a:pt x="42" y="111"/>
                  </a:cubicBezTo>
                  <a:cubicBezTo>
                    <a:pt x="39" y="111"/>
                    <a:pt x="36" y="111"/>
                    <a:pt x="34" y="1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9" name="Freeform 19"/>
            <p:cNvSpPr>
              <a:spLocks/>
            </p:cNvSpPr>
            <p:nvPr/>
          </p:nvSpPr>
          <p:spPr bwMode="auto">
            <a:xfrm>
              <a:off x="-6544" y="10435"/>
              <a:ext cx="129" cy="487"/>
            </a:xfrm>
            <a:custGeom>
              <a:avLst/>
              <a:gdLst>
                <a:gd name="T0" fmla="*/ 33 w 41"/>
                <a:gd name="T1" fmla="*/ 155 h 155"/>
                <a:gd name="T2" fmla="*/ 18 w 41"/>
                <a:gd name="T3" fmla="*/ 22 h 155"/>
                <a:gd name="T4" fmla="*/ 13 w 41"/>
                <a:gd name="T5" fmla="*/ 22 h 155"/>
                <a:gd name="T6" fmla="*/ 4 w 41"/>
                <a:gd name="T7" fmla="*/ 45 h 155"/>
                <a:gd name="T8" fmla="*/ 0 w 41"/>
                <a:gd name="T9" fmla="*/ 43 h 155"/>
                <a:gd name="T10" fmla="*/ 9 w 41"/>
                <a:gd name="T11" fmla="*/ 1 h 155"/>
                <a:gd name="T12" fmla="*/ 17 w 41"/>
                <a:gd name="T13" fmla="*/ 0 h 155"/>
                <a:gd name="T14" fmla="*/ 25 w 41"/>
                <a:gd name="T15" fmla="*/ 21 h 155"/>
                <a:gd name="T16" fmla="*/ 41 w 41"/>
                <a:gd name="T17" fmla="*/ 155 h 155"/>
                <a:gd name="T18" fmla="*/ 33 w 41"/>
                <a:gd name="T19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55">
                  <a:moveTo>
                    <a:pt x="33" y="155"/>
                  </a:moveTo>
                  <a:cubicBezTo>
                    <a:pt x="28" y="111"/>
                    <a:pt x="23" y="66"/>
                    <a:pt x="18" y="22"/>
                  </a:cubicBezTo>
                  <a:cubicBezTo>
                    <a:pt x="16" y="22"/>
                    <a:pt x="15" y="22"/>
                    <a:pt x="13" y="22"/>
                  </a:cubicBezTo>
                  <a:cubicBezTo>
                    <a:pt x="10" y="29"/>
                    <a:pt x="7" y="37"/>
                    <a:pt x="4" y="45"/>
                  </a:cubicBezTo>
                  <a:cubicBezTo>
                    <a:pt x="3" y="44"/>
                    <a:pt x="1" y="44"/>
                    <a:pt x="0" y="43"/>
                  </a:cubicBezTo>
                  <a:cubicBezTo>
                    <a:pt x="3" y="29"/>
                    <a:pt x="6" y="15"/>
                    <a:pt x="9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7"/>
                    <a:pt x="25" y="14"/>
                    <a:pt x="25" y="21"/>
                  </a:cubicBezTo>
                  <a:cubicBezTo>
                    <a:pt x="31" y="65"/>
                    <a:pt x="36" y="110"/>
                    <a:pt x="41" y="155"/>
                  </a:cubicBezTo>
                  <a:cubicBezTo>
                    <a:pt x="38" y="155"/>
                    <a:pt x="36" y="155"/>
                    <a:pt x="33" y="15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0" name="Freeform 20"/>
            <p:cNvSpPr>
              <a:spLocks/>
            </p:cNvSpPr>
            <p:nvPr/>
          </p:nvSpPr>
          <p:spPr bwMode="auto">
            <a:xfrm>
              <a:off x="5747" y="10332"/>
              <a:ext cx="129" cy="590"/>
            </a:xfrm>
            <a:custGeom>
              <a:avLst/>
              <a:gdLst>
                <a:gd name="T0" fmla="*/ 0 w 41"/>
                <a:gd name="T1" fmla="*/ 0 h 188"/>
                <a:gd name="T2" fmla="*/ 36 w 41"/>
                <a:gd name="T3" fmla="*/ 188 h 188"/>
                <a:gd name="T4" fmla="*/ 28 w 41"/>
                <a:gd name="T5" fmla="*/ 188 h 188"/>
                <a:gd name="T6" fmla="*/ 3 w 41"/>
                <a:gd name="T7" fmla="*/ 28 h 188"/>
                <a:gd name="T8" fmla="*/ 0 w 41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88">
                  <a:moveTo>
                    <a:pt x="0" y="0"/>
                  </a:moveTo>
                  <a:cubicBezTo>
                    <a:pt x="11" y="63"/>
                    <a:pt x="41" y="122"/>
                    <a:pt x="36" y="188"/>
                  </a:cubicBezTo>
                  <a:cubicBezTo>
                    <a:pt x="34" y="188"/>
                    <a:pt x="31" y="188"/>
                    <a:pt x="28" y="188"/>
                  </a:cubicBezTo>
                  <a:cubicBezTo>
                    <a:pt x="29" y="133"/>
                    <a:pt x="14" y="81"/>
                    <a:pt x="3" y="28"/>
                  </a:cubicBezTo>
                  <a:cubicBezTo>
                    <a:pt x="2" y="19"/>
                    <a:pt x="1" y="9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1" name="Freeform 21"/>
            <p:cNvSpPr>
              <a:spLocks/>
            </p:cNvSpPr>
            <p:nvPr/>
          </p:nvSpPr>
          <p:spPr bwMode="auto">
            <a:xfrm>
              <a:off x="4743" y="10401"/>
              <a:ext cx="125" cy="521"/>
            </a:xfrm>
            <a:custGeom>
              <a:avLst/>
              <a:gdLst>
                <a:gd name="T0" fmla="*/ 32 w 40"/>
                <a:gd name="T1" fmla="*/ 166 h 166"/>
                <a:gd name="T2" fmla="*/ 0 w 40"/>
                <a:gd name="T3" fmla="*/ 1 h 166"/>
                <a:gd name="T4" fmla="*/ 6 w 40"/>
                <a:gd name="T5" fmla="*/ 0 h 166"/>
                <a:gd name="T6" fmla="*/ 25 w 40"/>
                <a:gd name="T7" fmla="*/ 101 h 166"/>
                <a:gd name="T8" fmla="*/ 40 w 40"/>
                <a:gd name="T9" fmla="*/ 166 h 166"/>
                <a:gd name="T10" fmla="*/ 32 w 40"/>
                <a:gd name="T11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66">
                  <a:moveTo>
                    <a:pt x="32" y="166"/>
                  </a:moveTo>
                  <a:cubicBezTo>
                    <a:pt x="22" y="111"/>
                    <a:pt x="11" y="56"/>
                    <a:pt x="0" y="1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12" y="34"/>
                    <a:pt x="18" y="67"/>
                    <a:pt x="25" y="101"/>
                  </a:cubicBezTo>
                  <a:cubicBezTo>
                    <a:pt x="29" y="123"/>
                    <a:pt x="35" y="144"/>
                    <a:pt x="40" y="166"/>
                  </a:cubicBezTo>
                  <a:cubicBezTo>
                    <a:pt x="38" y="166"/>
                    <a:pt x="35" y="166"/>
                    <a:pt x="32" y="16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2" name="Freeform 22"/>
            <p:cNvSpPr>
              <a:spLocks/>
            </p:cNvSpPr>
            <p:nvPr/>
          </p:nvSpPr>
          <p:spPr bwMode="auto">
            <a:xfrm>
              <a:off x="3575" y="10448"/>
              <a:ext cx="66" cy="474"/>
            </a:xfrm>
            <a:custGeom>
              <a:avLst/>
              <a:gdLst>
                <a:gd name="T0" fmla="*/ 9 w 21"/>
                <a:gd name="T1" fmla="*/ 151 h 151"/>
                <a:gd name="T2" fmla="*/ 1 w 21"/>
                <a:gd name="T3" fmla="*/ 20 h 151"/>
                <a:gd name="T4" fmla="*/ 2 w 21"/>
                <a:gd name="T5" fmla="*/ 0 h 151"/>
                <a:gd name="T6" fmla="*/ 21 w 21"/>
                <a:gd name="T7" fmla="*/ 151 h 151"/>
                <a:gd name="T8" fmla="*/ 9 w 21"/>
                <a:gd name="T9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51">
                  <a:moveTo>
                    <a:pt x="9" y="151"/>
                  </a:moveTo>
                  <a:cubicBezTo>
                    <a:pt x="6" y="107"/>
                    <a:pt x="3" y="64"/>
                    <a:pt x="1" y="20"/>
                  </a:cubicBezTo>
                  <a:cubicBezTo>
                    <a:pt x="0" y="13"/>
                    <a:pt x="1" y="7"/>
                    <a:pt x="2" y="0"/>
                  </a:cubicBezTo>
                  <a:cubicBezTo>
                    <a:pt x="8" y="51"/>
                    <a:pt x="14" y="101"/>
                    <a:pt x="21" y="151"/>
                  </a:cubicBezTo>
                  <a:cubicBezTo>
                    <a:pt x="17" y="151"/>
                    <a:pt x="13" y="151"/>
                    <a:pt x="9" y="1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3" name="Freeform 23"/>
            <p:cNvSpPr>
              <a:spLocks/>
            </p:cNvSpPr>
            <p:nvPr/>
          </p:nvSpPr>
          <p:spPr bwMode="auto">
            <a:xfrm>
              <a:off x="-3933" y="10479"/>
              <a:ext cx="54" cy="443"/>
            </a:xfrm>
            <a:custGeom>
              <a:avLst/>
              <a:gdLst>
                <a:gd name="T0" fmla="*/ 13 w 17"/>
                <a:gd name="T1" fmla="*/ 141 h 141"/>
                <a:gd name="T2" fmla="*/ 1 w 17"/>
                <a:gd name="T3" fmla="*/ 34 h 141"/>
                <a:gd name="T4" fmla="*/ 2 w 17"/>
                <a:gd name="T5" fmla="*/ 0 h 141"/>
                <a:gd name="T6" fmla="*/ 17 w 17"/>
                <a:gd name="T7" fmla="*/ 141 h 141"/>
                <a:gd name="T8" fmla="*/ 13 w 17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41">
                  <a:moveTo>
                    <a:pt x="13" y="141"/>
                  </a:moveTo>
                  <a:cubicBezTo>
                    <a:pt x="9" y="106"/>
                    <a:pt x="5" y="70"/>
                    <a:pt x="1" y="34"/>
                  </a:cubicBezTo>
                  <a:cubicBezTo>
                    <a:pt x="0" y="23"/>
                    <a:pt x="1" y="11"/>
                    <a:pt x="2" y="0"/>
                  </a:cubicBezTo>
                  <a:cubicBezTo>
                    <a:pt x="7" y="47"/>
                    <a:pt x="12" y="94"/>
                    <a:pt x="17" y="141"/>
                  </a:cubicBezTo>
                  <a:cubicBezTo>
                    <a:pt x="15" y="141"/>
                    <a:pt x="14" y="141"/>
                    <a:pt x="13" y="1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4" name="Freeform 24"/>
            <p:cNvSpPr>
              <a:spLocks/>
            </p:cNvSpPr>
            <p:nvPr/>
          </p:nvSpPr>
          <p:spPr bwMode="auto">
            <a:xfrm>
              <a:off x="-5637" y="10620"/>
              <a:ext cx="63" cy="302"/>
            </a:xfrm>
            <a:custGeom>
              <a:avLst/>
              <a:gdLst>
                <a:gd name="T0" fmla="*/ 12 w 20"/>
                <a:gd name="T1" fmla="*/ 96 h 96"/>
                <a:gd name="T2" fmla="*/ 0 w 20"/>
                <a:gd name="T3" fmla="*/ 0 h 96"/>
                <a:gd name="T4" fmla="*/ 4 w 20"/>
                <a:gd name="T5" fmla="*/ 0 h 96"/>
                <a:gd name="T6" fmla="*/ 20 w 20"/>
                <a:gd name="T7" fmla="*/ 96 h 96"/>
                <a:gd name="T8" fmla="*/ 12 w 20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96">
                  <a:moveTo>
                    <a:pt x="12" y="96"/>
                  </a:moveTo>
                  <a:cubicBezTo>
                    <a:pt x="8" y="64"/>
                    <a:pt x="4" y="32"/>
                    <a:pt x="0" y="0"/>
                  </a:cubicBezTo>
                  <a:cubicBezTo>
                    <a:pt x="1" y="0"/>
                    <a:pt x="2" y="0"/>
                    <a:pt x="4" y="0"/>
                  </a:cubicBezTo>
                  <a:cubicBezTo>
                    <a:pt x="9" y="32"/>
                    <a:pt x="14" y="64"/>
                    <a:pt x="20" y="96"/>
                  </a:cubicBezTo>
                  <a:cubicBezTo>
                    <a:pt x="17" y="96"/>
                    <a:pt x="15" y="96"/>
                    <a:pt x="12" y="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5" name="Freeform 25"/>
            <p:cNvSpPr>
              <a:spLocks/>
            </p:cNvSpPr>
            <p:nvPr/>
          </p:nvSpPr>
          <p:spPr bwMode="auto">
            <a:xfrm>
              <a:off x="5289" y="10737"/>
              <a:ext cx="56" cy="185"/>
            </a:xfrm>
            <a:custGeom>
              <a:avLst/>
              <a:gdLst>
                <a:gd name="T0" fmla="*/ 10 w 18"/>
                <a:gd name="T1" fmla="*/ 59 h 59"/>
                <a:gd name="T2" fmla="*/ 0 w 18"/>
                <a:gd name="T3" fmla="*/ 1 h 59"/>
                <a:gd name="T4" fmla="*/ 6 w 18"/>
                <a:gd name="T5" fmla="*/ 0 h 59"/>
                <a:gd name="T6" fmla="*/ 18 w 18"/>
                <a:gd name="T7" fmla="*/ 59 h 59"/>
                <a:gd name="T8" fmla="*/ 10 w 18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9">
                  <a:moveTo>
                    <a:pt x="10" y="59"/>
                  </a:moveTo>
                  <a:cubicBezTo>
                    <a:pt x="7" y="40"/>
                    <a:pt x="4" y="21"/>
                    <a:pt x="0" y="1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10" y="20"/>
                    <a:pt x="14" y="40"/>
                    <a:pt x="18" y="59"/>
                  </a:cubicBezTo>
                  <a:cubicBezTo>
                    <a:pt x="16" y="59"/>
                    <a:pt x="13" y="59"/>
                    <a:pt x="10" y="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6" name="Freeform 26"/>
            <p:cNvSpPr>
              <a:spLocks/>
            </p:cNvSpPr>
            <p:nvPr/>
          </p:nvSpPr>
          <p:spPr bwMode="auto">
            <a:xfrm>
              <a:off x="-4168" y="10922"/>
              <a:ext cx="12" cy="0"/>
            </a:xfrm>
            <a:custGeom>
              <a:avLst/>
              <a:gdLst>
                <a:gd name="T0" fmla="*/ 0 w 4"/>
                <a:gd name="T1" fmla="*/ 4 w 4"/>
                <a:gd name="T2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7" name="Freeform 27"/>
            <p:cNvSpPr>
              <a:spLocks/>
            </p:cNvSpPr>
            <p:nvPr/>
          </p:nvSpPr>
          <p:spPr bwMode="auto">
            <a:xfrm>
              <a:off x="-2034" y="263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8" name="Freeform 28"/>
            <p:cNvSpPr>
              <a:spLocks/>
            </p:cNvSpPr>
            <p:nvPr/>
          </p:nvSpPr>
          <p:spPr bwMode="auto">
            <a:xfrm>
              <a:off x="-2034" y="263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9" name="Freeform 29"/>
            <p:cNvSpPr>
              <a:spLocks noEditPoints="1"/>
            </p:cNvSpPr>
            <p:nvPr/>
          </p:nvSpPr>
          <p:spPr bwMode="auto">
            <a:xfrm>
              <a:off x="-7847" y="4193"/>
              <a:ext cx="15031" cy="5354"/>
            </a:xfrm>
            <a:custGeom>
              <a:avLst/>
              <a:gdLst>
                <a:gd name="T0" fmla="*/ 4780 w 4789"/>
                <a:gd name="T1" fmla="*/ 1654 h 1705"/>
                <a:gd name="T2" fmla="*/ 4434 w 4789"/>
                <a:gd name="T3" fmla="*/ 1662 h 1705"/>
                <a:gd name="T4" fmla="*/ 4046 w 4789"/>
                <a:gd name="T5" fmla="*/ 1644 h 1705"/>
                <a:gd name="T6" fmla="*/ 3615 w 4789"/>
                <a:gd name="T7" fmla="*/ 1658 h 1705"/>
                <a:gd name="T8" fmla="*/ 3280 w 4789"/>
                <a:gd name="T9" fmla="*/ 1644 h 1705"/>
                <a:gd name="T10" fmla="*/ 2879 w 4789"/>
                <a:gd name="T11" fmla="*/ 1637 h 1705"/>
                <a:gd name="T12" fmla="*/ 2436 w 4789"/>
                <a:gd name="T13" fmla="*/ 1650 h 1705"/>
                <a:gd name="T14" fmla="*/ 1743 w 4789"/>
                <a:gd name="T15" fmla="*/ 1655 h 1705"/>
                <a:gd name="T16" fmla="*/ 1090 w 4789"/>
                <a:gd name="T17" fmla="*/ 1677 h 1705"/>
                <a:gd name="T18" fmla="*/ 683 w 4789"/>
                <a:gd name="T19" fmla="*/ 1683 h 1705"/>
                <a:gd name="T20" fmla="*/ 477 w 4789"/>
                <a:gd name="T21" fmla="*/ 1690 h 1705"/>
                <a:gd name="T22" fmla="*/ 90 w 4789"/>
                <a:gd name="T23" fmla="*/ 1704 h 1705"/>
                <a:gd name="T24" fmla="*/ 4 w 4789"/>
                <a:gd name="T25" fmla="*/ 1678 h 1705"/>
                <a:gd name="T26" fmla="*/ 1 w 4789"/>
                <a:gd name="T27" fmla="*/ 1306 h 1705"/>
                <a:gd name="T28" fmla="*/ 24 w 4789"/>
                <a:gd name="T29" fmla="*/ 826 h 1705"/>
                <a:gd name="T30" fmla="*/ 13 w 4789"/>
                <a:gd name="T31" fmla="*/ 423 h 1705"/>
                <a:gd name="T32" fmla="*/ 13 w 4789"/>
                <a:gd name="T33" fmla="*/ 121 h 1705"/>
                <a:gd name="T34" fmla="*/ 46 w 4789"/>
                <a:gd name="T35" fmla="*/ 75 h 1705"/>
                <a:gd name="T36" fmla="*/ 511 w 4789"/>
                <a:gd name="T37" fmla="*/ 76 h 1705"/>
                <a:gd name="T38" fmla="*/ 700 w 4789"/>
                <a:gd name="T39" fmla="*/ 63 h 1705"/>
                <a:gd name="T40" fmla="*/ 256 w 4789"/>
                <a:gd name="T41" fmla="*/ 71 h 1705"/>
                <a:gd name="T42" fmla="*/ 46 w 4789"/>
                <a:gd name="T43" fmla="*/ 65 h 1705"/>
                <a:gd name="T44" fmla="*/ 293 w 4789"/>
                <a:gd name="T45" fmla="*/ 44 h 1705"/>
                <a:gd name="T46" fmla="*/ 884 w 4789"/>
                <a:gd name="T47" fmla="*/ 37 h 1705"/>
                <a:gd name="T48" fmla="*/ 1555 w 4789"/>
                <a:gd name="T49" fmla="*/ 33 h 1705"/>
                <a:gd name="T50" fmla="*/ 2176 w 4789"/>
                <a:gd name="T51" fmla="*/ 20 h 1705"/>
                <a:gd name="T52" fmla="*/ 2743 w 4789"/>
                <a:gd name="T53" fmla="*/ 2 h 1705"/>
                <a:gd name="T54" fmla="*/ 3087 w 4789"/>
                <a:gd name="T55" fmla="*/ 11 h 1705"/>
                <a:gd name="T56" fmla="*/ 3619 w 4789"/>
                <a:gd name="T57" fmla="*/ 27 h 1705"/>
                <a:gd name="T58" fmla="*/ 4015 w 4789"/>
                <a:gd name="T59" fmla="*/ 33 h 1705"/>
                <a:gd name="T60" fmla="*/ 4340 w 4789"/>
                <a:gd name="T61" fmla="*/ 42 h 1705"/>
                <a:gd name="T62" fmla="*/ 4359 w 4789"/>
                <a:gd name="T63" fmla="*/ 50 h 1705"/>
                <a:gd name="T64" fmla="*/ 4106 w 4789"/>
                <a:gd name="T65" fmla="*/ 50 h 1705"/>
                <a:gd name="T66" fmla="*/ 3717 w 4789"/>
                <a:gd name="T67" fmla="*/ 50 h 1705"/>
                <a:gd name="T68" fmla="*/ 3048 w 4789"/>
                <a:gd name="T69" fmla="*/ 27 h 1705"/>
                <a:gd name="T70" fmla="*/ 2741 w 4789"/>
                <a:gd name="T71" fmla="*/ 35 h 1705"/>
                <a:gd name="T72" fmla="*/ 2420 w 4789"/>
                <a:gd name="T73" fmla="*/ 36 h 1705"/>
                <a:gd name="T74" fmla="*/ 2078 w 4789"/>
                <a:gd name="T75" fmla="*/ 39 h 1705"/>
                <a:gd name="T76" fmla="*/ 1413 w 4789"/>
                <a:gd name="T77" fmla="*/ 52 h 1705"/>
                <a:gd name="T78" fmla="*/ 821 w 4789"/>
                <a:gd name="T79" fmla="*/ 67 h 1705"/>
                <a:gd name="T80" fmla="*/ 800 w 4789"/>
                <a:gd name="T81" fmla="*/ 73 h 1705"/>
                <a:gd name="T82" fmla="*/ 1149 w 4789"/>
                <a:gd name="T83" fmla="*/ 75 h 1705"/>
                <a:gd name="T84" fmla="*/ 1404 w 4789"/>
                <a:gd name="T85" fmla="*/ 60 h 1705"/>
                <a:gd name="T86" fmla="*/ 2101 w 4789"/>
                <a:gd name="T87" fmla="*/ 48 h 1705"/>
                <a:gd name="T88" fmla="*/ 2522 w 4789"/>
                <a:gd name="T89" fmla="*/ 45 h 1705"/>
                <a:gd name="T90" fmla="*/ 2983 w 4789"/>
                <a:gd name="T91" fmla="*/ 39 h 1705"/>
                <a:gd name="T92" fmla="*/ 3622 w 4789"/>
                <a:gd name="T93" fmla="*/ 53 h 1705"/>
                <a:gd name="T94" fmla="*/ 4145 w 4789"/>
                <a:gd name="T95" fmla="*/ 54 h 1705"/>
                <a:gd name="T96" fmla="*/ 4366 w 4789"/>
                <a:gd name="T97" fmla="*/ 59 h 1705"/>
                <a:gd name="T98" fmla="*/ 4703 w 4789"/>
                <a:gd name="T99" fmla="*/ 65 h 1705"/>
                <a:gd name="T100" fmla="*/ 4733 w 4789"/>
                <a:gd name="T101" fmla="*/ 266 h 1705"/>
                <a:gd name="T102" fmla="*/ 4749 w 4789"/>
                <a:gd name="T103" fmla="*/ 659 h 1705"/>
                <a:gd name="T104" fmla="*/ 4760 w 4789"/>
                <a:gd name="T105" fmla="*/ 1251 h 1705"/>
                <a:gd name="T106" fmla="*/ 4768 w 4789"/>
                <a:gd name="T107" fmla="*/ 1461 h 1705"/>
                <a:gd name="T108" fmla="*/ 782 w 4789"/>
                <a:gd name="T109" fmla="*/ 65 h 1705"/>
                <a:gd name="T110" fmla="*/ 783 w 4789"/>
                <a:gd name="T111" fmla="*/ 66 h 1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789" h="1705">
                  <a:moveTo>
                    <a:pt x="4789" y="1651"/>
                  </a:moveTo>
                  <a:cubicBezTo>
                    <a:pt x="4788" y="1651"/>
                    <a:pt x="4784" y="1654"/>
                    <a:pt x="4780" y="1654"/>
                  </a:cubicBezTo>
                  <a:cubicBezTo>
                    <a:pt x="4719" y="1661"/>
                    <a:pt x="4658" y="1672"/>
                    <a:pt x="4597" y="1673"/>
                  </a:cubicBezTo>
                  <a:cubicBezTo>
                    <a:pt x="4543" y="1675"/>
                    <a:pt x="4488" y="1665"/>
                    <a:pt x="4434" y="1662"/>
                  </a:cubicBezTo>
                  <a:cubicBezTo>
                    <a:pt x="4370" y="1659"/>
                    <a:pt x="4305" y="1657"/>
                    <a:pt x="4240" y="1654"/>
                  </a:cubicBezTo>
                  <a:cubicBezTo>
                    <a:pt x="4175" y="1651"/>
                    <a:pt x="4111" y="1645"/>
                    <a:pt x="4046" y="1644"/>
                  </a:cubicBezTo>
                  <a:cubicBezTo>
                    <a:pt x="3989" y="1643"/>
                    <a:pt x="3932" y="1645"/>
                    <a:pt x="3876" y="1647"/>
                  </a:cubicBezTo>
                  <a:cubicBezTo>
                    <a:pt x="3789" y="1651"/>
                    <a:pt x="3702" y="1655"/>
                    <a:pt x="3615" y="1658"/>
                  </a:cubicBezTo>
                  <a:cubicBezTo>
                    <a:pt x="3568" y="1660"/>
                    <a:pt x="3521" y="1661"/>
                    <a:pt x="3475" y="1658"/>
                  </a:cubicBezTo>
                  <a:cubicBezTo>
                    <a:pt x="3410" y="1655"/>
                    <a:pt x="3345" y="1646"/>
                    <a:pt x="3280" y="1644"/>
                  </a:cubicBezTo>
                  <a:cubicBezTo>
                    <a:pt x="3185" y="1641"/>
                    <a:pt x="3091" y="1641"/>
                    <a:pt x="2996" y="1640"/>
                  </a:cubicBezTo>
                  <a:cubicBezTo>
                    <a:pt x="2957" y="1640"/>
                    <a:pt x="2917" y="1643"/>
                    <a:pt x="2879" y="1637"/>
                  </a:cubicBezTo>
                  <a:cubicBezTo>
                    <a:pt x="2809" y="1627"/>
                    <a:pt x="2741" y="1632"/>
                    <a:pt x="2672" y="1638"/>
                  </a:cubicBezTo>
                  <a:cubicBezTo>
                    <a:pt x="2593" y="1645"/>
                    <a:pt x="2515" y="1649"/>
                    <a:pt x="2436" y="1650"/>
                  </a:cubicBezTo>
                  <a:cubicBezTo>
                    <a:pt x="2347" y="1651"/>
                    <a:pt x="2258" y="1646"/>
                    <a:pt x="2169" y="1647"/>
                  </a:cubicBezTo>
                  <a:cubicBezTo>
                    <a:pt x="2027" y="1648"/>
                    <a:pt x="1885" y="1652"/>
                    <a:pt x="1743" y="1655"/>
                  </a:cubicBezTo>
                  <a:cubicBezTo>
                    <a:pt x="1609" y="1657"/>
                    <a:pt x="1475" y="1659"/>
                    <a:pt x="1342" y="1663"/>
                  </a:cubicBezTo>
                  <a:cubicBezTo>
                    <a:pt x="1258" y="1666"/>
                    <a:pt x="1174" y="1675"/>
                    <a:pt x="1090" y="1677"/>
                  </a:cubicBezTo>
                  <a:cubicBezTo>
                    <a:pt x="1006" y="1679"/>
                    <a:pt x="922" y="1674"/>
                    <a:pt x="839" y="1675"/>
                  </a:cubicBezTo>
                  <a:cubicBezTo>
                    <a:pt x="787" y="1675"/>
                    <a:pt x="735" y="1681"/>
                    <a:pt x="683" y="1683"/>
                  </a:cubicBezTo>
                  <a:cubicBezTo>
                    <a:pt x="642" y="1685"/>
                    <a:pt x="600" y="1683"/>
                    <a:pt x="558" y="1684"/>
                  </a:cubicBezTo>
                  <a:cubicBezTo>
                    <a:pt x="531" y="1685"/>
                    <a:pt x="504" y="1690"/>
                    <a:pt x="477" y="1690"/>
                  </a:cubicBezTo>
                  <a:cubicBezTo>
                    <a:pt x="412" y="1691"/>
                    <a:pt x="347" y="1688"/>
                    <a:pt x="283" y="1690"/>
                  </a:cubicBezTo>
                  <a:cubicBezTo>
                    <a:pt x="218" y="1692"/>
                    <a:pt x="154" y="1700"/>
                    <a:pt x="90" y="1704"/>
                  </a:cubicBezTo>
                  <a:cubicBezTo>
                    <a:pt x="69" y="1705"/>
                    <a:pt x="49" y="1703"/>
                    <a:pt x="28" y="1704"/>
                  </a:cubicBezTo>
                  <a:cubicBezTo>
                    <a:pt x="9" y="1705"/>
                    <a:pt x="4" y="1695"/>
                    <a:pt x="4" y="1678"/>
                  </a:cubicBezTo>
                  <a:cubicBezTo>
                    <a:pt x="5" y="1642"/>
                    <a:pt x="5" y="1605"/>
                    <a:pt x="5" y="1568"/>
                  </a:cubicBezTo>
                  <a:cubicBezTo>
                    <a:pt x="4" y="1481"/>
                    <a:pt x="2" y="1394"/>
                    <a:pt x="1" y="1306"/>
                  </a:cubicBezTo>
                  <a:cubicBezTo>
                    <a:pt x="0" y="1194"/>
                    <a:pt x="8" y="1082"/>
                    <a:pt x="19" y="970"/>
                  </a:cubicBezTo>
                  <a:cubicBezTo>
                    <a:pt x="23" y="922"/>
                    <a:pt x="23" y="874"/>
                    <a:pt x="24" y="826"/>
                  </a:cubicBezTo>
                  <a:cubicBezTo>
                    <a:pt x="24" y="771"/>
                    <a:pt x="26" y="715"/>
                    <a:pt x="24" y="660"/>
                  </a:cubicBezTo>
                  <a:cubicBezTo>
                    <a:pt x="21" y="581"/>
                    <a:pt x="15" y="502"/>
                    <a:pt x="13" y="423"/>
                  </a:cubicBezTo>
                  <a:cubicBezTo>
                    <a:pt x="11" y="371"/>
                    <a:pt x="15" y="320"/>
                    <a:pt x="15" y="269"/>
                  </a:cubicBezTo>
                  <a:cubicBezTo>
                    <a:pt x="16" y="220"/>
                    <a:pt x="14" y="170"/>
                    <a:pt x="13" y="121"/>
                  </a:cubicBezTo>
                  <a:cubicBezTo>
                    <a:pt x="13" y="115"/>
                    <a:pt x="13" y="109"/>
                    <a:pt x="14" y="103"/>
                  </a:cubicBezTo>
                  <a:cubicBezTo>
                    <a:pt x="15" y="84"/>
                    <a:pt x="24" y="74"/>
                    <a:pt x="46" y="75"/>
                  </a:cubicBezTo>
                  <a:cubicBezTo>
                    <a:pt x="92" y="78"/>
                    <a:pt x="138" y="80"/>
                    <a:pt x="183" y="80"/>
                  </a:cubicBezTo>
                  <a:cubicBezTo>
                    <a:pt x="292" y="79"/>
                    <a:pt x="402" y="78"/>
                    <a:pt x="511" y="76"/>
                  </a:cubicBezTo>
                  <a:cubicBezTo>
                    <a:pt x="594" y="74"/>
                    <a:pt x="677" y="70"/>
                    <a:pt x="760" y="63"/>
                  </a:cubicBezTo>
                  <a:cubicBezTo>
                    <a:pt x="740" y="63"/>
                    <a:pt x="720" y="63"/>
                    <a:pt x="700" y="63"/>
                  </a:cubicBezTo>
                  <a:cubicBezTo>
                    <a:pt x="651" y="64"/>
                    <a:pt x="603" y="67"/>
                    <a:pt x="554" y="67"/>
                  </a:cubicBezTo>
                  <a:cubicBezTo>
                    <a:pt x="455" y="69"/>
                    <a:pt x="355" y="69"/>
                    <a:pt x="256" y="71"/>
                  </a:cubicBezTo>
                  <a:cubicBezTo>
                    <a:pt x="228" y="71"/>
                    <a:pt x="199" y="75"/>
                    <a:pt x="170" y="74"/>
                  </a:cubicBezTo>
                  <a:cubicBezTo>
                    <a:pt x="129" y="73"/>
                    <a:pt x="87" y="70"/>
                    <a:pt x="46" y="65"/>
                  </a:cubicBezTo>
                  <a:cubicBezTo>
                    <a:pt x="70" y="51"/>
                    <a:pt x="93" y="38"/>
                    <a:pt x="122" y="40"/>
                  </a:cubicBezTo>
                  <a:cubicBezTo>
                    <a:pt x="179" y="42"/>
                    <a:pt x="236" y="45"/>
                    <a:pt x="293" y="44"/>
                  </a:cubicBezTo>
                  <a:cubicBezTo>
                    <a:pt x="362" y="42"/>
                    <a:pt x="431" y="33"/>
                    <a:pt x="501" y="33"/>
                  </a:cubicBezTo>
                  <a:cubicBezTo>
                    <a:pt x="628" y="32"/>
                    <a:pt x="756" y="36"/>
                    <a:pt x="884" y="37"/>
                  </a:cubicBezTo>
                  <a:cubicBezTo>
                    <a:pt x="1048" y="38"/>
                    <a:pt x="1212" y="39"/>
                    <a:pt x="1376" y="39"/>
                  </a:cubicBezTo>
                  <a:cubicBezTo>
                    <a:pt x="1436" y="39"/>
                    <a:pt x="1495" y="34"/>
                    <a:pt x="1555" y="33"/>
                  </a:cubicBezTo>
                  <a:cubicBezTo>
                    <a:pt x="1660" y="31"/>
                    <a:pt x="1766" y="30"/>
                    <a:pt x="1871" y="28"/>
                  </a:cubicBezTo>
                  <a:cubicBezTo>
                    <a:pt x="1973" y="26"/>
                    <a:pt x="2074" y="22"/>
                    <a:pt x="2176" y="20"/>
                  </a:cubicBezTo>
                  <a:cubicBezTo>
                    <a:pt x="2263" y="18"/>
                    <a:pt x="2350" y="19"/>
                    <a:pt x="2436" y="16"/>
                  </a:cubicBezTo>
                  <a:cubicBezTo>
                    <a:pt x="2538" y="13"/>
                    <a:pt x="2641" y="4"/>
                    <a:pt x="2743" y="2"/>
                  </a:cubicBezTo>
                  <a:cubicBezTo>
                    <a:pt x="2814" y="0"/>
                    <a:pt x="2886" y="3"/>
                    <a:pt x="2957" y="6"/>
                  </a:cubicBezTo>
                  <a:cubicBezTo>
                    <a:pt x="3000" y="7"/>
                    <a:pt x="3043" y="10"/>
                    <a:pt x="3087" y="11"/>
                  </a:cubicBezTo>
                  <a:cubicBezTo>
                    <a:pt x="3175" y="14"/>
                    <a:pt x="3264" y="14"/>
                    <a:pt x="3352" y="16"/>
                  </a:cubicBezTo>
                  <a:cubicBezTo>
                    <a:pt x="3441" y="19"/>
                    <a:pt x="3530" y="24"/>
                    <a:pt x="3619" y="27"/>
                  </a:cubicBezTo>
                  <a:cubicBezTo>
                    <a:pt x="3654" y="28"/>
                    <a:pt x="3688" y="28"/>
                    <a:pt x="3723" y="28"/>
                  </a:cubicBezTo>
                  <a:cubicBezTo>
                    <a:pt x="3820" y="30"/>
                    <a:pt x="3917" y="30"/>
                    <a:pt x="4015" y="33"/>
                  </a:cubicBezTo>
                  <a:cubicBezTo>
                    <a:pt x="4112" y="35"/>
                    <a:pt x="4210" y="40"/>
                    <a:pt x="4308" y="43"/>
                  </a:cubicBezTo>
                  <a:cubicBezTo>
                    <a:pt x="4319" y="44"/>
                    <a:pt x="4329" y="42"/>
                    <a:pt x="4340" y="42"/>
                  </a:cubicBezTo>
                  <a:cubicBezTo>
                    <a:pt x="4346" y="41"/>
                    <a:pt x="4353" y="42"/>
                    <a:pt x="4360" y="43"/>
                  </a:cubicBezTo>
                  <a:cubicBezTo>
                    <a:pt x="4360" y="45"/>
                    <a:pt x="4360" y="48"/>
                    <a:pt x="4359" y="50"/>
                  </a:cubicBezTo>
                  <a:cubicBezTo>
                    <a:pt x="4341" y="50"/>
                    <a:pt x="4322" y="50"/>
                    <a:pt x="4304" y="50"/>
                  </a:cubicBezTo>
                  <a:cubicBezTo>
                    <a:pt x="4238" y="50"/>
                    <a:pt x="4172" y="50"/>
                    <a:pt x="4106" y="50"/>
                  </a:cubicBezTo>
                  <a:cubicBezTo>
                    <a:pt x="4080" y="50"/>
                    <a:pt x="4054" y="51"/>
                    <a:pt x="4028" y="51"/>
                  </a:cubicBezTo>
                  <a:cubicBezTo>
                    <a:pt x="3924" y="51"/>
                    <a:pt x="3821" y="52"/>
                    <a:pt x="3717" y="50"/>
                  </a:cubicBezTo>
                  <a:cubicBezTo>
                    <a:pt x="3602" y="48"/>
                    <a:pt x="3488" y="43"/>
                    <a:pt x="3373" y="38"/>
                  </a:cubicBezTo>
                  <a:cubicBezTo>
                    <a:pt x="3265" y="35"/>
                    <a:pt x="3157" y="30"/>
                    <a:pt x="3048" y="27"/>
                  </a:cubicBezTo>
                  <a:cubicBezTo>
                    <a:pt x="3026" y="26"/>
                    <a:pt x="3003" y="30"/>
                    <a:pt x="2980" y="31"/>
                  </a:cubicBezTo>
                  <a:cubicBezTo>
                    <a:pt x="2901" y="32"/>
                    <a:pt x="2821" y="33"/>
                    <a:pt x="2741" y="35"/>
                  </a:cubicBezTo>
                  <a:cubicBezTo>
                    <a:pt x="2689" y="36"/>
                    <a:pt x="2637" y="38"/>
                    <a:pt x="2585" y="38"/>
                  </a:cubicBezTo>
                  <a:cubicBezTo>
                    <a:pt x="2530" y="38"/>
                    <a:pt x="2475" y="36"/>
                    <a:pt x="2420" y="36"/>
                  </a:cubicBezTo>
                  <a:cubicBezTo>
                    <a:pt x="2333" y="38"/>
                    <a:pt x="2247" y="41"/>
                    <a:pt x="2160" y="42"/>
                  </a:cubicBezTo>
                  <a:cubicBezTo>
                    <a:pt x="2133" y="43"/>
                    <a:pt x="2106" y="39"/>
                    <a:pt x="2078" y="39"/>
                  </a:cubicBezTo>
                  <a:cubicBezTo>
                    <a:pt x="1973" y="40"/>
                    <a:pt x="1868" y="41"/>
                    <a:pt x="1763" y="43"/>
                  </a:cubicBezTo>
                  <a:cubicBezTo>
                    <a:pt x="1646" y="45"/>
                    <a:pt x="1530" y="47"/>
                    <a:pt x="1413" y="52"/>
                  </a:cubicBezTo>
                  <a:cubicBezTo>
                    <a:pt x="1314" y="55"/>
                    <a:pt x="1214" y="64"/>
                    <a:pt x="1114" y="67"/>
                  </a:cubicBezTo>
                  <a:cubicBezTo>
                    <a:pt x="1017" y="69"/>
                    <a:pt x="919" y="67"/>
                    <a:pt x="821" y="67"/>
                  </a:cubicBezTo>
                  <a:cubicBezTo>
                    <a:pt x="814" y="67"/>
                    <a:pt x="807" y="67"/>
                    <a:pt x="800" y="67"/>
                  </a:cubicBezTo>
                  <a:cubicBezTo>
                    <a:pt x="800" y="69"/>
                    <a:pt x="800" y="71"/>
                    <a:pt x="800" y="73"/>
                  </a:cubicBezTo>
                  <a:cubicBezTo>
                    <a:pt x="841" y="73"/>
                    <a:pt x="882" y="73"/>
                    <a:pt x="923" y="73"/>
                  </a:cubicBezTo>
                  <a:cubicBezTo>
                    <a:pt x="998" y="74"/>
                    <a:pt x="1073" y="77"/>
                    <a:pt x="1149" y="75"/>
                  </a:cubicBezTo>
                  <a:cubicBezTo>
                    <a:pt x="1220" y="73"/>
                    <a:pt x="1291" y="67"/>
                    <a:pt x="1362" y="62"/>
                  </a:cubicBezTo>
                  <a:cubicBezTo>
                    <a:pt x="1376" y="61"/>
                    <a:pt x="1390" y="61"/>
                    <a:pt x="1404" y="60"/>
                  </a:cubicBezTo>
                  <a:cubicBezTo>
                    <a:pt x="1571" y="57"/>
                    <a:pt x="1738" y="55"/>
                    <a:pt x="1905" y="52"/>
                  </a:cubicBezTo>
                  <a:cubicBezTo>
                    <a:pt x="1970" y="51"/>
                    <a:pt x="2036" y="48"/>
                    <a:pt x="2101" y="48"/>
                  </a:cubicBezTo>
                  <a:cubicBezTo>
                    <a:pt x="2179" y="48"/>
                    <a:pt x="2258" y="51"/>
                    <a:pt x="2337" y="51"/>
                  </a:cubicBezTo>
                  <a:cubicBezTo>
                    <a:pt x="2398" y="50"/>
                    <a:pt x="2460" y="46"/>
                    <a:pt x="2522" y="45"/>
                  </a:cubicBezTo>
                  <a:cubicBezTo>
                    <a:pt x="2549" y="44"/>
                    <a:pt x="2575" y="48"/>
                    <a:pt x="2602" y="48"/>
                  </a:cubicBezTo>
                  <a:cubicBezTo>
                    <a:pt x="2729" y="46"/>
                    <a:pt x="2856" y="46"/>
                    <a:pt x="2983" y="39"/>
                  </a:cubicBezTo>
                  <a:cubicBezTo>
                    <a:pt x="3116" y="33"/>
                    <a:pt x="3248" y="41"/>
                    <a:pt x="3381" y="47"/>
                  </a:cubicBezTo>
                  <a:cubicBezTo>
                    <a:pt x="3461" y="51"/>
                    <a:pt x="3542" y="51"/>
                    <a:pt x="3622" y="53"/>
                  </a:cubicBezTo>
                  <a:cubicBezTo>
                    <a:pt x="3721" y="56"/>
                    <a:pt x="3820" y="61"/>
                    <a:pt x="3919" y="61"/>
                  </a:cubicBezTo>
                  <a:cubicBezTo>
                    <a:pt x="3995" y="62"/>
                    <a:pt x="4070" y="56"/>
                    <a:pt x="4145" y="54"/>
                  </a:cubicBezTo>
                  <a:cubicBezTo>
                    <a:pt x="4177" y="53"/>
                    <a:pt x="4210" y="55"/>
                    <a:pt x="4243" y="56"/>
                  </a:cubicBezTo>
                  <a:cubicBezTo>
                    <a:pt x="4284" y="57"/>
                    <a:pt x="4325" y="60"/>
                    <a:pt x="4366" y="59"/>
                  </a:cubicBezTo>
                  <a:cubicBezTo>
                    <a:pt x="4444" y="59"/>
                    <a:pt x="4521" y="56"/>
                    <a:pt x="4598" y="56"/>
                  </a:cubicBezTo>
                  <a:cubicBezTo>
                    <a:pt x="4633" y="56"/>
                    <a:pt x="4668" y="61"/>
                    <a:pt x="4703" y="65"/>
                  </a:cubicBezTo>
                  <a:cubicBezTo>
                    <a:pt x="4709" y="65"/>
                    <a:pt x="4718" y="76"/>
                    <a:pt x="4717" y="81"/>
                  </a:cubicBezTo>
                  <a:cubicBezTo>
                    <a:pt x="4709" y="144"/>
                    <a:pt x="4725" y="205"/>
                    <a:pt x="4733" y="266"/>
                  </a:cubicBezTo>
                  <a:cubicBezTo>
                    <a:pt x="4734" y="275"/>
                    <a:pt x="4734" y="283"/>
                    <a:pt x="4735" y="292"/>
                  </a:cubicBezTo>
                  <a:cubicBezTo>
                    <a:pt x="4739" y="414"/>
                    <a:pt x="4738" y="537"/>
                    <a:pt x="4749" y="659"/>
                  </a:cubicBezTo>
                  <a:cubicBezTo>
                    <a:pt x="4758" y="769"/>
                    <a:pt x="4764" y="880"/>
                    <a:pt x="4763" y="990"/>
                  </a:cubicBezTo>
                  <a:cubicBezTo>
                    <a:pt x="4763" y="1077"/>
                    <a:pt x="4761" y="1164"/>
                    <a:pt x="4760" y="1251"/>
                  </a:cubicBezTo>
                  <a:cubicBezTo>
                    <a:pt x="4760" y="1274"/>
                    <a:pt x="4763" y="1297"/>
                    <a:pt x="4763" y="1319"/>
                  </a:cubicBezTo>
                  <a:cubicBezTo>
                    <a:pt x="4765" y="1366"/>
                    <a:pt x="4764" y="1414"/>
                    <a:pt x="4768" y="1461"/>
                  </a:cubicBezTo>
                  <a:cubicBezTo>
                    <a:pt x="4773" y="1524"/>
                    <a:pt x="4781" y="1586"/>
                    <a:pt x="4789" y="1651"/>
                  </a:cubicBezTo>
                  <a:close/>
                  <a:moveTo>
                    <a:pt x="782" y="65"/>
                  </a:moveTo>
                  <a:cubicBezTo>
                    <a:pt x="782" y="65"/>
                    <a:pt x="781" y="65"/>
                    <a:pt x="781" y="66"/>
                  </a:cubicBezTo>
                  <a:cubicBezTo>
                    <a:pt x="782" y="66"/>
                    <a:pt x="783" y="66"/>
                    <a:pt x="783" y="66"/>
                  </a:cubicBezTo>
                  <a:cubicBezTo>
                    <a:pt x="783" y="65"/>
                    <a:pt x="783" y="65"/>
                    <a:pt x="782" y="65"/>
                  </a:cubicBezTo>
                  <a:close/>
                </a:path>
              </a:pathLst>
            </a:custGeom>
            <a:solidFill>
              <a:srgbClr val="D068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0" name="Freeform 30"/>
            <p:cNvSpPr>
              <a:spLocks noEditPoints="1"/>
            </p:cNvSpPr>
            <p:nvPr/>
          </p:nvSpPr>
          <p:spPr bwMode="auto">
            <a:xfrm>
              <a:off x="-5081" y="3718"/>
              <a:ext cx="1349" cy="584"/>
            </a:xfrm>
            <a:custGeom>
              <a:avLst/>
              <a:gdLst>
                <a:gd name="T0" fmla="*/ 430 w 430"/>
                <a:gd name="T1" fmla="*/ 1 h 186"/>
                <a:gd name="T2" fmla="*/ 412 w 430"/>
                <a:gd name="T3" fmla="*/ 91 h 186"/>
                <a:gd name="T4" fmla="*/ 398 w 430"/>
                <a:gd name="T5" fmla="*/ 169 h 186"/>
                <a:gd name="T6" fmla="*/ 381 w 430"/>
                <a:gd name="T7" fmla="*/ 185 h 186"/>
                <a:gd name="T8" fmla="*/ 287 w 430"/>
                <a:gd name="T9" fmla="*/ 185 h 186"/>
                <a:gd name="T10" fmla="*/ 273 w 430"/>
                <a:gd name="T11" fmla="*/ 169 h 186"/>
                <a:gd name="T12" fmla="*/ 277 w 430"/>
                <a:gd name="T13" fmla="*/ 126 h 186"/>
                <a:gd name="T14" fmla="*/ 273 w 430"/>
                <a:gd name="T15" fmla="*/ 125 h 186"/>
                <a:gd name="T16" fmla="*/ 265 w 430"/>
                <a:gd name="T17" fmla="*/ 164 h 186"/>
                <a:gd name="T18" fmla="*/ 240 w 430"/>
                <a:gd name="T19" fmla="*/ 186 h 186"/>
                <a:gd name="T20" fmla="*/ 27 w 430"/>
                <a:gd name="T21" fmla="*/ 184 h 186"/>
                <a:gd name="T22" fmla="*/ 3 w 430"/>
                <a:gd name="T23" fmla="*/ 161 h 186"/>
                <a:gd name="T24" fmla="*/ 1 w 430"/>
                <a:gd name="T25" fmla="*/ 103 h 186"/>
                <a:gd name="T26" fmla="*/ 28 w 430"/>
                <a:gd name="T27" fmla="*/ 76 h 186"/>
                <a:gd name="T28" fmla="*/ 104 w 430"/>
                <a:gd name="T29" fmla="*/ 70 h 186"/>
                <a:gd name="T30" fmla="*/ 174 w 430"/>
                <a:gd name="T31" fmla="*/ 62 h 186"/>
                <a:gd name="T32" fmla="*/ 167 w 430"/>
                <a:gd name="T33" fmla="*/ 130 h 186"/>
                <a:gd name="T34" fmla="*/ 170 w 430"/>
                <a:gd name="T35" fmla="*/ 131 h 186"/>
                <a:gd name="T36" fmla="*/ 179 w 430"/>
                <a:gd name="T37" fmla="*/ 91 h 186"/>
                <a:gd name="T38" fmla="*/ 233 w 430"/>
                <a:gd name="T39" fmla="*/ 48 h 186"/>
                <a:gd name="T40" fmla="*/ 297 w 430"/>
                <a:gd name="T41" fmla="*/ 37 h 186"/>
                <a:gd name="T42" fmla="*/ 335 w 430"/>
                <a:gd name="T43" fmla="*/ 37 h 186"/>
                <a:gd name="T44" fmla="*/ 382 w 430"/>
                <a:gd name="T45" fmla="*/ 24 h 186"/>
                <a:gd name="T46" fmla="*/ 430 w 430"/>
                <a:gd name="T47" fmla="*/ 1 h 186"/>
                <a:gd name="T48" fmla="*/ 345 w 430"/>
                <a:gd name="T49" fmla="*/ 132 h 186"/>
                <a:gd name="T50" fmla="*/ 351 w 430"/>
                <a:gd name="T51" fmla="*/ 171 h 186"/>
                <a:gd name="T52" fmla="*/ 396 w 430"/>
                <a:gd name="T53" fmla="*/ 64 h 186"/>
                <a:gd name="T54" fmla="*/ 390 w 430"/>
                <a:gd name="T55" fmla="*/ 60 h 186"/>
                <a:gd name="T56" fmla="*/ 345 w 430"/>
                <a:gd name="T57" fmla="*/ 132 h 186"/>
                <a:gd name="T58" fmla="*/ 235 w 430"/>
                <a:gd name="T59" fmla="*/ 70 h 186"/>
                <a:gd name="T60" fmla="*/ 227 w 430"/>
                <a:gd name="T61" fmla="*/ 69 h 186"/>
                <a:gd name="T62" fmla="*/ 223 w 430"/>
                <a:gd name="T63" fmla="*/ 102 h 186"/>
                <a:gd name="T64" fmla="*/ 230 w 430"/>
                <a:gd name="T65" fmla="*/ 103 h 186"/>
                <a:gd name="T66" fmla="*/ 235 w 430"/>
                <a:gd name="T67" fmla="*/ 70 h 186"/>
                <a:gd name="T68" fmla="*/ 236 w 430"/>
                <a:gd name="T69" fmla="*/ 107 h 186"/>
                <a:gd name="T70" fmla="*/ 241 w 430"/>
                <a:gd name="T71" fmla="*/ 109 h 186"/>
                <a:gd name="T72" fmla="*/ 246 w 430"/>
                <a:gd name="T73" fmla="*/ 78 h 186"/>
                <a:gd name="T74" fmla="*/ 241 w 430"/>
                <a:gd name="T75" fmla="*/ 77 h 186"/>
                <a:gd name="T76" fmla="*/ 236 w 430"/>
                <a:gd name="T77" fmla="*/ 10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30" h="186">
                  <a:moveTo>
                    <a:pt x="430" y="1"/>
                  </a:moveTo>
                  <a:cubicBezTo>
                    <a:pt x="424" y="32"/>
                    <a:pt x="418" y="61"/>
                    <a:pt x="412" y="91"/>
                  </a:cubicBezTo>
                  <a:cubicBezTo>
                    <a:pt x="407" y="117"/>
                    <a:pt x="402" y="143"/>
                    <a:pt x="398" y="169"/>
                  </a:cubicBezTo>
                  <a:cubicBezTo>
                    <a:pt x="397" y="181"/>
                    <a:pt x="392" y="185"/>
                    <a:pt x="381" y="185"/>
                  </a:cubicBezTo>
                  <a:cubicBezTo>
                    <a:pt x="349" y="185"/>
                    <a:pt x="318" y="185"/>
                    <a:pt x="287" y="185"/>
                  </a:cubicBezTo>
                  <a:cubicBezTo>
                    <a:pt x="276" y="185"/>
                    <a:pt x="271" y="181"/>
                    <a:pt x="273" y="169"/>
                  </a:cubicBezTo>
                  <a:cubicBezTo>
                    <a:pt x="274" y="155"/>
                    <a:pt x="276" y="141"/>
                    <a:pt x="277" y="126"/>
                  </a:cubicBezTo>
                  <a:cubicBezTo>
                    <a:pt x="276" y="126"/>
                    <a:pt x="274" y="126"/>
                    <a:pt x="273" y="125"/>
                  </a:cubicBezTo>
                  <a:cubicBezTo>
                    <a:pt x="270" y="138"/>
                    <a:pt x="267" y="151"/>
                    <a:pt x="265" y="164"/>
                  </a:cubicBezTo>
                  <a:cubicBezTo>
                    <a:pt x="263" y="179"/>
                    <a:pt x="256" y="186"/>
                    <a:pt x="240" y="186"/>
                  </a:cubicBezTo>
                  <a:cubicBezTo>
                    <a:pt x="169" y="184"/>
                    <a:pt x="98" y="184"/>
                    <a:pt x="27" y="184"/>
                  </a:cubicBezTo>
                  <a:cubicBezTo>
                    <a:pt x="11" y="184"/>
                    <a:pt x="3" y="176"/>
                    <a:pt x="3" y="161"/>
                  </a:cubicBezTo>
                  <a:cubicBezTo>
                    <a:pt x="3" y="141"/>
                    <a:pt x="1" y="122"/>
                    <a:pt x="1" y="103"/>
                  </a:cubicBezTo>
                  <a:cubicBezTo>
                    <a:pt x="0" y="83"/>
                    <a:pt x="9" y="73"/>
                    <a:pt x="28" y="76"/>
                  </a:cubicBezTo>
                  <a:cubicBezTo>
                    <a:pt x="54" y="80"/>
                    <a:pt x="78" y="79"/>
                    <a:pt x="104" y="70"/>
                  </a:cubicBezTo>
                  <a:cubicBezTo>
                    <a:pt x="124" y="62"/>
                    <a:pt x="148" y="65"/>
                    <a:pt x="174" y="62"/>
                  </a:cubicBezTo>
                  <a:cubicBezTo>
                    <a:pt x="171" y="87"/>
                    <a:pt x="169" y="109"/>
                    <a:pt x="167" y="130"/>
                  </a:cubicBezTo>
                  <a:cubicBezTo>
                    <a:pt x="168" y="130"/>
                    <a:pt x="169" y="130"/>
                    <a:pt x="170" y="131"/>
                  </a:cubicBezTo>
                  <a:cubicBezTo>
                    <a:pt x="173" y="117"/>
                    <a:pt x="175" y="104"/>
                    <a:pt x="179" y="91"/>
                  </a:cubicBezTo>
                  <a:cubicBezTo>
                    <a:pt x="187" y="58"/>
                    <a:pt x="199" y="48"/>
                    <a:pt x="233" y="48"/>
                  </a:cubicBezTo>
                  <a:cubicBezTo>
                    <a:pt x="255" y="48"/>
                    <a:pt x="276" y="48"/>
                    <a:pt x="297" y="37"/>
                  </a:cubicBezTo>
                  <a:cubicBezTo>
                    <a:pt x="308" y="32"/>
                    <a:pt x="323" y="35"/>
                    <a:pt x="335" y="37"/>
                  </a:cubicBezTo>
                  <a:cubicBezTo>
                    <a:pt x="354" y="40"/>
                    <a:pt x="369" y="40"/>
                    <a:pt x="382" y="24"/>
                  </a:cubicBezTo>
                  <a:cubicBezTo>
                    <a:pt x="393" y="10"/>
                    <a:pt x="407" y="0"/>
                    <a:pt x="430" y="1"/>
                  </a:cubicBezTo>
                  <a:close/>
                  <a:moveTo>
                    <a:pt x="345" y="132"/>
                  </a:moveTo>
                  <a:cubicBezTo>
                    <a:pt x="346" y="142"/>
                    <a:pt x="349" y="157"/>
                    <a:pt x="351" y="171"/>
                  </a:cubicBezTo>
                  <a:cubicBezTo>
                    <a:pt x="364" y="133"/>
                    <a:pt x="370" y="94"/>
                    <a:pt x="396" y="64"/>
                  </a:cubicBezTo>
                  <a:cubicBezTo>
                    <a:pt x="394" y="62"/>
                    <a:pt x="392" y="61"/>
                    <a:pt x="390" y="60"/>
                  </a:cubicBezTo>
                  <a:cubicBezTo>
                    <a:pt x="376" y="83"/>
                    <a:pt x="361" y="106"/>
                    <a:pt x="345" y="132"/>
                  </a:cubicBezTo>
                  <a:close/>
                  <a:moveTo>
                    <a:pt x="235" y="70"/>
                  </a:moveTo>
                  <a:cubicBezTo>
                    <a:pt x="233" y="70"/>
                    <a:pt x="230" y="70"/>
                    <a:pt x="227" y="69"/>
                  </a:cubicBezTo>
                  <a:cubicBezTo>
                    <a:pt x="226" y="80"/>
                    <a:pt x="224" y="91"/>
                    <a:pt x="223" y="102"/>
                  </a:cubicBezTo>
                  <a:cubicBezTo>
                    <a:pt x="225" y="103"/>
                    <a:pt x="228" y="103"/>
                    <a:pt x="230" y="103"/>
                  </a:cubicBezTo>
                  <a:cubicBezTo>
                    <a:pt x="232" y="92"/>
                    <a:pt x="233" y="81"/>
                    <a:pt x="235" y="70"/>
                  </a:cubicBezTo>
                  <a:close/>
                  <a:moveTo>
                    <a:pt x="236" y="107"/>
                  </a:moveTo>
                  <a:cubicBezTo>
                    <a:pt x="237" y="108"/>
                    <a:pt x="239" y="109"/>
                    <a:pt x="241" y="109"/>
                  </a:cubicBezTo>
                  <a:cubicBezTo>
                    <a:pt x="243" y="99"/>
                    <a:pt x="245" y="88"/>
                    <a:pt x="246" y="78"/>
                  </a:cubicBezTo>
                  <a:cubicBezTo>
                    <a:pt x="245" y="78"/>
                    <a:pt x="243" y="77"/>
                    <a:pt x="241" y="77"/>
                  </a:cubicBezTo>
                  <a:cubicBezTo>
                    <a:pt x="239" y="87"/>
                    <a:pt x="237" y="97"/>
                    <a:pt x="236" y="107"/>
                  </a:cubicBezTo>
                  <a:close/>
                </a:path>
              </a:pathLst>
            </a:custGeom>
            <a:solidFill>
              <a:srgbClr val="7878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1" name="Freeform 31"/>
            <p:cNvSpPr>
              <a:spLocks/>
            </p:cNvSpPr>
            <p:nvPr/>
          </p:nvSpPr>
          <p:spPr bwMode="auto">
            <a:xfrm>
              <a:off x="3914" y="3866"/>
              <a:ext cx="1083" cy="415"/>
            </a:xfrm>
            <a:custGeom>
              <a:avLst/>
              <a:gdLst>
                <a:gd name="T0" fmla="*/ 304 w 345"/>
                <a:gd name="T1" fmla="*/ 44 h 132"/>
                <a:gd name="T2" fmla="*/ 304 w 345"/>
                <a:gd name="T3" fmla="*/ 23 h 132"/>
                <a:gd name="T4" fmla="*/ 319 w 345"/>
                <a:gd name="T5" fmla="*/ 0 h 132"/>
                <a:gd name="T6" fmla="*/ 340 w 345"/>
                <a:gd name="T7" fmla="*/ 23 h 132"/>
                <a:gd name="T8" fmla="*/ 344 w 345"/>
                <a:gd name="T9" fmla="*/ 105 h 132"/>
                <a:gd name="T10" fmla="*/ 320 w 345"/>
                <a:gd name="T11" fmla="*/ 131 h 132"/>
                <a:gd name="T12" fmla="*/ 248 w 345"/>
                <a:gd name="T13" fmla="*/ 128 h 132"/>
                <a:gd name="T14" fmla="*/ 225 w 345"/>
                <a:gd name="T15" fmla="*/ 103 h 132"/>
                <a:gd name="T16" fmla="*/ 219 w 345"/>
                <a:gd name="T17" fmla="*/ 81 h 132"/>
                <a:gd name="T18" fmla="*/ 214 w 345"/>
                <a:gd name="T19" fmla="*/ 111 h 132"/>
                <a:gd name="T20" fmla="*/ 212 w 345"/>
                <a:gd name="T21" fmla="*/ 112 h 132"/>
                <a:gd name="T22" fmla="*/ 207 w 345"/>
                <a:gd name="T23" fmla="*/ 85 h 132"/>
                <a:gd name="T24" fmla="*/ 203 w 345"/>
                <a:gd name="T25" fmla="*/ 85 h 132"/>
                <a:gd name="T26" fmla="*/ 201 w 345"/>
                <a:gd name="T27" fmla="*/ 110 h 132"/>
                <a:gd name="T28" fmla="*/ 184 w 345"/>
                <a:gd name="T29" fmla="*/ 127 h 132"/>
                <a:gd name="T30" fmla="*/ 30 w 345"/>
                <a:gd name="T31" fmla="*/ 122 h 132"/>
                <a:gd name="T32" fmla="*/ 18 w 345"/>
                <a:gd name="T33" fmla="*/ 109 h 132"/>
                <a:gd name="T34" fmla="*/ 0 w 345"/>
                <a:gd name="T35" fmla="*/ 4 h 132"/>
                <a:gd name="T36" fmla="*/ 287 w 345"/>
                <a:gd name="T37" fmla="*/ 4 h 132"/>
                <a:gd name="T38" fmla="*/ 287 w 345"/>
                <a:gd name="T39" fmla="*/ 48 h 132"/>
                <a:gd name="T40" fmla="*/ 304 w 345"/>
                <a:gd name="T41" fmla="*/ 4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5" h="132">
                  <a:moveTo>
                    <a:pt x="304" y="44"/>
                  </a:moveTo>
                  <a:cubicBezTo>
                    <a:pt x="304" y="38"/>
                    <a:pt x="305" y="30"/>
                    <a:pt x="304" y="23"/>
                  </a:cubicBezTo>
                  <a:cubicBezTo>
                    <a:pt x="302" y="11"/>
                    <a:pt x="301" y="1"/>
                    <a:pt x="319" y="0"/>
                  </a:cubicBezTo>
                  <a:cubicBezTo>
                    <a:pt x="336" y="0"/>
                    <a:pt x="340" y="7"/>
                    <a:pt x="340" y="23"/>
                  </a:cubicBezTo>
                  <a:cubicBezTo>
                    <a:pt x="340" y="50"/>
                    <a:pt x="342" y="77"/>
                    <a:pt x="344" y="105"/>
                  </a:cubicBezTo>
                  <a:cubicBezTo>
                    <a:pt x="345" y="129"/>
                    <a:pt x="343" y="132"/>
                    <a:pt x="320" y="131"/>
                  </a:cubicBezTo>
                  <a:cubicBezTo>
                    <a:pt x="296" y="130"/>
                    <a:pt x="272" y="128"/>
                    <a:pt x="248" y="128"/>
                  </a:cubicBezTo>
                  <a:cubicBezTo>
                    <a:pt x="229" y="128"/>
                    <a:pt x="223" y="120"/>
                    <a:pt x="225" y="103"/>
                  </a:cubicBezTo>
                  <a:cubicBezTo>
                    <a:pt x="225" y="96"/>
                    <a:pt x="224" y="89"/>
                    <a:pt x="219" y="81"/>
                  </a:cubicBezTo>
                  <a:cubicBezTo>
                    <a:pt x="217" y="91"/>
                    <a:pt x="216" y="101"/>
                    <a:pt x="214" y="111"/>
                  </a:cubicBezTo>
                  <a:cubicBezTo>
                    <a:pt x="213" y="111"/>
                    <a:pt x="213" y="112"/>
                    <a:pt x="212" y="112"/>
                  </a:cubicBezTo>
                  <a:cubicBezTo>
                    <a:pt x="210" y="103"/>
                    <a:pt x="209" y="94"/>
                    <a:pt x="207" y="85"/>
                  </a:cubicBezTo>
                  <a:cubicBezTo>
                    <a:pt x="206" y="85"/>
                    <a:pt x="204" y="85"/>
                    <a:pt x="203" y="85"/>
                  </a:cubicBezTo>
                  <a:cubicBezTo>
                    <a:pt x="202" y="93"/>
                    <a:pt x="201" y="102"/>
                    <a:pt x="201" y="110"/>
                  </a:cubicBezTo>
                  <a:cubicBezTo>
                    <a:pt x="201" y="122"/>
                    <a:pt x="196" y="127"/>
                    <a:pt x="184" y="127"/>
                  </a:cubicBezTo>
                  <a:cubicBezTo>
                    <a:pt x="133" y="125"/>
                    <a:pt x="81" y="124"/>
                    <a:pt x="30" y="122"/>
                  </a:cubicBezTo>
                  <a:cubicBezTo>
                    <a:pt x="26" y="122"/>
                    <a:pt x="18" y="113"/>
                    <a:pt x="18" y="109"/>
                  </a:cubicBezTo>
                  <a:cubicBezTo>
                    <a:pt x="20" y="74"/>
                    <a:pt x="19" y="40"/>
                    <a:pt x="0" y="4"/>
                  </a:cubicBezTo>
                  <a:cubicBezTo>
                    <a:pt x="99" y="4"/>
                    <a:pt x="194" y="4"/>
                    <a:pt x="287" y="4"/>
                  </a:cubicBezTo>
                  <a:cubicBezTo>
                    <a:pt x="287" y="19"/>
                    <a:pt x="287" y="33"/>
                    <a:pt x="287" y="48"/>
                  </a:cubicBezTo>
                  <a:cubicBezTo>
                    <a:pt x="293" y="46"/>
                    <a:pt x="298" y="45"/>
                    <a:pt x="304" y="44"/>
                  </a:cubicBezTo>
                  <a:close/>
                </a:path>
              </a:pathLst>
            </a:custGeom>
            <a:solidFill>
              <a:srgbClr val="BEB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2" name="Freeform 32"/>
            <p:cNvSpPr>
              <a:spLocks noEditPoints="1"/>
            </p:cNvSpPr>
            <p:nvPr/>
          </p:nvSpPr>
          <p:spPr bwMode="auto">
            <a:xfrm>
              <a:off x="-6149" y="3838"/>
              <a:ext cx="995" cy="458"/>
            </a:xfrm>
            <a:custGeom>
              <a:avLst/>
              <a:gdLst>
                <a:gd name="T0" fmla="*/ 214 w 317"/>
                <a:gd name="T1" fmla="*/ 146 h 146"/>
                <a:gd name="T2" fmla="*/ 64 w 317"/>
                <a:gd name="T3" fmla="*/ 138 h 146"/>
                <a:gd name="T4" fmla="*/ 17 w 317"/>
                <a:gd name="T5" fmla="*/ 139 h 146"/>
                <a:gd name="T6" fmla="*/ 1 w 317"/>
                <a:gd name="T7" fmla="*/ 121 h 146"/>
                <a:gd name="T8" fmla="*/ 11 w 317"/>
                <a:gd name="T9" fmla="*/ 18 h 146"/>
                <a:gd name="T10" fmla="*/ 30 w 317"/>
                <a:gd name="T11" fmla="*/ 1 h 146"/>
                <a:gd name="T12" fmla="*/ 60 w 317"/>
                <a:gd name="T13" fmla="*/ 6 h 146"/>
                <a:gd name="T14" fmla="*/ 97 w 317"/>
                <a:gd name="T15" fmla="*/ 5 h 146"/>
                <a:gd name="T16" fmla="*/ 128 w 317"/>
                <a:gd name="T17" fmla="*/ 2 h 146"/>
                <a:gd name="T18" fmla="*/ 268 w 317"/>
                <a:gd name="T19" fmla="*/ 22 h 146"/>
                <a:gd name="T20" fmla="*/ 300 w 317"/>
                <a:gd name="T21" fmla="*/ 57 h 146"/>
                <a:gd name="T22" fmla="*/ 308 w 317"/>
                <a:gd name="T23" fmla="*/ 96 h 146"/>
                <a:gd name="T24" fmla="*/ 314 w 317"/>
                <a:gd name="T25" fmla="*/ 123 h 146"/>
                <a:gd name="T26" fmla="*/ 294 w 317"/>
                <a:gd name="T27" fmla="*/ 144 h 146"/>
                <a:gd name="T28" fmla="*/ 214 w 317"/>
                <a:gd name="T29" fmla="*/ 144 h 146"/>
                <a:gd name="T30" fmla="*/ 214 w 317"/>
                <a:gd name="T31" fmla="*/ 146 h 146"/>
                <a:gd name="T32" fmla="*/ 120 w 317"/>
                <a:gd name="T33" fmla="*/ 107 h 146"/>
                <a:gd name="T34" fmla="*/ 117 w 317"/>
                <a:gd name="T35" fmla="*/ 107 h 146"/>
                <a:gd name="T36" fmla="*/ 113 w 317"/>
                <a:gd name="T37" fmla="*/ 70 h 146"/>
                <a:gd name="T38" fmla="*/ 129 w 317"/>
                <a:gd name="T39" fmla="*/ 129 h 146"/>
                <a:gd name="T40" fmla="*/ 126 w 317"/>
                <a:gd name="T41" fmla="*/ 90 h 146"/>
                <a:gd name="T42" fmla="*/ 120 w 317"/>
                <a:gd name="T43" fmla="*/ 10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7" h="146">
                  <a:moveTo>
                    <a:pt x="214" y="146"/>
                  </a:moveTo>
                  <a:cubicBezTo>
                    <a:pt x="164" y="143"/>
                    <a:pt x="114" y="140"/>
                    <a:pt x="64" y="138"/>
                  </a:cubicBezTo>
                  <a:cubicBezTo>
                    <a:pt x="49" y="137"/>
                    <a:pt x="33" y="139"/>
                    <a:pt x="17" y="139"/>
                  </a:cubicBezTo>
                  <a:cubicBezTo>
                    <a:pt x="3" y="140"/>
                    <a:pt x="0" y="134"/>
                    <a:pt x="1" y="121"/>
                  </a:cubicBezTo>
                  <a:cubicBezTo>
                    <a:pt x="5" y="86"/>
                    <a:pt x="9" y="52"/>
                    <a:pt x="11" y="18"/>
                  </a:cubicBezTo>
                  <a:cubicBezTo>
                    <a:pt x="12" y="4"/>
                    <a:pt x="18" y="0"/>
                    <a:pt x="30" y="1"/>
                  </a:cubicBezTo>
                  <a:cubicBezTo>
                    <a:pt x="40" y="3"/>
                    <a:pt x="50" y="5"/>
                    <a:pt x="60" y="6"/>
                  </a:cubicBezTo>
                  <a:cubicBezTo>
                    <a:pt x="72" y="6"/>
                    <a:pt x="84" y="5"/>
                    <a:pt x="97" y="5"/>
                  </a:cubicBezTo>
                  <a:cubicBezTo>
                    <a:pt x="107" y="4"/>
                    <a:pt x="118" y="1"/>
                    <a:pt x="128" y="2"/>
                  </a:cubicBezTo>
                  <a:cubicBezTo>
                    <a:pt x="175" y="8"/>
                    <a:pt x="221" y="15"/>
                    <a:pt x="268" y="22"/>
                  </a:cubicBezTo>
                  <a:cubicBezTo>
                    <a:pt x="292" y="25"/>
                    <a:pt x="298" y="33"/>
                    <a:pt x="300" y="57"/>
                  </a:cubicBezTo>
                  <a:cubicBezTo>
                    <a:pt x="301" y="70"/>
                    <a:pt x="305" y="83"/>
                    <a:pt x="308" y="96"/>
                  </a:cubicBezTo>
                  <a:cubicBezTo>
                    <a:pt x="310" y="105"/>
                    <a:pt x="313" y="114"/>
                    <a:pt x="314" y="123"/>
                  </a:cubicBezTo>
                  <a:cubicBezTo>
                    <a:pt x="317" y="139"/>
                    <a:pt x="310" y="145"/>
                    <a:pt x="294" y="144"/>
                  </a:cubicBezTo>
                  <a:cubicBezTo>
                    <a:pt x="267" y="143"/>
                    <a:pt x="241" y="144"/>
                    <a:pt x="214" y="144"/>
                  </a:cubicBezTo>
                  <a:cubicBezTo>
                    <a:pt x="214" y="145"/>
                    <a:pt x="214" y="145"/>
                    <a:pt x="214" y="146"/>
                  </a:cubicBezTo>
                  <a:close/>
                  <a:moveTo>
                    <a:pt x="120" y="107"/>
                  </a:moveTo>
                  <a:cubicBezTo>
                    <a:pt x="119" y="107"/>
                    <a:pt x="118" y="107"/>
                    <a:pt x="117" y="107"/>
                  </a:cubicBezTo>
                  <a:cubicBezTo>
                    <a:pt x="116" y="94"/>
                    <a:pt x="114" y="82"/>
                    <a:pt x="113" y="70"/>
                  </a:cubicBezTo>
                  <a:cubicBezTo>
                    <a:pt x="102" y="93"/>
                    <a:pt x="108" y="111"/>
                    <a:pt x="129" y="129"/>
                  </a:cubicBezTo>
                  <a:cubicBezTo>
                    <a:pt x="128" y="118"/>
                    <a:pt x="127" y="107"/>
                    <a:pt x="126" y="90"/>
                  </a:cubicBezTo>
                  <a:cubicBezTo>
                    <a:pt x="123" y="99"/>
                    <a:pt x="121" y="103"/>
                    <a:pt x="120" y="107"/>
                  </a:cubicBezTo>
                  <a:close/>
                </a:path>
              </a:pathLst>
            </a:custGeom>
            <a:solidFill>
              <a:srgbClr val="9A9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3" name="Freeform 33"/>
            <p:cNvSpPr>
              <a:spLocks noEditPoints="1"/>
            </p:cNvSpPr>
            <p:nvPr/>
          </p:nvSpPr>
          <p:spPr bwMode="auto">
            <a:xfrm>
              <a:off x="-6845" y="3505"/>
              <a:ext cx="2551" cy="304"/>
            </a:xfrm>
            <a:custGeom>
              <a:avLst/>
              <a:gdLst>
                <a:gd name="T0" fmla="*/ 679 w 813"/>
                <a:gd name="T1" fmla="*/ 36 h 97"/>
                <a:gd name="T2" fmla="*/ 634 w 813"/>
                <a:gd name="T3" fmla="*/ 42 h 97"/>
                <a:gd name="T4" fmla="*/ 729 w 813"/>
                <a:gd name="T5" fmla="*/ 47 h 97"/>
                <a:gd name="T6" fmla="*/ 783 w 813"/>
                <a:gd name="T7" fmla="*/ 56 h 97"/>
                <a:gd name="T8" fmla="*/ 809 w 813"/>
                <a:gd name="T9" fmla="*/ 68 h 97"/>
                <a:gd name="T10" fmla="*/ 459 w 813"/>
                <a:gd name="T11" fmla="*/ 94 h 97"/>
                <a:gd name="T12" fmla="*/ 269 w 813"/>
                <a:gd name="T13" fmla="*/ 79 h 97"/>
                <a:gd name="T14" fmla="*/ 122 w 813"/>
                <a:gd name="T15" fmla="*/ 84 h 97"/>
                <a:gd name="T16" fmla="*/ 79 w 813"/>
                <a:gd name="T17" fmla="*/ 54 h 97"/>
                <a:gd name="T18" fmla="*/ 0 w 813"/>
                <a:gd name="T19" fmla="*/ 66 h 97"/>
                <a:gd name="T20" fmla="*/ 103 w 813"/>
                <a:gd name="T21" fmla="*/ 46 h 97"/>
                <a:gd name="T22" fmla="*/ 172 w 813"/>
                <a:gd name="T23" fmla="*/ 32 h 97"/>
                <a:gd name="T24" fmla="*/ 345 w 813"/>
                <a:gd name="T25" fmla="*/ 5 h 97"/>
                <a:gd name="T26" fmla="*/ 461 w 813"/>
                <a:gd name="T27" fmla="*/ 12 h 97"/>
                <a:gd name="T28" fmla="*/ 409 w 813"/>
                <a:gd name="T29" fmla="*/ 20 h 97"/>
                <a:gd name="T30" fmla="*/ 297 w 813"/>
                <a:gd name="T31" fmla="*/ 35 h 97"/>
                <a:gd name="T32" fmla="*/ 282 w 813"/>
                <a:gd name="T33" fmla="*/ 59 h 97"/>
                <a:gd name="T34" fmla="*/ 529 w 813"/>
                <a:gd name="T35" fmla="*/ 88 h 97"/>
                <a:gd name="T36" fmla="*/ 653 w 813"/>
                <a:gd name="T37" fmla="*/ 72 h 97"/>
                <a:gd name="T38" fmla="*/ 387 w 813"/>
                <a:gd name="T39" fmla="*/ 46 h 97"/>
                <a:gd name="T40" fmla="*/ 457 w 813"/>
                <a:gd name="T41" fmla="*/ 39 h 97"/>
                <a:gd name="T42" fmla="*/ 381 w 813"/>
                <a:gd name="T43" fmla="*/ 52 h 97"/>
                <a:gd name="T44" fmla="*/ 486 w 813"/>
                <a:gd name="T45" fmla="*/ 61 h 97"/>
                <a:gd name="T46" fmla="*/ 297 w 813"/>
                <a:gd name="T47" fmla="*/ 34 h 97"/>
                <a:gd name="T48" fmla="*/ 256 w 813"/>
                <a:gd name="T49" fmla="*/ 37 h 97"/>
                <a:gd name="T50" fmla="*/ 208 w 813"/>
                <a:gd name="T51" fmla="*/ 42 h 97"/>
                <a:gd name="T52" fmla="*/ 256 w 813"/>
                <a:gd name="T53" fmla="*/ 37 h 97"/>
                <a:gd name="T54" fmla="*/ 484 w 813"/>
                <a:gd name="T55" fmla="*/ 41 h 97"/>
                <a:gd name="T56" fmla="*/ 588 w 813"/>
                <a:gd name="T57" fmla="*/ 38 h 97"/>
                <a:gd name="T58" fmla="*/ 182 w 813"/>
                <a:gd name="T59" fmla="*/ 66 h 97"/>
                <a:gd name="T60" fmla="*/ 161 w 813"/>
                <a:gd name="T61" fmla="*/ 66 h 97"/>
                <a:gd name="T62" fmla="*/ 182 w 813"/>
                <a:gd name="T63" fmla="*/ 6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13" h="97">
                  <a:moveTo>
                    <a:pt x="325" y="30"/>
                  </a:moveTo>
                  <a:cubicBezTo>
                    <a:pt x="443" y="32"/>
                    <a:pt x="561" y="34"/>
                    <a:pt x="679" y="36"/>
                  </a:cubicBezTo>
                  <a:cubicBezTo>
                    <a:pt x="679" y="38"/>
                    <a:pt x="679" y="40"/>
                    <a:pt x="679" y="42"/>
                  </a:cubicBezTo>
                  <a:cubicBezTo>
                    <a:pt x="664" y="42"/>
                    <a:pt x="649" y="42"/>
                    <a:pt x="634" y="42"/>
                  </a:cubicBezTo>
                  <a:cubicBezTo>
                    <a:pt x="634" y="43"/>
                    <a:pt x="634" y="45"/>
                    <a:pt x="634" y="47"/>
                  </a:cubicBezTo>
                  <a:cubicBezTo>
                    <a:pt x="665" y="47"/>
                    <a:pt x="697" y="47"/>
                    <a:pt x="729" y="47"/>
                  </a:cubicBezTo>
                  <a:cubicBezTo>
                    <a:pt x="729" y="46"/>
                    <a:pt x="729" y="46"/>
                    <a:pt x="729" y="46"/>
                  </a:cubicBezTo>
                  <a:cubicBezTo>
                    <a:pt x="747" y="49"/>
                    <a:pt x="765" y="52"/>
                    <a:pt x="783" y="56"/>
                  </a:cubicBezTo>
                  <a:cubicBezTo>
                    <a:pt x="793" y="57"/>
                    <a:pt x="802" y="60"/>
                    <a:pt x="813" y="62"/>
                  </a:cubicBezTo>
                  <a:cubicBezTo>
                    <a:pt x="811" y="66"/>
                    <a:pt x="810" y="68"/>
                    <a:pt x="809" y="68"/>
                  </a:cubicBezTo>
                  <a:cubicBezTo>
                    <a:pt x="759" y="77"/>
                    <a:pt x="710" y="89"/>
                    <a:pt x="660" y="92"/>
                  </a:cubicBezTo>
                  <a:cubicBezTo>
                    <a:pt x="593" y="97"/>
                    <a:pt x="526" y="96"/>
                    <a:pt x="459" y="94"/>
                  </a:cubicBezTo>
                  <a:cubicBezTo>
                    <a:pt x="396" y="91"/>
                    <a:pt x="332" y="84"/>
                    <a:pt x="269" y="78"/>
                  </a:cubicBezTo>
                  <a:cubicBezTo>
                    <a:pt x="269" y="79"/>
                    <a:pt x="269" y="79"/>
                    <a:pt x="269" y="79"/>
                  </a:cubicBezTo>
                  <a:cubicBezTo>
                    <a:pt x="247" y="71"/>
                    <a:pt x="227" y="74"/>
                    <a:pt x="204" y="81"/>
                  </a:cubicBezTo>
                  <a:cubicBezTo>
                    <a:pt x="178" y="88"/>
                    <a:pt x="149" y="87"/>
                    <a:pt x="122" y="84"/>
                  </a:cubicBezTo>
                  <a:cubicBezTo>
                    <a:pt x="101" y="81"/>
                    <a:pt x="81" y="70"/>
                    <a:pt x="60" y="62"/>
                  </a:cubicBezTo>
                  <a:cubicBezTo>
                    <a:pt x="66" y="59"/>
                    <a:pt x="71" y="57"/>
                    <a:pt x="79" y="54"/>
                  </a:cubicBezTo>
                  <a:cubicBezTo>
                    <a:pt x="49" y="47"/>
                    <a:pt x="30" y="54"/>
                    <a:pt x="23" y="73"/>
                  </a:cubicBezTo>
                  <a:cubicBezTo>
                    <a:pt x="17" y="71"/>
                    <a:pt x="10" y="69"/>
                    <a:pt x="0" y="66"/>
                  </a:cubicBezTo>
                  <a:cubicBezTo>
                    <a:pt x="7" y="61"/>
                    <a:pt x="10" y="56"/>
                    <a:pt x="13" y="56"/>
                  </a:cubicBezTo>
                  <a:cubicBezTo>
                    <a:pt x="43" y="52"/>
                    <a:pt x="73" y="47"/>
                    <a:pt x="103" y="46"/>
                  </a:cubicBezTo>
                  <a:cubicBezTo>
                    <a:pt x="125" y="46"/>
                    <a:pt x="146" y="49"/>
                    <a:pt x="165" y="36"/>
                  </a:cubicBezTo>
                  <a:cubicBezTo>
                    <a:pt x="167" y="34"/>
                    <a:pt x="169" y="33"/>
                    <a:pt x="172" y="32"/>
                  </a:cubicBezTo>
                  <a:cubicBezTo>
                    <a:pt x="208" y="28"/>
                    <a:pt x="244" y="24"/>
                    <a:pt x="280" y="19"/>
                  </a:cubicBezTo>
                  <a:cubicBezTo>
                    <a:pt x="302" y="16"/>
                    <a:pt x="323" y="9"/>
                    <a:pt x="345" y="5"/>
                  </a:cubicBezTo>
                  <a:cubicBezTo>
                    <a:pt x="353" y="3"/>
                    <a:pt x="361" y="0"/>
                    <a:pt x="368" y="1"/>
                  </a:cubicBezTo>
                  <a:cubicBezTo>
                    <a:pt x="399" y="4"/>
                    <a:pt x="430" y="8"/>
                    <a:pt x="461" y="12"/>
                  </a:cubicBezTo>
                  <a:cubicBezTo>
                    <a:pt x="470" y="13"/>
                    <a:pt x="478" y="17"/>
                    <a:pt x="486" y="24"/>
                  </a:cubicBezTo>
                  <a:cubicBezTo>
                    <a:pt x="461" y="22"/>
                    <a:pt x="435" y="19"/>
                    <a:pt x="409" y="20"/>
                  </a:cubicBezTo>
                  <a:cubicBezTo>
                    <a:pt x="381" y="22"/>
                    <a:pt x="353" y="27"/>
                    <a:pt x="325" y="31"/>
                  </a:cubicBezTo>
                  <a:cubicBezTo>
                    <a:pt x="316" y="32"/>
                    <a:pt x="306" y="33"/>
                    <a:pt x="297" y="35"/>
                  </a:cubicBezTo>
                  <a:cubicBezTo>
                    <a:pt x="280" y="34"/>
                    <a:pt x="264" y="35"/>
                    <a:pt x="247" y="52"/>
                  </a:cubicBezTo>
                  <a:cubicBezTo>
                    <a:pt x="262" y="55"/>
                    <a:pt x="272" y="58"/>
                    <a:pt x="282" y="59"/>
                  </a:cubicBezTo>
                  <a:cubicBezTo>
                    <a:pt x="329" y="65"/>
                    <a:pt x="377" y="70"/>
                    <a:pt x="424" y="76"/>
                  </a:cubicBezTo>
                  <a:cubicBezTo>
                    <a:pt x="459" y="80"/>
                    <a:pt x="494" y="88"/>
                    <a:pt x="529" y="88"/>
                  </a:cubicBezTo>
                  <a:cubicBezTo>
                    <a:pt x="563" y="89"/>
                    <a:pt x="598" y="82"/>
                    <a:pt x="633" y="78"/>
                  </a:cubicBezTo>
                  <a:cubicBezTo>
                    <a:pt x="640" y="78"/>
                    <a:pt x="646" y="74"/>
                    <a:pt x="653" y="72"/>
                  </a:cubicBezTo>
                  <a:cubicBezTo>
                    <a:pt x="652" y="70"/>
                    <a:pt x="652" y="68"/>
                    <a:pt x="652" y="66"/>
                  </a:cubicBezTo>
                  <a:cubicBezTo>
                    <a:pt x="564" y="59"/>
                    <a:pt x="477" y="52"/>
                    <a:pt x="387" y="46"/>
                  </a:cubicBezTo>
                  <a:cubicBezTo>
                    <a:pt x="412" y="43"/>
                    <a:pt x="435" y="41"/>
                    <a:pt x="457" y="38"/>
                  </a:cubicBezTo>
                  <a:cubicBezTo>
                    <a:pt x="457" y="39"/>
                    <a:pt x="457" y="39"/>
                    <a:pt x="457" y="39"/>
                  </a:cubicBezTo>
                  <a:cubicBezTo>
                    <a:pt x="416" y="39"/>
                    <a:pt x="374" y="39"/>
                    <a:pt x="330" y="39"/>
                  </a:cubicBezTo>
                  <a:cubicBezTo>
                    <a:pt x="346" y="54"/>
                    <a:pt x="365" y="51"/>
                    <a:pt x="381" y="52"/>
                  </a:cubicBezTo>
                  <a:cubicBezTo>
                    <a:pt x="399" y="54"/>
                    <a:pt x="417" y="54"/>
                    <a:pt x="435" y="56"/>
                  </a:cubicBezTo>
                  <a:cubicBezTo>
                    <a:pt x="452" y="57"/>
                    <a:pt x="469" y="59"/>
                    <a:pt x="486" y="61"/>
                  </a:cubicBezTo>
                  <a:cubicBezTo>
                    <a:pt x="432" y="72"/>
                    <a:pt x="291" y="61"/>
                    <a:pt x="269" y="46"/>
                  </a:cubicBezTo>
                  <a:cubicBezTo>
                    <a:pt x="279" y="42"/>
                    <a:pt x="288" y="38"/>
                    <a:pt x="297" y="34"/>
                  </a:cubicBezTo>
                  <a:cubicBezTo>
                    <a:pt x="306" y="33"/>
                    <a:pt x="316" y="32"/>
                    <a:pt x="325" y="30"/>
                  </a:cubicBezTo>
                  <a:close/>
                  <a:moveTo>
                    <a:pt x="256" y="37"/>
                  </a:moveTo>
                  <a:cubicBezTo>
                    <a:pt x="255" y="35"/>
                    <a:pt x="254" y="33"/>
                    <a:pt x="254" y="31"/>
                  </a:cubicBezTo>
                  <a:cubicBezTo>
                    <a:pt x="239" y="38"/>
                    <a:pt x="220" y="27"/>
                    <a:pt x="208" y="42"/>
                  </a:cubicBezTo>
                  <a:cubicBezTo>
                    <a:pt x="209" y="46"/>
                    <a:pt x="210" y="49"/>
                    <a:pt x="211" y="52"/>
                  </a:cubicBezTo>
                  <a:cubicBezTo>
                    <a:pt x="226" y="47"/>
                    <a:pt x="241" y="42"/>
                    <a:pt x="256" y="37"/>
                  </a:cubicBezTo>
                  <a:close/>
                  <a:moveTo>
                    <a:pt x="485" y="38"/>
                  </a:moveTo>
                  <a:cubicBezTo>
                    <a:pt x="485" y="39"/>
                    <a:pt x="485" y="40"/>
                    <a:pt x="484" y="41"/>
                  </a:cubicBezTo>
                  <a:cubicBezTo>
                    <a:pt x="519" y="41"/>
                    <a:pt x="553" y="41"/>
                    <a:pt x="588" y="41"/>
                  </a:cubicBezTo>
                  <a:cubicBezTo>
                    <a:pt x="588" y="40"/>
                    <a:pt x="588" y="39"/>
                    <a:pt x="588" y="38"/>
                  </a:cubicBezTo>
                  <a:cubicBezTo>
                    <a:pt x="554" y="38"/>
                    <a:pt x="519" y="38"/>
                    <a:pt x="485" y="38"/>
                  </a:cubicBezTo>
                  <a:close/>
                  <a:moveTo>
                    <a:pt x="182" y="66"/>
                  </a:moveTo>
                  <a:cubicBezTo>
                    <a:pt x="181" y="64"/>
                    <a:pt x="180" y="61"/>
                    <a:pt x="179" y="58"/>
                  </a:cubicBezTo>
                  <a:cubicBezTo>
                    <a:pt x="173" y="60"/>
                    <a:pt x="167" y="63"/>
                    <a:pt x="161" y="66"/>
                  </a:cubicBezTo>
                  <a:cubicBezTo>
                    <a:pt x="162" y="68"/>
                    <a:pt x="163" y="71"/>
                    <a:pt x="164" y="74"/>
                  </a:cubicBezTo>
                  <a:cubicBezTo>
                    <a:pt x="170" y="71"/>
                    <a:pt x="176" y="69"/>
                    <a:pt x="182" y="66"/>
                  </a:cubicBezTo>
                  <a:close/>
                </a:path>
              </a:pathLst>
            </a:custGeom>
            <a:solidFill>
              <a:srgbClr val="838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4" name="Freeform 34"/>
            <p:cNvSpPr>
              <a:spLocks noEditPoints="1"/>
            </p:cNvSpPr>
            <p:nvPr/>
          </p:nvSpPr>
          <p:spPr bwMode="auto">
            <a:xfrm>
              <a:off x="-6742" y="3756"/>
              <a:ext cx="606" cy="553"/>
            </a:xfrm>
            <a:custGeom>
              <a:avLst/>
              <a:gdLst>
                <a:gd name="T0" fmla="*/ 64 w 193"/>
                <a:gd name="T1" fmla="*/ 130 h 176"/>
                <a:gd name="T2" fmla="*/ 63 w 193"/>
                <a:gd name="T3" fmla="*/ 152 h 176"/>
                <a:gd name="T4" fmla="*/ 47 w 193"/>
                <a:gd name="T5" fmla="*/ 170 h 176"/>
                <a:gd name="T6" fmla="*/ 12 w 193"/>
                <a:gd name="T7" fmla="*/ 140 h 176"/>
                <a:gd name="T8" fmla="*/ 3 w 193"/>
                <a:gd name="T9" fmla="*/ 31 h 176"/>
                <a:gd name="T10" fmla="*/ 29 w 193"/>
                <a:gd name="T11" fmla="*/ 3 h 176"/>
                <a:gd name="T12" fmla="*/ 68 w 193"/>
                <a:gd name="T13" fmla="*/ 15 h 176"/>
                <a:gd name="T14" fmla="*/ 146 w 193"/>
                <a:gd name="T15" fmla="*/ 29 h 176"/>
                <a:gd name="T16" fmla="*/ 191 w 193"/>
                <a:gd name="T17" fmla="*/ 67 h 176"/>
                <a:gd name="T18" fmla="*/ 184 w 193"/>
                <a:gd name="T19" fmla="*/ 142 h 176"/>
                <a:gd name="T20" fmla="*/ 162 w 193"/>
                <a:gd name="T21" fmla="*/ 163 h 176"/>
                <a:gd name="T22" fmla="*/ 86 w 193"/>
                <a:gd name="T23" fmla="*/ 168 h 176"/>
                <a:gd name="T24" fmla="*/ 73 w 193"/>
                <a:gd name="T25" fmla="*/ 158 h 176"/>
                <a:gd name="T26" fmla="*/ 67 w 193"/>
                <a:gd name="T27" fmla="*/ 130 h 176"/>
                <a:gd name="T28" fmla="*/ 64 w 193"/>
                <a:gd name="T29" fmla="*/ 130 h 176"/>
                <a:gd name="T30" fmla="*/ 20 w 193"/>
                <a:gd name="T31" fmla="*/ 62 h 176"/>
                <a:gd name="T32" fmla="*/ 25 w 193"/>
                <a:gd name="T33" fmla="*/ 62 h 176"/>
                <a:gd name="T34" fmla="*/ 23 w 193"/>
                <a:gd name="T35" fmla="*/ 31 h 176"/>
                <a:gd name="T36" fmla="*/ 18 w 193"/>
                <a:gd name="T37" fmla="*/ 32 h 176"/>
                <a:gd name="T38" fmla="*/ 20 w 193"/>
                <a:gd name="T39" fmla="*/ 6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76">
                  <a:moveTo>
                    <a:pt x="64" y="130"/>
                  </a:moveTo>
                  <a:cubicBezTo>
                    <a:pt x="64" y="137"/>
                    <a:pt x="63" y="144"/>
                    <a:pt x="63" y="152"/>
                  </a:cubicBezTo>
                  <a:cubicBezTo>
                    <a:pt x="63" y="162"/>
                    <a:pt x="59" y="168"/>
                    <a:pt x="47" y="170"/>
                  </a:cubicBezTo>
                  <a:cubicBezTo>
                    <a:pt x="11" y="176"/>
                    <a:pt x="12" y="176"/>
                    <a:pt x="12" y="140"/>
                  </a:cubicBezTo>
                  <a:cubicBezTo>
                    <a:pt x="11" y="103"/>
                    <a:pt x="7" y="67"/>
                    <a:pt x="3" y="31"/>
                  </a:cubicBezTo>
                  <a:cubicBezTo>
                    <a:pt x="0" y="3"/>
                    <a:pt x="0" y="0"/>
                    <a:pt x="29" y="3"/>
                  </a:cubicBezTo>
                  <a:cubicBezTo>
                    <a:pt x="42" y="4"/>
                    <a:pt x="56" y="8"/>
                    <a:pt x="68" y="15"/>
                  </a:cubicBezTo>
                  <a:cubicBezTo>
                    <a:pt x="93" y="30"/>
                    <a:pt x="119" y="33"/>
                    <a:pt x="146" y="29"/>
                  </a:cubicBezTo>
                  <a:cubicBezTo>
                    <a:pt x="189" y="22"/>
                    <a:pt x="193" y="25"/>
                    <a:pt x="191" y="67"/>
                  </a:cubicBezTo>
                  <a:cubicBezTo>
                    <a:pt x="191" y="92"/>
                    <a:pt x="186" y="117"/>
                    <a:pt x="184" y="142"/>
                  </a:cubicBezTo>
                  <a:cubicBezTo>
                    <a:pt x="182" y="155"/>
                    <a:pt x="176" y="162"/>
                    <a:pt x="162" y="163"/>
                  </a:cubicBezTo>
                  <a:cubicBezTo>
                    <a:pt x="136" y="164"/>
                    <a:pt x="111" y="167"/>
                    <a:pt x="86" y="168"/>
                  </a:cubicBezTo>
                  <a:cubicBezTo>
                    <a:pt x="82" y="168"/>
                    <a:pt x="75" y="163"/>
                    <a:pt x="73" y="158"/>
                  </a:cubicBezTo>
                  <a:cubicBezTo>
                    <a:pt x="70" y="149"/>
                    <a:pt x="69" y="139"/>
                    <a:pt x="67" y="130"/>
                  </a:cubicBezTo>
                  <a:cubicBezTo>
                    <a:pt x="66" y="130"/>
                    <a:pt x="65" y="130"/>
                    <a:pt x="64" y="130"/>
                  </a:cubicBezTo>
                  <a:close/>
                  <a:moveTo>
                    <a:pt x="20" y="62"/>
                  </a:moveTo>
                  <a:cubicBezTo>
                    <a:pt x="22" y="62"/>
                    <a:pt x="23" y="62"/>
                    <a:pt x="25" y="62"/>
                  </a:cubicBezTo>
                  <a:cubicBezTo>
                    <a:pt x="24" y="52"/>
                    <a:pt x="24" y="41"/>
                    <a:pt x="23" y="31"/>
                  </a:cubicBezTo>
                  <a:cubicBezTo>
                    <a:pt x="22" y="31"/>
                    <a:pt x="20" y="31"/>
                    <a:pt x="18" y="32"/>
                  </a:cubicBezTo>
                  <a:cubicBezTo>
                    <a:pt x="19" y="42"/>
                    <a:pt x="20" y="52"/>
                    <a:pt x="20" y="62"/>
                  </a:cubicBezTo>
                  <a:close/>
                </a:path>
              </a:pathLst>
            </a:custGeom>
            <a:solidFill>
              <a:srgbClr val="7878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35" name="Freeform 35"/>
            <p:cNvSpPr>
              <a:spLocks/>
            </p:cNvSpPr>
            <p:nvPr/>
          </p:nvSpPr>
          <p:spPr bwMode="auto">
            <a:xfrm>
              <a:off x="5000" y="3819"/>
              <a:ext cx="763" cy="502"/>
            </a:xfrm>
            <a:custGeom>
              <a:avLst/>
              <a:gdLst>
                <a:gd name="T0" fmla="*/ 166 w 243"/>
                <a:gd name="T1" fmla="*/ 10 h 160"/>
                <a:gd name="T2" fmla="*/ 185 w 243"/>
                <a:gd name="T3" fmla="*/ 4 h 160"/>
                <a:gd name="T4" fmla="*/ 211 w 243"/>
                <a:gd name="T5" fmla="*/ 27 h 160"/>
                <a:gd name="T6" fmla="*/ 211 w 243"/>
                <a:gd name="T7" fmla="*/ 56 h 160"/>
                <a:gd name="T8" fmla="*/ 216 w 243"/>
                <a:gd name="T9" fmla="*/ 56 h 160"/>
                <a:gd name="T10" fmla="*/ 223 w 243"/>
                <a:gd name="T11" fmla="*/ 3 h 160"/>
                <a:gd name="T12" fmla="*/ 228 w 243"/>
                <a:gd name="T13" fmla="*/ 5 h 160"/>
                <a:gd name="T14" fmla="*/ 240 w 243"/>
                <a:gd name="T15" fmla="*/ 105 h 160"/>
                <a:gd name="T16" fmla="*/ 222 w 243"/>
                <a:gd name="T17" fmla="*/ 144 h 160"/>
                <a:gd name="T18" fmla="*/ 184 w 243"/>
                <a:gd name="T19" fmla="*/ 85 h 160"/>
                <a:gd name="T20" fmla="*/ 180 w 243"/>
                <a:gd name="T21" fmla="*/ 83 h 160"/>
                <a:gd name="T22" fmla="*/ 174 w 243"/>
                <a:gd name="T23" fmla="*/ 126 h 160"/>
                <a:gd name="T24" fmla="*/ 129 w 243"/>
                <a:gd name="T25" fmla="*/ 148 h 160"/>
                <a:gd name="T26" fmla="*/ 126 w 243"/>
                <a:gd name="T27" fmla="*/ 132 h 160"/>
                <a:gd name="T28" fmla="*/ 143 w 243"/>
                <a:gd name="T29" fmla="*/ 55 h 160"/>
                <a:gd name="T30" fmla="*/ 150 w 243"/>
                <a:gd name="T31" fmla="*/ 34 h 160"/>
                <a:gd name="T32" fmla="*/ 150 w 243"/>
                <a:gd name="T33" fmla="*/ 35 h 160"/>
                <a:gd name="T34" fmla="*/ 142 w 243"/>
                <a:gd name="T35" fmla="*/ 54 h 160"/>
                <a:gd name="T36" fmla="*/ 113 w 243"/>
                <a:gd name="T37" fmla="*/ 127 h 160"/>
                <a:gd name="T38" fmla="*/ 86 w 243"/>
                <a:gd name="T39" fmla="*/ 75 h 160"/>
                <a:gd name="T40" fmla="*/ 66 w 243"/>
                <a:gd name="T41" fmla="*/ 142 h 160"/>
                <a:gd name="T42" fmla="*/ 59 w 243"/>
                <a:gd name="T43" fmla="*/ 142 h 160"/>
                <a:gd name="T44" fmla="*/ 51 w 243"/>
                <a:gd name="T45" fmla="*/ 100 h 160"/>
                <a:gd name="T46" fmla="*/ 45 w 243"/>
                <a:gd name="T47" fmla="*/ 100 h 160"/>
                <a:gd name="T48" fmla="*/ 31 w 243"/>
                <a:gd name="T49" fmla="*/ 144 h 160"/>
                <a:gd name="T50" fmla="*/ 16 w 243"/>
                <a:gd name="T51" fmla="*/ 43 h 160"/>
                <a:gd name="T52" fmla="*/ 11 w 243"/>
                <a:gd name="T53" fmla="*/ 43 h 160"/>
                <a:gd name="T54" fmla="*/ 4 w 243"/>
                <a:gd name="T55" fmla="*/ 73 h 160"/>
                <a:gd name="T56" fmla="*/ 0 w 243"/>
                <a:gd name="T57" fmla="*/ 73 h 160"/>
                <a:gd name="T58" fmla="*/ 6 w 243"/>
                <a:gd name="T59" fmla="*/ 22 h 160"/>
                <a:gd name="T60" fmla="*/ 15 w 243"/>
                <a:gd name="T61" fmla="*/ 16 h 160"/>
                <a:gd name="T62" fmla="*/ 146 w 243"/>
                <a:gd name="T63" fmla="*/ 3 h 160"/>
                <a:gd name="T64" fmla="*/ 167 w 243"/>
                <a:gd name="T65" fmla="*/ 11 h 160"/>
                <a:gd name="T66" fmla="*/ 163 w 243"/>
                <a:gd name="T67" fmla="*/ 19 h 160"/>
                <a:gd name="T68" fmla="*/ 158 w 243"/>
                <a:gd name="T69" fmla="*/ 23 h 160"/>
                <a:gd name="T70" fmla="*/ 158 w 243"/>
                <a:gd name="T71" fmla="*/ 22 h 160"/>
                <a:gd name="T72" fmla="*/ 162 w 243"/>
                <a:gd name="T73" fmla="*/ 18 h 160"/>
                <a:gd name="T74" fmla="*/ 166 w 243"/>
                <a:gd name="T75" fmla="*/ 1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3" h="160">
                  <a:moveTo>
                    <a:pt x="166" y="10"/>
                  </a:moveTo>
                  <a:cubicBezTo>
                    <a:pt x="172" y="8"/>
                    <a:pt x="178" y="4"/>
                    <a:pt x="185" y="4"/>
                  </a:cubicBezTo>
                  <a:cubicBezTo>
                    <a:pt x="210" y="0"/>
                    <a:pt x="212" y="2"/>
                    <a:pt x="211" y="27"/>
                  </a:cubicBezTo>
                  <a:cubicBezTo>
                    <a:pt x="210" y="37"/>
                    <a:pt x="211" y="46"/>
                    <a:pt x="211" y="56"/>
                  </a:cubicBezTo>
                  <a:cubicBezTo>
                    <a:pt x="213" y="56"/>
                    <a:pt x="215" y="56"/>
                    <a:pt x="216" y="56"/>
                  </a:cubicBezTo>
                  <a:cubicBezTo>
                    <a:pt x="219" y="39"/>
                    <a:pt x="221" y="21"/>
                    <a:pt x="223" y="3"/>
                  </a:cubicBezTo>
                  <a:cubicBezTo>
                    <a:pt x="226" y="4"/>
                    <a:pt x="228" y="5"/>
                    <a:pt x="228" y="5"/>
                  </a:cubicBezTo>
                  <a:cubicBezTo>
                    <a:pt x="222" y="40"/>
                    <a:pt x="234" y="72"/>
                    <a:pt x="240" y="105"/>
                  </a:cubicBezTo>
                  <a:cubicBezTo>
                    <a:pt x="243" y="120"/>
                    <a:pt x="237" y="132"/>
                    <a:pt x="222" y="144"/>
                  </a:cubicBezTo>
                  <a:cubicBezTo>
                    <a:pt x="209" y="123"/>
                    <a:pt x="197" y="104"/>
                    <a:pt x="184" y="85"/>
                  </a:cubicBezTo>
                  <a:cubicBezTo>
                    <a:pt x="183" y="84"/>
                    <a:pt x="181" y="84"/>
                    <a:pt x="180" y="83"/>
                  </a:cubicBezTo>
                  <a:cubicBezTo>
                    <a:pt x="178" y="98"/>
                    <a:pt x="175" y="112"/>
                    <a:pt x="174" y="126"/>
                  </a:cubicBezTo>
                  <a:cubicBezTo>
                    <a:pt x="172" y="147"/>
                    <a:pt x="148" y="160"/>
                    <a:pt x="129" y="148"/>
                  </a:cubicBezTo>
                  <a:cubicBezTo>
                    <a:pt x="126" y="146"/>
                    <a:pt x="125" y="137"/>
                    <a:pt x="126" y="132"/>
                  </a:cubicBezTo>
                  <a:cubicBezTo>
                    <a:pt x="131" y="106"/>
                    <a:pt x="137" y="81"/>
                    <a:pt x="143" y="55"/>
                  </a:cubicBezTo>
                  <a:cubicBezTo>
                    <a:pt x="145" y="48"/>
                    <a:pt x="148" y="41"/>
                    <a:pt x="150" y="34"/>
                  </a:cubicBezTo>
                  <a:cubicBezTo>
                    <a:pt x="150" y="34"/>
                    <a:pt x="150" y="35"/>
                    <a:pt x="150" y="35"/>
                  </a:cubicBezTo>
                  <a:cubicBezTo>
                    <a:pt x="148" y="41"/>
                    <a:pt x="145" y="48"/>
                    <a:pt x="142" y="54"/>
                  </a:cubicBezTo>
                  <a:cubicBezTo>
                    <a:pt x="133" y="78"/>
                    <a:pt x="123" y="102"/>
                    <a:pt x="113" y="127"/>
                  </a:cubicBezTo>
                  <a:cubicBezTo>
                    <a:pt x="91" y="119"/>
                    <a:pt x="100" y="93"/>
                    <a:pt x="86" y="75"/>
                  </a:cubicBezTo>
                  <a:cubicBezTo>
                    <a:pt x="79" y="99"/>
                    <a:pt x="73" y="121"/>
                    <a:pt x="66" y="142"/>
                  </a:cubicBezTo>
                  <a:cubicBezTo>
                    <a:pt x="64" y="142"/>
                    <a:pt x="62" y="142"/>
                    <a:pt x="59" y="142"/>
                  </a:cubicBezTo>
                  <a:cubicBezTo>
                    <a:pt x="57" y="128"/>
                    <a:pt x="54" y="114"/>
                    <a:pt x="51" y="100"/>
                  </a:cubicBezTo>
                  <a:cubicBezTo>
                    <a:pt x="49" y="100"/>
                    <a:pt x="47" y="100"/>
                    <a:pt x="45" y="100"/>
                  </a:cubicBezTo>
                  <a:cubicBezTo>
                    <a:pt x="41" y="113"/>
                    <a:pt x="37" y="126"/>
                    <a:pt x="31" y="144"/>
                  </a:cubicBezTo>
                  <a:cubicBezTo>
                    <a:pt x="11" y="109"/>
                    <a:pt x="25" y="74"/>
                    <a:pt x="16" y="43"/>
                  </a:cubicBezTo>
                  <a:cubicBezTo>
                    <a:pt x="14" y="43"/>
                    <a:pt x="13" y="43"/>
                    <a:pt x="11" y="43"/>
                  </a:cubicBezTo>
                  <a:cubicBezTo>
                    <a:pt x="9" y="53"/>
                    <a:pt x="7" y="63"/>
                    <a:pt x="4" y="73"/>
                  </a:cubicBezTo>
                  <a:cubicBezTo>
                    <a:pt x="3" y="73"/>
                    <a:pt x="1" y="73"/>
                    <a:pt x="0" y="73"/>
                  </a:cubicBezTo>
                  <a:cubicBezTo>
                    <a:pt x="2" y="56"/>
                    <a:pt x="3" y="39"/>
                    <a:pt x="6" y="22"/>
                  </a:cubicBezTo>
                  <a:cubicBezTo>
                    <a:pt x="6" y="19"/>
                    <a:pt x="12" y="16"/>
                    <a:pt x="15" y="16"/>
                  </a:cubicBezTo>
                  <a:cubicBezTo>
                    <a:pt x="59" y="11"/>
                    <a:pt x="102" y="7"/>
                    <a:pt x="146" y="3"/>
                  </a:cubicBezTo>
                  <a:cubicBezTo>
                    <a:pt x="152" y="3"/>
                    <a:pt x="160" y="8"/>
                    <a:pt x="167" y="11"/>
                  </a:cubicBezTo>
                  <a:cubicBezTo>
                    <a:pt x="165" y="13"/>
                    <a:pt x="164" y="16"/>
                    <a:pt x="163" y="19"/>
                  </a:cubicBezTo>
                  <a:cubicBezTo>
                    <a:pt x="161" y="20"/>
                    <a:pt x="160" y="21"/>
                    <a:pt x="158" y="23"/>
                  </a:cubicBezTo>
                  <a:cubicBezTo>
                    <a:pt x="158" y="23"/>
                    <a:pt x="158" y="22"/>
                    <a:pt x="158" y="22"/>
                  </a:cubicBezTo>
                  <a:cubicBezTo>
                    <a:pt x="160" y="21"/>
                    <a:pt x="161" y="20"/>
                    <a:pt x="162" y="18"/>
                  </a:cubicBezTo>
                  <a:cubicBezTo>
                    <a:pt x="164" y="16"/>
                    <a:pt x="165" y="13"/>
                    <a:pt x="166" y="10"/>
                  </a:cubicBezTo>
                  <a:close/>
                </a:path>
              </a:pathLst>
            </a:custGeom>
            <a:solidFill>
              <a:srgbClr val="9A9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6" name="Freeform 36"/>
            <p:cNvSpPr>
              <a:spLocks noEditPoints="1"/>
            </p:cNvSpPr>
            <p:nvPr/>
          </p:nvSpPr>
          <p:spPr bwMode="auto">
            <a:xfrm>
              <a:off x="3283" y="3794"/>
              <a:ext cx="640" cy="461"/>
            </a:xfrm>
            <a:custGeom>
              <a:avLst/>
              <a:gdLst>
                <a:gd name="T0" fmla="*/ 58 w 204"/>
                <a:gd name="T1" fmla="*/ 143 h 147"/>
                <a:gd name="T2" fmla="*/ 16 w 204"/>
                <a:gd name="T3" fmla="*/ 143 h 147"/>
                <a:gd name="T4" fmla="*/ 2 w 204"/>
                <a:gd name="T5" fmla="*/ 25 h 147"/>
                <a:gd name="T6" fmla="*/ 26 w 204"/>
                <a:gd name="T7" fmla="*/ 3 h 147"/>
                <a:gd name="T8" fmla="*/ 73 w 204"/>
                <a:gd name="T9" fmla="*/ 13 h 147"/>
                <a:gd name="T10" fmla="*/ 149 w 204"/>
                <a:gd name="T11" fmla="*/ 22 h 147"/>
                <a:gd name="T12" fmla="*/ 175 w 204"/>
                <a:gd name="T13" fmla="*/ 42 h 147"/>
                <a:gd name="T14" fmla="*/ 199 w 204"/>
                <a:gd name="T15" fmla="*/ 121 h 147"/>
                <a:gd name="T16" fmla="*/ 179 w 204"/>
                <a:gd name="T17" fmla="*/ 146 h 147"/>
                <a:gd name="T18" fmla="*/ 57 w 204"/>
                <a:gd name="T19" fmla="*/ 142 h 147"/>
                <a:gd name="T20" fmla="*/ 69 w 204"/>
                <a:gd name="T21" fmla="*/ 127 h 147"/>
                <a:gd name="T22" fmla="*/ 52 w 204"/>
                <a:gd name="T23" fmla="*/ 45 h 147"/>
                <a:gd name="T24" fmla="*/ 49 w 204"/>
                <a:gd name="T25" fmla="*/ 46 h 147"/>
                <a:gd name="T26" fmla="*/ 58 w 204"/>
                <a:gd name="T27" fmla="*/ 143 h 147"/>
                <a:gd name="T28" fmla="*/ 157 w 204"/>
                <a:gd name="T29" fmla="*/ 70 h 147"/>
                <a:gd name="T30" fmla="*/ 148 w 204"/>
                <a:gd name="T31" fmla="*/ 73 h 147"/>
                <a:gd name="T32" fmla="*/ 163 w 204"/>
                <a:gd name="T33" fmla="*/ 126 h 147"/>
                <a:gd name="T34" fmla="*/ 170 w 204"/>
                <a:gd name="T35" fmla="*/ 124 h 147"/>
                <a:gd name="T36" fmla="*/ 157 w 204"/>
                <a:gd name="T37" fmla="*/ 70 h 147"/>
                <a:gd name="T38" fmla="*/ 148 w 204"/>
                <a:gd name="T39" fmla="*/ 95 h 147"/>
                <a:gd name="T40" fmla="*/ 141 w 204"/>
                <a:gd name="T41" fmla="*/ 97 h 147"/>
                <a:gd name="T42" fmla="*/ 152 w 204"/>
                <a:gd name="T43" fmla="*/ 131 h 147"/>
                <a:gd name="T44" fmla="*/ 158 w 204"/>
                <a:gd name="T45" fmla="*/ 129 h 147"/>
                <a:gd name="T46" fmla="*/ 148 w 204"/>
                <a:gd name="T47" fmla="*/ 9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4" h="147">
                  <a:moveTo>
                    <a:pt x="58" y="143"/>
                  </a:moveTo>
                  <a:cubicBezTo>
                    <a:pt x="44" y="143"/>
                    <a:pt x="31" y="143"/>
                    <a:pt x="16" y="143"/>
                  </a:cubicBezTo>
                  <a:cubicBezTo>
                    <a:pt x="11" y="101"/>
                    <a:pt x="7" y="63"/>
                    <a:pt x="2" y="25"/>
                  </a:cubicBezTo>
                  <a:cubicBezTo>
                    <a:pt x="0" y="7"/>
                    <a:pt x="9" y="0"/>
                    <a:pt x="26" y="3"/>
                  </a:cubicBezTo>
                  <a:cubicBezTo>
                    <a:pt x="42" y="6"/>
                    <a:pt x="57" y="11"/>
                    <a:pt x="73" y="13"/>
                  </a:cubicBezTo>
                  <a:cubicBezTo>
                    <a:pt x="98" y="17"/>
                    <a:pt x="123" y="21"/>
                    <a:pt x="149" y="22"/>
                  </a:cubicBezTo>
                  <a:cubicBezTo>
                    <a:pt x="163" y="23"/>
                    <a:pt x="171" y="25"/>
                    <a:pt x="175" y="42"/>
                  </a:cubicBezTo>
                  <a:cubicBezTo>
                    <a:pt x="181" y="69"/>
                    <a:pt x="193" y="95"/>
                    <a:pt x="199" y="121"/>
                  </a:cubicBezTo>
                  <a:cubicBezTo>
                    <a:pt x="204" y="142"/>
                    <a:pt x="200" y="147"/>
                    <a:pt x="179" y="146"/>
                  </a:cubicBezTo>
                  <a:cubicBezTo>
                    <a:pt x="138" y="145"/>
                    <a:pt x="98" y="144"/>
                    <a:pt x="57" y="142"/>
                  </a:cubicBezTo>
                  <a:cubicBezTo>
                    <a:pt x="62" y="137"/>
                    <a:pt x="70" y="132"/>
                    <a:pt x="69" y="127"/>
                  </a:cubicBezTo>
                  <a:cubicBezTo>
                    <a:pt x="65" y="100"/>
                    <a:pt x="58" y="72"/>
                    <a:pt x="52" y="45"/>
                  </a:cubicBezTo>
                  <a:cubicBezTo>
                    <a:pt x="51" y="45"/>
                    <a:pt x="50" y="46"/>
                    <a:pt x="49" y="46"/>
                  </a:cubicBezTo>
                  <a:cubicBezTo>
                    <a:pt x="52" y="78"/>
                    <a:pt x="55" y="110"/>
                    <a:pt x="58" y="143"/>
                  </a:cubicBezTo>
                  <a:close/>
                  <a:moveTo>
                    <a:pt x="157" y="70"/>
                  </a:moveTo>
                  <a:cubicBezTo>
                    <a:pt x="154" y="71"/>
                    <a:pt x="151" y="72"/>
                    <a:pt x="148" y="73"/>
                  </a:cubicBezTo>
                  <a:cubicBezTo>
                    <a:pt x="153" y="90"/>
                    <a:pt x="158" y="108"/>
                    <a:pt x="163" y="126"/>
                  </a:cubicBezTo>
                  <a:cubicBezTo>
                    <a:pt x="165" y="125"/>
                    <a:pt x="168" y="124"/>
                    <a:pt x="170" y="124"/>
                  </a:cubicBezTo>
                  <a:cubicBezTo>
                    <a:pt x="166" y="106"/>
                    <a:pt x="161" y="88"/>
                    <a:pt x="157" y="70"/>
                  </a:cubicBezTo>
                  <a:close/>
                  <a:moveTo>
                    <a:pt x="148" y="95"/>
                  </a:moveTo>
                  <a:cubicBezTo>
                    <a:pt x="146" y="95"/>
                    <a:pt x="144" y="96"/>
                    <a:pt x="141" y="97"/>
                  </a:cubicBezTo>
                  <a:cubicBezTo>
                    <a:pt x="145" y="108"/>
                    <a:pt x="148" y="120"/>
                    <a:pt x="152" y="131"/>
                  </a:cubicBezTo>
                  <a:cubicBezTo>
                    <a:pt x="154" y="130"/>
                    <a:pt x="156" y="130"/>
                    <a:pt x="158" y="129"/>
                  </a:cubicBezTo>
                  <a:cubicBezTo>
                    <a:pt x="155" y="118"/>
                    <a:pt x="152" y="106"/>
                    <a:pt x="148" y="95"/>
                  </a:cubicBezTo>
                  <a:close/>
                </a:path>
              </a:pathLst>
            </a:custGeom>
            <a:solidFill>
              <a:srgbClr val="9A9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7" name="Freeform 37"/>
            <p:cNvSpPr>
              <a:spLocks/>
            </p:cNvSpPr>
            <p:nvPr/>
          </p:nvSpPr>
          <p:spPr bwMode="auto">
            <a:xfrm>
              <a:off x="3622" y="9421"/>
              <a:ext cx="264" cy="1049"/>
            </a:xfrm>
            <a:custGeom>
              <a:avLst/>
              <a:gdLst>
                <a:gd name="T0" fmla="*/ 34 w 84"/>
                <a:gd name="T1" fmla="*/ 90 h 334"/>
                <a:gd name="T2" fmla="*/ 23 w 84"/>
                <a:gd name="T3" fmla="*/ 180 h 334"/>
                <a:gd name="T4" fmla="*/ 17 w 84"/>
                <a:gd name="T5" fmla="*/ 181 h 334"/>
                <a:gd name="T6" fmla="*/ 0 w 84"/>
                <a:gd name="T7" fmla="*/ 1 h 334"/>
                <a:gd name="T8" fmla="*/ 71 w 84"/>
                <a:gd name="T9" fmla="*/ 2 h 334"/>
                <a:gd name="T10" fmla="*/ 80 w 84"/>
                <a:gd name="T11" fmla="*/ 16 h 334"/>
                <a:gd name="T12" fmla="*/ 83 w 84"/>
                <a:gd name="T13" fmla="*/ 277 h 334"/>
                <a:gd name="T14" fmla="*/ 79 w 84"/>
                <a:gd name="T15" fmla="*/ 334 h 334"/>
                <a:gd name="T16" fmla="*/ 45 w 84"/>
                <a:gd name="T17" fmla="*/ 50 h 334"/>
                <a:gd name="T18" fmla="*/ 35 w 84"/>
                <a:gd name="T19" fmla="*/ 50 h 334"/>
                <a:gd name="T20" fmla="*/ 33 w 84"/>
                <a:gd name="T21" fmla="*/ 90 h 334"/>
                <a:gd name="T22" fmla="*/ 34 w 84"/>
                <a:gd name="T23" fmla="*/ 9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334">
                  <a:moveTo>
                    <a:pt x="34" y="90"/>
                  </a:moveTo>
                  <a:cubicBezTo>
                    <a:pt x="30" y="120"/>
                    <a:pt x="26" y="150"/>
                    <a:pt x="23" y="180"/>
                  </a:cubicBezTo>
                  <a:cubicBezTo>
                    <a:pt x="21" y="180"/>
                    <a:pt x="19" y="181"/>
                    <a:pt x="17" y="181"/>
                  </a:cubicBezTo>
                  <a:cubicBezTo>
                    <a:pt x="12" y="122"/>
                    <a:pt x="6" y="64"/>
                    <a:pt x="0" y="1"/>
                  </a:cubicBezTo>
                  <a:cubicBezTo>
                    <a:pt x="26" y="1"/>
                    <a:pt x="48" y="0"/>
                    <a:pt x="71" y="2"/>
                  </a:cubicBezTo>
                  <a:cubicBezTo>
                    <a:pt x="74" y="2"/>
                    <a:pt x="80" y="11"/>
                    <a:pt x="80" y="16"/>
                  </a:cubicBezTo>
                  <a:cubicBezTo>
                    <a:pt x="82" y="103"/>
                    <a:pt x="83" y="190"/>
                    <a:pt x="83" y="277"/>
                  </a:cubicBezTo>
                  <a:cubicBezTo>
                    <a:pt x="84" y="296"/>
                    <a:pt x="82" y="315"/>
                    <a:pt x="79" y="334"/>
                  </a:cubicBezTo>
                  <a:cubicBezTo>
                    <a:pt x="52" y="242"/>
                    <a:pt x="61" y="144"/>
                    <a:pt x="45" y="50"/>
                  </a:cubicBezTo>
                  <a:cubicBezTo>
                    <a:pt x="42" y="50"/>
                    <a:pt x="38" y="50"/>
                    <a:pt x="35" y="50"/>
                  </a:cubicBezTo>
                  <a:cubicBezTo>
                    <a:pt x="35" y="64"/>
                    <a:pt x="34" y="77"/>
                    <a:pt x="33" y="90"/>
                  </a:cubicBezTo>
                  <a:cubicBezTo>
                    <a:pt x="33" y="90"/>
                    <a:pt x="34" y="90"/>
                    <a:pt x="34" y="90"/>
                  </a:cubicBezTo>
                  <a:close/>
                </a:path>
              </a:pathLst>
            </a:custGeom>
            <a:solidFill>
              <a:srgbClr val="838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8" name="Freeform 38"/>
            <p:cNvSpPr>
              <a:spLocks/>
            </p:cNvSpPr>
            <p:nvPr/>
          </p:nvSpPr>
          <p:spPr bwMode="auto">
            <a:xfrm>
              <a:off x="-4790" y="3637"/>
              <a:ext cx="948" cy="201"/>
            </a:xfrm>
            <a:custGeom>
              <a:avLst/>
              <a:gdLst>
                <a:gd name="T0" fmla="*/ 74 w 302"/>
                <a:gd name="T1" fmla="*/ 5 h 64"/>
                <a:gd name="T2" fmla="*/ 97 w 302"/>
                <a:gd name="T3" fmla="*/ 1 h 64"/>
                <a:gd name="T4" fmla="*/ 267 w 302"/>
                <a:gd name="T5" fmla="*/ 5 h 64"/>
                <a:gd name="T6" fmla="*/ 302 w 302"/>
                <a:gd name="T7" fmla="*/ 11 h 64"/>
                <a:gd name="T8" fmla="*/ 224 w 302"/>
                <a:gd name="T9" fmla="*/ 40 h 64"/>
                <a:gd name="T10" fmla="*/ 159 w 302"/>
                <a:gd name="T11" fmla="*/ 55 h 64"/>
                <a:gd name="T12" fmla="*/ 122 w 302"/>
                <a:gd name="T13" fmla="*/ 63 h 64"/>
                <a:gd name="T14" fmla="*/ 0 w 302"/>
                <a:gd name="T15" fmla="*/ 61 h 64"/>
                <a:gd name="T16" fmla="*/ 174 w 302"/>
                <a:gd name="T17" fmla="*/ 23 h 64"/>
                <a:gd name="T18" fmla="*/ 74 w 302"/>
                <a:gd name="T19" fmla="*/ 4 h 64"/>
                <a:gd name="T20" fmla="*/ 74 w 302"/>
                <a:gd name="T21" fmla="*/ 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64">
                  <a:moveTo>
                    <a:pt x="74" y="5"/>
                  </a:moveTo>
                  <a:cubicBezTo>
                    <a:pt x="82" y="3"/>
                    <a:pt x="89" y="1"/>
                    <a:pt x="97" y="1"/>
                  </a:cubicBezTo>
                  <a:cubicBezTo>
                    <a:pt x="154" y="2"/>
                    <a:pt x="210" y="4"/>
                    <a:pt x="267" y="5"/>
                  </a:cubicBezTo>
                  <a:cubicBezTo>
                    <a:pt x="277" y="6"/>
                    <a:pt x="287" y="9"/>
                    <a:pt x="302" y="11"/>
                  </a:cubicBezTo>
                  <a:cubicBezTo>
                    <a:pt x="277" y="33"/>
                    <a:pt x="250" y="35"/>
                    <a:pt x="224" y="40"/>
                  </a:cubicBezTo>
                  <a:cubicBezTo>
                    <a:pt x="202" y="44"/>
                    <a:pt x="181" y="50"/>
                    <a:pt x="159" y="55"/>
                  </a:cubicBezTo>
                  <a:cubicBezTo>
                    <a:pt x="147" y="58"/>
                    <a:pt x="135" y="63"/>
                    <a:pt x="122" y="63"/>
                  </a:cubicBezTo>
                  <a:cubicBezTo>
                    <a:pt x="82" y="64"/>
                    <a:pt x="41" y="64"/>
                    <a:pt x="0" y="61"/>
                  </a:cubicBezTo>
                  <a:cubicBezTo>
                    <a:pt x="60" y="58"/>
                    <a:pt x="118" y="48"/>
                    <a:pt x="174" y="23"/>
                  </a:cubicBezTo>
                  <a:cubicBezTo>
                    <a:pt x="143" y="0"/>
                    <a:pt x="108" y="4"/>
                    <a:pt x="74" y="4"/>
                  </a:cubicBezTo>
                  <a:cubicBezTo>
                    <a:pt x="74" y="4"/>
                    <a:pt x="74" y="5"/>
                    <a:pt x="74" y="5"/>
                  </a:cubicBezTo>
                  <a:close/>
                </a:path>
              </a:pathLst>
            </a:custGeom>
            <a:solidFill>
              <a:srgbClr val="7C6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9" name="Freeform 39"/>
            <p:cNvSpPr>
              <a:spLocks/>
            </p:cNvSpPr>
            <p:nvPr/>
          </p:nvSpPr>
          <p:spPr bwMode="auto">
            <a:xfrm>
              <a:off x="-6441" y="3740"/>
              <a:ext cx="1579" cy="157"/>
            </a:xfrm>
            <a:custGeom>
              <a:avLst/>
              <a:gdLst>
                <a:gd name="T0" fmla="*/ 140 w 503"/>
                <a:gd name="T1" fmla="*/ 3 h 50"/>
                <a:gd name="T2" fmla="*/ 168 w 503"/>
                <a:gd name="T3" fmla="*/ 15 h 50"/>
                <a:gd name="T4" fmla="*/ 458 w 503"/>
                <a:gd name="T5" fmla="*/ 33 h 50"/>
                <a:gd name="T6" fmla="*/ 503 w 503"/>
                <a:gd name="T7" fmla="*/ 38 h 50"/>
                <a:gd name="T8" fmla="*/ 503 w 503"/>
                <a:gd name="T9" fmla="*/ 47 h 50"/>
                <a:gd name="T10" fmla="*/ 452 w 503"/>
                <a:gd name="T11" fmla="*/ 49 h 50"/>
                <a:gd name="T12" fmla="*/ 335 w 503"/>
                <a:gd name="T13" fmla="*/ 42 h 50"/>
                <a:gd name="T14" fmla="*/ 239 w 503"/>
                <a:gd name="T15" fmla="*/ 30 h 50"/>
                <a:gd name="T16" fmla="*/ 189 w 503"/>
                <a:gd name="T17" fmla="*/ 28 h 50"/>
                <a:gd name="T18" fmla="*/ 139 w 503"/>
                <a:gd name="T19" fmla="*/ 28 h 50"/>
                <a:gd name="T20" fmla="*/ 41 w 503"/>
                <a:gd name="T21" fmla="*/ 27 h 50"/>
                <a:gd name="T22" fmla="*/ 0 w 503"/>
                <a:gd name="T23" fmla="*/ 27 h 50"/>
                <a:gd name="T24" fmla="*/ 0 w 503"/>
                <a:gd name="T25" fmla="*/ 20 h 50"/>
                <a:gd name="T26" fmla="*/ 30 w 503"/>
                <a:gd name="T27" fmla="*/ 20 h 50"/>
                <a:gd name="T28" fmla="*/ 91 w 503"/>
                <a:gd name="T29" fmla="*/ 8 h 50"/>
                <a:gd name="T30" fmla="*/ 140 w 503"/>
                <a:gd name="T31" fmla="*/ 4 h 50"/>
                <a:gd name="T32" fmla="*/ 140 w 503"/>
                <a:gd name="T33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3" h="50">
                  <a:moveTo>
                    <a:pt x="140" y="3"/>
                  </a:moveTo>
                  <a:cubicBezTo>
                    <a:pt x="149" y="8"/>
                    <a:pt x="159" y="15"/>
                    <a:pt x="168" y="15"/>
                  </a:cubicBezTo>
                  <a:cubicBezTo>
                    <a:pt x="265" y="18"/>
                    <a:pt x="361" y="40"/>
                    <a:pt x="458" y="33"/>
                  </a:cubicBezTo>
                  <a:cubicBezTo>
                    <a:pt x="473" y="32"/>
                    <a:pt x="488" y="36"/>
                    <a:pt x="503" y="38"/>
                  </a:cubicBezTo>
                  <a:cubicBezTo>
                    <a:pt x="503" y="41"/>
                    <a:pt x="503" y="44"/>
                    <a:pt x="503" y="47"/>
                  </a:cubicBezTo>
                  <a:cubicBezTo>
                    <a:pt x="486" y="48"/>
                    <a:pt x="469" y="50"/>
                    <a:pt x="452" y="49"/>
                  </a:cubicBezTo>
                  <a:cubicBezTo>
                    <a:pt x="413" y="48"/>
                    <a:pt x="374" y="46"/>
                    <a:pt x="335" y="42"/>
                  </a:cubicBezTo>
                  <a:cubicBezTo>
                    <a:pt x="303" y="39"/>
                    <a:pt x="271" y="33"/>
                    <a:pt x="239" y="30"/>
                  </a:cubicBezTo>
                  <a:cubicBezTo>
                    <a:pt x="222" y="28"/>
                    <a:pt x="206" y="28"/>
                    <a:pt x="189" y="28"/>
                  </a:cubicBezTo>
                  <a:cubicBezTo>
                    <a:pt x="172" y="28"/>
                    <a:pt x="156" y="28"/>
                    <a:pt x="139" y="28"/>
                  </a:cubicBezTo>
                  <a:cubicBezTo>
                    <a:pt x="106" y="28"/>
                    <a:pt x="74" y="27"/>
                    <a:pt x="41" y="27"/>
                  </a:cubicBezTo>
                  <a:cubicBezTo>
                    <a:pt x="28" y="27"/>
                    <a:pt x="14" y="27"/>
                    <a:pt x="0" y="27"/>
                  </a:cubicBezTo>
                  <a:cubicBezTo>
                    <a:pt x="0" y="25"/>
                    <a:pt x="0" y="22"/>
                    <a:pt x="0" y="20"/>
                  </a:cubicBezTo>
                  <a:cubicBezTo>
                    <a:pt x="10" y="20"/>
                    <a:pt x="20" y="20"/>
                    <a:pt x="30" y="20"/>
                  </a:cubicBezTo>
                  <a:cubicBezTo>
                    <a:pt x="51" y="19"/>
                    <a:pt x="71" y="20"/>
                    <a:pt x="91" y="8"/>
                  </a:cubicBezTo>
                  <a:cubicBezTo>
                    <a:pt x="104" y="0"/>
                    <a:pt x="123" y="5"/>
                    <a:pt x="140" y="4"/>
                  </a:cubicBezTo>
                  <a:lnTo>
                    <a:pt x="140" y="3"/>
                  </a:lnTo>
                  <a:close/>
                </a:path>
              </a:pathLst>
            </a:custGeom>
            <a:solidFill>
              <a:srgbClr val="9A9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0" name="Freeform 40"/>
            <p:cNvSpPr>
              <a:spLocks/>
            </p:cNvSpPr>
            <p:nvPr/>
          </p:nvSpPr>
          <p:spPr bwMode="auto">
            <a:xfrm>
              <a:off x="3126" y="3593"/>
              <a:ext cx="848" cy="251"/>
            </a:xfrm>
            <a:custGeom>
              <a:avLst/>
              <a:gdLst>
                <a:gd name="T0" fmla="*/ 52 w 270"/>
                <a:gd name="T1" fmla="*/ 49 h 80"/>
                <a:gd name="T2" fmla="*/ 67 w 270"/>
                <a:gd name="T3" fmla="*/ 43 h 80"/>
                <a:gd name="T4" fmla="*/ 52 w 270"/>
                <a:gd name="T5" fmla="*/ 25 h 80"/>
                <a:gd name="T6" fmla="*/ 43 w 270"/>
                <a:gd name="T7" fmla="*/ 20 h 80"/>
                <a:gd name="T8" fmla="*/ 37 w 270"/>
                <a:gd name="T9" fmla="*/ 28 h 80"/>
                <a:gd name="T10" fmla="*/ 41 w 270"/>
                <a:gd name="T11" fmla="*/ 48 h 80"/>
                <a:gd name="T12" fmla="*/ 16 w 270"/>
                <a:gd name="T13" fmla="*/ 42 h 80"/>
                <a:gd name="T14" fmla="*/ 0 w 270"/>
                <a:gd name="T15" fmla="*/ 27 h 80"/>
                <a:gd name="T16" fmla="*/ 20 w 270"/>
                <a:gd name="T17" fmla="*/ 12 h 80"/>
                <a:gd name="T18" fmla="*/ 82 w 270"/>
                <a:gd name="T19" fmla="*/ 9 h 80"/>
                <a:gd name="T20" fmla="*/ 158 w 270"/>
                <a:gd name="T21" fmla="*/ 1 h 80"/>
                <a:gd name="T22" fmla="*/ 188 w 270"/>
                <a:gd name="T23" fmla="*/ 3 h 80"/>
                <a:gd name="T24" fmla="*/ 110 w 270"/>
                <a:gd name="T25" fmla="*/ 14 h 80"/>
                <a:gd name="T26" fmla="*/ 89 w 270"/>
                <a:gd name="T27" fmla="*/ 25 h 80"/>
                <a:gd name="T28" fmla="*/ 109 w 270"/>
                <a:gd name="T29" fmla="*/ 42 h 80"/>
                <a:gd name="T30" fmla="*/ 231 w 270"/>
                <a:gd name="T31" fmla="*/ 59 h 80"/>
                <a:gd name="T32" fmla="*/ 270 w 270"/>
                <a:gd name="T33" fmla="*/ 63 h 80"/>
                <a:gd name="T34" fmla="*/ 231 w 270"/>
                <a:gd name="T35" fmla="*/ 79 h 80"/>
                <a:gd name="T36" fmla="*/ 226 w 270"/>
                <a:gd name="T37" fmla="*/ 80 h 80"/>
                <a:gd name="T38" fmla="*/ 112 w 270"/>
                <a:gd name="T39" fmla="*/ 63 h 80"/>
                <a:gd name="T40" fmla="*/ 75 w 270"/>
                <a:gd name="T41" fmla="*/ 58 h 80"/>
                <a:gd name="T42" fmla="*/ 53 w 270"/>
                <a:gd name="T43" fmla="*/ 55 h 80"/>
                <a:gd name="T44" fmla="*/ 52 w 270"/>
                <a:gd name="T45" fmla="*/ 4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0" h="80">
                  <a:moveTo>
                    <a:pt x="52" y="49"/>
                  </a:moveTo>
                  <a:cubicBezTo>
                    <a:pt x="58" y="47"/>
                    <a:pt x="64" y="44"/>
                    <a:pt x="67" y="43"/>
                  </a:cubicBezTo>
                  <a:cubicBezTo>
                    <a:pt x="62" y="37"/>
                    <a:pt x="58" y="30"/>
                    <a:pt x="52" y="25"/>
                  </a:cubicBezTo>
                  <a:cubicBezTo>
                    <a:pt x="50" y="22"/>
                    <a:pt x="46" y="19"/>
                    <a:pt x="43" y="20"/>
                  </a:cubicBezTo>
                  <a:cubicBezTo>
                    <a:pt x="40" y="21"/>
                    <a:pt x="37" y="25"/>
                    <a:pt x="37" y="28"/>
                  </a:cubicBezTo>
                  <a:cubicBezTo>
                    <a:pt x="37" y="34"/>
                    <a:pt x="39" y="40"/>
                    <a:pt x="41" y="48"/>
                  </a:cubicBezTo>
                  <a:cubicBezTo>
                    <a:pt x="32" y="46"/>
                    <a:pt x="23" y="45"/>
                    <a:pt x="16" y="42"/>
                  </a:cubicBezTo>
                  <a:cubicBezTo>
                    <a:pt x="10" y="38"/>
                    <a:pt x="5" y="32"/>
                    <a:pt x="0" y="27"/>
                  </a:cubicBezTo>
                  <a:cubicBezTo>
                    <a:pt x="6" y="22"/>
                    <a:pt x="13" y="13"/>
                    <a:pt x="20" y="12"/>
                  </a:cubicBezTo>
                  <a:cubicBezTo>
                    <a:pt x="40" y="9"/>
                    <a:pt x="61" y="10"/>
                    <a:pt x="82" y="9"/>
                  </a:cubicBezTo>
                  <a:cubicBezTo>
                    <a:pt x="107" y="7"/>
                    <a:pt x="133" y="3"/>
                    <a:pt x="158" y="1"/>
                  </a:cubicBezTo>
                  <a:cubicBezTo>
                    <a:pt x="168" y="0"/>
                    <a:pt x="178" y="0"/>
                    <a:pt x="188" y="3"/>
                  </a:cubicBezTo>
                  <a:cubicBezTo>
                    <a:pt x="162" y="7"/>
                    <a:pt x="135" y="9"/>
                    <a:pt x="110" y="14"/>
                  </a:cubicBezTo>
                  <a:cubicBezTo>
                    <a:pt x="102" y="15"/>
                    <a:pt x="96" y="21"/>
                    <a:pt x="89" y="25"/>
                  </a:cubicBezTo>
                  <a:cubicBezTo>
                    <a:pt x="95" y="31"/>
                    <a:pt x="102" y="41"/>
                    <a:pt x="109" y="42"/>
                  </a:cubicBezTo>
                  <a:cubicBezTo>
                    <a:pt x="150" y="49"/>
                    <a:pt x="191" y="54"/>
                    <a:pt x="231" y="59"/>
                  </a:cubicBezTo>
                  <a:cubicBezTo>
                    <a:pt x="246" y="61"/>
                    <a:pt x="260" y="62"/>
                    <a:pt x="270" y="63"/>
                  </a:cubicBezTo>
                  <a:cubicBezTo>
                    <a:pt x="259" y="67"/>
                    <a:pt x="245" y="73"/>
                    <a:pt x="231" y="79"/>
                  </a:cubicBezTo>
                  <a:cubicBezTo>
                    <a:pt x="230" y="80"/>
                    <a:pt x="228" y="80"/>
                    <a:pt x="226" y="80"/>
                  </a:cubicBezTo>
                  <a:cubicBezTo>
                    <a:pt x="188" y="74"/>
                    <a:pt x="149" y="80"/>
                    <a:pt x="112" y="63"/>
                  </a:cubicBezTo>
                  <a:cubicBezTo>
                    <a:pt x="102" y="57"/>
                    <a:pt x="88" y="59"/>
                    <a:pt x="75" y="58"/>
                  </a:cubicBezTo>
                  <a:cubicBezTo>
                    <a:pt x="68" y="57"/>
                    <a:pt x="60" y="56"/>
                    <a:pt x="53" y="55"/>
                  </a:cubicBezTo>
                  <a:cubicBezTo>
                    <a:pt x="53" y="53"/>
                    <a:pt x="53" y="51"/>
                    <a:pt x="52" y="49"/>
                  </a:cubicBezTo>
                  <a:close/>
                </a:path>
              </a:pathLst>
            </a:custGeom>
            <a:solidFill>
              <a:srgbClr val="838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1" name="Freeform 41"/>
            <p:cNvSpPr>
              <a:spLocks noEditPoints="1"/>
            </p:cNvSpPr>
            <p:nvPr/>
          </p:nvSpPr>
          <p:spPr bwMode="auto">
            <a:xfrm>
              <a:off x="4426" y="3615"/>
              <a:ext cx="863" cy="151"/>
            </a:xfrm>
            <a:custGeom>
              <a:avLst/>
              <a:gdLst>
                <a:gd name="T0" fmla="*/ 0 w 275"/>
                <a:gd name="T1" fmla="*/ 45 h 48"/>
                <a:gd name="T2" fmla="*/ 85 w 275"/>
                <a:gd name="T3" fmla="*/ 37 h 48"/>
                <a:gd name="T4" fmla="*/ 100 w 275"/>
                <a:gd name="T5" fmla="*/ 33 h 48"/>
                <a:gd name="T6" fmla="*/ 126 w 275"/>
                <a:gd name="T7" fmla="*/ 18 h 48"/>
                <a:gd name="T8" fmla="*/ 105 w 275"/>
                <a:gd name="T9" fmla="*/ 0 h 48"/>
                <a:gd name="T10" fmla="*/ 275 w 275"/>
                <a:gd name="T11" fmla="*/ 15 h 48"/>
                <a:gd name="T12" fmla="*/ 275 w 275"/>
                <a:gd name="T13" fmla="*/ 22 h 48"/>
                <a:gd name="T14" fmla="*/ 188 w 275"/>
                <a:gd name="T15" fmla="*/ 47 h 48"/>
                <a:gd name="T16" fmla="*/ 0 w 275"/>
                <a:gd name="T17" fmla="*/ 47 h 48"/>
                <a:gd name="T18" fmla="*/ 0 w 275"/>
                <a:gd name="T19" fmla="*/ 45 h 48"/>
                <a:gd name="T20" fmla="*/ 166 w 275"/>
                <a:gd name="T21" fmla="*/ 28 h 48"/>
                <a:gd name="T22" fmla="*/ 168 w 275"/>
                <a:gd name="T23" fmla="*/ 36 h 48"/>
                <a:gd name="T24" fmla="*/ 190 w 275"/>
                <a:gd name="T25" fmla="*/ 27 h 48"/>
                <a:gd name="T26" fmla="*/ 189 w 275"/>
                <a:gd name="T27" fmla="*/ 19 h 48"/>
                <a:gd name="T28" fmla="*/ 166 w 275"/>
                <a:gd name="T29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5" h="48">
                  <a:moveTo>
                    <a:pt x="0" y="45"/>
                  </a:moveTo>
                  <a:cubicBezTo>
                    <a:pt x="28" y="42"/>
                    <a:pt x="56" y="40"/>
                    <a:pt x="85" y="37"/>
                  </a:cubicBezTo>
                  <a:cubicBezTo>
                    <a:pt x="90" y="36"/>
                    <a:pt x="96" y="36"/>
                    <a:pt x="100" y="33"/>
                  </a:cubicBezTo>
                  <a:cubicBezTo>
                    <a:pt x="109" y="29"/>
                    <a:pt x="118" y="23"/>
                    <a:pt x="126" y="18"/>
                  </a:cubicBezTo>
                  <a:cubicBezTo>
                    <a:pt x="120" y="12"/>
                    <a:pt x="113" y="7"/>
                    <a:pt x="105" y="0"/>
                  </a:cubicBezTo>
                  <a:cubicBezTo>
                    <a:pt x="162" y="5"/>
                    <a:pt x="219" y="10"/>
                    <a:pt x="275" y="15"/>
                  </a:cubicBezTo>
                  <a:cubicBezTo>
                    <a:pt x="275" y="18"/>
                    <a:pt x="275" y="20"/>
                    <a:pt x="275" y="22"/>
                  </a:cubicBezTo>
                  <a:cubicBezTo>
                    <a:pt x="249" y="39"/>
                    <a:pt x="219" y="47"/>
                    <a:pt x="188" y="47"/>
                  </a:cubicBezTo>
                  <a:cubicBezTo>
                    <a:pt x="125" y="48"/>
                    <a:pt x="63" y="47"/>
                    <a:pt x="0" y="47"/>
                  </a:cubicBezTo>
                  <a:cubicBezTo>
                    <a:pt x="0" y="47"/>
                    <a:pt x="0" y="46"/>
                    <a:pt x="0" y="45"/>
                  </a:cubicBezTo>
                  <a:close/>
                  <a:moveTo>
                    <a:pt x="166" y="28"/>
                  </a:moveTo>
                  <a:cubicBezTo>
                    <a:pt x="167" y="31"/>
                    <a:pt x="168" y="33"/>
                    <a:pt x="168" y="36"/>
                  </a:cubicBezTo>
                  <a:cubicBezTo>
                    <a:pt x="176" y="33"/>
                    <a:pt x="183" y="31"/>
                    <a:pt x="190" y="27"/>
                  </a:cubicBezTo>
                  <a:cubicBezTo>
                    <a:pt x="190" y="27"/>
                    <a:pt x="189" y="22"/>
                    <a:pt x="189" y="19"/>
                  </a:cubicBezTo>
                  <a:cubicBezTo>
                    <a:pt x="181" y="22"/>
                    <a:pt x="173" y="25"/>
                    <a:pt x="166" y="28"/>
                  </a:cubicBezTo>
                  <a:close/>
                </a:path>
              </a:pathLst>
            </a:custGeom>
            <a:solidFill>
              <a:srgbClr val="838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2" name="Freeform 42"/>
            <p:cNvSpPr>
              <a:spLocks/>
            </p:cNvSpPr>
            <p:nvPr/>
          </p:nvSpPr>
          <p:spPr bwMode="auto">
            <a:xfrm>
              <a:off x="4193" y="3652"/>
              <a:ext cx="1356" cy="201"/>
            </a:xfrm>
            <a:custGeom>
              <a:avLst/>
              <a:gdLst>
                <a:gd name="T0" fmla="*/ 432 w 432"/>
                <a:gd name="T1" fmla="*/ 23 h 64"/>
                <a:gd name="T2" fmla="*/ 0 w 432"/>
                <a:gd name="T3" fmla="*/ 45 h 64"/>
                <a:gd name="T4" fmla="*/ 105 w 432"/>
                <a:gd name="T5" fmla="*/ 42 h 64"/>
                <a:gd name="T6" fmla="*/ 277 w 432"/>
                <a:gd name="T7" fmla="*/ 42 h 64"/>
                <a:gd name="T8" fmla="*/ 371 w 432"/>
                <a:gd name="T9" fmla="*/ 8 h 64"/>
                <a:gd name="T10" fmla="*/ 432 w 432"/>
                <a:gd name="T11" fmla="*/ 2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2" h="64">
                  <a:moveTo>
                    <a:pt x="432" y="23"/>
                  </a:moveTo>
                  <a:cubicBezTo>
                    <a:pt x="393" y="49"/>
                    <a:pt x="143" y="64"/>
                    <a:pt x="0" y="45"/>
                  </a:cubicBezTo>
                  <a:cubicBezTo>
                    <a:pt x="35" y="44"/>
                    <a:pt x="70" y="43"/>
                    <a:pt x="105" y="42"/>
                  </a:cubicBezTo>
                  <a:cubicBezTo>
                    <a:pt x="162" y="42"/>
                    <a:pt x="220" y="45"/>
                    <a:pt x="277" y="42"/>
                  </a:cubicBezTo>
                  <a:cubicBezTo>
                    <a:pt x="310" y="40"/>
                    <a:pt x="343" y="31"/>
                    <a:pt x="371" y="8"/>
                  </a:cubicBezTo>
                  <a:cubicBezTo>
                    <a:pt x="381" y="0"/>
                    <a:pt x="422" y="11"/>
                    <a:pt x="432" y="23"/>
                  </a:cubicBezTo>
                  <a:close/>
                </a:path>
              </a:pathLst>
            </a:custGeom>
            <a:solidFill>
              <a:srgbClr val="838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3" name="Freeform 43"/>
            <p:cNvSpPr>
              <a:spLocks/>
            </p:cNvSpPr>
            <p:nvPr/>
          </p:nvSpPr>
          <p:spPr bwMode="auto">
            <a:xfrm>
              <a:off x="3989" y="3609"/>
              <a:ext cx="788" cy="131"/>
            </a:xfrm>
            <a:custGeom>
              <a:avLst/>
              <a:gdLst>
                <a:gd name="T0" fmla="*/ 180 w 251"/>
                <a:gd name="T1" fmla="*/ 35 h 42"/>
                <a:gd name="T2" fmla="*/ 192 w 251"/>
                <a:gd name="T3" fmla="*/ 24 h 42"/>
                <a:gd name="T4" fmla="*/ 129 w 251"/>
                <a:gd name="T5" fmla="*/ 22 h 42"/>
                <a:gd name="T6" fmla="*/ 169 w 251"/>
                <a:gd name="T7" fmla="*/ 22 h 42"/>
                <a:gd name="T8" fmla="*/ 169 w 251"/>
                <a:gd name="T9" fmla="*/ 29 h 42"/>
                <a:gd name="T10" fmla="*/ 0 w 251"/>
                <a:gd name="T11" fmla="*/ 27 h 42"/>
                <a:gd name="T12" fmla="*/ 251 w 251"/>
                <a:gd name="T13" fmla="*/ 24 h 42"/>
                <a:gd name="T14" fmla="*/ 181 w 251"/>
                <a:gd name="T15" fmla="*/ 39 h 42"/>
                <a:gd name="T16" fmla="*/ 180 w 251"/>
                <a:gd name="T17" fmla="*/ 3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1" h="42">
                  <a:moveTo>
                    <a:pt x="180" y="35"/>
                  </a:moveTo>
                  <a:cubicBezTo>
                    <a:pt x="184" y="31"/>
                    <a:pt x="188" y="27"/>
                    <a:pt x="192" y="24"/>
                  </a:cubicBezTo>
                  <a:cubicBezTo>
                    <a:pt x="180" y="9"/>
                    <a:pt x="150" y="7"/>
                    <a:pt x="129" y="22"/>
                  </a:cubicBezTo>
                  <a:cubicBezTo>
                    <a:pt x="144" y="22"/>
                    <a:pt x="157" y="22"/>
                    <a:pt x="169" y="22"/>
                  </a:cubicBezTo>
                  <a:cubicBezTo>
                    <a:pt x="169" y="24"/>
                    <a:pt x="169" y="27"/>
                    <a:pt x="169" y="29"/>
                  </a:cubicBezTo>
                  <a:cubicBezTo>
                    <a:pt x="114" y="42"/>
                    <a:pt x="59" y="31"/>
                    <a:pt x="0" y="27"/>
                  </a:cubicBezTo>
                  <a:cubicBezTo>
                    <a:pt x="36" y="5"/>
                    <a:pt x="211" y="0"/>
                    <a:pt x="251" y="24"/>
                  </a:cubicBezTo>
                  <a:cubicBezTo>
                    <a:pt x="228" y="29"/>
                    <a:pt x="205" y="34"/>
                    <a:pt x="181" y="39"/>
                  </a:cubicBezTo>
                  <a:cubicBezTo>
                    <a:pt x="181" y="38"/>
                    <a:pt x="180" y="36"/>
                    <a:pt x="180" y="35"/>
                  </a:cubicBezTo>
                  <a:close/>
                </a:path>
              </a:pathLst>
            </a:custGeom>
            <a:solidFill>
              <a:srgbClr val="838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4" name="Freeform 44"/>
            <p:cNvSpPr>
              <a:spLocks noEditPoints="1"/>
            </p:cNvSpPr>
            <p:nvPr/>
          </p:nvSpPr>
          <p:spPr bwMode="auto">
            <a:xfrm>
              <a:off x="3449" y="3627"/>
              <a:ext cx="757" cy="170"/>
            </a:xfrm>
            <a:custGeom>
              <a:avLst/>
              <a:gdLst>
                <a:gd name="T0" fmla="*/ 0 w 241"/>
                <a:gd name="T1" fmla="*/ 12 h 54"/>
                <a:gd name="T2" fmla="*/ 94 w 241"/>
                <a:gd name="T3" fmla="*/ 0 h 54"/>
                <a:gd name="T4" fmla="*/ 84 w 241"/>
                <a:gd name="T5" fmla="*/ 16 h 54"/>
                <a:gd name="T6" fmla="*/ 241 w 241"/>
                <a:gd name="T7" fmla="*/ 41 h 54"/>
                <a:gd name="T8" fmla="*/ 0 w 241"/>
                <a:gd name="T9" fmla="*/ 12 h 54"/>
                <a:gd name="T10" fmla="*/ 90 w 241"/>
                <a:gd name="T11" fmla="*/ 35 h 54"/>
                <a:gd name="T12" fmla="*/ 92 w 241"/>
                <a:gd name="T13" fmla="*/ 28 h 54"/>
                <a:gd name="T14" fmla="*/ 73 w 241"/>
                <a:gd name="T15" fmla="*/ 24 h 54"/>
                <a:gd name="T16" fmla="*/ 72 w 241"/>
                <a:gd name="T17" fmla="*/ 29 h 54"/>
                <a:gd name="T18" fmla="*/ 90 w 241"/>
                <a:gd name="T19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1" h="54">
                  <a:moveTo>
                    <a:pt x="0" y="12"/>
                  </a:moveTo>
                  <a:cubicBezTo>
                    <a:pt x="31" y="8"/>
                    <a:pt x="62" y="4"/>
                    <a:pt x="94" y="0"/>
                  </a:cubicBezTo>
                  <a:cubicBezTo>
                    <a:pt x="92" y="5"/>
                    <a:pt x="90" y="8"/>
                    <a:pt x="84" y="16"/>
                  </a:cubicBezTo>
                  <a:cubicBezTo>
                    <a:pt x="138" y="25"/>
                    <a:pt x="189" y="33"/>
                    <a:pt x="241" y="41"/>
                  </a:cubicBezTo>
                  <a:cubicBezTo>
                    <a:pt x="213" y="54"/>
                    <a:pt x="29" y="36"/>
                    <a:pt x="0" y="12"/>
                  </a:cubicBezTo>
                  <a:close/>
                  <a:moveTo>
                    <a:pt x="90" y="35"/>
                  </a:moveTo>
                  <a:cubicBezTo>
                    <a:pt x="91" y="33"/>
                    <a:pt x="92" y="31"/>
                    <a:pt x="92" y="28"/>
                  </a:cubicBezTo>
                  <a:cubicBezTo>
                    <a:pt x="86" y="27"/>
                    <a:pt x="80" y="25"/>
                    <a:pt x="73" y="24"/>
                  </a:cubicBezTo>
                  <a:cubicBezTo>
                    <a:pt x="73" y="25"/>
                    <a:pt x="72" y="27"/>
                    <a:pt x="72" y="29"/>
                  </a:cubicBezTo>
                  <a:cubicBezTo>
                    <a:pt x="78" y="31"/>
                    <a:pt x="84" y="33"/>
                    <a:pt x="90" y="35"/>
                  </a:cubicBezTo>
                  <a:close/>
                </a:path>
              </a:pathLst>
            </a:custGeom>
            <a:solidFill>
              <a:srgbClr val="838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5" name="Freeform 45"/>
            <p:cNvSpPr>
              <a:spLocks/>
            </p:cNvSpPr>
            <p:nvPr/>
          </p:nvSpPr>
          <p:spPr bwMode="auto">
            <a:xfrm>
              <a:off x="5885" y="4306"/>
              <a:ext cx="1030" cy="44"/>
            </a:xfrm>
            <a:custGeom>
              <a:avLst/>
              <a:gdLst>
                <a:gd name="T0" fmla="*/ 0 w 328"/>
                <a:gd name="T1" fmla="*/ 8 h 14"/>
                <a:gd name="T2" fmla="*/ 14 w 328"/>
                <a:gd name="T3" fmla="*/ 4 h 14"/>
                <a:gd name="T4" fmla="*/ 114 w 328"/>
                <a:gd name="T5" fmla="*/ 3 h 14"/>
                <a:gd name="T6" fmla="*/ 278 w 328"/>
                <a:gd name="T7" fmla="*/ 0 h 14"/>
                <a:gd name="T8" fmla="*/ 328 w 328"/>
                <a:gd name="T9" fmla="*/ 14 h 14"/>
                <a:gd name="T10" fmla="*/ 1 w 328"/>
                <a:gd name="T11" fmla="*/ 14 h 14"/>
                <a:gd name="T12" fmla="*/ 0 w 328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" h="14">
                  <a:moveTo>
                    <a:pt x="0" y="8"/>
                  </a:moveTo>
                  <a:cubicBezTo>
                    <a:pt x="5" y="6"/>
                    <a:pt x="10" y="4"/>
                    <a:pt x="14" y="4"/>
                  </a:cubicBezTo>
                  <a:cubicBezTo>
                    <a:pt x="48" y="4"/>
                    <a:pt x="81" y="4"/>
                    <a:pt x="114" y="3"/>
                  </a:cubicBezTo>
                  <a:cubicBezTo>
                    <a:pt x="169" y="2"/>
                    <a:pt x="223" y="0"/>
                    <a:pt x="278" y="0"/>
                  </a:cubicBezTo>
                  <a:cubicBezTo>
                    <a:pt x="295" y="0"/>
                    <a:pt x="312" y="6"/>
                    <a:pt x="328" y="14"/>
                  </a:cubicBezTo>
                  <a:cubicBezTo>
                    <a:pt x="219" y="14"/>
                    <a:pt x="110" y="14"/>
                    <a:pt x="1" y="14"/>
                  </a:cubicBezTo>
                  <a:cubicBezTo>
                    <a:pt x="1" y="12"/>
                    <a:pt x="0" y="10"/>
                    <a:pt x="0" y="8"/>
                  </a:cubicBezTo>
                  <a:close/>
                </a:path>
              </a:pathLst>
            </a:custGeom>
            <a:solidFill>
              <a:srgbClr val="C38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6" name="Freeform 46"/>
            <p:cNvSpPr>
              <a:spLocks/>
            </p:cNvSpPr>
            <p:nvPr/>
          </p:nvSpPr>
          <p:spPr bwMode="auto">
            <a:xfrm>
              <a:off x="3158" y="3756"/>
              <a:ext cx="144" cy="484"/>
            </a:xfrm>
            <a:custGeom>
              <a:avLst/>
              <a:gdLst>
                <a:gd name="T0" fmla="*/ 30 w 46"/>
                <a:gd name="T1" fmla="*/ 89 h 154"/>
                <a:gd name="T2" fmla="*/ 26 w 46"/>
                <a:gd name="T3" fmla="*/ 13 h 154"/>
                <a:gd name="T4" fmla="*/ 30 w 46"/>
                <a:gd name="T5" fmla="*/ 12 h 154"/>
                <a:gd name="T6" fmla="*/ 34 w 46"/>
                <a:gd name="T7" fmla="*/ 24 h 154"/>
                <a:gd name="T8" fmla="*/ 44 w 46"/>
                <a:gd name="T9" fmla="*/ 131 h 154"/>
                <a:gd name="T10" fmla="*/ 22 w 46"/>
                <a:gd name="T11" fmla="*/ 149 h 154"/>
                <a:gd name="T12" fmla="*/ 0 w 46"/>
                <a:gd name="T13" fmla="*/ 2 h 154"/>
                <a:gd name="T14" fmla="*/ 7 w 46"/>
                <a:gd name="T15" fmla="*/ 0 h 154"/>
                <a:gd name="T16" fmla="*/ 30 w 46"/>
                <a:gd name="T17" fmla="*/ 89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154">
                  <a:moveTo>
                    <a:pt x="30" y="89"/>
                  </a:moveTo>
                  <a:cubicBezTo>
                    <a:pt x="29" y="64"/>
                    <a:pt x="28" y="39"/>
                    <a:pt x="26" y="13"/>
                  </a:cubicBezTo>
                  <a:cubicBezTo>
                    <a:pt x="27" y="13"/>
                    <a:pt x="29" y="13"/>
                    <a:pt x="30" y="12"/>
                  </a:cubicBezTo>
                  <a:cubicBezTo>
                    <a:pt x="32" y="16"/>
                    <a:pt x="34" y="20"/>
                    <a:pt x="34" y="24"/>
                  </a:cubicBezTo>
                  <a:cubicBezTo>
                    <a:pt x="38" y="59"/>
                    <a:pt x="42" y="95"/>
                    <a:pt x="44" y="131"/>
                  </a:cubicBezTo>
                  <a:cubicBezTo>
                    <a:pt x="46" y="152"/>
                    <a:pt x="43" y="154"/>
                    <a:pt x="22" y="149"/>
                  </a:cubicBezTo>
                  <a:cubicBezTo>
                    <a:pt x="14" y="99"/>
                    <a:pt x="7" y="51"/>
                    <a:pt x="0" y="2"/>
                  </a:cubicBezTo>
                  <a:cubicBezTo>
                    <a:pt x="2" y="2"/>
                    <a:pt x="4" y="1"/>
                    <a:pt x="7" y="0"/>
                  </a:cubicBezTo>
                  <a:cubicBezTo>
                    <a:pt x="23" y="27"/>
                    <a:pt x="16" y="61"/>
                    <a:pt x="30" y="89"/>
                  </a:cubicBezTo>
                  <a:close/>
                </a:path>
              </a:pathLst>
            </a:custGeom>
            <a:solidFill>
              <a:srgbClr val="AE9A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7" name="Freeform 47"/>
            <p:cNvSpPr>
              <a:spLocks/>
            </p:cNvSpPr>
            <p:nvPr/>
          </p:nvSpPr>
          <p:spPr bwMode="auto">
            <a:xfrm>
              <a:off x="-3801" y="3693"/>
              <a:ext cx="135" cy="594"/>
            </a:xfrm>
            <a:custGeom>
              <a:avLst/>
              <a:gdLst>
                <a:gd name="T0" fmla="*/ 43 w 43"/>
                <a:gd name="T1" fmla="*/ 2 h 189"/>
                <a:gd name="T2" fmla="*/ 21 w 43"/>
                <a:gd name="T3" fmla="*/ 151 h 189"/>
                <a:gd name="T4" fmla="*/ 17 w 43"/>
                <a:gd name="T5" fmla="*/ 176 h 189"/>
                <a:gd name="T6" fmla="*/ 8 w 43"/>
                <a:gd name="T7" fmla="*/ 189 h 189"/>
                <a:gd name="T8" fmla="*/ 1 w 43"/>
                <a:gd name="T9" fmla="*/ 175 h 189"/>
                <a:gd name="T10" fmla="*/ 8 w 43"/>
                <a:gd name="T11" fmla="*/ 118 h 189"/>
                <a:gd name="T12" fmla="*/ 29 w 43"/>
                <a:gd name="T13" fmla="*/ 21 h 189"/>
                <a:gd name="T14" fmla="*/ 38 w 43"/>
                <a:gd name="T15" fmla="*/ 0 h 189"/>
                <a:gd name="T16" fmla="*/ 43 w 43"/>
                <a:gd name="T17" fmla="*/ 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189">
                  <a:moveTo>
                    <a:pt x="43" y="2"/>
                  </a:moveTo>
                  <a:cubicBezTo>
                    <a:pt x="36" y="52"/>
                    <a:pt x="29" y="101"/>
                    <a:pt x="21" y="151"/>
                  </a:cubicBezTo>
                  <a:cubicBezTo>
                    <a:pt x="20" y="159"/>
                    <a:pt x="20" y="168"/>
                    <a:pt x="17" y="176"/>
                  </a:cubicBezTo>
                  <a:cubicBezTo>
                    <a:pt x="16" y="181"/>
                    <a:pt x="11" y="185"/>
                    <a:pt x="8" y="189"/>
                  </a:cubicBezTo>
                  <a:cubicBezTo>
                    <a:pt x="6" y="185"/>
                    <a:pt x="0" y="180"/>
                    <a:pt x="1" y="175"/>
                  </a:cubicBezTo>
                  <a:cubicBezTo>
                    <a:pt x="2" y="156"/>
                    <a:pt x="4" y="137"/>
                    <a:pt x="8" y="118"/>
                  </a:cubicBezTo>
                  <a:cubicBezTo>
                    <a:pt x="14" y="86"/>
                    <a:pt x="21" y="53"/>
                    <a:pt x="29" y="21"/>
                  </a:cubicBezTo>
                  <a:cubicBezTo>
                    <a:pt x="30" y="14"/>
                    <a:pt x="35" y="7"/>
                    <a:pt x="38" y="0"/>
                  </a:cubicBezTo>
                  <a:cubicBezTo>
                    <a:pt x="39" y="1"/>
                    <a:pt x="41" y="1"/>
                    <a:pt x="43" y="2"/>
                  </a:cubicBezTo>
                  <a:close/>
                </a:path>
              </a:pathLst>
            </a:custGeom>
            <a:solidFill>
              <a:srgbClr val="838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8" name="Freeform 48"/>
            <p:cNvSpPr>
              <a:spLocks/>
            </p:cNvSpPr>
            <p:nvPr/>
          </p:nvSpPr>
          <p:spPr bwMode="auto">
            <a:xfrm>
              <a:off x="-6836" y="3756"/>
              <a:ext cx="110" cy="540"/>
            </a:xfrm>
            <a:custGeom>
              <a:avLst/>
              <a:gdLst>
                <a:gd name="T0" fmla="*/ 21 w 35"/>
                <a:gd name="T1" fmla="*/ 171 h 172"/>
                <a:gd name="T2" fmla="*/ 15 w 35"/>
                <a:gd name="T3" fmla="*/ 99 h 172"/>
                <a:gd name="T4" fmla="*/ 2 w 35"/>
                <a:gd name="T5" fmla="*/ 21 h 172"/>
                <a:gd name="T6" fmla="*/ 7 w 35"/>
                <a:gd name="T7" fmla="*/ 0 h 172"/>
                <a:gd name="T8" fmla="*/ 22 w 35"/>
                <a:gd name="T9" fmla="*/ 16 h 172"/>
                <a:gd name="T10" fmla="*/ 33 w 35"/>
                <a:gd name="T11" fmla="*/ 142 h 172"/>
                <a:gd name="T12" fmla="*/ 27 w 35"/>
                <a:gd name="T13" fmla="*/ 172 h 172"/>
                <a:gd name="T14" fmla="*/ 21 w 35"/>
                <a:gd name="T15" fmla="*/ 171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172">
                  <a:moveTo>
                    <a:pt x="21" y="171"/>
                  </a:moveTo>
                  <a:cubicBezTo>
                    <a:pt x="19" y="147"/>
                    <a:pt x="16" y="123"/>
                    <a:pt x="15" y="99"/>
                  </a:cubicBezTo>
                  <a:cubicBezTo>
                    <a:pt x="14" y="72"/>
                    <a:pt x="15" y="46"/>
                    <a:pt x="2" y="21"/>
                  </a:cubicBezTo>
                  <a:cubicBezTo>
                    <a:pt x="0" y="16"/>
                    <a:pt x="5" y="7"/>
                    <a:pt x="7" y="0"/>
                  </a:cubicBezTo>
                  <a:cubicBezTo>
                    <a:pt x="12" y="5"/>
                    <a:pt x="20" y="10"/>
                    <a:pt x="22" y="16"/>
                  </a:cubicBezTo>
                  <a:cubicBezTo>
                    <a:pt x="34" y="57"/>
                    <a:pt x="35" y="100"/>
                    <a:pt x="33" y="142"/>
                  </a:cubicBezTo>
                  <a:cubicBezTo>
                    <a:pt x="32" y="152"/>
                    <a:pt x="29" y="162"/>
                    <a:pt x="27" y="172"/>
                  </a:cubicBezTo>
                  <a:cubicBezTo>
                    <a:pt x="25" y="172"/>
                    <a:pt x="23" y="171"/>
                    <a:pt x="21" y="171"/>
                  </a:cubicBezTo>
                  <a:close/>
                </a:path>
              </a:pathLst>
            </a:custGeom>
            <a:solidFill>
              <a:srgbClr val="615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9" name="Freeform 49"/>
            <p:cNvSpPr>
              <a:spLocks/>
            </p:cNvSpPr>
            <p:nvPr/>
          </p:nvSpPr>
          <p:spPr bwMode="auto">
            <a:xfrm>
              <a:off x="-6073" y="9525"/>
              <a:ext cx="81" cy="452"/>
            </a:xfrm>
            <a:custGeom>
              <a:avLst/>
              <a:gdLst>
                <a:gd name="T0" fmla="*/ 15 w 26"/>
                <a:gd name="T1" fmla="*/ 0 h 144"/>
                <a:gd name="T2" fmla="*/ 13 w 26"/>
                <a:gd name="T3" fmla="*/ 144 h 144"/>
                <a:gd name="T4" fmla="*/ 15 w 26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44">
                  <a:moveTo>
                    <a:pt x="15" y="0"/>
                  </a:moveTo>
                  <a:cubicBezTo>
                    <a:pt x="25" y="48"/>
                    <a:pt x="26" y="95"/>
                    <a:pt x="13" y="144"/>
                  </a:cubicBezTo>
                  <a:cubicBezTo>
                    <a:pt x="0" y="133"/>
                    <a:pt x="0" y="18"/>
                    <a:pt x="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0" name="Freeform 50"/>
            <p:cNvSpPr>
              <a:spLocks noEditPoints="1"/>
            </p:cNvSpPr>
            <p:nvPr/>
          </p:nvSpPr>
          <p:spPr bwMode="auto">
            <a:xfrm>
              <a:off x="5452" y="3678"/>
              <a:ext cx="367" cy="135"/>
            </a:xfrm>
            <a:custGeom>
              <a:avLst/>
              <a:gdLst>
                <a:gd name="T0" fmla="*/ 0 w 117"/>
                <a:gd name="T1" fmla="*/ 37 h 43"/>
                <a:gd name="T2" fmla="*/ 42 w 117"/>
                <a:gd name="T3" fmla="*/ 0 h 43"/>
                <a:gd name="T4" fmla="*/ 117 w 117"/>
                <a:gd name="T5" fmla="*/ 12 h 43"/>
                <a:gd name="T6" fmla="*/ 0 w 117"/>
                <a:gd name="T7" fmla="*/ 37 h 43"/>
                <a:gd name="T8" fmla="*/ 82 w 117"/>
                <a:gd name="T9" fmla="*/ 29 h 43"/>
                <a:gd name="T10" fmla="*/ 84 w 117"/>
                <a:gd name="T11" fmla="*/ 22 h 43"/>
                <a:gd name="T12" fmla="*/ 71 w 117"/>
                <a:gd name="T13" fmla="*/ 14 h 43"/>
                <a:gd name="T14" fmla="*/ 58 w 117"/>
                <a:gd name="T15" fmla="*/ 27 h 43"/>
                <a:gd name="T16" fmla="*/ 82 w 117"/>
                <a:gd name="T17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43">
                  <a:moveTo>
                    <a:pt x="0" y="37"/>
                  </a:moveTo>
                  <a:cubicBezTo>
                    <a:pt x="17" y="26"/>
                    <a:pt x="48" y="37"/>
                    <a:pt x="42" y="0"/>
                  </a:cubicBezTo>
                  <a:cubicBezTo>
                    <a:pt x="68" y="4"/>
                    <a:pt x="93" y="8"/>
                    <a:pt x="117" y="12"/>
                  </a:cubicBezTo>
                  <a:cubicBezTo>
                    <a:pt x="96" y="37"/>
                    <a:pt x="50" y="43"/>
                    <a:pt x="0" y="37"/>
                  </a:cubicBezTo>
                  <a:close/>
                  <a:moveTo>
                    <a:pt x="82" y="29"/>
                  </a:moveTo>
                  <a:cubicBezTo>
                    <a:pt x="82" y="26"/>
                    <a:pt x="83" y="24"/>
                    <a:pt x="84" y="22"/>
                  </a:cubicBezTo>
                  <a:cubicBezTo>
                    <a:pt x="80" y="19"/>
                    <a:pt x="75" y="15"/>
                    <a:pt x="71" y="14"/>
                  </a:cubicBezTo>
                  <a:cubicBezTo>
                    <a:pt x="68" y="14"/>
                    <a:pt x="65" y="20"/>
                    <a:pt x="58" y="27"/>
                  </a:cubicBezTo>
                  <a:cubicBezTo>
                    <a:pt x="70" y="28"/>
                    <a:pt x="76" y="28"/>
                    <a:pt x="82" y="29"/>
                  </a:cubicBezTo>
                  <a:close/>
                </a:path>
              </a:pathLst>
            </a:custGeom>
            <a:solidFill>
              <a:srgbClr val="98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1" name="Freeform 51"/>
            <p:cNvSpPr>
              <a:spLocks/>
            </p:cNvSpPr>
            <p:nvPr/>
          </p:nvSpPr>
          <p:spPr bwMode="auto">
            <a:xfrm>
              <a:off x="-5213" y="3508"/>
              <a:ext cx="571" cy="97"/>
            </a:xfrm>
            <a:custGeom>
              <a:avLst/>
              <a:gdLst>
                <a:gd name="T0" fmla="*/ 0 w 182"/>
                <a:gd name="T1" fmla="*/ 25 h 31"/>
                <a:gd name="T2" fmla="*/ 135 w 182"/>
                <a:gd name="T3" fmla="*/ 21 h 31"/>
                <a:gd name="T4" fmla="*/ 182 w 182"/>
                <a:gd name="T5" fmla="*/ 31 h 31"/>
                <a:gd name="T6" fmla="*/ 0 w 182"/>
                <a:gd name="T7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2" h="31">
                  <a:moveTo>
                    <a:pt x="0" y="25"/>
                  </a:moveTo>
                  <a:cubicBezTo>
                    <a:pt x="45" y="0"/>
                    <a:pt x="90" y="23"/>
                    <a:pt x="135" y="21"/>
                  </a:cubicBezTo>
                  <a:cubicBezTo>
                    <a:pt x="151" y="20"/>
                    <a:pt x="167" y="25"/>
                    <a:pt x="182" y="31"/>
                  </a:cubicBezTo>
                  <a:cubicBezTo>
                    <a:pt x="121" y="29"/>
                    <a:pt x="60" y="27"/>
                    <a:pt x="0" y="25"/>
                  </a:cubicBezTo>
                  <a:close/>
                </a:path>
              </a:pathLst>
            </a:custGeom>
            <a:solidFill>
              <a:srgbClr val="9A9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2" name="Freeform 52"/>
            <p:cNvSpPr>
              <a:spLocks/>
            </p:cNvSpPr>
            <p:nvPr/>
          </p:nvSpPr>
          <p:spPr bwMode="auto">
            <a:xfrm>
              <a:off x="-5194" y="3988"/>
              <a:ext cx="97" cy="299"/>
            </a:xfrm>
            <a:custGeom>
              <a:avLst/>
              <a:gdLst>
                <a:gd name="T0" fmla="*/ 0 w 31"/>
                <a:gd name="T1" fmla="*/ 0 h 95"/>
                <a:gd name="T2" fmla="*/ 31 w 31"/>
                <a:gd name="T3" fmla="*/ 25 h 95"/>
                <a:gd name="T4" fmla="*/ 30 w 31"/>
                <a:gd name="T5" fmla="*/ 94 h 95"/>
                <a:gd name="T6" fmla="*/ 24 w 31"/>
                <a:gd name="T7" fmla="*/ 95 h 95"/>
                <a:gd name="T8" fmla="*/ 0 w 31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95">
                  <a:moveTo>
                    <a:pt x="0" y="0"/>
                  </a:moveTo>
                  <a:cubicBezTo>
                    <a:pt x="23" y="2"/>
                    <a:pt x="31" y="8"/>
                    <a:pt x="31" y="25"/>
                  </a:cubicBezTo>
                  <a:cubicBezTo>
                    <a:pt x="29" y="48"/>
                    <a:pt x="30" y="71"/>
                    <a:pt x="30" y="94"/>
                  </a:cubicBezTo>
                  <a:cubicBezTo>
                    <a:pt x="28" y="94"/>
                    <a:pt x="26" y="94"/>
                    <a:pt x="24" y="95"/>
                  </a:cubicBezTo>
                  <a:cubicBezTo>
                    <a:pt x="17" y="64"/>
                    <a:pt x="9" y="34"/>
                    <a:pt x="0" y="0"/>
                  </a:cubicBezTo>
                  <a:close/>
                </a:path>
              </a:pathLst>
            </a:custGeom>
            <a:solidFill>
              <a:srgbClr val="6654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3" name="Freeform 53"/>
            <p:cNvSpPr>
              <a:spLocks/>
            </p:cNvSpPr>
            <p:nvPr/>
          </p:nvSpPr>
          <p:spPr bwMode="auto">
            <a:xfrm>
              <a:off x="5716" y="3772"/>
              <a:ext cx="125" cy="232"/>
            </a:xfrm>
            <a:custGeom>
              <a:avLst/>
              <a:gdLst>
                <a:gd name="T0" fmla="*/ 9 w 40"/>
                <a:gd name="T1" fmla="*/ 74 h 74"/>
                <a:gd name="T2" fmla="*/ 40 w 40"/>
                <a:gd name="T3" fmla="*/ 0 h 74"/>
                <a:gd name="T4" fmla="*/ 37 w 40"/>
                <a:gd name="T5" fmla="*/ 45 h 74"/>
                <a:gd name="T6" fmla="*/ 34 w 40"/>
                <a:gd name="T7" fmla="*/ 52 h 74"/>
                <a:gd name="T8" fmla="*/ 9 w 40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4">
                  <a:moveTo>
                    <a:pt x="9" y="74"/>
                  </a:moveTo>
                  <a:cubicBezTo>
                    <a:pt x="0" y="43"/>
                    <a:pt x="13" y="5"/>
                    <a:pt x="40" y="0"/>
                  </a:cubicBezTo>
                  <a:cubicBezTo>
                    <a:pt x="39" y="15"/>
                    <a:pt x="38" y="30"/>
                    <a:pt x="37" y="45"/>
                  </a:cubicBezTo>
                  <a:cubicBezTo>
                    <a:pt x="37" y="48"/>
                    <a:pt x="36" y="51"/>
                    <a:pt x="34" y="52"/>
                  </a:cubicBezTo>
                  <a:cubicBezTo>
                    <a:pt x="26" y="60"/>
                    <a:pt x="18" y="67"/>
                    <a:pt x="9" y="74"/>
                  </a:cubicBezTo>
                  <a:close/>
                </a:path>
              </a:pathLst>
            </a:custGeom>
            <a:solidFill>
              <a:srgbClr val="565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4" name="Freeform 54"/>
            <p:cNvSpPr>
              <a:spLocks/>
            </p:cNvSpPr>
            <p:nvPr/>
          </p:nvSpPr>
          <p:spPr bwMode="auto">
            <a:xfrm>
              <a:off x="-3879" y="3552"/>
              <a:ext cx="229" cy="148"/>
            </a:xfrm>
            <a:custGeom>
              <a:avLst/>
              <a:gdLst>
                <a:gd name="T0" fmla="*/ 73 w 73"/>
                <a:gd name="T1" fmla="*/ 31 h 47"/>
                <a:gd name="T2" fmla="*/ 27 w 73"/>
                <a:gd name="T3" fmla="*/ 47 h 47"/>
                <a:gd name="T4" fmla="*/ 30 w 73"/>
                <a:gd name="T5" fmla="*/ 40 h 47"/>
                <a:gd name="T6" fmla="*/ 0 w 73"/>
                <a:gd name="T7" fmla="*/ 21 h 47"/>
                <a:gd name="T8" fmla="*/ 73 w 73"/>
                <a:gd name="T9" fmla="*/ 3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47">
                  <a:moveTo>
                    <a:pt x="73" y="31"/>
                  </a:moveTo>
                  <a:cubicBezTo>
                    <a:pt x="55" y="37"/>
                    <a:pt x="41" y="42"/>
                    <a:pt x="27" y="47"/>
                  </a:cubicBezTo>
                  <a:cubicBezTo>
                    <a:pt x="28" y="44"/>
                    <a:pt x="29" y="42"/>
                    <a:pt x="30" y="40"/>
                  </a:cubicBezTo>
                  <a:cubicBezTo>
                    <a:pt x="20" y="34"/>
                    <a:pt x="10" y="27"/>
                    <a:pt x="0" y="21"/>
                  </a:cubicBezTo>
                  <a:cubicBezTo>
                    <a:pt x="23" y="18"/>
                    <a:pt x="48" y="0"/>
                    <a:pt x="73" y="31"/>
                  </a:cubicBezTo>
                  <a:close/>
                </a:path>
              </a:pathLst>
            </a:custGeom>
            <a:solidFill>
              <a:srgbClr val="9A9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5" name="Freeform 55"/>
            <p:cNvSpPr>
              <a:spLocks/>
            </p:cNvSpPr>
            <p:nvPr/>
          </p:nvSpPr>
          <p:spPr bwMode="auto">
            <a:xfrm>
              <a:off x="3961" y="3549"/>
              <a:ext cx="493" cy="44"/>
            </a:xfrm>
            <a:custGeom>
              <a:avLst/>
              <a:gdLst>
                <a:gd name="T0" fmla="*/ 157 w 157"/>
                <a:gd name="T1" fmla="*/ 6 h 14"/>
                <a:gd name="T2" fmla="*/ 0 w 157"/>
                <a:gd name="T3" fmla="*/ 14 h 14"/>
                <a:gd name="T4" fmla="*/ 0 w 157"/>
                <a:gd name="T5" fmla="*/ 8 h 14"/>
                <a:gd name="T6" fmla="*/ 157 w 157"/>
                <a:gd name="T7" fmla="*/ 0 h 14"/>
                <a:gd name="T8" fmla="*/ 157 w 157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4">
                  <a:moveTo>
                    <a:pt x="157" y="6"/>
                  </a:moveTo>
                  <a:cubicBezTo>
                    <a:pt x="105" y="9"/>
                    <a:pt x="52" y="11"/>
                    <a:pt x="0" y="14"/>
                  </a:cubicBezTo>
                  <a:cubicBezTo>
                    <a:pt x="0" y="12"/>
                    <a:pt x="0" y="10"/>
                    <a:pt x="0" y="8"/>
                  </a:cubicBezTo>
                  <a:cubicBezTo>
                    <a:pt x="52" y="6"/>
                    <a:pt x="104" y="3"/>
                    <a:pt x="157" y="0"/>
                  </a:cubicBezTo>
                  <a:cubicBezTo>
                    <a:pt x="157" y="2"/>
                    <a:pt x="157" y="4"/>
                    <a:pt x="157" y="6"/>
                  </a:cubicBezTo>
                  <a:close/>
                </a:path>
              </a:pathLst>
            </a:custGeom>
            <a:solidFill>
              <a:srgbClr val="9A9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6" name="Freeform 56"/>
            <p:cNvSpPr>
              <a:spLocks/>
            </p:cNvSpPr>
            <p:nvPr/>
          </p:nvSpPr>
          <p:spPr bwMode="auto">
            <a:xfrm>
              <a:off x="5756" y="4083"/>
              <a:ext cx="91" cy="226"/>
            </a:xfrm>
            <a:custGeom>
              <a:avLst/>
              <a:gdLst>
                <a:gd name="T0" fmla="*/ 0 w 29"/>
                <a:gd name="T1" fmla="*/ 67 h 72"/>
                <a:gd name="T2" fmla="*/ 12 w 29"/>
                <a:gd name="T3" fmla="*/ 0 h 72"/>
                <a:gd name="T4" fmla="*/ 23 w 29"/>
                <a:gd name="T5" fmla="*/ 43 h 72"/>
                <a:gd name="T6" fmla="*/ 0 w 29"/>
                <a:gd name="T7" fmla="*/ 6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72">
                  <a:moveTo>
                    <a:pt x="0" y="67"/>
                  </a:moveTo>
                  <a:cubicBezTo>
                    <a:pt x="4" y="42"/>
                    <a:pt x="8" y="19"/>
                    <a:pt x="12" y="0"/>
                  </a:cubicBezTo>
                  <a:cubicBezTo>
                    <a:pt x="15" y="12"/>
                    <a:pt x="19" y="27"/>
                    <a:pt x="23" y="43"/>
                  </a:cubicBezTo>
                  <a:cubicBezTo>
                    <a:pt x="29" y="66"/>
                    <a:pt x="23" y="72"/>
                    <a:pt x="0" y="67"/>
                  </a:cubicBezTo>
                  <a:close/>
                </a:path>
              </a:pathLst>
            </a:custGeom>
            <a:solidFill>
              <a:srgbClr val="565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7" name="Freeform 57"/>
            <p:cNvSpPr>
              <a:spLocks/>
            </p:cNvSpPr>
            <p:nvPr/>
          </p:nvSpPr>
          <p:spPr bwMode="auto">
            <a:xfrm>
              <a:off x="3814" y="3609"/>
              <a:ext cx="342" cy="78"/>
            </a:xfrm>
            <a:custGeom>
              <a:avLst/>
              <a:gdLst>
                <a:gd name="T0" fmla="*/ 0 w 109"/>
                <a:gd name="T1" fmla="*/ 11 h 25"/>
                <a:gd name="T2" fmla="*/ 109 w 109"/>
                <a:gd name="T3" fmla="*/ 0 h 25"/>
                <a:gd name="T4" fmla="*/ 37 w 109"/>
                <a:gd name="T5" fmla="*/ 23 h 25"/>
                <a:gd name="T6" fmla="*/ 0 w 109"/>
                <a:gd name="T7" fmla="*/ 17 h 25"/>
                <a:gd name="T8" fmla="*/ 0 w 109"/>
                <a:gd name="T9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25">
                  <a:moveTo>
                    <a:pt x="0" y="11"/>
                  </a:moveTo>
                  <a:cubicBezTo>
                    <a:pt x="36" y="8"/>
                    <a:pt x="72" y="4"/>
                    <a:pt x="109" y="0"/>
                  </a:cubicBezTo>
                  <a:cubicBezTo>
                    <a:pt x="83" y="8"/>
                    <a:pt x="61" y="18"/>
                    <a:pt x="37" y="23"/>
                  </a:cubicBezTo>
                  <a:cubicBezTo>
                    <a:pt x="26" y="25"/>
                    <a:pt x="13" y="19"/>
                    <a:pt x="0" y="17"/>
                  </a:cubicBezTo>
                  <a:cubicBezTo>
                    <a:pt x="0" y="15"/>
                    <a:pt x="0" y="13"/>
                    <a:pt x="0" y="11"/>
                  </a:cubicBezTo>
                  <a:close/>
                </a:path>
              </a:pathLst>
            </a:custGeom>
            <a:solidFill>
              <a:srgbClr val="838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8" name="Freeform 58"/>
            <p:cNvSpPr>
              <a:spLocks/>
            </p:cNvSpPr>
            <p:nvPr/>
          </p:nvSpPr>
          <p:spPr bwMode="auto">
            <a:xfrm>
              <a:off x="-4655" y="3552"/>
              <a:ext cx="255" cy="47"/>
            </a:xfrm>
            <a:custGeom>
              <a:avLst/>
              <a:gdLst>
                <a:gd name="T0" fmla="*/ 0 w 81"/>
                <a:gd name="T1" fmla="*/ 0 h 15"/>
                <a:gd name="T2" fmla="*/ 81 w 81"/>
                <a:gd name="T3" fmla="*/ 0 h 15"/>
                <a:gd name="T4" fmla="*/ 81 w 81"/>
                <a:gd name="T5" fmla="*/ 6 h 15"/>
                <a:gd name="T6" fmla="*/ 0 w 81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15">
                  <a:moveTo>
                    <a:pt x="0" y="0"/>
                  </a:moveTo>
                  <a:cubicBezTo>
                    <a:pt x="30" y="0"/>
                    <a:pt x="55" y="0"/>
                    <a:pt x="81" y="0"/>
                  </a:cubicBezTo>
                  <a:cubicBezTo>
                    <a:pt x="81" y="2"/>
                    <a:pt x="81" y="4"/>
                    <a:pt x="81" y="6"/>
                  </a:cubicBezTo>
                  <a:cubicBezTo>
                    <a:pt x="55" y="15"/>
                    <a:pt x="30" y="10"/>
                    <a:pt x="0" y="0"/>
                  </a:cubicBezTo>
                  <a:close/>
                </a:path>
              </a:pathLst>
            </a:custGeom>
            <a:solidFill>
              <a:srgbClr val="98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9" name="Freeform 59"/>
            <p:cNvSpPr>
              <a:spLocks/>
            </p:cNvSpPr>
            <p:nvPr/>
          </p:nvSpPr>
          <p:spPr bwMode="auto">
            <a:xfrm>
              <a:off x="-4344" y="3612"/>
              <a:ext cx="292" cy="22"/>
            </a:xfrm>
            <a:custGeom>
              <a:avLst/>
              <a:gdLst>
                <a:gd name="T0" fmla="*/ 93 w 93"/>
                <a:gd name="T1" fmla="*/ 7 h 7"/>
                <a:gd name="T2" fmla="*/ 0 w 93"/>
                <a:gd name="T3" fmla="*/ 2 h 7"/>
                <a:gd name="T4" fmla="*/ 0 w 93"/>
                <a:gd name="T5" fmla="*/ 0 h 7"/>
                <a:gd name="T6" fmla="*/ 93 w 93"/>
                <a:gd name="T7" fmla="*/ 0 h 7"/>
                <a:gd name="T8" fmla="*/ 93 w 93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7">
                  <a:moveTo>
                    <a:pt x="93" y="7"/>
                  </a:moveTo>
                  <a:cubicBezTo>
                    <a:pt x="62" y="5"/>
                    <a:pt x="31" y="4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31" y="0"/>
                    <a:pt x="62" y="0"/>
                    <a:pt x="93" y="0"/>
                  </a:cubicBezTo>
                  <a:cubicBezTo>
                    <a:pt x="93" y="2"/>
                    <a:pt x="93" y="5"/>
                    <a:pt x="93" y="7"/>
                  </a:cubicBezTo>
                  <a:close/>
                </a:path>
              </a:pathLst>
            </a:custGeom>
            <a:solidFill>
              <a:srgbClr val="98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0" name="Freeform 60"/>
            <p:cNvSpPr>
              <a:spLocks/>
            </p:cNvSpPr>
            <p:nvPr/>
          </p:nvSpPr>
          <p:spPr bwMode="auto">
            <a:xfrm>
              <a:off x="5239" y="4186"/>
              <a:ext cx="103" cy="101"/>
            </a:xfrm>
            <a:custGeom>
              <a:avLst/>
              <a:gdLst>
                <a:gd name="T0" fmla="*/ 33 w 33"/>
                <a:gd name="T1" fmla="*/ 32 h 32"/>
                <a:gd name="T2" fmla="*/ 0 w 33"/>
                <a:gd name="T3" fmla="*/ 32 h 32"/>
                <a:gd name="T4" fmla="*/ 8 w 33"/>
                <a:gd name="T5" fmla="*/ 1 h 32"/>
                <a:gd name="T6" fmla="*/ 13 w 33"/>
                <a:gd name="T7" fmla="*/ 0 h 32"/>
                <a:gd name="T8" fmla="*/ 33 w 33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2">
                  <a:moveTo>
                    <a:pt x="33" y="32"/>
                  </a:moveTo>
                  <a:cubicBezTo>
                    <a:pt x="20" y="32"/>
                    <a:pt x="11" y="32"/>
                    <a:pt x="0" y="32"/>
                  </a:cubicBezTo>
                  <a:cubicBezTo>
                    <a:pt x="3" y="20"/>
                    <a:pt x="5" y="11"/>
                    <a:pt x="8" y="1"/>
                  </a:cubicBezTo>
                  <a:cubicBezTo>
                    <a:pt x="10" y="1"/>
                    <a:pt x="11" y="0"/>
                    <a:pt x="13" y="0"/>
                  </a:cubicBezTo>
                  <a:cubicBezTo>
                    <a:pt x="19" y="9"/>
                    <a:pt x="25" y="19"/>
                    <a:pt x="33" y="32"/>
                  </a:cubicBezTo>
                  <a:close/>
                </a:path>
              </a:pathLst>
            </a:custGeom>
            <a:solidFill>
              <a:srgbClr val="98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1" name="Freeform 61"/>
            <p:cNvSpPr>
              <a:spLocks/>
            </p:cNvSpPr>
            <p:nvPr/>
          </p:nvSpPr>
          <p:spPr bwMode="auto">
            <a:xfrm>
              <a:off x="-4043" y="3747"/>
              <a:ext cx="164" cy="88"/>
            </a:xfrm>
            <a:custGeom>
              <a:avLst/>
              <a:gdLst>
                <a:gd name="T0" fmla="*/ 52 w 52"/>
                <a:gd name="T1" fmla="*/ 0 h 28"/>
                <a:gd name="T2" fmla="*/ 0 w 52"/>
                <a:gd name="T3" fmla="*/ 17 h 28"/>
                <a:gd name="T4" fmla="*/ 52 w 52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28">
                  <a:moveTo>
                    <a:pt x="52" y="0"/>
                  </a:moveTo>
                  <a:cubicBezTo>
                    <a:pt x="37" y="25"/>
                    <a:pt x="28" y="28"/>
                    <a:pt x="0" y="17"/>
                  </a:cubicBezTo>
                  <a:cubicBezTo>
                    <a:pt x="18" y="11"/>
                    <a:pt x="34" y="6"/>
                    <a:pt x="52" y="0"/>
                  </a:cubicBezTo>
                  <a:close/>
                </a:path>
              </a:pathLst>
            </a:custGeom>
            <a:solidFill>
              <a:srgbClr val="98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2" name="Freeform 62"/>
            <p:cNvSpPr>
              <a:spLocks/>
            </p:cNvSpPr>
            <p:nvPr/>
          </p:nvSpPr>
          <p:spPr bwMode="auto">
            <a:xfrm>
              <a:off x="5568" y="4167"/>
              <a:ext cx="116" cy="154"/>
            </a:xfrm>
            <a:custGeom>
              <a:avLst/>
              <a:gdLst>
                <a:gd name="T0" fmla="*/ 37 w 37"/>
                <a:gd name="T1" fmla="*/ 35 h 49"/>
                <a:gd name="T2" fmla="*/ 4 w 37"/>
                <a:gd name="T3" fmla="*/ 0 h 49"/>
                <a:gd name="T4" fmla="*/ 37 w 37"/>
                <a:gd name="T5" fmla="*/ 3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9">
                  <a:moveTo>
                    <a:pt x="37" y="35"/>
                  </a:moveTo>
                  <a:cubicBezTo>
                    <a:pt x="5" y="49"/>
                    <a:pt x="0" y="42"/>
                    <a:pt x="4" y="0"/>
                  </a:cubicBezTo>
                  <a:cubicBezTo>
                    <a:pt x="11" y="13"/>
                    <a:pt x="9" y="34"/>
                    <a:pt x="37" y="35"/>
                  </a:cubicBezTo>
                  <a:close/>
                </a:path>
              </a:pathLst>
            </a:custGeom>
            <a:solidFill>
              <a:srgbClr val="565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3" name="Freeform 63"/>
            <p:cNvSpPr>
              <a:spLocks/>
            </p:cNvSpPr>
            <p:nvPr/>
          </p:nvSpPr>
          <p:spPr bwMode="auto">
            <a:xfrm>
              <a:off x="-5173" y="3916"/>
              <a:ext cx="183" cy="47"/>
            </a:xfrm>
            <a:custGeom>
              <a:avLst/>
              <a:gdLst>
                <a:gd name="T0" fmla="*/ 55 w 58"/>
                <a:gd name="T1" fmla="*/ 0 h 15"/>
                <a:gd name="T2" fmla="*/ 21 w 58"/>
                <a:gd name="T3" fmla="*/ 13 h 15"/>
                <a:gd name="T4" fmla="*/ 0 w 58"/>
                <a:gd name="T5" fmla="*/ 11 h 15"/>
                <a:gd name="T6" fmla="*/ 1 w 58"/>
                <a:gd name="T7" fmla="*/ 3 h 15"/>
                <a:gd name="T8" fmla="*/ 58 w 58"/>
                <a:gd name="T9" fmla="*/ 3 h 15"/>
                <a:gd name="T10" fmla="*/ 55 w 58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15">
                  <a:moveTo>
                    <a:pt x="55" y="0"/>
                  </a:moveTo>
                  <a:cubicBezTo>
                    <a:pt x="44" y="4"/>
                    <a:pt x="33" y="10"/>
                    <a:pt x="21" y="13"/>
                  </a:cubicBezTo>
                  <a:cubicBezTo>
                    <a:pt x="15" y="15"/>
                    <a:pt x="7" y="12"/>
                    <a:pt x="0" y="11"/>
                  </a:cubicBezTo>
                  <a:cubicBezTo>
                    <a:pt x="0" y="8"/>
                    <a:pt x="1" y="5"/>
                    <a:pt x="1" y="3"/>
                  </a:cubicBezTo>
                  <a:cubicBezTo>
                    <a:pt x="20" y="3"/>
                    <a:pt x="39" y="3"/>
                    <a:pt x="58" y="3"/>
                  </a:cubicBezTo>
                  <a:cubicBezTo>
                    <a:pt x="57" y="2"/>
                    <a:pt x="56" y="1"/>
                    <a:pt x="55" y="0"/>
                  </a:cubicBezTo>
                  <a:close/>
                </a:path>
              </a:pathLst>
            </a:custGeom>
            <a:solidFill>
              <a:srgbClr val="98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4" name="Freeform 64"/>
            <p:cNvSpPr>
              <a:spLocks/>
            </p:cNvSpPr>
            <p:nvPr/>
          </p:nvSpPr>
          <p:spPr bwMode="auto">
            <a:xfrm>
              <a:off x="4959" y="3816"/>
              <a:ext cx="308" cy="15"/>
            </a:xfrm>
            <a:custGeom>
              <a:avLst/>
              <a:gdLst>
                <a:gd name="T0" fmla="*/ 98 w 98"/>
                <a:gd name="T1" fmla="*/ 5 h 5"/>
                <a:gd name="T2" fmla="*/ 0 w 98"/>
                <a:gd name="T3" fmla="*/ 5 h 5"/>
                <a:gd name="T4" fmla="*/ 98 w 98"/>
                <a:gd name="T5" fmla="*/ 0 h 5"/>
                <a:gd name="T6" fmla="*/ 98 w 98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5">
                  <a:moveTo>
                    <a:pt x="98" y="5"/>
                  </a:moveTo>
                  <a:cubicBezTo>
                    <a:pt x="63" y="5"/>
                    <a:pt x="28" y="5"/>
                    <a:pt x="0" y="5"/>
                  </a:cubicBezTo>
                  <a:cubicBezTo>
                    <a:pt x="28" y="4"/>
                    <a:pt x="63" y="2"/>
                    <a:pt x="98" y="0"/>
                  </a:cubicBezTo>
                  <a:cubicBezTo>
                    <a:pt x="98" y="1"/>
                    <a:pt x="98" y="3"/>
                    <a:pt x="98" y="5"/>
                  </a:cubicBezTo>
                  <a:close/>
                </a:path>
              </a:pathLst>
            </a:custGeom>
            <a:solidFill>
              <a:srgbClr val="565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5" name="Freeform 65"/>
            <p:cNvSpPr>
              <a:spLocks/>
            </p:cNvSpPr>
            <p:nvPr/>
          </p:nvSpPr>
          <p:spPr bwMode="auto">
            <a:xfrm>
              <a:off x="3870" y="3901"/>
              <a:ext cx="79" cy="201"/>
            </a:xfrm>
            <a:custGeom>
              <a:avLst/>
              <a:gdLst>
                <a:gd name="T0" fmla="*/ 21 w 25"/>
                <a:gd name="T1" fmla="*/ 64 h 64"/>
                <a:gd name="T2" fmla="*/ 0 w 25"/>
                <a:gd name="T3" fmla="*/ 2 h 64"/>
                <a:gd name="T4" fmla="*/ 7 w 25"/>
                <a:gd name="T5" fmla="*/ 0 h 64"/>
                <a:gd name="T6" fmla="*/ 25 w 25"/>
                <a:gd name="T7" fmla="*/ 63 h 64"/>
                <a:gd name="T8" fmla="*/ 21 w 25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64">
                  <a:moveTo>
                    <a:pt x="21" y="64"/>
                  </a:moveTo>
                  <a:cubicBezTo>
                    <a:pt x="14" y="43"/>
                    <a:pt x="7" y="23"/>
                    <a:pt x="0" y="2"/>
                  </a:cubicBezTo>
                  <a:cubicBezTo>
                    <a:pt x="2" y="1"/>
                    <a:pt x="5" y="1"/>
                    <a:pt x="7" y="0"/>
                  </a:cubicBezTo>
                  <a:cubicBezTo>
                    <a:pt x="13" y="21"/>
                    <a:pt x="19" y="42"/>
                    <a:pt x="25" y="63"/>
                  </a:cubicBezTo>
                  <a:cubicBezTo>
                    <a:pt x="23" y="63"/>
                    <a:pt x="22" y="63"/>
                    <a:pt x="21" y="64"/>
                  </a:cubicBezTo>
                  <a:close/>
                </a:path>
              </a:pathLst>
            </a:custGeom>
            <a:solidFill>
              <a:srgbClr val="9A9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6" name="Freeform 66"/>
            <p:cNvSpPr>
              <a:spLocks/>
            </p:cNvSpPr>
            <p:nvPr/>
          </p:nvSpPr>
          <p:spPr bwMode="auto">
            <a:xfrm>
              <a:off x="-4272" y="3784"/>
              <a:ext cx="129" cy="66"/>
            </a:xfrm>
            <a:custGeom>
              <a:avLst/>
              <a:gdLst>
                <a:gd name="T0" fmla="*/ 41 w 41"/>
                <a:gd name="T1" fmla="*/ 5 h 21"/>
                <a:gd name="T2" fmla="*/ 3 w 41"/>
                <a:gd name="T3" fmla="*/ 21 h 21"/>
                <a:gd name="T4" fmla="*/ 0 w 41"/>
                <a:gd name="T5" fmla="*/ 14 h 21"/>
                <a:gd name="T6" fmla="*/ 39 w 41"/>
                <a:gd name="T7" fmla="*/ 0 h 21"/>
                <a:gd name="T8" fmla="*/ 41 w 41"/>
                <a:gd name="T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1">
                  <a:moveTo>
                    <a:pt x="41" y="5"/>
                  </a:moveTo>
                  <a:cubicBezTo>
                    <a:pt x="28" y="10"/>
                    <a:pt x="16" y="16"/>
                    <a:pt x="3" y="21"/>
                  </a:cubicBezTo>
                  <a:cubicBezTo>
                    <a:pt x="2" y="19"/>
                    <a:pt x="1" y="17"/>
                    <a:pt x="0" y="14"/>
                  </a:cubicBezTo>
                  <a:cubicBezTo>
                    <a:pt x="13" y="10"/>
                    <a:pt x="26" y="5"/>
                    <a:pt x="39" y="0"/>
                  </a:cubicBezTo>
                  <a:cubicBezTo>
                    <a:pt x="40" y="2"/>
                    <a:pt x="40" y="3"/>
                    <a:pt x="41" y="5"/>
                  </a:cubicBezTo>
                  <a:close/>
                </a:path>
              </a:pathLst>
            </a:custGeom>
            <a:solidFill>
              <a:srgbClr val="98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7" name="Freeform 67"/>
            <p:cNvSpPr>
              <a:spLocks/>
            </p:cNvSpPr>
            <p:nvPr/>
          </p:nvSpPr>
          <p:spPr bwMode="auto">
            <a:xfrm>
              <a:off x="-4953" y="3514"/>
              <a:ext cx="154" cy="19"/>
            </a:xfrm>
            <a:custGeom>
              <a:avLst/>
              <a:gdLst>
                <a:gd name="T0" fmla="*/ 49 w 49"/>
                <a:gd name="T1" fmla="*/ 6 h 6"/>
                <a:gd name="T2" fmla="*/ 0 w 49"/>
                <a:gd name="T3" fmla="*/ 6 h 6"/>
                <a:gd name="T4" fmla="*/ 0 w 49"/>
                <a:gd name="T5" fmla="*/ 0 h 6"/>
                <a:gd name="T6" fmla="*/ 49 w 49"/>
                <a:gd name="T7" fmla="*/ 2 h 6"/>
                <a:gd name="T8" fmla="*/ 49 w 49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">
                  <a:moveTo>
                    <a:pt x="49" y="6"/>
                  </a:moveTo>
                  <a:cubicBezTo>
                    <a:pt x="33" y="6"/>
                    <a:pt x="16" y="6"/>
                    <a:pt x="0" y="6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17" y="0"/>
                    <a:pt x="33" y="1"/>
                    <a:pt x="49" y="2"/>
                  </a:cubicBezTo>
                  <a:cubicBezTo>
                    <a:pt x="49" y="3"/>
                    <a:pt x="49" y="5"/>
                    <a:pt x="49" y="6"/>
                  </a:cubicBezTo>
                  <a:close/>
                </a:path>
              </a:pathLst>
            </a:custGeom>
            <a:solidFill>
              <a:srgbClr val="98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8" name="Freeform 68"/>
            <p:cNvSpPr>
              <a:spLocks/>
            </p:cNvSpPr>
            <p:nvPr/>
          </p:nvSpPr>
          <p:spPr bwMode="auto">
            <a:xfrm>
              <a:off x="4394" y="3857"/>
              <a:ext cx="232" cy="3"/>
            </a:xfrm>
            <a:custGeom>
              <a:avLst/>
              <a:gdLst>
                <a:gd name="T0" fmla="*/ 0 w 74"/>
                <a:gd name="T1" fmla="*/ 0 h 1"/>
                <a:gd name="T2" fmla="*/ 74 w 74"/>
                <a:gd name="T3" fmla="*/ 0 h 1"/>
                <a:gd name="T4" fmla="*/ 74 w 74"/>
                <a:gd name="T5" fmla="*/ 1 h 1"/>
                <a:gd name="T6" fmla="*/ 0 w 74"/>
                <a:gd name="T7" fmla="*/ 1 h 1"/>
                <a:gd name="T8" fmla="*/ 0 w 74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">
                  <a:moveTo>
                    <a:pt x="0" y="0"/>
                  </a:moveTo>
                  <a:cubicBezTo>
                    <a:pt x="25" y="0"/>
                    <a:pt x="49" y="0"/>
                    <a:pt x="74" y="0"/>
                  </a:cubicBezTo>
                  <a:cubicBezTo>
                    <a:pt x="74" y="0"/>
                    <a:pt x="74" y="1"/>
                    <a:pt x="74" y="1"/>
                  </a:cubicBezTo>
                  <a:cubicBezTo>
                    <a:pt x="49" y="1"/>
                    <a:pt x="25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A9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9" name="Freeform 69"/>
            <p:cNvSpPr>
              <a:spLocks/>
            </p:cNvSpPr>
            <p:nvPr/>
          </p:nvSpPr>
          <p:spPr bwMode="auto">
            <a:xfrm>
              <a:off x="-4893" y="3901"/>
              <a:ext cx="100" cy="50"/>
            </a:xfrm>
            <a:custGeom>
              <a:avLst/>
              <a:gdLst>
                <a:gd name="T0" fmla="*/ 0 w 32"/>
                <a:gd name="T1" fmla="*/ 10 h 16"/>
                <a:gd name="T2" fmla="*/ 30 w 32"/>
                <a:gd name="T3" fmla="*/ 0 h 16"/>
                <a:gd name="T4" fmla="*/ 32 w 32"/>
                <a:gd name="T5" fmla="*/ 6 h 16"/>
                <a:gd name="T6" fmla="*/ 2 w 32"/>
                <a:gd name="T7" fmla="*/ 16 h 16"/>
                <a:gd name="T8" fmla="*/ 0 w 32"/>
                <a:gd name="T9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0" y="10"/>
                  </a:moveTo>
                  <a:cubicBezTo>
                    <a:pt x="10" y="7"/>
                    <a:pt x="20" y="4"/>
                    <a:pt x="30" y="0"/>
                  </a:cubicBezTo>
                  <a:cubicBezTo>
                    <a:pt x="31" y="2"/>
                    <a:pt x="31" y="4"/>
                    <a:pt x="32" y="6"/>
                  </a:cubicBezTo>
                  <a:cubicBezTo>
                    <a:pt x="22" y="9"/>
                    <a:pt x="12" y="13"/>
                    <a:pt x="2" y="16"/>
                  </a:cubicBezTo>
                  <a:cubicBezTo>
                    <a:pt x="2" y="14"/>
                    <a:pt x="1" y="12"/>
                    <a:pt x="0" y="10"/>
                  </a:cubicBezTo>
                  <a:close/>
                </a:path>
              </a:pathLst>
            </a:custGeom>
            <a:solidFill>
              <a:srgbClr val="98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0" name="Freeform 70"/>
            <p:cNvSpPr>
              <a:spLocks/>
            </p:cNvSpPr>
            <p:nvPr/>
          </p:nvSpPr>
          <p:spPr bwMode="auto">
            <a:xfrm>
              <a:off x="4149" y="3844"/>
              <a:ext cx="164" cy="3"/>
            </a:xfrm>
            <a:custGeom>
              <a:avLst/>
              <a:gdLst>
                <a:gd name="T0" fmla="*/ 52 w 52"/>
                <a:gd name="T1" fmla="*/ 1 h 1"/>
                <a:gd name="T2" fmla="*/ 0 w 52"/>
                <a:gd name="T3" fmla="*/ 1 h 1"/>
                <a:gd name="T4" fmla="*/ 0 w 52"/>
                <a:gd name="T5" fmla="*/ 0 h 1"/>
                <a:gd name="T6" fmla="*/ 52 w 52"/>
                <a:gd name="T7" fmla="*/ 0 h 1"/>
                <a:gd name="T8" fmla="*/ 52 w 5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">
                  <a:moveTo>
                    <a:pt x="52" y="1"/>
                  </a:moveTo>
                  <a:cubicBezTo>
                    <a:pt x="35" y="1"/>
                    <a:pt x="17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7" y="0"/>
                    <a:pt x="35" y="0"/>
                    <a:pt x="52" y="0"/>
                  </a:cubicBezTo>
                  <a:cubicBezTo>
                    <a:pt x="52" y="0"/>
                    <a:pt x="52" y="1"/>
                    <a:pt x="52" y="1"/>
                  </a:cubicBezTo>
                  <a:close/>
                </a:path>
              </a:pathLst>
            </a:custGeom>
            <a:solidFill>
              <a:srgbClr val="9A9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1" name="Freeform 71"/>
            <p:cNvSpPr>
              <a:spLocks/>
            </p:cNvSpPr>
            <p:nvPr/>
          </p:nvSpPr>
          <p:spPr bwMode="auto">
            <a:xfrm>
              <a:off x="5038" y="4218"/>
              <a:ext cx="18" cy="69"/>
            </a:xfrm>
            <a:custGeom>
              <a:avLst/>
              <a:gdLst>
                <a:gd name="T0" fmla="*/ 3 w 6"/>
                <a:gd name="T1" fmla="*/ 0 h 22"/>
                <a:gd name="T2" fmla="*/ 6 w 6"/>
                <a:gd name="T3" fmla="*/ 21 h 22"/>
                <a:gd name="T4" fmla="*/ 0 w 6"/>
                <a:gd name="T5" fmla="*/ 22 h 22"/>
                <a:gd name="T6" fmla="*/ 0 w 6"/>
                <a:gd name="T7" fmla="*/ 0 h 22"/>
                <a:gd name="T8" fmla="*/ 3 w 6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cubicBezTo>
                    <a:pt x="4" y="7"/>
                    <a:pt x="5" y="14"/>
                    <a:pt x="6" y="21"/>
                  </a:cubicBezTo>
                  <a:cubicBezTo>
                    <a:pt x="4" y="22"/>
                    <a:pt x="2" y="22"/>
                    <a:pt x="0" y="22"/>
                  </a:cubicBezTo>
                  <a:cubicBezTo>
                    <a:pt x="0" y="15"/>
                    <a:pt x="0" y="7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565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2" name="Freeform 72"/>
            <p:cNvSpPr>
              <a:spLocks/>
            </p:cNvSpPr>
            <p:nvPr/>
          </p:nvSpPr>
          <p:spPr bwMode="auto">
            <a:xfrm>
              <a:off x="5279" y="3615"/>
              <a:ext cx="51" cy="25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4 h 8"/>
                <a:gd name="T4" fmla="*/ 1 w 16"/>
                <a:gd name="T5" fmla="*/ 0 h 8"/>
                <a:gd name="T6" fmla="*/ 16 w 16"/>
                <a:gd name="T7" fmla="*/ 4 h 8"/>
                <a:gd name="T8" fmla="*/ 16 w 16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cubicBezTo>
                    <a:pt x="11" y="6"/>
                    <a:pt x="5" y="5"/>
                    <a:pt x="0" y="4"/>
                  </a:cubicBezTo>
                  <a:cubicBezTo>
                    <a:pt x="0" y="3"/>
                    <a:pt x="1" y="2"/>
                    <a:pt x="1" y="0"/>
                  </a:cubicBezTo>
                  <a:cubicBezTo>
                    <a:pt x="6" y="2"/>
                    <a:pt x="11" y="3"/>
                    <a:pt x="16" y="4"/>
                  </a:cubicBezTo>
                  <a:cubicBezTo>
                    <a:pt x="16" y="4"/>
                    <a:pt x="16" y="6"/>
                    <a:pt x="16" y="8"/>
                  </a:cubicBezTo>
                  <a:close/>
                </a:path>
              </a:pathLst>
            </a:custGeom>
            <a:solidFill>
              <a:srgbClr val="565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3" name="Freeform 73"/>
            <p:cNvSpPr>
              <a:spLocks/>
            </p:cNvSpPr>
            <p:nvPr/>
          </p:nvSpPr>
          <p:spPr bwMode="auto">
            <a:xfrm>
              <a:off x="5060" y="3593"/>
              <a:ext cx="59" cy="3"/>
            </a:xfrm>
            <a:custGeom>
              <a:avLst/>
              <a:gdLst>
                <a:gd name="T0" fmla="*/ 0 w 19"/>
                <a:gd name="T1" fmla="*/ 0 h 1"/>
                <a:gd name="T2" fmla="*/ 19 w 19"/>
                <a:gd name="T3" fmla="*/ 0 h 1"/>
                <a:gd name="T4" fmla="*/ 19 w 19"/>
                <a:gd name="T5" fmla="*/ 1 h 1"/>
                <a:gd name="T6" fmla="*/ 0 w 19"/>
                <a:gd name="T7" fmla="*/ 1 h 1"/>
                <a:gd name="T8" fmla="*/ 0 w 19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">
                  <a:moveTo>
                    <a:pt x="0" y="0"/>
                  </a:moveTo>
                  <a:cubicBezTo>
                    <a:pt x="7" y="0"/>
                    <a:pt x="13" y="0"/>
                    <a:pt x="19" y="0"/>
                  </a:cubicBezTo>
                  <a:cubicBezTo>
                    <a:pt x="19" y="0"/>
                    <a:pt x="19" y="0"/>
                    <a:pt x="19" y="1"/>
                  </a:cubicBezTo>
                  <a:cubicBezTo>
                    <a:pt x="13" y="1"/>
                    <a:pt x="7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A9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4" name="Freeform 74"/>
            <p:cNvSpPr>
              <a:spLocks/>
            </p:cNvSpPr>
            <p:nvPr/>
          </p:nvSpPr>
          <p:spPr bwMode="auto">
            <a:xfrm>
              <a:off x="4724" y="3577"/>
              <a:ext cx="44" cy="6"/>
            </a:xfrm>
            <a:custGeom>
              <a:avLst/>
              <a:gdLst>
                <a:gd name="T0" fmla="*/ 14 w 14"/>
                <a:gd name="T1" fmla="*/ 2 h 2"/>
                <a:gd name="T2" fmla="*/ 0 w 14"/>
                <a:gd name="T3" fmla="*/ 2 h 2"/>
                <a:gd name="T4" fmla="*/ 0 w 14"/>
                <a:gd name="T5" fmla="*/ 1 h 2"/>
                <a:gd name="T6" fmla="*/ 13 w 14"/>
                <a:gd name="T7" fmla="*/ 0 h 2"/>
                <a:gd name="T8" fmla="*/ 14 w 14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">
                  <a:moveTo>
                    <a:pt x="14" y="2"/>
                  </a:moveTo>
                  <a:cubicBezTo>
                    <a:pt x="9" y="2"/>
                    <a:pt x="4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4" y="1"/>
                    <a:pt x="9" y="0"/>
                    <a:pt x="13" y="0"/>
                  </a:cubicBezTo>
                  <a:cubicBezTo>
                    <a:pt x="13" y="1"/>
                    <a:pt x="13" y="1"/>
                    <a:pt x="14" y="2"/>
                  </a:cubicBezTo>
                  <a:close/>
                </a:path>
              </a:pathLst>
            </a:custGeom>
            <a:solidFill>
              <a:srgbClr val="9A9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5" name="Freeform 75"/>
            <p:cNvSpPr>
              <a:spLocks/>
            </p:cNvSpPr>
            <p:nvPr/>
          </p:nvSpPr>
          <p:spPr bwMode="auto">
            <a:xfrm>
              <a:off x="5132" y="4255"/>
              <a:ext cx="22" cy="29"/>
            </a:xfrm>
            <a:custGeom>
              <a:avLst/>
              <a:gdLst>
                <a:gd name="T0" fmla="*/ 7 w 7"/>
                <a:gd name="T1" fmla="*/ 4 h 9"/>
                <a:gd name="T2" fmla="*/ 5 w 7"/>
                <a:gd name="T3" fmla="*/ 9 h 9"/>
                <a:gd name="T4" fmla="*/ 0 w 7"/>
                <a:gd name="T5" fmla="*/ 5 h 9"/>
                <a:gd name="T6" fmla="*/ 3 w 7"/>
                <a:gd name="T7" fmla="*/ 0 h 9"/>
                <a:gd name="T8" fmla="*/ 7 w 7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4"/>
                  </a:moveTo>
                  <a:cubicBezTo>
                    <a:pt x="6" y="6"/>
                    <a:pt x="5" y="7"/>
                    <a:pt x="5" y="9"/>
                  </a:cubicBezTo>
                  <a:cubicBezTo>
                    <a:pt x="3" y="8"/>
                    <a:pt x="1" y="6"/>
                    <a:pt x="0" y="5"/>
                  </a:cubicBezTo>
                  <a:cubicBezTo>
                    <a:pt x="0" y="4"/>
                    <a:pt x="2" y="2"/>
                    <a:pt x="3" y="0"/>
                  </a:cubicBezTo>
                  <a:cubicBezTo>
                    <a:pt x="4" y="1"/>
                    <a:pt x="6" y="2"/>
                    <a:pt x="7" y="4"/>
                  </a:cubicBezTo>
                  <a:close/>
                </a:path>
              </a:pathLst>
            </a:custGeom>
            <a:solidFill>
              <a:srgbClr val="9A9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6" name="Freeform 76"/>
            <p:cNvSpPr>
              <a:spLocks/>
            </p:cNvSpPr>
            <p:nvPr/>
          </p:nvSpPr>
          <p:spPr bwMode="auto">
            <a:xfrm>
              <a:off x="-5282" y="3543"/>
              <a:ext cx="22" cy="15"/>
            </a:xfrm>
            <a:custGeom>
              <a:avLst/>
              <a:gdLst>
                <a:gd name="T0" fmla="*/ 3 w 7"/>
                <a:gd name="T1" fmla="*/ 0 h 5"/>
                <a:gd name="T2" fmla="*/ 7 w 7"/>
                <a:gd name="T3" fmla="*/ 2 h 5"/>
                <a:gd name="T4" fmla="*/ 5 w 7"/>
                <a:gd name="T5" fmla="*/ 4 h 5"/>
                <a:gd name="T6" fmla="*/ 0 w 7"/>
                <a:gd name="T7" fmla="*/ 2 h 5"/>
                <a:gd name="T8" fmla="*/ 3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3" y="0"/>
                  </a:moveTo>
                  <a:cubicBezTo>
                    <a:pt x="4" y="0"/>
                    <a:pt x="6" y="1"/>
                    <a:pt x="7" y="2"/>
                  </a:cubicBezTo>
                  <a:cubicBezTo>
                    <a:pt x="6" y="3"/>
                    <a:pt x="5" y="5"/>
                    <a:pt x="5" y="4"/>
                  </a:cubicBezTo>
                  <a:cubicBezTo>
                    <a:pt x="3" y="4"/>
                    <a:pt x="2" y="3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98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7" name="Freeform 77"/>
            <p:cNvSpPr>
              <a:spLocks/>
            </p:cNvSpPr>
            <p:nvPr/>
          </p:nvSpPr>
          <p:spPr bwMode="auto">
            <a:xfrm>
              <a:off x="4244" y="3605"/>
              <a:ext cx="34" cy="7"/>
            </a:xfrm>
            <a:custGeom>
              <a:avLst/>
              <a:gdLst>
                <a:gd name="T0" fmla="*/ 0 w 11"/>
                <a:gd name="T1" fmla="*/ 0 h 2"/>
                <a:gd name="T2" fmla="*/ 11 w 11"/>
                <a:gd name="T3" fmla="*/ 0 h 2"/>
                <a:gd name="T4" fmla="*/ 11 w 11"/>
                <a:gd name="T5" fmla="*/ 1 h 2"/>
                <a:gd name="T6" fmla="*/ 1 w 11"/>
                <a:gd name="T7" fmla="*/ 2 h 2"/>
                <a:gd name="T8" fmla="*/ 0 w 1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">
                  <a:moveTo>
                    <a:pt x="0" y="0"/>
                  </a:moveTo>
                  <a:cubicBezTo>
                    <a:pt x="4" y="0"/>
                    <a:pt x="8" y="0"/>
                    <a:pt x="11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8" y="2"/>
                    <a:pt x="4" y="2"/>
                    <a:pt x="1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9A9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8" name="Freeform 78"/>
            <p:cNvSpPr>
              <a:spLocks/>
            </p:cNvSpPr>
            <p:nvPr/>
          </p:nvSpPr>
          <p:spPr bwMode="auto">
            <a:xfrm>
              <a:off x="-4557" y="3882"/>
              <a:ext cx="25" cy="15"/>
            </a:xfrm>
            <a:custGeom>
              <a:avLst/>
              <a:gdLst>
                <a:gd name="T0" fmla="*/ 8 w 8"/>
                <a:gd name="T1" fmla="*/ 1 h 5"/>
                <a:gd name="T2" fmla="*/ 0 w 8"/>
                <a:gd name="T3" fmla="*/ 5 h 5"/>
                <a:gd name="T4" fmla="*/ 2 w 8"/>
                <a:gd name="T5" fmla="*/ 0 h 5"/>
                <a:gd name="T6" fmla="*/ 8 w 8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8" y="1"/>
                  </a:moveTo>
                  <a:cubicBezTo>
                    <a:pt x="4" y="3"/>
                    <a:pt x="2" y="4"/>
                    <a:pt x="0" y="5"/>
                  </a:cubicBezTo>
                  <a:cubicBezTo>
                    <a:pt x="0" y="3"/>
                    <a:pt x="1" y="2"/>
                    <a:pt x="2" y="0"/>
                  </a:cubicBezTo>
                  <a:cubicBezTo>
                    <a:pt x="2" y="0"/>
                    <a:pt x="4" y="1"/>
                    <a:pt x="8" y="1"/>
                  </a:cubicBezTo>
                  <a:close/>
                </a:path>
              </a:pathLst>
            </a:custGeom>
            <a:solidFill>
              <a:srgbClr val="98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9" name="Freeform 79"/>
            <p:cNvSpPr>
              <a:spLocks/>
            </p:cNvSpPr>
            <p:nvPr/>
          </p:nvSpPr>
          <p:spPr bwMode="auto">
            <a:xfrm>
              <a:off x="-6717" y="3728"/>
              <a:ext cx="25" cy="9"/>
            </a:xfrm>
            <a:custGeom>
              <a:avLst/>
              <a:gdLst>
                <a:gd name="T0" fmla="*/ 0 w 8"/>
                <a:gd name="T1" fmla="*/ 0 h 3"/>
                <a:gd name="T2" fmla="*/ 8 w 8"/>
                <a:gd name="T3" fmla="*/ 1 h 3"/>
                <a:gd name="T4" fmla="*/ 8 w 8"/>
                <a:gd name="T5" fmla="*/ 2 h 3"/>
                <a:gd name="T6" fmla="*/ 0 w 8"/>
                <a:gd name="T7" fmla="*/ 3 h 3"/>
                <a:gd name="T8" fmla="*/ 0 w 8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">
                  <a:moveTo>
                    <a:pt x="0" y="0"/>
                  </a:moveTo>
                  <a:cubicBezTo>
                    <a:pt x="3" y="0"/>
                    <a:pt x="5" y="1"/>
                    <a:pt x="8" y="1"/>
                  </a:cubicBezTo>
                  <a:cubicBezTo>
                    <a:pt x="8" y="1"/>
                    <a:pt x="8" y="2"/>
                    <a:pt x="8" y="2"/>
                  </a:cubicBezTo>
                  <a:cubicBezTo>
                    <a:pt x="5" y="2"/>
                    <a:pt x="3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98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0" name="Freeform 80"/>
            <p:cNvSpPr>
              <a:spLocks/>
            </p:cNvSpPr>
            <p:nvPr/>
          </p:nvSpPr>
          <p:spPr bwMode="auto">
            <a:xfrm>
              <a:off x="4347" y="3756"/>
              <a:ext cx="13" cy="3"/>
            </a:xfrm>
            <a:custGeom>
              <a:avLst/>
              <a:gdLst>
                <a:gd name="T0" fmla="*/ 0 w 4"/>
                <a:gd name="T1" fmla="*/ 0 h 1"/>
                <a:gd name="T2" fmla="*/ 4 w 4"/>
                <a:gd name="T3" fmla="*/ 0 h 1"/>
                <a:gd name="T4" fmla="*/ 3 w 4"/>
                <a:gd name="T5" fmla="*/ 1 h 1"/>
                <a:gd name="T6" fmla="*/ 0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3" y="1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1" name="Freeform 81"/>
            <p:cNvSpPr>
              <a:spLocks/>
            </p:cNvSpPr>
            <p:nvPr/>
          </p:nvSpPr>
          <p:spPr bwMode="auto">
            <a:xfrm>
              <a:off x="4284" y="3756"/>
              <a:ext cx="3" cy="6"/>
            </a:xfrm>
            <a:custGeom>
              <a:avLst/>
              <a:gdLst>
                <a:gd name="T0" fmla="*/ 0 w 3"/>
                <a:gd name="T1" fmla="*/ 6 h 6"/>
                <a:gd name="T2" fmla="*/ 0 w 3"/>
                <a:gd name="T3" fmla="*/ 0 h 6"/>
                <a:gd name="T4" fmla="*/ 3 w 3"/>
                <a:gd name="T5" fmla="*/ 0 h 6"/>
                <a:gd name="T6" fmla="*/ 0 w 3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2" name="Freeform 82"/>
            <p:cNvSpPr>
              <a:spLocks/>
            </p:cNvSpPr>
            <p:nvPr/>
          </p:nvSpPr>
          <p:spPr bwMode="auto">
            <a:xfrm>
              <a:off x="4335" y="10014"/>
              <a:ext cx="386" cy="883"/>
            </a:xfrm>
            <a:custGeom>
              <a:avLst/>
              <a:gdLst>
                <a:gd name="T0" fmla="*/ 50 w 123"/>
                <a:gd name="T1" fmla="*/ 94 h 281"/>
                <a:gd name="T2" fmla="*/ 50 w 123"/>
                <a:gd name="T3" fmla="*/ 187 h 281"/>
                <a:gd name="T4" fmla="*/ 43 w 123"/>
                <a:gd name="T5" fmla="*/ 189 h 281"/>
                <a:gd name="T6" fmla="*/ 34 w 123"/>
                <a:gd name="T7" fmla="*/ 167 h 281"/>
                <a:gd name="T8" fmla="*/ 5 w 123"/>
                <a:gd name="T9" fmla="*/ 31 h 281"/>
                <a:gd name="T10" fmla="*/ 0 w 123"/>
                <a:gd name="T11" fmla="*/ 57 h 281"/>
                <a:gd name="T12" fmla="*/ 0 w 123"/>
                <a:gd name="T13" fmla="*/ 2 h 281"/>
                <a:gd name="T14" fmla="*/ 5 w 123"/>
                <a:gd name="T15" fmla="*/ 0 h 281"/>
                <a:gd name="T16" fmla="*/ 14 w 123"/>
                <a:gd name="T17" fmla="*/ 22 h 281"/>
                <a:gd name="T18" fmla="*/ 34 w 123"/>
                <a:gd name="T19" fmla="*/ 136 h 281"/>
                <a:gd name="T20" fmla="*/ 39 w 123"/>
                <a:gd name="T21" fmla="*/ 159 h 281"/>
                <a:gd name="T22" fmla="*/ 44 w 123"/>
                <a:gd name="T23" fmla="*/ 158 h 281"/>
                <a:gd name="T24" fmla="*/ 44 w 123"/>
                <a:gd name="T25" fmla="*/ 56 h 281"/>
                <a:gd name="T26" fmla="*/ 51 w 123"/>
                <a:gd name="T27" fmla="*/ 55 h 281"/>
                <a:gd name="T28" fmla="*/ 59 w 123"/>
                <a:gd name="T29" fmla="*/ 80 h 281"/>
                <a:gd name="T30" fmla="*/ 91 w 123"/>
                <a:gd name="T31" fmla="*/ 239 h 281"/>
                <a:gd name="T32" fmla="*/ 107 w 123"/>
                <a:gd name="T33" fmla="*/ 269 h 281"/>
                <a:gd name="T34" fmla="*/ 112 w 123"/>
                <a:gd name="T35" fmla="*/ 86 h 281"/>
                <a:gd name="T36" fmla="*/ 118 w 123"/>
                <a:gd name="T37" fmla="*/ 151 h 281"/>
                <a:gd name="T38" fmla="*/ 122 w 123"/>
                <a:gd name="T39" fmla="*/ 242 h 281"/>
                <a:gd name="T40" fmla="*/ 122 w 123"/>
                <a:gd name="T41" fmla="*/ 254 h 281"/>
                <a:gd name="T42" fmla="*/ 110 w 123"/>
                <a:gd name="T43" fmla="*/ 281 h 281"/>
                <a:gd name="T44" fmla="*/ 91 w 123"/>
                <a:gd name="T45" fmla="*/ 258 h 281"/>
                <a:gd name="T46" fmla="*/ 74 w 123"/>
                <a:gd name="T47" fmla="*/ 198 h 281"/>
                <a:gd name="T48" fmla="*/ 54 w 123"/>
                <a:gd name="T49" fmla="*/ 94 h 281"/>
                <a:gd name="T50" fmla="*/ 50 w 123"/>
                <a:gd name="T51" fmla="*/ 94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3" h="281">
                  <a:moveTo>
                    <a:pt x="50" y="94"/>
                  </a:moveTo>
                  <a:cubicBezTo>
                    <a:pt x="50" y="125"/>
                    <a:pt x="50" y="156"/>
                    <a:pt x="50" y="187"/>
                  </a:cubicBezTo>
                  <a:cubicBezTo>
                    <a:pt x="47" y="188"/>
                    <a:pt x="45" y="188"/>
                    <a:pt x="43" y="189"/>
                  </a:cubicBezTo>
                  <a:cubicBezTo>
                    <a:pt x="40" y="181"/>
                    <a:pt x="35" y="174"/>
                    <a:pt x="34" y="167"/>
                  </a:cubicBezTo>
                  <a:cubicBezTo>
                    <a:pt x="25" y="122"/>
                    <a:pt x="17" y="77"/>
                    <a:pt x="5" y="31"/>
                  </a:cubicBezTo>
                  <a:cubicBezTo>
                    <a:pt x="3" y="38"/>
                    <a:pt x="2" y="45"/>
                    <a:pt x="0" y="57"/>
                  </a:cubicBezTo>
                  <a:cubicBezTo>
                    <a:pt x="0" y="36"/>
                    <a:pt x="0" y="19"/>
                    <a:pt x="0" y="2"/>
                  </a:cubicBezTo>
                  <a:cubicBezTo>
                    <a:pt x="2" y="2"/>
                    <a:pt x="4" y="1"/>
                    <a:pt x="5" y="0"/>
                  </a:cubicBezTo>
                  <a:cubicBezTo>
                    <a:pt x="8" y="7"/>
                    <a:pt x="13" y="14"/>
                    <a:pt x="14" y="22"/>
                  </a:cubicBezTo>
                  <a:cubicBezTo>
                    <a:pt x="22" y="59"/>
                    <a:pt x="28" y="98"/>
                    <a:pt x="34" y="136"/>
                  </a:cubicBezTo>
                  <a:cubicBezTo>
                    <a:pt x="36" y="143"/>
                    <a:pt x="37" y="151"/>
                    <a:pt x="39" y="159"/>
                  </a:cubicBezTo>
                  <a:cubicBezTo>
                    <a:pt x="41" y="159"/>
                    <a:pt x="42" y="158"/>
                    <a:pt x="44" y="158"/>
                  </a:cubicBezTo>
                  <a:cubicBezTo>
                    <a:pt x="44" y="124"/>
                    <a:pt x="44" y="90"/>
                    <a:pt x="44" y="56"/>
                  </a:cubicBezTo>
                  <a:cubicBezTo>
                    <a:pt x="46" y="56"/>
                    <a:pt x="49" y="56"/>
                    <a:pt x="51" y="55"/>
                  </a:cubicBezTo>
                  <a:cubicBezTo>
                    <a:pt x="53" y="64"/>
                    <a:pt x="57" y="72"/>
                    <a:pt x="59" y="80"/>
                  </a:cubicBezTo>
                  <a:cubicBezTo>
                    <a:pt x="70" y="133"/>
                    <a:pt x="80" y="186"/>
                    <a:pt x="91" y="239"/>
                  </a:cubicBezTo>
                  <a:cubicBezTo>
                    <a:pt x="94" y="249"/>
                    <a:pt x="99" y="259"/>
                    <a:pt x="107" y="269"/>
                  </a:cubicBezTo>
                  <a:cubicBezTo>
                    <a:pt x="121" y="210"/>
                    <a:pt x="105" y="150"/>
                    <a:pt x="112" y="86"/>
                  </a:cubicBezTo>
                  <a:cubicBezTo>
                    <a:pt x="114" y="111"/>
                    <a:pt x="116" y="131"/>
                    <a:pt x="118" y="151"/>
                  </a:cubicBezTo>
                  <a:cubicBezTo>
                    <a:pt x="120" y="181"/>
                    <a:pt x="121" y="212"/>
                    <a:pt x="122" y="242"/>
                  </a:cubicBezTo>
                  <a:cubicBezTo>
                    <a:pt x="122" y="246"/>
                    <a:pt x="123" y="251"/>
                    <a:pt x="122" y="254"/>
                  </a:cubicBezTo>
                  <a:cubicBezTo>
                    <a:pt x="118" y="263"/>
                    <a:pt x="114" y="272"/>
                    <a:pt x="110" y="281"/>
                  </a:cubicBezTo>
                  <a:cubicBezTo>
                    <a:pt x="103" y="273"/>
                    <a:pt x="94" y="267"/>
                    <a:pt x="91" y="258"/>
                  </a:cubicBezTo>
                  <a:cubicBezTo>
                    <a:pt x="83" y="239"/>
                    <a:pt x="79" y="218"/>
                    <a:pt x="74" y="198"/>
                  </a:cubicBezTo>
                  <a:cubicBezTo>
                    <a:pt x="67" y="164"/>
                    <a:pt x="61" y="129"/>
                    <a:pt x="54" y="94"/>
                  </a:cubicBezTo>
                  <a:cubicBezTo>
                    <a:pt x="53" y="94"/>
                    <a:pt x="51" y="94"/>
                    <a:pt x="50" y="9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3" name="Freeform 83"/>
            <p:cNvSpPr>
              <a:spLocks/>
            </p:cNvSpPr>
            <p:nvPr/>
          </p:nvSpPr>
          <p:spPr bwMode="auto">
            <a:xfrm>
              <a:off x="4344" y="10328"/>
              <a:ext cx="28" cy="355"/>
            </a:xfrm>
            <a:custGeom>
              <a:avLst/>
              <a:gdLst>
                <a:gd name="T0" fmla="*/ 0 w 9"/>
                <a:gd name="T1" fmla="*/ 0 h 113"/>
                <a:gd name="T2" fmla="*/ 9 w 9"/>
                <a:gd name="T3" fmla="*/ 112 h 113"/>
                <a:gd name="T4" fmla="*/ 0 w 9"/>
                <a:gd name="T5" fmla="*/ 113 h 113"/>
                <a:gd name="T6" fmla="*/ 0 w 9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3">
                  <a:moveTo>
                    <a:pt x="0" y="0"/>
                  </a:moveTo>
                  <a:cubicBezTo>
                    <a:pt x="2" y="23"/>
                    <a:pt x="6" y="68"/>
                    <a:pt x="9" y="112"/>
                  </a:cubicBezTo>
                  <a:cubicBezTo>
                    <a:pt x="6" y="113"/>
                    <a:pt x="3" y="113"/>
                    <a:pt x="0" y="113"/>
                  </a:cubicBezTo>
                  <a:cubicBezTo>
                    <a:pt x="0" y="68"/>
                    <a:pt x="0" y="2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4" name="Freeform 84"/>
            <p:cNvSpPr>
              <a:spLocks/>
            </p:cNvSpPr>
            <p:nvPr/>
          </p:nvSpPr>
          <p:spPr bwMode="auto">
            <a:xfrm>
              <a:off x="4667" y="9569"/>
              <a:ext cx="66" cy="125"/>
            </a:xfrm>
            <a:custGeom>
              <a:avLst/>
              <a:gdLst>
                <a:gd name="T0" fmla="*/ 21 w 21"/>
                <a:gd name="T1" fmla="*/ 40 h 40"/>
                <a:gd name="T2" fmla="*/ 11 w 21"/>
                <a:gd name="T3" fmla="*/ 1 h 40"/>
                <a:gd name="T4" fmla="*/ 19 w 21"/>
                <a:gd name="T5" fmla="*/ 0 h 40"/>
                <a:gd name="T6" fmla="*/ 21 w 21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40">
                  <a:moveTo>
                    <a:pt x="21" y="40"/>
                  </a:moveTo>
                  <a:cubicBezTo>
                    <a:pt x="0" y="27"/>
                    <a:pt x="11" y="13"/>
                    <a:pt x="11" y="1"/>
                  </a:cubicBezTo>
                  <a:cubicBezTo>
                    <a:pt x="14" y="1"/>
                    <a:pt x="16" y="1"/>
                    <a:pt x="19" y="0"/>
                  </a:cubicBezTo>
                  <a:cubicBezTo>
                    <a:pt x="19" y="12"/>
                    <a:pt x="20" y="24"/>
                    <a:pt x="21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5" name="Freeform 85"/>
            <p:cNvSpPr>
              <a:spLocks/>
            </p:cNvSpPr>
            <p:nvPr/>
          </p:nvSpPr>
          <p:spPr bwMode="auto">
            <a:xfrm>
              <a:off x="4724" y="9738"/>
              <a:ext cx="12" cy="151"/>
            </a:xfrm>
            <a:custGeom>
              <a:avLst/>
              <a:gdLst>
                <a:gd name="T0" fmla="*/ 4 w 4"/>
                <a:gd name="T1" fmla="*/ 0 h 48"/>
                <a:gd name="T2" fmla="*/ 4 w 4"/>
                <a:gd name="T3" fmla="*/ 48 h 48"/>
                <a:gd name="T4" fmla="*/ 0 w 4"/>
                <a:gd name="T5" fmla="*/ 0 h 48"/>
                <a:gd name="T6" fmla="*/ 4 w 4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8">
                  <a:moveTo>
                    <a:pt x="4" y="0"/>
                  </a:moveTo>
                  <a:cubicBezTo>
                    <a:pt x="4" y="14"/>
                    <a:pt x="4" y="29"/>
                    <a:pt x="4" y="48"/>
                  </a:cubicBezTo>
                  <a:cubicBezTo>
                    <a:pt x="3" y="29"/>
                    <a:pt x="2" y="15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6" name="Freeform 86"/>
            <p:cNvSpPr>
              <a:spLocks/>
            </p:cNvSpPr>
            <p:nvPr/>
          </p:nvSpPr>
          <p:spPr bwMode="auto">
            <a:xfrm>
              <a:off x="4749" y="10200"/>
              <a:ext cx="6" cy="116"/>
            </a:xfrm>
            <a:custGeom>
              <a:avLst/>
              <a:gdLst>
                <a:gd name="T0" fmla="*/ 2 w 2"/>
                <a:gd name="T1" fmla="*/ 0 h 37"/>
                <a:gd name="T2" fmla="*/ 2 w 2"/>
                <a:gd name="T3" fmla="*/ 37 h 37"/>
                <a:gd name="T4" fmla="*/ 0 w 2"/>
                <a:gd name="T5" fmla="*/ 37 h 37"/>
                <a:gd name="T6" fmla="*/ 0 w 2"/>
                <a:gd name="T7" fmla="*/ 0 h 37"/>
                <a:gd name="T8" fmla="*/ 2 w 2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7">
                  <a:moveTo>
                    <a:pt x="2" y="0"/>
                  </a:moveTo>
                  <a:cubicBezTo>
                    <a:pt x="2" y="13"/>
                    <a:pt x="2" y="25"/>
                    <a:pt x="2" y="37"/>
                  </a:cubicBezTo>
                  <a:cubicBezTo>
                    <a:pt x="1" y="37"/>
                    <a:pt x="0" y="37"/>
                    <a:pt x="0" y="37"/>
                  </a:cubicBezTo>
                  <a:cubicBezTo>
                    <a:pt x="0" y="25"/>
                    <a:pt x="0" y="12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7" name="Freeform 87"/>
            <p:cNvSpPr>
              <a:spLocks/>
            </p:cNvSpPr>
            <p:nvPr/>
          </p:nvSpPr>
          <p:spPr bwMode="auto">
            <a:xfrm>
              <a:off x="4674" y="10084"/>
              <a:ext cx="3" cy="119"/>
            </a:xfrm>
            <a:custGeom>
              <a:avLst/>
              <a:gdLst>
                <a:gd name="T0" fmla="*/ 1 w 1"/>
                <a:gd name="T1" fmla="*/ 0 h 38"/>
                <a:gd name="T2" fmla="*/ 1 w 1"/>
                <a:gd name="T3" fmla="*/ 38 h 38"/>
                <a:gd name="T4" fmla="*/ 0 w 1"/>
                <a:gd name="T5" fmla="*/ 38 h 38"/>
                <a:gd name="T6" fmla="*/ 0 w 1"/>
                <a:gd name="T7" fmla="*/ 0 h 38"/>
                <a:gd name="T8" fmla="*/ 1 w 1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8">
                  <a:moveTo>
                    <a:pt x="1" y="0"/>
                  </a:moveTo>
                  <a:cubicBezTo>
                    <a:pt x="1" y="13"/>
                    <a:pt x="1" y="25"/>
                    <a:pt x="1" y="38"/>
                  </a:cubicBezTo>
                  <a:cubicBezTo>
                    <a:pt x="1" y="38"/>
                    <a:pt x="1" y="38"/>
                    <a:pt x="0" y="38"/>
                  </a:cubicBezTo>
                  <a:cubicBezTo>
                    <a:pt x="0" y="25"/>
                    <a:pt x="0" y="13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8" name="Freeform 88"/>
            <p:cNvSpPr>
              <a:spLocks/>
            </p:cNvSpPr>
            <p:nvPr/>
          </p:nvSpPr>
          <p:spPr bwMode="auto">
            <a:xfrm>
              <a:off x="5734" y="10244"/>
              <a:ext cx="16" cy="88"/>
            </a:xfrm>
            <a:custGeom>
              <a:avLst/>
              <a:gdLst>
                <a:gd name="T0" fmla="*/ 0 w 5"/>
                <a:gd name="T1" fmla="*/ 0 h 28"/>
                <a:gd name="T2" fmla="*/ 5 w 5"/>
                <a:gd name="T3" fmla="*/ 28 h 28"/>
                <a:gd name="T4" fmla="*/ 0 w 5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8">
                  <a:moveTo>
                    <a:pt x="0" y="0"/>
                  </a:moveTo>
                  <a:cubicBezTo>
                    <a:pt x="2" y="10"/>
                    <a:pt x="3" y="19"/>
                    <a:pt x="5" y="28"/>
                  </a:cubicBezTo>
                  <a:cubicBezTo>
                    <a:pt x="3" y="19"/>
                    <a:pt x="2" y="1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9" name="Freeform 89"/>
            <p:cNvSpPr>
              <a:spLocks/>
            </p:cNvSpPr>
            <p:nvPr/>
          </p:nvSpPr>
          <p:spPr bwMode="auto">
            <a:xfrm>
              <a:off x="4683" y="9766"/>
              <a:ext cx="6" cy="25"/>
            </a:xfrm>
            <a:custGeom>
              <a:avLst/>
              <a:gdLst>
                <a:gd name="T0" fmla="*/ 0 w 2"/>
                <a:gd name="T1" fmla="*/ 8 h 8"/>
                <a:gd name="T2" fmla="*/ 0 w 2"/>
                <a:gd name="T3" fmla="*/ 0 h 8"/>
                <a:gd name="T4" fmla="*/ 2 w 2"/>
                <a:gd name="T5" fmla="*/ 0 h 8"/>
                <a:gd name="T6" fmla="*/ 2 w 2"/>
                <a:gd name="T7" fmla="*/ 8 h 8"/>
                <a:gd name="T8" fmla="*/ 0 w 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8">
                  <a:moveTo>
                    <a:pt x="0" y="8"/>
                  </a:moveTo>
                  <a:cubicBezTo>
                    <a:pt x="0" y="5"/>
                    <a:pt x="0" y="2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3"/>
                    <a:pt x="2" y="6"/>
                    <a:pt x="2" y="8"/>
                  </a:cubicBezTo>
                  <a:cubicBezTo>
                    <a:pt x="2" y="8"/>
                    <a:pt x="1" y="8"/>
                    <a:pt x="0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0" name="Freeform 90"/>
            <p:cNvSpPr>
              <a:spLocks/>
            </p:cNvSpPr>
            <p:nvPr/>
          </p:nvSpPr>
          <p:spPr bwMode="auto">
            <a:xfrm>
              <a:off x="4683" y="9854"/>
              <a:ext cx="6" cy="29"/>
            </a:xfrm>
            <a:custGeom>
              <a:avLst/>
              <a:gdLst>
                <a:gd name="T0" fmla="*/ 2 w 2"/>
                <a:gd name="T1" fmla="*/ 0 h 9"/>
                <a:gd name="T2" fmla="*/ 2 w 2"/>
                <a:gd name="T3" fmla="*/ 8 h 9"/>
                <a:gd name="T4" fmla="*/ 0 w 2"/>
                <a:gd name="T5" fmla="*/ 9 h 9"/>
                <a:gd name="T6" fmla="*/ 0 w 2"/>
                <a:gd name="T7" fmla="*/ 1 h 9"/>
                <a:gd name="T8" fmla="*/ 2 w 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9">
                  <a:moveTo>
                    <a:pt x="2" y="0"/>
                  </a:moveTo>
                  <a:cubicBezTo>
                    <a:pt x="2" y="3"/>
                    <a:pt x="2" y="6"/>
                    <a:pt x="2" y="8"/>
                  </a:cubicBezTo>
                  <a:cubicBezTo>
                    <a:pt x="2" y="8"/>
                    <a:pt x="1" y="9"/>
                    <a:pt x="0" y="9"/>
                  </a:cubicBezTo>
                  <a:cubicBezTo>
                    <a:pt x="0" y="6"/>
                    <a:pt x="0" y="3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1" name="Freeform 91"/>
            <p:cNvSpPr>
              <a:spLocks/>
            </p:cNvSpPr>
            <p:nvPr/>
          </p:nvSpPr>
          <p:spPr bwMode="auto">
            <a:xfrm>
              <a:off x="4746" y="10102"/>
              <a:ext cx="6" cy="10"/>
            </a:xfrm>
            <a:custGeom>
              <a:avLst/>
              <a:gdLst>
                <a:gd name="T0" fmla="*/ 2 w 2"/>
                <a:gd name="T1" fmla="*/ 2 h 3"/>
                <a:gd name="T2" fmla="*/ 1 w 2"/>
                <a:gd name="T3" fmla="*/ 3 h 3"/>
                <a:gd name="T4" fmla="*/ 1 w 2"/>
                <a:gd name="T5" fmla="*/ 2 h 3"/>
                <a:gd name="T6" fmla="*/ 2 w 2"/>
                <a:gd name="T7" fmla="*/ 0 h 3"/>
                <a:gd name="T8" fmla="*/ 2 w 2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2"/>
                    <a:pt x="2" y="3"/>
                    <a:pt x="1" y="3"/>
                  </a:cubicBezTo>
                  <a:cubicBezTo>
                    <a:pt x="1" y="3"/>
                    <a:pt x="0" y="2"/>
                    <a:pt x="1" y="2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2" name="Freeform 92"/>
            <p:cNvSpPr>
              <a:spLocks/>
            </p:cNvSpPr>
            <p:nvPr/>
          </p:nvSpPr>
          <p:spPr bwMode="auto">
            <a:xfrm>
              <a:off x="4981" y="9716"/>
              <a:ext cx="6" cy="6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1 w 2"/>
                <a:gd name="T5" fmla="*/ 0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1" y="1"/>
                    <a:pt x="2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3" name="Freeform 93"/>
            <p:cNvSpPr>
              <a:spLocks/>
            </p:cNvSpPr>
            <p:nvPr/>
          </p:nvSpPr>
          <p:spPr bwMode="auto">
            <a:xfrm>
              <a:off x="-5634" y="10046"/>
              <a:ext cx="6" cy="157"/>
            </a:xfrm>
            <a:custGeom>
              <a:avLst/>
              <a:gdLst>
                <a:gd name="T0" fmla="*/ 2 w 2"/>
                <a:gd name="T1" fmla="*/ 0 h 50"/>
                <a:gd name="T2" fmla="*/ 2 w 2"/>
                <a:gd name="T3" fmla="*/ 50 h 50"/>
                <a:gd name="T4" fmla="*/ 0 w 2"/>
                <a:gd name="T5" fmla="*/ 50 h 50"/>
                <a:gd name="T6" fmla="*/ 0 w 2"/>
                <a:gd name="T7" fmla="*/ 0 h 50"/>
                <a:gd name="T8" fmla="*/ 2 w 2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0">
                  <a:moveTo>
                    <a:pt x="2" y="0"/>
                  </a:moveTo>
                  <a:cubicBezTo>
                    <a:pt x="2" y="17"/>
                    <a:pt x="2" y="33"/>
                    <a:pt x="2" y="50"/>
                  </a:cubicBezTo>
                  <a:cubicBezTo>
                    <a:pt x="1" y="50"/>
                    <a:pt x="1" y="50"/>
                    <a:pt x="0" y="50"/>
                  </a:cubicBezTo>
                  <a:cubicBezTo>
                    <a:pt x="0" y="33"/>
                    <a:pt x="0" y="17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4" name="Freeform 94"/>
            <p:cNvSpPr>
              <a:spLocks/>
            </p:cNvSpPr>
            <p:nvPr/>
          </p:nvSpPr>
          <p:spPr bwMode="auto">
            <a:xfrm>
              <a:off x="-6679" y="9942"/>
              <a:ext cx="151" cy="942"/>
            </a:xfrm>
            <a:custGeom>
              <a:avLst/>
              <a:gdLst>
                <a:gd name="T0" fmla="*/ 0 w 48"/>
                <a:gd name="T1" fmla="*/ 16 h 300"/>
                <a:gd name="T2" fmla="*/ 9 w 48"/>
                <a:gd name="T3" fmla="*/ 0 h 300"/>
                <a:gd name="T4" fmla="*/ 15 w 48"/>
                <a:gd name="T5" fmla="*/ 1 h 300"/>
                <a:gd name="T6" fmla="*/ 20 w 48"/>
                <a:gd name="T7" fmla="*/ 37 h 300"/>
                <a:gd name="T8" fmla="*/ 21 w 48"/>
                <a:gd name="T9" fmla="*/ 229 h 300"/>
                <a:gd name="T10" fmla="*/ 27 w 48"/>
                <a:gd name="T11" fmla="*/ 275 h 300"/>
                <a:gd name="T12" fmla="*/ 33 w 48"/>
                <a:gd name="T13" fmla="*/ 275 h 300"/>
                <a:gd name="T14" fmla="*/ 43 w 48"/>
                <a:gd name="T15" fmla="*/ 219 h 300"/>
                <a:gd name="T16" fmla="*/ 48 w 48"/>
                <a:gd name="T17" fmla="*/ 219 h 300"/>
                <a:gd name="T18" fmla="*/ 42 w 48"/>
                <a:gd name="T19" fmla="*/ 288 h 300"/>
                <a:gd name="T20" fmla="*/ 25 w 48"/>
                <a:gd name="T21" fmla="*/ 288 h 300"/>
                <a:gd name="T22" fmla="*/ 16 w 48"/>
                <a:gd name="T23" fmla="*/ 250 h 300"/>
                <a:gd name="T24" fmla="*/ 11 w 48"/>
                <a:gd name="T25" fmla="*/ 33 h 300"/>
                <a:gd name="T26" fmla="*/ 0 w 48"/>
                <a:gd name="T27" fmla="*/ 1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300">
                  <a:moveTo>
                    <a:pt x="0" y="16"/>
                  </a:moveTo>
                  <a:cubicBezTo>
                    <a:pt x="3" y="11"/>
                    <a:pt x="6" y="6"/>
                    <a:pt x="9" y="0"/>
                  </a:cubicBezTo>
                  <a:cubicBezTo>
                    <a:pt x="11" y="1"/>
                    <a:pt x="13" y="1"/>
                    <a:pt x="15" y="1"/>
                  </a:cubicBezTo>
                  <a:cubicBezTo>
                    <a:pt x="17" y="13"/>
                    <a:pt x="20" y="25"/>
                    <a:pt x="20" y="37"/>
                  </a:cubicBezTo>
                  <a:cubicBezTo>
                    <a:pt x="21" y="101"/>
                    <a:pt x="20" y="165"/>
                    <a:pt x="21" y="229"/>
                  </a:cubicBezTo>
                  <a:cubicBezTo>
                    <a:pt x="21" y="244"/>
                    <a:pt x="25" y="260"/>
                    <a:pt x="27" y="275"/>
                  </a:cubicBezTo>
                  <a:cubicBezTo>
                    <a:pt x="29" y="275"/>
                    <a:pt x="31" y="275"/>
                    <a:pt x="33" y="275"/>
                  </a:cubicBezTo>
                  <a:cubicBezTo>
                    <a:pt x="37" y="256"/>
                    <a:pt x="40" y="238"/>
                    <a:pt x="43" y="219"/>
                  </a:cubicBezTo>
                  <a:cubicBezTo>
                    <a:pt x="44" y="219"/>
                    <a:pt x="46" y="219"/>
                    <a:pt x="48" y="219"/>
                  </a:cubicBezTo>
                  <a:cubicBezTo>
                    <a:pt x="46" y="242"/>
                    <a:pt x="46" y="266"/>
                    <a:pt x="42" y="288"/>
                  </a:cubicBezTo>
                  <a:cubicBezTo>
                    <a:pt x="40" y="300"/>
                    <a:pt x="29" y="297"/>
                    <a:pt x="25" y="288"/>
                  </a:cubicBezTo>
                  <a:cubicBezTo>
                    <a:pt x="20" y="276"/>
                    <a:pt x="17" y="263"/>
                    <a:pt x="16" y="250"/>
                  </a:cubicBezTo>
                  <a:cubicBezTo>
                    <a:pt x="14" y="178"/>
                    <a:pt x="13" y="105"/>
                    <a:pt x="11" y="33"/>
                  </a:cubicBezTo>
                  <a:cubicBezTo>
                    <a:pt x="11" y="26"/>
                    <a:pt x="16" y="13"/>
                    <a:pt x="0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5" name="Freeform 95"/>
            <p:cNvSpPr>
              <a:spLocks/>
            </p:cNvSpPr>
            <p:nvPr/>
          </p:nvSpPr>
          <p:spPr bwMode="auto">
            <a:xfrm>
              <a:off x="-6924" y="10018"/>
              <a:ext cx="101" cy="785"/>
            </a:xfrm>
            <a:custGeom>
              <a:avLst/>
              <a:gdLst>
                <a:gd name="T0" fmla="*/ 12 w 32"/>
                <a:gd name="T1" fmla="*/ 0 h 250"/>
                <a:gd name="T2" fmla="*/ 21 w 32"/>
                <a:gd name="T3" fmla="*/ 186 h 250"/>
                <a:gd name="T4" fmla="*/ 28 w 32"/>
                <a:gd name="T5" fmla="*/ 186 h 250"/>
                <a:gd name="T6" fmla="*/ 31 w 32"/>
                <a:gd name="T7" fmla="*/ 150 h 250"/>
                <a:gd name="T8" fmla="*/ 32 w 32"/>
                <a:gd name="T9" fmla="*/ 150 h 250"/>
                <a:gd name="T10" fmla="*/ 32 w 32"/>
                <a:gd name="T11" fmla="*/ 250 h 250"/>
                <a:gd name="T12" fmla="*/ 12 w 32"/>
                <a:gd name="T13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50">
                  <a:moveTo>
                    <a:pt x="12" y="0"/>
                  </a:moveTo>
                  <a:cubicBezTo>
                    <a:pt x="15" y="61"/>
                    <a:pt x="18" y="123"/>
                    <a:pt x="21" y="186"/>
                  </a:cubicBezTo>
                  <a:cubicBezTo>
                    <a:pt x="24" y="186"/>
                    <a:pt x="26" y="186"/>
                    <a:pt x="28" y="186"/>
                  </a:cubicBezTo>
                  <a:cubicBezTo>
                    <a:pt x="29" y="174"/>
                    <a:pt x="30" y="162"/>
                    <a:pt x="31" y="150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83"/>
                    <a:pt x="32" y="215"/>
                    <a:pt x="32" y="250"/>
                  </a:cubicBezTo>
                  <a:cubicBezTo>
                    <a:pt x="13" y="231"/>
                    <a:pt x="0" y="54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6" name="Freeform 96"/>
            <p:cNvSpPr>
              <a:spLocks/>
            </p:cNvSpPr>
            <p:nvPr/>
          </p:nvSpPr>
          <p:spPr bwMode="auto">
            <a:xfrm>
              <a:off x="-6940" y="9939"/>
              <a:ext cx="19" cy="47"/>
            </a:xfrm>
            <a:custGeom>
              <a:avLst/>
              <a:gdLst>
                <a:gd name="T0" fmla="*/ 3 w 6"/>
                <a:gd name="T1" fmla="*/ 15 h 15"/>
                <a:gd name="T2" fmla="*/ 0 w 6"/>
                <a:gd name="T3" fmla="*/ 0 h 15"/>
                <a:gd name="T4" fmla="*/ 4 w 6"/>
                <a:gd name="T5" fmla="*/ 0 h 15"/>
                <a:gd name="T6" fmla="*/ 6 w 6"/>
                <a:gd name="T7" fmla="*/ 14 h 15"/>
                <a:gd name="T8" fmla="*/ 3 w 6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5">
                  <a:moveTo>
                    <a:pt x="3" y="15"/>
                  </a:moveTo>
                  <a:cubicBezTo>
                    <a:pt x="2" y="10"/>
                    <a:pt x="1" y="5"/>
                    <a:pt x="0" y="0"/>
                  </a:cubicBezTo>
                  <a:cubicBezTo>
                    <a:pt x="1" y="0"/>
                    <a:pt x="2" y="0"/>
                    <a:pt x="4" y="0"/>
                  </a:cubicBezTo>
                  <a:cubicBezTo>
                    <a:pt x="5" y="4"/>
                    <a:pt x="5" y="9"/>
                    <a:pt x="6" y="14"/>
                  </a:cubicBezTo>
                  <a:cubicBezTo>
                    <a:pt x="5" y="14"/>
                    <a:pt x="4" y="15"/>
                    <a:pt x="3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7" name="Freeform 97"/>
            <p:cNvSpPr>
              <a:spLocks/>
            </p:cNvSpPr>
            <p:nvPr/>
          </p:nvSpPr>
          <p:spPr bwMode="auto">
            <a:xfrm>
              <a:off x="-6723" y="10018"/>
              <a:ext cx="31" cy="47"/>
            </a:xfrm>
            <a:custGeom>
              <a:avLst/>
              <a:gdLst>
                <a:gd name="T0" fmla="*/ 10 w 10"/>
                <a:gd name="T1" fmla="*/ 0 h 15"/>
                <a:gd name="T2" fmla="*/ 3 w 10"/>
                <a:gd name="T3" fmla="*/ 15 h 15"/>
                <a:gd name="T4" fmla="*/ 0 w 10"/>
                <a:gd name="T5" fmla="*/ 13 h 15"/>
                <a:gd name="T6" fmla="*/ 10 w 10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5">
                  <a:moveTo>
                    <a:pt x="10" y="0"/>
                  </a:moveTo>
                  <a:cubicBezTo>
                    <a:pt x="8" y="5"/>
                    <a:pt x="6" y="10"/>
                    <a:pt x="3" y="15"/>
                  </a:cubicBezTo>
                  <a:cubicBezTo>
                    <a:pt x="2" y="14"/>
                    <a:pt x="1" y="14"/>
                    <a:pt x="0" y="13"/>
                  </a:cubicBezTo>
                  <a:cubicBezTo>
                    <a:pt x="3" y="9"/>
                    <a:pt x="7" y="5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8" name="Freeform 98"/>
            <p:cNvSpPr>
              <a:spLocks/>
            </p:cNvSpPr>
            <p:nvPr/>
          </p:nvSpPr>
          <p:spPr bwMode="auto">
            <a:xfrm>
              <a:off x="-6927" y="10159"/>
              <a:ext cx="9" cy="34"/>
            </a:xfrm>
            <a:custGeom>
              <a:avLst/>
              <a:gdLst>
                <a:gd name="T0" fmla="*/ 0 w 3"/>
                <a:gd name="T1" fmla="*/ 11 h 11"/>
                <a:gd name="T2" fmla="*/ 0 w 3"/>
                <a:gd name="T3" fmla="*/ 0 h 11"/>
                <a:gd name="T4" fmla="*/ 2 w 3"/>
                <a:gd name="T5" fmla="*/ 0 h 11"/>
                <a:gd name="T6" fmla="*/ 3 w 3"/>
                <a:gd name="T7" fmla="*/ 10 h 11"/>
                <a:gd name="T8" fmla="*/ 0 w 3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1">
                  <a:moveTo>
                    <a:pt x="0" y="11"/>
                  </a:moveTo>
                  <a:cubicBezTo>
                    <a:pt x="0" y="7"/>
                    <a:pt x="0" y="3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3"/>
                    <a:pt x="2" y="6"/>
                    <a:pt x="3" y="10"/>
                  </a:cubicBezTo>
                  <a:cubicBezTo>
                    <a:pt x="2" y="10"/>
                    <a:pt x="1" y="10"/>
                    <a:pt x="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9" name="Freeform 99"/>
            <p:cNvSpPr>
              <a:spLocks/>
            </p:cNvSpPr>
            <p:nvPr/>
          </p:nvSpPr>
          <p:spPr bwMode="auto">
            <a:xfrm>
              <a:off x="-6927" y="10291"/>
              <a:ext cx="6" cy="6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2 w 2"/>
                <a:gd name="T5" fmla="*/ 2 h 2"/>
                <a:gd name="T6" fmla="*/ 0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0" name="Freeform 100"/>
            <p:cNvSpPr>
              <a:spLocks/>
            </p:cNvSpPr>
            <p:nvPr/>
          </p:nvSpPr>
          <p:spPr bwMode="auto">
            <a:xfrm>
              <a:off x="-6780" y="10219"/>
              <a:ext cx="10" cy="25"/>
            </a:xfrm>
            <a:custGeom>
              <a:avLst/>
              <a:gdLst>
                <a:gd name="T0" fmla="*/ 0 w 3"/>
                <a:gd name="T1" fmla="*/ 8 h 8"/>
                <a:gd name="T2" fmla="*/ 1 w 3"/>
                <a:gd name="T3" fmla="*/ 0 h 8"/>
                <a:gd name="T4" fmla="*/ 3 w 3"/>
                <a:gd name="T5" fmla="*/ 0 h 8"/>
                <a:gd name="T6" fmla="*/ 0 w 3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8">
                  <a:moveTo>
                    <a:pt x="0" y="8"/>
                  </a:moveTo>
                  <a:cubicBezTo>
                    <a:pt x="0" y="5"/>
                    <a:pt x="1" y="3"/>
                    <a:pt x="1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2" y="3"/>
                    <a:pt x="1" y="6"/>
                    <a:pt x="0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1" name="Freeform 101"/>
            <p:cNvSpPr>
              <a:spLocks/>
            </p:cNvSpPr>
            <p:nvPr/>
          </p:nvSpPr>
          <p:spPr bwMode="auto">
            <a:xfrm>
              <a:off x="-6692" y="9992"/>
              <a:ext cx="13" cy="26"/>
            </a:xfrm>
            <a:custGeom>
              <a:avLst/>
              <a:gdLst>
                <a:gd name="T0" fmla="*/ 0 w 4"/>
                <a:gd name="T1" fmla="*/ 8 h 8"/>
                <a:gd name="T2" fmla="*/ 4 w 4"/>
                <a:gd name="T3" fmla="*/ 0 h 8"/>
                <a:gd name="T4" fmla="*/ 4 w 4"/>
                <a:gd name="T5" fmla="*/ 0 h 8"/>
                <a:gd name="T6" fmla="*/ 0 w 4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cubicBezTo>
                    <a:pt x="1" y="6"/>
                    <a:pt x="3" y="3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3"/>
                    <a:pt x="1" y="6"/>
                    <a:pt x="0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2" name="Freeform 102"/>
            <p:cNvSpPr>
              <a:spLocks/>
            </p:cNvSpPr>
            <p:nvPr/>
          </p:nvSpPr>
          <p:spPr bwMode="auto">
            <a:xfrm>
              <a:off x="-6754" y="10153"/>
              <a:ext cx="3" cy="3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3" name="Freeform 103"/>
            <p:cNvSpPr>
              <a:spLocks/>
            </p:cNvSpPr>
            <p:nvPr/>
          </p:nvSpPr>
          <p:spPr bwMode="auto">
            <a:xfrm>
              <a:off x="-6758" y="10156"/>
              <a:ext cx="4" cy="6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4" name="Freeform 104"/>
            <p:cNvSpPr>
              <a:spLocks/>
            </p:cNvSpPr>
            <p:nvPr/>
          </p:nvSpPr>
          <p:spPr bwMode="auto">
            <a:xfrm>
              <a:off x="-6780" y="1024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5" name="Freeform 105"/>
            <p:cNvSpPr>
              <a:spLocks/>
            </p:cNvSpPr>
            <p:nvPr/>
          </p:nvSpPr>
          <p:spPr bwMode="auto">
            <a:xfrm>
              <a:off x="-3939" y="10407"/>
              <a:ext cx="6" cy="16"/>
            </a:xfrm>
            <a:custGeom>
              <a:avLst/>
              <a:gdLst>
                <a:gd name="T0" fmla="*/ 0 w 2"/>
                <a:gd name="T1" fmla="*/ 5 h 5"/>
                <a:gd name="T2" fmla="*/ 0 w 2"/>
                <a:gd name="T3" fmla="*/ 0 h 5"/>
                <a:gd name="T4" fmla="*/ 1 w 2"/>
                <a:gd name="T5" fmla="*/ 0 h 5"/>
                <a:gd name="T6" fmla="*/ 2 w 2"/>
                <a:gd name="T7" fmla="*/ 5 h 5"/>
                <a:gd name="T8" fmla="*/ 0 w 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2" y="3"/>
                    <a:pt x="2" y="5"/>
                  </a:cubicBezTo>
                  <a:cubicBezTo>
                    <a:pt x="1" y="5"/>
                    <a:pt x="1" y="5"/>
                    <a:pt x="0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6" name="Freeform 106"/>
            <p:cNvSpPr>
              <a:spLocks/>
            </p:cNvSpPr>
            <p:nvPr/>
          </p:nvSpPr>
          <p:spPr bwMode="auto">
            <a:xfrm>
              <a:off x="-3867" y="9741"/>
              <a:ext cx="13" cy="63"/>
            </a:xfrm>
            <a:custGeom>
              <a:avLst/>
              <a:gdLst>
                <a:gd name="T0" fmla="*/ 4 w 4"/>
                <a:gd name="T1" fmla="*/ 20 h 20"/>
                <a:gd name="T2" fmla="*/ 0 w 4"/>
                <a:gd name="T3" fmla="*/ 0 h 20"/>
                <a:gd name="T4" fmla="*/ 4 w 4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0">
                  <a:moveTo>
                    <a:pt x="4" y="20"/>
                  </a:moveTo>
                  <a:cubicBezTo>
                    <a:pt x="3" y="14"/>
                    <a:pt x="1" y="7"/>
                    <a:pt x="0" y="0"/>
                  </a:cubicBezTo>
                  <a:cubicBezTo>
                    <a:pt x="1" y="7"/>
                    <a:pt x="3" y="14"/>
                    <a:pt x="4" y="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7" name="Freeform 107"/>
            <p:cNvSpPr>
              <a:spLocks/>
            </p:cNvSpPr>
            <p:nvPr/>
          </p:nvSpPr>
          <p:spPr bwMode="auto">
            <a:xfrm>
              <a:off x="-3989" y="9700"/>
              <a:ext cx="6" cy="10"/>
            </a:xfrm>
            <a:custGeom>
              <a:avLst/>
              <a:gdLst>
                <a:gd name="T0" fmla="*/ 2 w 2"/>
                <a:gd name="T1" fmla="*/ 2 h 3"/>
                <a:gd name="T2" fmla="*/ 1 w 2"/>
                <a:gd name="T3" fmla="*/ 3 h 3"/>
                <a:gd name="T4" fmla="*/ 0 w 2"/>
                <a:gd name="T5" fmla="*/ 2 h 3"/>
                <a:gd name="T6" fmla="*/ 2 w 2"/>
                <a:gd name="T7" fmla="*/ 0 h 3"/>
                <a:gd name="T8" fmla="*/ 2 w 2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1" y="2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8" name="Freeform 108"/>
            <p:cNvSpPr>
              <a:spLocks/>
            </p:cNvSpPr>
            <p:nvPr/>
          </p:nvSpPr>
          <p:spPr bwMode="auto">
            <a:xfrm>
              <a:off x="5945" y="10401"/>
              <a:ext cx="59" cy="427"/>
            </a:xfrm>
            <a:custGeom>
              <a:avLst/>
              <a:gdLst>
                <a:gd name="T0" fmla="*/ 6 w 19"/>
                <a:gd name="T1" fmla="*/ 136 h 136"/>
                <a:gd name="T2" fmla="*/ 0 w 19"/>
                <a:gd name="T3" fmla="*/ 0 h 136"/>
                <a:gd name="T4" fmla="*/ 6 w 19"/>
                <a:gd name="T5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36">
                  <a:moveTo>
                    <a:pt x="6" y="136"/>
                  </a:moveTo>
                  <a:cubicBezTo>
                    <a:pt x="4" y="91"/>
                    <a:pt x="2" y="46"/>
                    <a:pt x="0" y="0"/>
                  </a:cubicBezTo>
                  <a:cubicBezTo>
                    <a:pt x="17" y="15"/>
                    <a:pt x="19" y="92"/>
                    <a:pt x="6" y="1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9" name="Freeform 109"/>
            <p:cNvSpPr>
              <a:spLocks/>
            </p:cNvSpPr>
            <p:nvPr/>
          </p:nvSpPr>
          <p:spPr bwMode="auto">
            <a:xfrm>
              <a:off x="3553" y="9842"/>
              <a:ext cx="38" cy="179"/>
            </a:xfrm>
            <a:custGeom>
              <a:avLst/>
              <a:gdLst>
                <a:gd name="T0" fmla="*/ 5 w 12"/>
                <a:gd name="T1" fmla="*/ 57 h 57"/>
                <a:gd name="T2" fmla="*/ 0 w 12"/>
                <a:gd name="T3" fmla="*/ 1 h 57"/>
                <a:gd name="T4" fmla="*/ 8 w 12"/>
                <a:gd name="T5" fmla="*/ 0 h 57"/>
                <a:gd name="T6" fmla="*/ 12 w 12"/>
                <a:gd name="T7" fmla="*/ 57 h 57"/>
                <a:gd name="T8" fmla="*/ 5 w 12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7">
                  <a:moveTo>
                    <a:pt x="5" y="57"/>
                  </a:moveTo>
                  <a:cubicBezTo>
                    <a:pt x="3" y="39"/>
                    <a:pt x="2" y="20"/>
                    <a:pt x="0" y="1"/>
                  </a:cubicBezTo>
                  <a:cubicBezTo>
                    <a:pt x="3" y="1"/>
                    <a:pt x="5" y="0"/>
                    <a:pt x="8" y="0"/>
                  </a:cubicBezTo>
                  <a:cubicBezTo>
                    <a:pt x="9" y="19"/>
                    <a:pt x="10" y="38"/>
                    <a:pt x="12" y="57"/>
                  </a:cubicBezTo>
                  <a:cubicBezTo>
                    <a:pt x="9" y="57"/>
                    <a:pt x="7" y="57"/>
                    <a:pt x="5" y="5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0" name="Freeform 110"/>
            <p:cNvSpPr>
              <a:spLocks/>
            </p:cNvSpPr>
            <p:nvPr/>
          </p:nvSpPr>
          <p:spPr bwMode="auto">
            <a:xfrm>
              <a:off x="3566" y="10068"/>
              <a:ext cx="12" cy="19"/>
            </a:xfrm>
            <a:custGeom>
              <a:avLst/>
              <a:gdLst>
                <a:gd name="T0" fmla="*/ 4 w 4"/>
                <a:gd name="T1" fmla="*/ 2 h 6"/>
                <a:gd name="T2" fmla="*/ 3 w 4"/>
                <a:gd name="T3" fmla="*/ 6 h 6"/>
                <a:gd name="T4" fmla="*/ 1 w 4"/>
                <a:gd name="T5" fmla="*/ 4 h 6"/>
                <a:gd name="T6" fmla="*/ 2 w 4"/>
                <a:gd name="T7" fmla="*/ 0 h 6"/>
                <a:gd name="T8" fmla="*/ 4 w 4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4" y="2"/>
                  </a:moveTo>
                  <a:cubicBezTo>
                    <a:pt x="4" y="3"/>
                    <a:pt x="3" y="4"/>
                    <a:pt x="3" y="6"/>
                  </a:cubicBezTo>
                  <a:cubicBezTo>
                    <a:pt x="2" y="5"/>
                    <a:pt x="1" y="5"/>
                    <a:pt x="1" y="4"/>
                  </a:cubicBezTo>
                  <a:cubicBezTo>
                    <a:pt x="0" y="3"/>
                    <a:pt x="1" y="2"/>
                    <a:pt x="2" y="0"/>
                  </a:cubicBezTo>
                  <a:cubicBezTo>
                    <a:pt x="2" y="1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1" name="Freeform 111"/>
            <p:cNvSpPr>
              <a:spLocks/>
            </p:cNvSpPr>
            <p:nvPr/>
          </p:nvSpPr>
          <p:spPr bwMode="auto">
            <a:xfrm>
              <a:off x="-3788" y="10062"/>
              <a:ext cx="34" cy="376"/>
            </a:xfrm>
            <a:custGeom>
              <a:avLst/>
              <a:gdLst>
                <a:gd name="T0" fmla="*/ 11 w 11"/>
                <a:gd name="T1" fmla="*/ 0 h 120"/>
                <a:gd name="T2" fmla="*/ 11 w 11"/>
                <a:gd name="T3" fmla="*/ 120 h 120"/>
                <a:gd name="T4" fmla="*/ 0 w 11"/>
                <a:gd name="T5" fmla="*/ 1 h 120"/>
                <a:gd name="T6" fmla="*/ 11 w 11"/>
                <a:gd name="T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20">
                  <a:moveTo>
                    <a:pt x="11" y="0"/>
                  </a:moveTo>
                  <a:cubicBezTo>
                    <a:pt x="11" y="40"/>
                    <a:pt x="11" y="81"/>
                    <a:pt x="11" y="120"/>
                  </a:cubicBezTo>
                  <a:cubicBezTo>
                    <a:pt x="7" y="81"/>
                    <a:pt x="4" y="41"/>
                    <a:pt x="0" y="1"/>
                  </a:cubicBezTo>
                  <a:cubicBezTo>
                    <a:pt x="4" y="1"/>
                    <a:pt x="7" y="0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2" name="Freeform 112"/>
            <p:cNvSpPr>
              <a:spLocks/>
            </p:cNvSpPr>
            <p:nvPr/>
          </p:nvSpPr>
          <p:spPr bwMode="auto">
            <a:xfrm>
              <a:off x="6130" y="10460"/>
              <a:ext cx="63" cy="374"/>
            </a:xfrm>
            <a:custGeom>
              <a:avLst/>
              <a:gdLst>
                <a:gd name="T0" fmla="*/ 2 w 20"/>
                <a:gd name="T1" fmla="*/ 0 h 119"/>
                <a:gd name="T2" fmla="*/ 20 w 20"/>
                <a:gd name="T3" fmla="*/ 118 h 119"/>
                <a:gd name="T4" fmla="*/ 11 w 20"/>
                <a:gd name="T5" fmla="*/ 119 h 119"/>
                <a:gd name="T6" fmla="*/ 2 w 20"/>
                <a:gd name="T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19">
                  <a:moveTo>
                    <a:pt x="2" y="0"/>
                  </a:moveTo>
                  <a:cubicBezTo>
                    <a:pt x="8" y="39"/>
                    <a:pt x="14" y="78"/>
                    <a:pt x="20" y="118"/>
                  </a:cubicBezTo>
                  <a:cubicBezTo>
                    <a:pt x="17" y="118"/>
                    <a:pt x="14" y="119"/>
                    <a:pt x="11" y="119"/>
                  </a:cubicBezTo>
                  <a:cubicBezTo>
                    <a:pt x="0" y="80"/>
                    <a:pt x="2" y="4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3" name="Freeform 113"/>
            <p:cNvSpPr>
              <a:spLocks/>
            </p:cNvSpPr>
            <p:nvPr/>
          </p:nvSpPr>
          <p:spPr bwMode="auto">
            <a:xfrm>
              <a:off x="6111" y="9468"/>
              <a:ext cx="19" cy="270"/>
            </a:xfrm>
            <a:custGeom>
              <a:avLst/>
              <a:gdLst>
                <a:gd name="T0" fmla="*/ 6 w 6"/>
                <a:gd name="T1" fmla="*/ 86 h 86"/>
                <a:gd name="T2" fmla="*/ 0 w 6"/>
                <a:gd name="T3" fmla="*/ 0 h 86"/>
                <a:gd name="T4" fmla="*/ 6 w 6"/>
                <a:gd name="T5" fmla="*/ 0 h 86"/>
                <a:gd name="T6" fmla="*/ 6 w 6"/>
                <a:gd name="T7" fmla="*/ 86 h 86"/>
                <a:gd name="T8" fmla="*/ 6 w 6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6">
                  <a:moveTo>
                    <a:pt x="6" y="86"/>
                  </a:moveTo>
                  <a:cubicBezTo>
                    <a:pt x="4" y="58"/>
                    <a:pt x="2" y="29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ubicBezTo>
                    <a:pt x="6" y="29"/>
                    <a:pt x="6" y="57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4" name="Freeform 114"/>
            <p:cNvSpPr>
              <a:spLocks/>
            </p:cNvSpPr>
            <p:nvPr/>
          </p:nvSpPr>
          <p:spPr bwMode="auto">
            <a:xfrm>
              <a:off x="-5395" y="4397"/>
              <a:ext cx="6" cy="3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1 h 1"/>
                <a:gd name="T4" fmla="*/ 0 w 2"/>
                <a:gd name="T5" fmla="*/ 1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" name="Freeform 115"/>
            <p:cNvSpPr>
              <a:spLocks/>
            </p:cNvSpPr>
            <p:nvPr/>
          </p:nvSpPr>
          <p:spPr bwMode="auto">
            <a:xfrm>
              <a:off x="-3999" y="3907"/>
              <a:ext cx="160" cy="348"/>
            </a:xfrm>
            <a:custGeom>
              <a:avLst/>
              <a:gdLst>
                <a:gd name="T0" fmla="*/ 0 w 51"/>
                <a:gd name="T1" fmla="*/ 72 h 111"/>
                <a:gd name="T2" fmla="*/ 45 w 51"/>
                <a:gd name="T3" fmla="*/ 0 h 111"/>
                <a:gd name="T4" fmla="*/ 51 w 51"/>
                <a:gd name="T5" fmla="*/ 4 h 111"/>
                <a:gd name="T6" fmla="*/ 6 w 51"/>
                <a:gd name="T7" fmla="*/ 111 h 111"/>
                <a:gd name="T8" fmla="*/ 0 w 51"/>
                <a:gd name="T9" fmla="*/ 7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111">
                  <a:moveTo>
                    <a:pt x="0" y="72"/>
                  </a:moveTo>
                  <a:cubicBezTo>
                    <a:pt x="16" y="46"/>
                    <a:pt x="31" y="23"/>
                    <a:pt x="45" y="0"/>
                  </a:cubicBezTo>
                  <a:cubicBezTo>
                    <a:pt x="47" y="1"/>
                    <a:pt x="49" y="2"/>
                    <a:pt x="51" y="4"/>
                  </a:cubicBezTo>
                  <a:cubicBezTo>
                    <a:pt x="25" y="34"/>
                    <a:pt x="19" y="73"/>
                    <a:pt x="6" y="111"/>
                  </a:cubicBezTo>
                  <a:cubicBezTo>
                    <a:pt x="4" y="97"/>
                    <a:pt x="1" y="82"/>
                    <a:pt x="0" y="72"/>
                  </a:cubicBezTo>
                  <a:close/>
                </a:path>
              </a:pathLst>
            </a:custGeom>
            <a:solidFill>
              <a:srgbClr val="565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6" name="Freeform 116"/>
            <p:cNvSpPr>
              <a:spLocks/>
            </p:cNvSpPr>
            <p:nvPr/>
          </p:nvSpPr>
          <p:spPr bwMode="auto">
            <a:xfrm>
              <a:off x="-4382" y="3935"/>
              <a:ext cx="38" cy="107"/>
            </a:xfrm>
            <a:custGeom>
              <a:avLst/>
              <a:gdLst>
                <a:gd name="T0" fmla="*/ 12 w 12"/>
                <a:gd name="T1" fmla="*/ 1 h 34"/>
                <a:gd name="T2" fmla="*/ 7 w 12"/>
                <a:gd name="T3" fmla="*/ 34 h 34"/>
                <a:gd name="T4" fmla="*/ 0 w 12"/>
                <a:gd name="T5" fmla="*/ 33 h 34"/>
                <a:gd name="T6" fmla="*/ 4 w 12"/>
                <a:gd name="T7" fmla="*/ 0 h 34"/>
                <a:gd name="T8" fmla="*/ 12 w 12"/>
                <a:gd name="T9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4">
                  <a:moveTo>
                    <a:pt x="12" y="1"/>
                  </a:moveTo>
                  <a:cubicBezTo>
                    <a:pt x="10" y="12"/>
                    <a:pt x="9" y="23"/>
                    <a:pt x="7" y="34"/>
                  </a:cubicBezTo>
                  <a:cubicBezTo>
                    <a:pt x="5" y="34"/>
                    <a:pt x="2" y="34"/>
                    <a:pt x="0" y="33"/>
                  </a:cubicBezTo>
                  <a:cubicBezTo>
                    <a:pt x="1" y="22"/>
                    <a:pt x="3" y="11"/>
                    <a:pt x="4" y="0"/>
                  </a:cubicBezTo>
                  <a:cubicBezTo>
                    <a:pt x="7" y="1"/>
                    <a:pt x="10" y="1"/>
                    <a:pt x="12" y="1"/>
                  </a:cubicBezTo>
                  <a:close/>
                </a:path>
              </a:pathLst>
            </a:custGeom>
            <a:solidFill>
              <a:srgbClr val="565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7" name="Freeform 117"/>
            <p:cNvSpPr>
              <a:spLocks/>
            </p:cNvSpPr>
            <p:nvPr/>
          </p:nvSpPr>
          <p:spPr bwMode="auto">
            <a:xfrm>
              <a:off x="-4341" y="3960"/>
              <a:ext cx="32" cy="101"/>
            </a:xfrm>
            <a:custGeom>
              <a:avLst/>
              <a:gdLst>
                <a:gd name="T0" fmla="*/ 0 w 10"/>
                <a:gd name="T1" fmla="*/ 30 h 32"/>
                <a:gd name="T2" fmla="*/ 5 w 10"/>
                <a:gd name="T3" fmla="*/ 0 h 32"/>
                <a:gd name="T4" fmla="*/ 10 w 10"/>
                <a:gd name="T5" fmla="*/ 1 h 32"/>
                <a:gd name="T6" fmla="*/ 5 w 10"/>
                <a:gd name="T7" fmla="*/ 32 h 32"/>
                <a:gd name="T8" fmla="*/ 0 w 10"/>
                <a:gd name="T9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2">
                  <a:moveTo>
                    <a:pt x="0" y="30"/>
                  </a:moveTo>
                  <a:cubicBezTo>
                    <a:pt x="1" y="20"/>
                    <a:pt x="3" y="10"/>
                    <a:pt x="5" y="0"/>
                  </a:cubicBezTo>
                  <a:cubicBezTo>
                    <a:pt x="7" y="0"/>
                    <a:pt x="9" y="1"/>
                    <a:pt x="10" y="1"/>
                  </a:cubicBezTo>
                  <a:cubicBezTo>
                    <a:pt x="9" y="11"/>
                    <a:pt x="7" y="22"/>
                    <a:pt x="5" y="32"/>
                  </a:cubicBezTo>
                  <a:cubicBezTo>
                    <a:pt x="3" y="32"/>
                    <a:pt x="1" y="31"/>
                    <a:pt x="0" y="30"/>
                  </a:cubicBezTo>
                  <a:close/>
                </a:path>
              </a:pathLst>
            </a:custGeom>
            <a:solidFill>
              <a:srgbClr val="6654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8" name="Freeform 118"/>
            <p:cNvSpPr>
              <a:spLocks/>
            </p:cNvSpPr>
            <p:nvPr/>
          </p:nvSpPr>
          <p:spPr bwMode="auto">
            <a:xfrm>
              <a:off x="-5829" y="4058"/>
              <a:ext cx="85" cy="185"/>
            </a:xfrm>
            <a:custGeom>
              <a:avLst/>
              <a:gdLst>
                <a:gd name="T0" fmla="*/ 18 w 27"/>
                <a:gd name="T1" fmla="*/ 37 h 59"/>
                <a:gd name="T2" fmla="*/ 24 w 27"/>
                <a:gd name="T3" fmla="*/ 20 h 59"/>
                <a:gd name="T4" fmla="*/ 27 w 27"/>
                <a:gd name="T5" fmla="*/ 59 h 59"/>
                <a:gd name="T6" fmla="*/ 11 w 27"/>
                <a:gd name="T7" fmla="*/ 0 h 59"/>
                <a:gd name="T8" fmla="*/ 15 w 27"/>
                <a:gd name="T9" fmla="*/ 37 h 59"/>
                <a:gd name="T10" fmla="*/ 18 w 27"/>
                <a:gd name="T11" fmla="*/ 3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59">
                  <a:moveTo>
                    <a:pt x="18" y="37"/>
                  </a:moveTo>
                  <a:cubicBezTo>
                    <a:pt x="19" y="33"/>
                    <a:pt x="21" y="29"/>
                    <a:pt x="24" y="20"/>
                  </a:cubicBezTo>
                  <a:cubicBezTo>
                    <a:pt x="25" y="37"/>
                    <a:pt x="26" y="48"/>
                    <a:pt x="27" y="59"/>
                  </a:cubicBezTo>
                  <a:cubicBezTo>
                    <a:pt x="6" y="41"/>
                    <a:pt x="0" y="23"/>
                    <a:pt x="11" y="0"/>
                  </a:cubicBezTo>
                  <a:cubicBezTo>
                    <a:pt x="12" y="12"/>
                    <a:pt x="14" y="24"/>
                    <a:pt x="15" y="37"/>
                  </a:cubicBezTo>
                  <a:cubicBezTo>
                    <a:pt x="16" y="37"/>
                    <a:pt x="17" y="37"/>
                    <a:pt x="18" y="37"/>
                  </a:cubicBezTo>
                  <a:close/>
                </a:path>
              </a:pathLst>
            </a:custGeom>
            <a:solidFill>
              <a:srgbClr val="98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9" name="Freeform 119"/>
            <p:cNvSpPr>
              <a:spLocks noEditPoints="1"/>
            </p:cNvSpPr>
            <p:nvPr/>
          </p:nvSpPr>
          <p:spPr bwMode="auto">
            <a:xfrm>
              <a:off x="-6070" y="3612"/>
              <a:ext cx="1274" cy="172"/>
            </a:xfrm>
            <a:custGeom>
              <a:avLst/>
              <a:gdLst>
                <a:gd name="T0" fmla="*/ 210 w 406"/>
                <a:gd name="T1" fmla="*/ 4 h 55"/>
                <a:gd name="T2" fmla="*/ 140 w 406"/>
                <a:gd name="T3" fmla="*/ 12 h 55"/>
                <a:gd name="T4" fmla="*/ 405 w 406"/>
                <a:gd name="T5" fmla="*/ 32 h 55"/>
                <a:gd name="T6" fmla="*/ 406 w 406"/>
                <a:gd name="T7" fmla="*/ 38 h 55"/>
                <a:gd name="T8" fmla="*/ 386 w 406"/>
                <a:gd name="T9" fmla="*/ 44 h 55"/>
                <a:gd name="T10" fmla="*/ 282 w 406"/>
                <a:gd name="T11" fmla="*/ 54 h 55"/>
                <a:gd name="T12" fmla="*/ 177 w 406"/>
                <a:gd name="T13" fmla="*/ 42 h 55"/>
                <a:gd name="T14" fmla="*/ 35 w 406"/>
                <a:gd name="T15" fmla="*/ 25 h 55"/>
                <a:gd name="T16" fmla="*/ 0 w 406"/>
                <a:gd name="T17" fmla="*/ 18 h 55"/>
                <a:gd name="T18" fmla="*/ 50 w 406"/>
                <a:gd name="T19" fmla="*/ 1 h 55"/>
                <a:gd name="T20" fmla="*/ 50 w 406"/>
                <a:gd name="T21" fmla="*/ 0 h 55"/>
                <a:gd name="T22" fmla="*/ 22 w 406"/>
                <a:gd name="T23" fmla="*/ 12 h 55"/>
                <a:gd name="T24" fmla="*/ 239 w 406"/>
                <a:gd name="T25" fmla="*/ 27 h 55"/>
                <a:gd name="T26" fmla="*/ 188 w 406"/>
                <a:gd name="T27" fmla="*/ 22 h 55"/>
                <a:gd name="T28" fmla="*/ 134 w 406"/>
                <a:gd name="T29" fmla="*/ 18 h 55"/>
                <a:gd name="T30" fmla="*/ 83 w 406"/>
                <a:gd name="T31" fmla="*/ 5 h 55"/>
                <a:gd name="T32" fmla="*/ 210 w 406"/>
                <a:gd name="T33" fmla="*/ 5 h 55"/>
                <a:gd name="T34" fmla="*/ 210 w 406"/>
                <a:gd name="T35" fmla="*/ 4 h 55"/>
                <a:gd name="T36" fmla="*/ 325 w 406"/>
                <a:gd name="T37" fmla="*/ 42 h 55"/>
                <a:gd name="T38" fmla="*/ 243 w 406"/>
                <a:gd name="T39" fmla="*/ 42 h 55"/>
                <a:gd name="T40" fmla="*/ 325 w 406"/>
                <a:gd name="T41" fmla="*/ 4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6" h="55">
                  <a:moveTo>
                    <a:pt x="210" y="4"/>
                  </a:moveTo>
                  <a:cubicBezTo>
                    <a:pt x="188" y="7"/>
                    <a:pt x="165" y="9"/>
                    <a:pt x="140" y="12"/>
                  </a:cubicBezTo>
                  <a:cubicBezTo>
                    <a:pt x="230" y="18"/>
                    <a:pt x="317" y="25"/>
                    <a:pt x="405" y="32"/>
                  </a:cubicBezTo>
                  <a:cubicBezTo>
                    <a:pt x="405" y="34"/>
                    <a:pt x="405" y="36"/>
                    <a:pt x="406" y="38"/>
                  </a:cubicBezTo>
                  <a:cubicBezTo>
                    <a:pt x="399" y="40"/>
                    <a:pt x="393" y="44"/>
                    <a:pt x="386" y="44"/>
                  </a:cubicBezTo>
                  <a:cubicBezTo>
                    <a:pt x="351" y="48"/>
                    <a:pt x="316" y="55"/>
                    <a:pt x="282" y="54"/>
                  </a:cubicBezTo>
                  <a:cubicBezTo>
                    <a:pt x="247" y="54"/>
                    <a:pt x="212" y="46"/>
                    <a:pt x="177" y="42"/>
                  </a:cubicBezTo>
                  <a:cubicBezTo>
                    <a:pt x="130" y="36"/>
                    <a:pt x="82" y="31"/>
                    <a:pt x="35" y="25"/>
                  </a:cubicBezTo>
                  <a:cubicBezTo>
                    <a:pt x="25" y="24"/>
                    <a:pt x="15" y="21"/>
                    <a:pt x="0" y="18"/>
                  </a:cubicBezTo>
                  <a:cubicBezTo>
                    <a:pt x="17" y="1"/>
                    <a:pt x="33" y="0"/>
                    <a:pt x="50" y="1"/>
                  </a:cubicBezTo>
                  <a:cubicBezTo>
                    <a:pt x="50" y="1"/>
                    <a:pt x="50" y="0"/>
                    <a:pt x="50" y="0"/>
                  </a:cubicBezTo>
                  <a:cubicBezTo>
                    <a:pt x="41" y="4"/>
                    <a:pt x="32" y="8"/>
                    <a:pt x="22" y="12"/>
                  </a:cubicBezTo>
                  <a:cubicBezTo>
                    <a:pt x="44" y="27"/>
                    <a:pt x="185" y="38"/>
                    <a:pt x="239" y="27"/>
                  </a:cubicBezTo>
                  <a:cubicBezTo>
                    <a:pt x="222" y="25"/>
                    <a:pt x="205" y="23"/>
                    <a:pt x="188" y="22"/>
                  </a:cubicBezTo>
                  <a:cubicBezTo>
                    <a:pt x="170" y="20"/>
                    <a:pt x="152" y="20"/>
                    <a:pt x="134" y="18"/>
                  </a:cubicBezTo>
                  <a:cubicBezTo>
                    <a:pt x="118" y="17"/>
                    <a:pt x="99" y="20"/>
                    <a:pt x="83" y="5"/>
                  </a:cubicBezTo>
                  <a:cubicBezTo>
                    <a:pt x="127" y="5"/>
                    <a:pt x="169" y="5"/>
                    <a:pt x="210" y="5"/>
                  </a:cubicBezTo>
                  <a:lnTo>
                    <a:pt x="210" y="4"/>
                  </a:lnTo>
                  <a:close/>
                  <a:moveTo>
                    <a:pt x="325" y="42"/>
                  </a:moveTo>
                  <a:cubicBezTo>
                    <a:pt x="298" y="21"/>
                    <a:pt x="271" y="40"/>
                    <a:pt x="243" y="42"/>
                  </a:cubicBezTo>
                  <a:cubicBezTo>
                    <a:pt x="271" y="42"/>
                    <a:pt x="298" y="42"/>
                    <a:pt x="325" y="42"/>
                  </a:cubicBezTo>
                  <a:close/>
                </a:path>
              </a:pathLst>
            </a:custGeom>
            <a:solidFill>
              <a:srgbClr val="565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0" name="Freeform 120"/>
            <p:cNvSpPr>
              <a:spLocks/>
            </p:cNvSpPr>
            <p:nvPr/>
          </p:nvSpPr>
          <p:spPr bwMode="auto">
            <a:xfrm>
              <a:off x="-6193" y="3590"/>
              <a:ext cx="151" cy="78"/>
            </a:xfrm>
            <a:custGeom>
              <a:avLst/>
              <a:gdLst>
                <a:gd name="T0" fmla="*/ 48 w 48"/>
                <a:gd name="T1" fmla="*/ 10 h 25"/>
                <a:gd name="T2" fmla="*/ 3 w 48"/>
                <a:gd name="T3" fmla="*/ 25 h 25"/>
                <a:gd name="T4" fmla="*/ 0 w 48"/>
                <a:gd name="T5" fmla="*/ 15 h 25"/>
                <a:gd name="T6" fmla="*/ 46 w 48"/>
                <a:gd name="T7" fmla="*/ 4 h 25"/>
                <a:gd name="T8" fmla="*/ 48 w 48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">
                  <a:moveTo>
                    <a:pt x="48" y="10"/>
                  </a:moveTo>
                  <a:cubicBezTo>
                    <a:pt x="33" y="15"/>
                    <a:pt x="18" y="20"/>
                    <a:pt x="3" y="25"/>
                  </a:cubicBezTo>
                  <a:cubicBezTo>
                    <a:pt x="2" y="22"/>
                    <a:pt x="1" y="19"/>
                    <a:pt x="0" y="15"/>
                  </a:cubicBezTo>
                  <a:cubicBezTo>
                    <a:pt x="12" y="0"/>
                    <a:pt x="31" y="11"/>
                    <a:pt x="46" y="4"/>
                  </a:cubicBezTo>
                  <a:cubicBezTo>
                    <a:pt x="46" y="6"/>
                    <a:pt x="47" y="8"/>
                    <a:pt x="48" y="10"/>
                  </a:cubicBezTo>
                  <a:close/>
                </a:path>
              </a:pathLst>
            </a:custGeom>
            <a:solidFill>
              <a:srgbClr val="565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1" name="Freeform 121"/>
            <p:cNvSpPr>
              <a:spLocks/>
            </p:cNvSpPr>
            <p:nvPr/>
          </p:nvSpPr>
          <p:spPr bwMode="auto">
            <a:xfrm>
              <a:off x="-5326" y="3624"/>
              <a:ext cx="326" cy="10"/>
            </a:xfrm>
            <a:custGeom>
              <a:avLst/>
              <a:gdLst>
                <a:gd name="T0" fmla="*/ 1 w 104"/>
                <a:gd name="T1" fmla="*/ 0 h 3"/>
                <a:gd name="T2" fmla="*/ 104 w 104"/>
                <a:gd name="T3" fmla="*/ 0 h 3"/>
                <a:gd name="T4" fmla="*/ 104 w 104"/>
                <a:gd name="T5" fmla="*/ 3 h 3"/>
                <a:gd name="T6" fmla="*/ 0 w 104"/>
                <a:gd name="T7" fmla="*/ 3 h 3"/>
                <a:gd name="T8" fmla="*/ 1 w 10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3">
                  <a:moveTo>
                    <a:pt x="1" y="0"/>
                  </a:moveTo>
                  <a:cubicBezTo>
                    <a:pt x="35" y="0"/>
                    <a:pt x="70" y="0"/>
                    <a:pt x="104" y="0"/>
                  </a:cubicBezTo>
                  <a:cubicBezTo>
                    <a:pt x="104" y="1"/>
                    <a:pt x="104" y="2"/>
                    <a:pt x="104" y="3"/>
                  </a:cubicBezTo>
                  <a:cubicBezTo>
                    <a:pt x="69" y="3"/>
                    <a:pt x="35" y="3"/>
                    <a:pt x="0" y="3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565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2" name="Freeform 122"/>
            <p:cNvSpPr>
              <a:spLocks/>
            </p:cNvSpPr>
            <p:nvPr/>
          </p:nvSpPr>
          <p:spPr bwMode="auto">
            <a:xfrm>
              <a:off x="-6340" y="3687"/>
              <a:ext cx="66" cy="50"/>
            </a:xfrm>
            <a:custGeom>
              <a:avLst/>
              <a:gdLst>
                <a:gd name="T0" fmla="*/ 21 w 21"/>
                <a:gd name="T1" fmla="*/ 8 h 16"/>
                <a:gd name="T2" fmla="*/ 3 w 21"/>
                <a:gd name="T3" fmla="*/ 16 h 16"/>
                <a:gd name="T4" fmla="*/ 0 w 21"/>
                <a:gd name="T5" fmla="*/ 8 h 16"/>
                <a:gd name="T6" fmla="*/ 18 w 21"/>
                <a:gd name="T7" fmla="*/ 0 h 16"/>
                <a:gd name="T8" fmla="*/ 21 w 21"/>
                <a:gd name="T9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6">
                  <a:moveTo>
                    <a:pt x="21" y="8"/>
                  </a:moveTo>
                  <a:cubicBezTo>
                    <a:pt x="15" y="11"/>
                    <a:pt x="9" y="13"/>
                    <a:pt x="3" y="16"/>
                  </a:cubicBezTo>
                  <a:cubicBezTo>
                    <a:pt x="2" y="13"/>
                    <a:pt x="1" y="10"/>
                    <a:pt x="0" y="8"/>
                  </a:cubicBezTo>
                  <a:cubicBezTo>
                    <a:pt x="6" y="5"/>
                    <a:pt x="12" y="2"/>
                    <a:pt x="18" y="0"/>
                  </a:cubicBezTo>
                  <a:cubicBezTo>
                    <a:pt x="19" y="3"/>
                    <a:pt x="20" y="6"/>
                    <a:pt x="21" y="8"/>
                  </a:cubicBezTo>
                  <a:close/>
                </a:path>
              </a:pathLst>
            </a:custGeom>
            <a:solidFill>
              <a:srgbClr val="565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3" name="Freeform 123"/>
            <p:cNvSpPr>
              <a:spLocks/>
            </p:cNvSpPr>
            <p:nvPr/>
          </p:nvSpPr>
          <p:spPr bwMode="auto">
            <a:xfrm>
              <a:off x="-5913" y="3599"/>
              <a:ext cx="88" cy="16"/>
            </a:xfrm>
            <a:custGeom>
              <a:avLst/>
              <a:gdLst>
                <a:gd name="T0" fmla="*/ 28 w 28"/>
                <a:gd name="T1" fmla="*/ 0 h 5"/>
                <a:gd name="T2" fmla="*/ 0 w 28"/>
                <a:gd name="T3" fmla="*/ 4 h 5"/>
                <a:gd name="T4" fmla="*/ 0 w 28"/>
                <a:gd name="T5" fmla="*/ 5 h 5"/>
                <a:gd name="T6" fmla="*/ 28 w 28"/>
                <a:gd name="T7" fmla="*/ 1 h 5"/>
                <a:gd name="T8" fmla="*/ 28 w 2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5">
                  <a:moveTo>
                    <a:pt x="28" y="0"/>
                  </a:moveTo>
                  <a:cubicBezTo>
                    <a:pt x="19" y="2"/>
                    <a:pt x="9" y="3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9" y="3"/>
                    <a:pt x="19" y="2"/>
                    <a:pt x="28" y="1"/>
                  </a:cubicBezTo>
                  <a:cubicBezTo>
                    <a:pt x="28" y="1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4" name="Freeform 124"/>
            <p:cNvSpPr>
              <a:spLocks/>
            </p:cNvSpPr>
            <p:nvPr/>
          </p:nvSpPr>
          <p:spPr bwMode="auto">
            <a:xfrm>
              <a:off x="-5411" y="3624"/>
              <a:ext cx="0" cy="3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5" name="Freeform 125"/>
            <p:cNvSpPr>
              <a:spLocks/>
            </p:cNvSpPr>
            <p:nvPr/>
          </p:nvSpPr>
          <p:spPr bwMode="auto">
            <a:xfrm>
              <a:off x="-6685" y="3853"/>
              <a:ext cx="22" cy="98"/>
            </a:xfrm>
            <a:custGeom>
              <a:avLst/>
              <a:gdLst>
                <a:gd name="T0" fmla="*/ 2 w 7"/>
                <a:gd name="T1" fmla="*/ 31 h 31"/>
                <a:gd name="T2" fmla="*/ 0 w 7"/>
                <a:gd name="T3" fmla="*/ 1 h 31"/>
                <a:gd name="T4" fmla="*/ 5 w 7"/>
                <a:gd name="T5" fmla="*/ 0 h 31"/>
                <a:gd name="T6" fmla="*/ 7 w 7"/>
                <a:gd name="T7" fmla="*/ 31 h 31"/>
                <a:gd name="T8" fmla="*/ 2 w 7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1">
                  <a:moveTo>
                    <a:pt x="2" y="31"/>
                  </a:moveTo>
                  <a:cubicBezTo>
                    <a:pt x="2" y="21"/>
                    <a:pt x="1" y="11"/>
                    <a:pt x="0" y="1"/>
                  </a:cubicBezTo>
                  <a:cubicBezTo>
                    <a:pt x="2" y="0"/>
                    <a:pt x="4" y="0"/>
                    <a:pt x="5" y="0"/>
                  </a:cubicBezTo>
                  <a:cubicBezTo>
                    <a:pt x="6" y="10"/>
                    <a:pt x="6" y="21"/>
                    <a:pt x="7" y="31"/>
                  </a:cubicBezTo>
                  <a:cubicBezTo>
                    <a:pt x="5" y="31"/>
                    <a:pt x="4" y="31"/>
                    <a:pt x="2" y="31"/>
                  </a:cubicBezTo>
                  <a:close/>
                </a:path>
              </a:pathLst>
            </a:custGeom>
            <a:solidFill>
              <a:srgbClr val="98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6" name="Freeform 126"/>
            <p:cNvSpPr>
              <a:spLocks/>
            </p:cNvSpPr>
            <p:nvPr/>
          </p:nvSpPr>
          <p:spPr bwMode="auto">
            <a:xfrm>
              <a:off x="5446" y="3926"/>
              <a:ext cx="25" cy="66"/>
            </a:xfrm>
            <a:custGeom>
              <a:avLst/>
              <a:gdLst>
                <a:gd name="T0" fmla="*/ 0 w 8"/>
                <a:gd name="T1" fmla="*/ 20 h 21"/>
                <a:gd name="T2" fmla="*/ 8 w 8"/>
                <a:gd name="T3" fmla="*/ 1 h 21"/>
                <a:gd name="T4" fmla="*/ 8 w 8"/>
                <a:gd name="T5" fmla="*/ 0 h 21"/>
                <a:gd name="T6" fmla="*/ 1 w 8"/>
                <a:gd name="T7" fmla="*/ 21 h 21"/>
                <a:gd name="T8" fmla="*/ 0 w 8"/>
                <a:gd name="T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1">
                  <a:moveTo>
                    <a:pt x="0" y="20"/>
                  </a:moveTo>
                  <a:cubicBezTo>
                    <a:pt x="3" y="14"/>
                    <a:pt x="6" y="7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7"/>
                    <a:pt x="3" y="14"/>
                    <a:pt x="1" y="21"/>
                  </a:cubicBezTo>
                  <a:cubicBezTo>
                    <a:pt x="1" y="21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7" name="Freeform 127"/>
            <p:cNvSpPr>
              <a:spLocks/>
            </p:cNvSpPr>
            <p:nvPr/>
          </p:nvSpPr>
          <p:spPr bwMode="auto">
            <a:xfrm>
              <a:off x="5508" y="3850"/>
              <a:ext cx="16" cy="29"/>
            </a:xfrm>
            <a:custGeom>
              <a:avLst/>
              <a:gdLst>
                <a:gd name="T0" fmla="*/ 1 w 5"/>
                <a:gd name="T1" fmla="*/ 9 h 9"/>
                <a:gd name="T2" fmla="*/ 5 w 5"/>
                <a:gd name="T3" fmla="*/ 1 h 9"/>
                <a:gd name="T4" fmla="*/ 4 w 5"/>
                <a:gd name="T5" fmla="*/ 0 h 9"/>
                <a:gd name="T6" fmla="*/ 0 w 5"/>
                <a:gd name="T7" fmla="*/ 8 h 9"/>
                <a:gd name="T8" fmla="*/ 1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1" y="9"/>
                  </a:moveTo>
                  <a:cubicBezTo>
                    <a:pt x="2" y="6"/>
                    <a:pt x="3" y="3"/>
                    <a:pt x="5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3" y="3"/>
                    <a:pt x="2" y="6"/>
                    <a:pt x="0" y="8"/>
                  </a:cubicBezTo>
                  <a:cubicBezTo>
                    <a:pt x="0" y="8"/>
                    <a:pt x="1" y="9"/>
                    <a:pt x="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8" name="Freeform 128"/>
            <p:cNvSpPr>
              <a:spLocks/>
            </p:cNvSpPr>
            <p:nvPr/>
          </p:nvSpPr>
          <p:spPr bwMode="auto">
            <a:xfrm>
              <a:off x="5496" y="3888"/>
              <a:ext cx="0" cy="3"/>
            </a:xfrm>
            <a:custGeom>
              <a:avLst/>
              <a:gdLst>
                <a:gd name="T0" fmla="*/ 0 h 3"/>
                <a:gd name="T1" fmla="*/ 3 h 3"/>
                <a:gd name="T2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9" name="Freeform 129"/>
            <p:cNvSpPr>
              <a:spLocks/>
            </p:cNvSpPr>
            <p:nvPr/>
          </p:nvSpPr>
          <p:spPr bwMode="auto">
            <a:xfrm>
              <a:off x="5496" y="3875"/>
              <a:ext cx="16" cy="16"/>
            </a:xfrm>
            <a:custGeom>
              <a:avLst/>
              <a:gdLst>
                <a:gd name="T0" fmla="*/ 0 w 5"/>
                <a:gd name="T1" fmla="*/ 5 h 5"/>
                <a:gd name="T2" fmla="*/ 5 w 5"/>
                <a:gd name="T3" fmla="*/ 1 h 5"/>
                <a:gd name="T4" fmla="*/ 4 w 5"/>
                <a:gd name="T5" fmla="*/ 0 h 5"/>
                <a:gd name="T6" fmla="*/ 0 w 5"/>
                <a:gd name="T7" fmla="*/ 4 h 5"/>
                <a:gd name="T8" fmla="*/ 0 w 5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cubicBezTo>
                    <a:pt x="2" y="3"/>
                    <a:pt x="3" y="2"/>
                    <a:pt x="5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3" y="2"/>
                    <a:pt x="2" y="3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0" name="Freeform 130"/>
            <p:cNvSpPr>
              <a:spLocks/>
            </p:cNvSpPr>
            <p:nvPr/>
          </p:nvSpPr>
          <p:spPr bwMode="auto">
            <a:xfrm>
              <a:off x="5471" y="3926"/>
              <a:ext cx="0" cy="3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1" name="Freeform 131"/>
            <p:cNvSpPr>
              <a:spLocks/>
            </p:cNvSpPr>
            <p:nvPr/>
          </p:nvSpPr>
          <p:spPr bwMode="auto">
            <a:xfrm>
              <a:off x="3437" y="3935"/>
              <a:ext cx="66" cy="308"/>
            </a:xfrm>
            <a:custGeom>
              <a:avLst/>
              <a:gdLst>
                <a:gd name="T0" fmla="*/ 9 w 21"/>
                <a:gd name="T1" fmla="*/ 98 h 98"/>
                <a:gd name="T2" fmla="*/ 0 w 21"/>
                <a:gd name="T3" fmla="*/ 1 h 98"/>
                <a:gd name="T4" fmla="*/ 3 w 21"/>
                <a:gd name="T5" fmla="*/ 0 h 98"/>
                <a:gd name="T6" fmla="*/ 20 w 21"/>
                <a:gd name="T7" fmla="*/ 82 h 98"/>
                <a:gd name="T8" fmla="*/ 8 w 21"/>
                <a:gd name="T9" fmla="*/ 97 h 98"/>
                <a:gd name="T10" fmla="*/ 9 w 21"/>
                <a:gd name="T11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98">
                  <a:moveTo>
                    <a:pt x="9" y="98"/>
                  </a:moveTo>
                  <a:cubicBezTo>
                    <a:pt x="6" y="65"/>
                    <a:pt x="3" y="33"/>
                    <a:pt x="0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9" y="27"/>
                    <a:pt x="16" y="55"/>
                    <a:pt x="20" y="82"/>
                  </a:cubicBezTo>
                  <a:cubicBezTo>
                    <a:pt x="21" y="87"/>
                    <a:pt x="13" y="92"/>
                    <a:pt x="8" y="97"/>
                  </a:cubicBezTo>
                  <a:lnTo>
                    <a:pt x="9" y="98"/>
                  </a:lnTo>
                  <a:close/>
                </a:path>
              </a:pathLst>
            </a:custGeom>
            <a:solidFill>
              <a:srgbClr val="C38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2" name="Freeform 132"/>
            <p:cNvSpPr>
              <a:spLocks/>
            </p:cNvSpPr>
            <p:nvPr/>
          </p:nvSpPr>
          <p:spPr bwMode="auto">
            <a:xfrm>
              <a:off x="3748" y="4014"/>
              <a:ext cx="69" cy="175"/>
            </a:xfrm>
            <a:custGeom>
              <a:avLst/>
              <a:gdLst>
                <a:gd name="T0" fmla="*/ 9 w 22"/>
                <a:gd name="T1" fmla="*/ 0 h 56"/>
                <a:gd name="T2" fmla="*/ 22 w 22"/>
                <a:gd name="T3" fmla="*/ 54 h 56"/>
                <a:gd name="T4" fmla="*/ 15 w 22"/>
                <a:gd name="T5" fmla="*/ 56 h 56"/>
                <a:gd name="T6" fmla="*/ 0 w 22"/>
                <a:gd name="T7" fmla="*/ 3 h 56"/>
                <a:gd name="T8" fmla="*/ 9 w 22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56">
                  <a:moveTo>
                    <a:pt x="9" y="0"/>
                  </a:moveTo>
                  <a:cubicBezTo>
                    <a:pt x="13" y="18"/>
                    <a:pt x="18" y="36"/>
                    <a:pt x="22" y="54"/>
                  </a:cubicBezTo>
                  <a:cubicBezTo>
                    <a:pt x="20" y="54"/>
                    <a:pt x="17" y="55"/>
                    <a:pt x="15" y="56"/>
                  </a:cubicBezTo>
                  <a:cubicBezTo>
                    <a:pt x="10" y="38"/>
                    <a:pt x="5" y="20"/>
                    <a:pt x="0" y="3"/>
                  </a:cubicBezTo>
                  <a:cubicBezTo>
                    <a:pt x="3" y="2"/>
                    <a:pt x="6" y="1"/>
                    <a:pt x="9" y="0"/>
                  </a:cubicBezTo>
                  <a:close/>
                </a:path>
              </a:pathLst>
            </a:custGeom>
            <a:solidFill>
              <a:srgbClr val="C38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3" name="Freeform 133"/>
            <p:cNvSpPr>
              <a:spLocks/>
            </p:cNvSpPr>
            <p:nvPr/>
          </p:nvSpPr>
          <p:spPr bwMode="auto">
            <a:xfrm>
              <a:off x="3726" y="4092"/>
              <a:ext cx="53" cy="113"/>
            </a:xfrm>
            <a:custGeom>
              <a:avLst/>
              <a:gdLst>
                <a:gd name="T0" fmla="*/ 7 w 17"/>
                <a:gd name="T1" fmla="*/ 0 h 36"/>
                <a:gd name="T2" fmla="*/ 17 w 17"/>
                <a:gd name="T3" fmla="*/ 34 h 36"/>
                <a:gd name="T4" fmla="*/ 11 w 17"/>
                <a:gd name="T5" fmla="*/ 36 h 36"/>
                <a:gd name="T6" fmla="*/ 0 w 17"/>
                <a:gd name="T7" fmla="*/ 2 h 36"/>
                <a:gd name="T8" fmla="*/ 7 w 17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6">
                  <a:moveTo>
                    <a:pt x="7" y="0"/>
                  </a:moveTo>
                  <a:cubicBezTo>
                    <a:pt x="11" y="11"/>
                    <a:pt x="14" y="23"/>
                    <a:pt x="17" y="34"/>
                  </a:cubicBezTo>
                  <a:cubicBezTo>
                    <a:pt x="15" y="35"/>
                    <a:pt x="13" y="35"/>
                    <a:pt x="11" y="36"/>
                  </a:cubicBezTo>
                  <a:cubicBezTo>
                    <a:pt x="7" y="25"/>
                    <a:pt x="4" y="13"/>
                    <a:pt x="0" y="2"/>
                  </a:cubicBezTo>
                  <a:cubicBezTo>
                    <a:pt x="3" y="1"/>
                    <a:pt x="5" y="0"/>
                    <a:pt x="7" y="0"/>
                  </a:cubicBezTo>
                  <a:close/>
                </a:path>
              </a:pathLst>
            </a:custGeom>
            <a:solidFill>
              <a:srgbClr val="C38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4" name="Freeform 134"/>
            <p:cNvSpPr>
              <a:spLocks/>
            </p:cNvSpPr>
            <p:nvPr/>
          </p:nvSpPr>
          <p:spPr bwMode="auto">
            <a:xfrm>
              <a:off x="4947" y="3674"/>
              <a:ext cx="75" cy="54"/>
            </a:xfrm>
            <a:custGeom>
              <a:avLst/>
              <a:gdLst>
                <a:gd name="T0" fmla="*/ 0 w 24"/>
                <a:gd name="T1" fmla="*/ 9 h 17"/>
                <a:gd name="T2" fmla="*/ 23 w 24"/>
                <a:gd name="T3" fmla="*/ 0 h 17"/>
                <a:gd name="T4" fmla="*/ 24 w 24"/>
                <a:gd name="T5" fmla="*/ 8 h 17"/>
                <a:gd name="T6" fmla="*/ 2 w 24"/>
                <a:gd name="T7" fmla="*/ 17 h 17"/>
                <a:gd name="T8" fmla="*/ 0 w 24"/>
                <a:gd name="T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7">
                  <a:moveTo>
                    <a:pt x="0" y="9"/>
                  </a:moveTo>
                  <a:cubicBezTo>
                    <a:pt x="7" y="6"/>
                    <a:pt x="15" y="3"/>
                    <a:pt x="23" y="0"/>
                  </a:cubicBezTo>
                  <a:cubicBezTo>
                    <a:pt x="23" y="3"/>
                    <a:pt x="24" y="8"/>
                    <a:pt x="24" y="8"/>
                  </a:cubicBezTo>
                  <a:cubicBezTo>
                    <a:pt x="17" y="12"/>
                    <a:pt x="10" y="14"/>
                    <a:pt x="2" y="17"/>
                  </a:cubicBezTo>
                  <a:cubicBezTo>
                    <a:pt x="2" y="14"/>
                    <a:pt x="1" y="12"/>
                    <a:pt x="0" y="9"/>
                  </a:cubicBezTo>
                  <a:close/>
                </a:path>
              </a:pathLst>
            </a:custGeom>
            <a:solidFill>
              <a:srgbClr val="565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5" name="Freeform 135"/>
            <p:cNvSpPr>
              <a:spLocks/>
            </p:cNvSpPr>
            <p:nvPr/>
          </p:nvSpPr>
          <p:spPr bwMode="auto">
            <a:xfrm>
              <a:off x="3675" y="3703"/>
              <a:ext cx="63" cy="34"/>
            </a:xfrm>
            <a:custGeom>
              <a:avLst/>
              <a:gdLst>
                <a:gd name="T0" fmla="*/ 18 w 20"/>
                <a:gd name="T1" fmla="*/ 11 h 11"/>
                <a:gd name="T2" fmla="*/ 0 w 20"/>
                <a:gd name="T3" fmla="*/ 5 h 11"/>
                <a:gd name="T4" fmla="*/ 1 w 20"/>
                <a:gd name="T5" fmla="*/ 0 h 11"/>
                <a:gd name="T6" fmla="*/ 20 w 20"/>
                <a:gd name="T7" fmla="*/ 4 h 11"/>
                <a:gd name="T8" fmla="*/ 18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18" y="11"/>
                  </a:moveTo>
                  <a:cubicBezTo>
                    <a:pt x="12" y="9"/>
                    <a:pt x="6" y="7"/>
                    <a:pt x="0" y="5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8" y="1"/>
                    <a:pt x="14" y="3"/>
                    <a:pt x="20" y="4"/>
                  </a:cubicBezTo>
                  <a:cubicBezTo>
                    <a:pt x="20" y="7"/>
                    <a:pt x="19" y="9"/>
                    <a:pt x="18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6" name="Freeform 136"/>
            <p:cNvSpPr>
              <a:spLocks/>
            </p:cNvSpPr>
            <p:nvPr/>
          </p:nvSpPr>
          <p:spPr bwMode="auto">
            <a:xfrm>
              <a:off x="5634" y="3722"/>
              <a:ext cx="82" cy="47"/>
            </a:xfrm>
            <a:custGeom>
              <a:avLst/>
              <a:gdLst>
                <a:gd name="T0" fmla="*/ 24 w 26"/>
                <a:gd name="T1" fmla="*/ 15 h 15"/>
                <a:gd name="T2" fmla="*/ 0 w 26"/>
                <a:gd name="T3" fmla="*/ 13 h 15"/>
                <a:gd name="T4" fmla="*/ 13 w 26"/>
                <a:gd name="T5" fmla="*/ 0 h 15"/>
                <a:gd name="T6" fmla="*/ 26 w 26"/>
                <a:gd name="T7" fmla="*/ 8 h 15"/>
                <a:gd name="T8" fmla="*/ 24 w 26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5">
                  <a:moveTo>
                    <a:pt x="24" y="15"/>
                  </a:moveTo>
                  <a:cubicBezTo>
                    <a:pt x="18" y="14"/>
                    <a:pt x="12" y="14"/>
                    <a:pt x="0" y="13"/>
                  </a:cubicBezTo>
                  <a:cubicBezTo>
                    <a:pt x="7" y="6"/>
                    <a:pt x="10" y="0"/>
                    <a:pt x="13" y="0"/>
                  </a:cubicBezTo>
                  <a:cubicBezTo>
                    <a:pt x="17" y="1"/>
                    <a:pt x="22" y="5"/>
                    <a:pt x="26" y="8"/>
                  </a:cubicBezTo>
                  <a:cubicBezTo>
                    <a:pt x="25" y="10"/>
                    <a:pt x="24" y="12"/>
                    <a:pt x="24" y="15"/>
                  </a:cubicBezTo>
                  <a:close/>
                </a:path>
              </a:pathLst>
            </a:custGeom>
            <a:solidFill>
              <a:srgbClr val="615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7" name="Freeform 137"/>
            <p:cNvSpPr>
              <a:spLocks/>
            </p:cNvSpPr>
            <p:nvPr/>
          </p:nvSpPr>
          <p:spPr bwMode="auto">
            <a:xfrm>
              <a:off x="-5307" y="3678"/>
              <a:ext cx="257" cy="66"/>
            </a:xfrm>
            <a:custGeom>
              <a:avLst/>
              <a:gdLst>
                <a:gd name="T0" fmla="*/ 82 w 82"/>
                <a:gd name="T1" fmla="*/ 21 h 21"/>
                <a:gd name="T2" fmla="*/ 0 w 82"/>
                <a:gd name="T3" fmla="*/ 21 h 21"/>
                <a:gd name="T4" fmla="*/ 82 w 82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21">
                  <a:moveTo>
                    <a:pt x="82" y="21"/>
                  </a:moveTo>
                  <a:cubicBezTo>
                    <a:pt x="55" y="21"/>
                    <a:pt x="28" y="21"/>
                    <a:pt x="0" y="21"/>
                  </a:cubicBezTo>
                  <a:cubicBezTo>
                    <a:pt x="28" y="19"/>
                    <a:pt x="55" y="0"/>
                    <a:pt x="82" y="21"/>
                  </a:cubicBezTo>
                  <a:close/>
                </a:path>
              </a:pathLst>
            </a:custGeom>
            <a:solidFill>
              <a:srgbClr val="9A9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8" name="Freeform 6"/>
            <p:cNvSpPr>
              <a:spLocks noEditPoints="1"/>
            </p:cNvSpPr>
            <p:nvPr/>
          </p:nvSpPr>
          <p:spPr bwMode="auto">
            <a:xfrm>
              <a:off x="996" y="4315"/>
              <a:ext cx="5579" cy="5186"/>
            </a:xfrm>
            <a:custGeom>
              <a:avLst/>
              <a:gdLst>
                <a:gd name="T0" fmla="*/ 253 w 524"/>
                <a:gd name="T1" fmla="*/ 22 h 487"/>
                <a:gd name="T2" fmla="*/ 341 w 524"/>
                <a:gd name="T3" fmla="*/ 8 h 487"/>
                <a:gd name="T4" fmla="*/ 368 w 524"/>
                <a:gd name="T5" fmla="*/ 135 h 487"/>
                <a:gd name="T6" fmla="*/ 380 w 524"/>
                <a:gd name="T7" fmla="*/ 180 h 487"/>
                <a:gd name="T8" fmla="*/ 396 w 524"/>
                <a:gd name="T9" fmla="*/ 66 h 487"/>
                <a:gd name="T10" fmla="*/ 422 w 524"/>
                <a:gd name="T11" fmla="*/ 197 h 487"/>
                <a:gd name="T12" fmla="*/ 447 w 524"/>
                <a:gd name="T13" fmla="*/ 195 h 487"/>
                <a:gd name="T14" fmla="*/ 464 w 524"/>
                <a:gd name="T15" fmla="*/ 120 h 487"/>
                <a:gd name="T16" fmla="*/ 491 w 524"/>
                <a:gd name="T17" fmla="*/ 271 h 487"/>
                <a:gd name="T18" fmla="*/ 495 w 524"/>
                <a:gd name="T19" fmla="*/ 299 h 487"/>
                <a:gd name="T20" fmla="*/ 523 w 524"/>
                <a:gd name="T21" fmla="*/ 487 h 487"/>
                <a:gd name="T22" fmla="*/ 355 w 524"/>
                <a:gd name="T23" fmla="*/ 428 h 487"/>
                <a:gd name="T24" fmla="*/ 359 w 524"/>
                <a:gd name="T25" fmla="*/ 487 h 487"/>
                <a:gd name="T26" fmla="*/ 200 w 524"/>
                <a:gd name="T27" fmla="*/ 422 h 487"/>
                <a:gd name="T28" fmla="*/ 175 w 524"/>
                <a:gd name="T29" fmla="*/ 322 h 487"/>
                <a:gd name="T30" fmla="*/ 16 w 524"/>
                <a:gd name="T31" fmla="*/ 487 h 487"/>
                <a:gd name="T32" fmla="*/ 0 w 524"/>
                <a:gd name="T33" fmla="*/ 21 h 487"/>
                <a:gd name="T34" fmla="*/ 217 w 524"/>
                <a:gd name="T35" fmla="*/ 0 h 487"/>
                <a:gd name="T36" fmla="*/ 237 w 524"/>
                <a:gd name="T37" fmla="*/ 88 h 487"/>
                <a:gd name="T38" fmla="*/ 252 w 524"/>
                <a:gd name="T39" fmla="*/ 103 h 487"/>
                <a:gd name="T40" fmla="*/ 251 w 524"/>
                <a:gd name="T41" fmla="*/ 103 h 487"/>
                <a:gd name="T42" fmla="*/ 99 w 524"/>
                <a:gd name="T43" fmla="*/ 292 h 487"/>
                <a:gd name="T44" fmla="*/ 136 w 524"/>
                <a:gd name="T45" fmla="*/ 456 h 487"/>
                <a:gd name="T46" fmla="*/ 167 w 524"/>
                <a:gd name="T47" fmla="*/ 452 h 487"/>
                <a:gd name="T48" fmla="*/ 163 w 524"/>
                <a:gd name="T49" fmla="*/ 349 h 487"/>
                <a:gd name="T50" fmla="*/ 152 w 524"/>
                <a:gd name="T51" fmla="*/ 467 h 487"/>
                <a:gd name="T52" fmla="*/ 104 w 524"/>
                <a:gd name="T53" fmla="*/ 278 h 487"/>
                <a:gd name="T54" fmla="*/ 89 w 524"/>
                <a:gd name="T55" fmla="*/ 254 h 487"/>
                <a:gd name="T56" fmla="*/ 84 w 524"/>
                <a:gd name="T57" fmla="*/ 357 h 487"/>
                <a:gd name="T58" fmla="*/ 59 w 524"/>
                <a:gd name="T59" fmla="*/ 220 h 487"/>
                <a:gd name="T60" fmla="*/ 45 w 524"/>
                <a:gd name="T61" fmla="*/ 200 h 487"/>
                <a:gd name="T62" fmla="*/ 50 w 524"/>
                <a:gd name="T63" fmla="*/ 229 h 487"/>
                <a:gd name="T64" fmla="*/ 88 w 524"/>
                <a:gd name="T65" fmla="*/ 387 h 487"/>
                <a:gd name="T66" fmla="*/ 95 w 524"/>
                <a:gd name="T67" fmla="*/ 292 h 487"/>
                <a:gd name="T68" fmla="*/ 48 w 524"/>
                <a:gd name="T69" fmla="*/ 411 h 487"/>
                <a:gd name="T70" fmla="*/ 48 w 524"/>
                <a:gd name="T71" fmla="*/ 298 h 487"/>
                <a:gd name="T72" fmla="*/ 170 w 524"/>
                <a:gd name="T73" fmla="*/ 56 h 487"/>
                <a:gd name="T74" fmla="*/ 172 w 524"/>
                <a:gd name="T75" fmla="*/ 96 h 487"/>
                <a:gd name="T76" fmla="*/ 169 w 524"/>
                <a:gd name="T77" fmla="*/ 110 h 487"/>
                <a:gd name="T78" fmla="*/ 173 w 524"/>
                <a:gd name="T79" fmla="*/ 110 h 487"/>
                <a:gd name="T80" fmla="*/ 177 w 524"/>
                <a:gd name="T81" fmla="*/ 257 h 487"/>
                <a:gd name="T82" fmla="*/ 179 w 524"/>
                <a:gd name="T83" fmla="*/ 294 h 487"/>
                <a:gd name="T84" fmla="*/ 154 w 524"/>
                <a:gd name="T85" fmla="*/ 220 h 487"/>
                <a:gd name="T86" fmla="*/ 153 w 524"/>
                <a:gd name="T87" fmla="*/ 258 h 487"/>
                <a:gd name="T88" fmla="*/ 154 w 524"/>
                <a:gd name="T89" fmla="*/ 220 h 487"/>
                <a:gd name="T90" fmla="*/ 158 w 524"/>
                <a:gd name="T91" fmla="*/ 127 h 487"/>
                <a:gd name="T92" fmla="*/ 156 w 524"/>
                <a:gd name="T93" fmla="*/ 119 h 487"/>
                <a:gd name="T94" fmla="*/ 158 w 524"/>
                <a:gd name="T95" fmla="*/ 147 h 487"/>
                <a:gd name="T96" fmla="*/ 156 w 524"/>
                <a:gd name="T97" fmla="*/ 156 h 487"/>
                <a:gd name="T98" fmla="*/ 158 w 524"/>
                <a:gd name="T99" fmla="*/ 147 h 487"/>
                <a:gd name="T100" fmla="*/ 178 w 524"/>
                <a:gd name="T101" fmla="*/ 226 h 487"/>
                <a:gd name="T102" fmla="*/ 177 w 524"/>
                <a:gd name="T103" fmla="*/ 229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24" h="487">
                  <a:moveTo>
                    <a:pt x="251" y="103"/>
                  </a:moveTo>
                  <a:cubicBezTo>
                    <a:pt x="252" y="76"/>
                    <a:pt x="253" y="49"/>
                    <a:pt x="253" y="22"/>
                  </a:cubicBezTo>
                  <a:cubicBezTo>
                    <a:pt x="253" y="9"/>
                    <a:pt x="256" y="3"/>
                    <a:pt x="269" y="4"/>
                  </a:cubicBezTo>
                  <a:cubicBezTo>
                    <a:pt x="293" y="5"/>
                    <a:pt x="317" y="5"/>
                    <a:pt x="341" y="8"/>
                  </a:cubicBezTo>
                  <a:cubicBezTo>
                    <a:pt x="348" y="9"/>
                    <a:pt x="357" y="20"/>
                    <a:pt x="358" y="28"/>
                  </a:cubicBezTo>
                  <a:cubicBezTo>
                    <a:pt x="363" y="63"/>
                    <a:pt x="365" y="99"/>
                    <a:pt x="368" y="135"/>
                  </a:cubicBezTo>
                  <a:cubicBezTo>
                    <a:pt x="369" y="150"/>
                    <a:pt x="371" y="165"/>
                    <a:pt x="372" y="179"/>
                  </a:cubicBezTo>
                  <a:cubicBezTo>
                    <a:pt x="375" y="180"/>
                    <a:pt x="377" y="180"/>
                    <a:pt x="380" y="180"/>
                  </a:cubicBezTo>
                  <a:cubicBezTo>
                    <a:pt x="384" y="142"/>
                    <a:pt x="387" y="104"/>
                    <a:pt x="391" y="66"/>
                  </a:cubicBezTo>
                  <a:cubicBezTo>
                    <a:pt x="393" y="66"/>
                    <a:pt x="395" y="66"/>
                    <a:pt x="396" y="66"/>
                  </a:cubicBezTo>
                  <a:cubicBezTo>
                    <a:pt x="400" y="88"/>
                    <a:pt x="403" y="111"/>
                    <a:pt x="407" y="133"/>
                  </a:cubicBezTo>
                  <a:cubicBezTo>
                    <a:pt x="411" y="154"/>
                    <a:pt x="416" y="176"/>
                    <a:pt x="422" y="197"/>
                  </a:cubicBezTo>
                  <a:cubicBezTo>
                    <a:pt x="423" y="203"/>
                    <a:pt x="431" y="208"/>
                    <a:pt x="436" y="214"/>
                  </a:cubicBezTo>
                  <a:cubicBezTo>
                    <a:pt x="440" y="208"/>
                    <a:pt x="446" y="202"/>
                    <a:pt x="447" y="195"/>
                  </a:cubicBezTo>
                  <a:cubicBezTo>
                    <a:pt x="452" y="171"/>
                    <a:pt x="455" y="146"/>
                    <a:pt x="458" y="121"/>
                  </a:cubicBezTo>
                  <a:cubicBezTo>
                    <a:pt x="460" y="121"/>
                    <a:pt x="462" y="120"/>
                    <a:pt x="464" y="120"/>
                  </a:cubicBezTo>
                  <a:cubicBezTo>
                    <a:pt x="473" y="170"/>
                    <a:pt x="482" y="221"/>
                    <a:pt x="492" y="271"/>
                  </a:cubicBezTo>
                  <a:cubicBezTo>
                    <a:pt x="491" y="271"/>
                    <a:pt x="491" y="271"/>
                    <a:pt x="491" y="271"/>
                  </a:cubicBezTo>
                  <a:cubicBezTo>
                    <a:pt x="493" y="281"/>
                    <a:pt x="494" y="290"/>
                    <a:pt x="496" y="299"/>
                  </a:cubicBezTo>
                  <a:cubicBezTo>
                    <a:pt x="495" y="299"/>
                    <a:pt x="495" y="299"/>
                    <a:pt x="495" y="299"/>
                  </a:cubicBezTo>
                  <a:cubicBezTo>
                    <a:pt x="496" y="308"/>
                    <a:pt x="497" y="318"/>
                    <a:pt x="498" y="327"/>
                  </a:cubicBezTo>
                  <a:cubicBezTo>
                    <a:pt x="509" y="380"/>
                    <a:pt x="524" y="432"/>
                    <a:pt x="523" y="487"/>
                  </a:cubicBezTo>
                  <a:cubicBezTo>
                    <a:pt x="471" y="487"/>
                    <a:pt x="419" y="487"/>
                    <a:pt x="367" y="487"/>
                  </a:cubicBezTo>
                  <a:cubicBezTo>
                    <a:pt x="363" y="468"/>
                    <a:pt x="359" y="448"/>
                    <a:pt x="355" y="428"/>
                  </a:cubicBezTo>
                  <a:cubicBezTo>
                    <a:pt x="353" y="428"/>
                    <a:pt x="351" y="429"/>
                    <a:pt x="349" y="429"/>
                  </a:cubicBezTo>
                  <a:cubicBezTo>
                    <a:pt x="353" y="449"/>
                    <a:pt x="356" y="468"/>
                    <a:pt x="359" y="487"/>
                  </a:cubicBezTo>
                  <a:cubicBezTo>
                    <a:pt x="311" y="487"/>
                    <a:pt x="263" y="487"/>
                    <a:pt x="215" y="487"/>
                  </a:cubicBezTo>
                  <a:cubicBezTo>
                    <a:pt x="210" y="465"/>
                    <a:pt x="204" y="444"/>
                    <a:pt x="200" y="422"/>
                  </a:cubicBezTo>
                  <a:cubicBezTo>
                    <a:pt x="193" y="388"/>
                    <a:pt x="187" y="355"/>
                    <a:pt x="181" y="321"/>
                  </a:cubicBezTo>
                  <a:cubicBezTo>
                    <a:pt x="179" y="321"/>
                    <a:pt x="177" y="322"/>
                    <a:pt x="175" y="322"/>
                  </a:cubicBezTo>
                  <a:cubicBezTo>
                    <a:pt x="186" y="377"/>
                    <a:pt x="197" y="432"/>
                    <a:pt x="207" y="487"/>
                  </a:cubicBezTo>
                  <a:cubicBezTo>
                    <a:pt x="143" y="487"/>
                    <a:pt x="79" y="487"/>
                    <a:pt x="16" y="487"/>
                  </a:cubicBezTo>
                  <a:cubicBezTo>
                    <a:pt x="14" y="439"/>
                    <a:pt x="12" y="390"/>
                    <a:pt x="11" y="342"/>
                  </a:cubicBezTo>
                  <a:cubicBezTo>
                    <a:pt x="7" y="235"/>
                    <a:pt x="3" y="128"/>
                    <a:pt x="0" y="21"/>
                  </a:cubicBezTo>
                  <a:cubicBezTo>
                    <a:pt x="0" y="15"/>
                    <a:pt x="9" y="4"/>
                    <a:pt x="14" y="4"/>
                  </a:cubicBezTo>
                  <a:cubicBezTo>
                    <a:pt x="82" y="2"/>
                    <a:pt x="149" y="1"/>
                    <a:pt x="217" y="0"/>
                  </a:cubicBezTo>
                  <a:cubicBezTo>
                    <a:pt x="222" y="0"/>
                    <a:pt x="230" y="9"/>
                    <a:pt x="231" y="15"/>
                  </a:cubicBezTo>
                  <a:cubicBezTo>
                    <a:pt x="234" y="37"/>
                    <a:pt x="235" y="60"/>
                    <a:pt x="237" y="88"/>
                  </a:cubicBezTo>
                  <a:cubicBezTo>
                    <a:pt x="240" y="72"/>
                    <a:pt x="242" y="62"/>
                    <a:pt x="245" y="47"/>
                  </a:cubicBezTo>
                  <a:cubicBezTo>
                    <a:pt x="247" y="69"/>
                    <a:pt x="249" y="86"/>
                    <a:pt x="252" y="103"/>
                  </a:cubicBezTo>
                  <a:cubicBezTo>
                    <a:pt x="252" y="104"/>
                    <a:pt x="252" y="104"/>
                    <a:pt x="253" y="105"/>
                  </a:cubicBezTo>
                  <a:cubicBezTo>
                    <a:pt x="252" y="104"/>
                    <a:pt x="252" y="104"/>
                    <a:pt x="251" y="103"/>
                  </a:cubicBezTo>
                  <a:close/>
                  <a:moveTo>
                    <a:pt x="95" y="292"/>
                  </a:moveTo>
                  <a:cubicBezTo>
                    <a:pt x="96" y="292"/>
                    <a:pt x="98" y="292"/>
                    <a:pt x="99" y="292"/>
                  </a:cubicBezTo>
                  <a:cubicBezTo>
                    <a:pt x="106" y="327"/>
                    <a:pt x="112" y="362"/>
                    <a:pt x="119" y="396"/>
                  </a:cubicBezTo>
                  <a:cubicBezTo>
                    <a:pt x="124" y="416"/>
                    <a:pt x="128" y="437"/>
                    <a:pt x="136" y="456"/>
                  </a:cubicBezTo>
                  <a:cubicBezTo>
                    <a:pt x="139" y="465"/>
                    <a:pt x="148" y="471"/>
                    <a:pt x="155" y="479"/>
                  </a:cubicBezTo>
                  <a:cubicBezTo>
                    <a:pt x="159" y="470"/>
                    <a:pt x="163" y="461"/>
                    <a:pt x="167" y="452"/>
                  </a:cubicBezTo>
                  <a:cubicBezTo>
                    <a:pt x="168" y="449"/>
                    <a:pt x="167" y="444"/>
                    <a:pt x="167" y="440"/>
                  </a:cubicBezTo>
                  <a:cubicBezTo>
                    <a:pt x="166" y="410"/>
                    <a:pt x="165" y="379"/>
                    <a:pt x="163" y="349"/>
                  </a:cubicBezTo>
                  <a:cubicBezTo>
                    <a:pt x="161" y="329"/>
                    <a:pt x="159" y="309"/>
                    <a:pt x="157" y="284"/>
                  </a:cubicBezTo>
                  <a:cubicBezTo>
                    <a:pt x="150" y="348"/>
                    <a:pt x="166" y="408"/>
                    <a:pt x="152" y="467"/>
                  </a:cubicBezTo>
                  <a:cubicBezTo>
                    <a:pt x="144" y="457"/>
                    <a:pt x="139" y="447"/>
                    <a:pt x="136" y="437"/>
                  </a:cubicBezTo>
                  <a:cubicBezTo>
                    <a:pt x="125" y="384"/>
                    <a:pt x="115" y="331"/>
                    <a:pt x="104" y="278"/>
                  </a:cubicBezTo>
                  <a:cubicBezTo>
                    <a:pt x="102" y="270"/>
                    <a:pt x="98" y="262"/>
                    <a:pt x="96" y="253"/>
                  </a:cubicBezTo>
                  <a:cubicBezTo>
                    <a:pt x="94" y="254"/>
                    <a:pt x="91" y="254"/>
                    <a:pt x="89" y="254"/>
                  </a:cubicBezTo>
                  <a:cubicBezTo>
                    <a:pt x="89" y="288"/>
                    <a:pt x="89" y="322"/>
                    <a:pt x="89" y="356"/>
                  </a:cubicBezTo>
                  <a:cubicBezTo>
                    <a:pt x="87" y="356"/>
                    <a:pt x="86" y="357"/>
                    <a:pt x="84" y="357"/>
                  </a:cubicBezTo>
                  <a:cubicBezTo>
                    <a:pt x="82" y="349"/>
                    <a:pt x="81" y="341"/>
                    <a:pt x="79" y="334"/>
                  </a:cubicBezTo>
                  <a:cubicBezTo>
                    <a:pt x="73" y="296"/>
                    <a:pt x="67" y="257"/>
                    <a:pt x="59" y="220"/>
                  </a:cubicBezTo>
                  <a:cubicBezTo>
                    <a:pt x="58" y="212"/>
                    <a:pt x="53" y="205"/>
                    <a:pt x="50" y="198"/>
                  </a:cubicBezTo>
                  <a:cubicBezTo>
                    <a:pt x="49" y="199"/>
                    <a:pt x="47" y="200"/>
                    <a:pt x="45" y="200"/>
                  </a:cubicBezTo>
                  <a:cubicBezTo>
                    <a:pt x="45" y="217"/>
                    <a:pt x="45" y="234"/>
                    <a:pt x="45" y="255"/>
                  </a:cubicBezTo>
                  <a:cubicBezTo>
                    <a:pt x="47" y="243"/>
                    <a:pt x="48" y="236"/>
                    <a:pt x="50" y="229"/>
                  </a:cubicBezTo>
                  <a:cubicBezTo>
                    <a:pt x="62" y="275"/>
                    <a:pt x="70" y="320"/>
                    <a:pt x="79" y="365"/>
                  </a:cubicBezTo>
                  <a:cubicBezTo>
                    <a:pt x="80" y="372"/>
                    <a:pt x="85" y="379"/>
                    <a:pt x="88" y="387"/>
                  </a:cubicBezTo>
                  <a:cubicBezTo>
                    <a:pt x="90" y="386"/>
                    <a:pt x="92" y="386"/>
                    <a:pt x="95" y="385"/>
                  </a:cubicBezTo>
                  <a:cubicBezTo>
                    <a:pt x="95" y="354"/>
                    <a:pt x="95" y="323"/>
                    <a:pt x="95" y="292"/>
                  </a:cubicBezTo>
                  <a:close/>
                  <a:moveTo>
                    <a:pt x="48" y="298"/>
                  </a:moveTo>
                  <a:cubicBezTo>
                    <a:pt x="48" y="322"/>
                    <a:pt x="48" y="366"/>
                    <a:pt x="48" y="411"/>
                  </a:cubicBezTo>
                  <a:cubicBezTo>
                    <a:pt x="51" y="411"/>
                    <a:pt x="54" y="411"/>
                    <a:pt x="57" y="410"/>
                  </a:cubicBezTo>
                  <a:cubicBezTo>
                    <a:pt x="54" y="366"/>
                    <a:pt x="50" y="321"/>
                    <a:pt x="48" y="298"/>
                  </a:cubicBezTo>
                  <a:close/>
                  <a:moveTo>
                    <a:pt x="172" y="96"/>
                  </a:moveTo>
                  <a:cubicBezTo>
                    <a:pt x="171" y="80"/>
                    <a:pt x="170" y="68"/>
                    <a:pt x="170" y="56"/>
                  </a:cubicBezTo>
                  <a:cubicBezTo>
                    <a:pt x="167" y="57"/>
                    <a:pt x="165" y="57"/>
                    <a:pt x="162" y="57"/>
                  </a:cubicBezTo>
                  <a:cubicBezTo>
                    <a:pt x="162" y="69"/>
                    <a:pt x="151" y="83"/>
                    <a:pt x="172" y="96"/>
                  </a:cubicBezTo>
                  <a:close/>
                  <a:moveTo>
                    <a:pt x="173" y="110"/>
                  </a:moveTo>
                  <a:cubicBezTo>
                    <a:pt x="172" y="110"/>
                    <a:pt x="171" y="110"/>
                    <a:pt x="169" y="110"/>
                  </a:cubicBezTo>
                  <a:cubicBezTo>
                    <a:pt x="171" y="125"/>
                    <a:pt x="172" y="139"/>
                    <a:pt x="173" y="158"/>
                  </a:cubicBezTo>
                  <a:cubicBezTo>
                    <a:pt x="173" y="139"/>
                    <a:pt x="173" y="124"/>
                    <a:pt x="173" y="110"/>
                  </a:cubicBezTo>
                  <a:close/>
                  <a:moveTo>
                    <a:pt x="179" y="257"/>
                  </a:moveTo>
                  <a:cubicBezTo>
                    <a:pt x="178" y="257"/>
                    <a:pt x="177" y="257"/>
                    <a:pt x="177" y="257"/>
                  </a:cubicBezTo>
                  <a:cubicBezTo>
                    <a:pt x="177" y="269"/>
                    <a:pt x="177" y="282"/>
                    <a:pt x="177" y="294"/>
                  </a:cubicBezTo>
                  <a:cubicBezTo>
                    <a:pt x="177" y="294"/>
                    <a:pt x="178" y="294"/>
                    <a:pt x="179" y="294"/>
                  </a:cubicBezTo>
                  <a:cubicBezTo>
                    <a:pt x="179" y="282"/>
                    <a:pt x="179" y="270"/>
                    <a:pt x="179" y="257"/>
                  </a:cubicBezTo>
                  <a:close/>
                  <a:moveTo>
                    <a:pt x="154" y="220"/>
                  </a:moveTo>
                  <a:cubicBezTo>
                    <a:pt x="154" y="220"/>
                    <a:pt x="154" y="220"/>
                    <a:pt x="153" y="220"/>
                  </a:cubicBezTo>
                  <a:cubicBezTo>
                    <a:pt x="153" y="233"/>
                    <a:pt x="153" y="245"/>
                    <a:pt x="153" y="258"/>
                  </a:cubicBezTo>
                  <a:cubicBezTo>
                    <a:pt x="154" y="258"/>
                    <a:pt x="154" y="258"/>
                    <a:pt x="154" y="258"/>
                  </a:cubicBezTo>
                  <a:cubicBezTo>
                    <a:pt x="154" y="245"/>
                    <a:pt x="154" y="233"/>
                    <a:pt x="154" y="220"/>
                  </a:cubicBezTo>
                  <a:close/>
                  <a:moveTo>
                    <a:pt x="156" y="127"/>
                  </a:moveTo>
                  <a:cubicBezTo>
                    <a:pt x="157" y="127"/>
                    <a:pt x="158" y="127"/>
                    <a:pt x="158" y="127"/>
                  </a:cubicBezTo>
                  <a:cubicBezTo>
                    <a:pt x="158" y="125"/>
                    <a:pt x="158" y="122"/>
                    <a:pt x="158" y="119"/>
                  </a:cubicBezTo>
                  <a:cubicBezTo>
                    <a:pt x="158" y="119"/>
                    <a:pt x="157" y="119"/>
                    <a:pt x="156" y="119"/>
                  </a:cubicBezTo>
                  <a:cubicBezTo>
                    <a:pt x="156" y="121"/>
                    <a:pt x="156" y="124"/>
                    <a:pt x="156" y="127"/>
                  </a:cubicBezTo>
                  <a:close/>
                  <a:moveTo>
                    <a:pt x="158" y="147"/>
                  </a:moveTo>
                  <a:cubicBezTo>
                    <a:pt x="157" y="147"/>
                    <a:pt x="157" y="147"/>
                    <a:pt x="156" y="148"/>
                  </a:cubicBezTo>
                  <a:cubicBezTo>
                    <a:pt x="156" y="150"/>
                    <a:pt x="156" y="153"/>
                    <a:pt x="156" y="156"/>
                  </a:cubicBezTo>
                  <a:cubicBezTo>
                    <a:pt x="157" y="156"/>
                    <a:pt x="158" y="155"/>
                    <a:pt x="158" y="155"/>
                  </a:cubicBezTo>
                  <a:cubicBezTo>
                    <a:pt x="158" y="153"/>
                    <a:pt x="158" y="150"/>
                    <a:pt x="158" y="147"/>
                  </a:cubicBezTo>
                  <a:close/>
                  <a:moveTo>
                    <a:pt x="178" y="228"/>
                  </a:moveTo>
                  <a:cubicBezTo>
                    <a:pt x="178" y="227"/>
                    <a:pt x="178" y="227"/>
                    <a:pt x="178" y="226"/>
                  </a:cubicBezTo>
                  <a:cubicBezTo>
                    <a:pt x="178" y="227"/>
                    <a:pt x="177" y="227"/>
                    <a:pt x="177" y="228"/>
                  </a:cubicBezTo>
                  <a:cubicBezTo>
                    <a:pt x="176" y="228"/>
                    <a:pt x="177" y="229"/>
                    <a:pt x="177" y="229"/>
                  </a:cubicBezTo>
                  <a:cubicBezTo>
                    <a:pt x="178" y="229"/>
                    <a:pt x="178" y="228"/>
                    <a:pt x="178" y="228"/>
                  </a:cubicBezTo>
                  <a:close/>
                </a:path>
              </a:pathLst>
            </a:custGeom>
            <a:solidFill>
              <a:srgbClr val="E8E9E9">
                <a:alpha val="1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9" name="Freeform 7"/>
            <p:cNvSpPr>
              <a:spLocks noEditPoints="1"/>
            </p:cNvSpPr>
            <p:nvPr/>
          </p:nvSpPr>
          <p:spPr bwMode="auto">
            <a:xfrm>
              <a:off x="-7684" y="4413"/>
              <a:ext cx="3952" cy="5032"/>
            </a:xfrm>
            <a:custGeom>
              <a:avLst/>
              <a:gdLst>
                <a:gd name="T0" fmla="*/ 42 w 298"/>
                <a:gd name="T1" fmla="*/ 460 h 460"/>
                <a:gd name="T2" fmla="*/ 28 w 298"/>
                <a:gd name="T3" fmla="*/ 265 h 460"/>
                <a:gd name="T4" fmla="*/ 10 w 298"/>
                <a:gd name="T5" fmla="*/ 213 h 460"/>
                <a:gd name="T6" fmla="*/ 0 w 298"/>
                <a:gd name="T7" fmla="*/ 183 h 460"/>
                <a:gd name="T8" fmla="*/ 28 w 298"/>
                <a:gd name="T9" fmla="*/ 180 h 460"/>
                <a:gd name="T10" fmla="*/ 50 w 298"/>
                <a:gd name="T11" fmla="*/ 310 h 460"/>
                <a:gd name="T12" fmla="*/ 56 w 298"/>
                <a:gd name="T13" fmla="*/ 310 h 460"/>
                <a:gd name="T14" fmla="*/ 44 w 298"/>
                <a:gd name="T15" fmla="*/ 205 h 460"/>
                <a:gd name="T16" fmla="*/ 40 w 298"/>
                <a:gd name="T17" fmla="*/ 186 h 460"/>
                <a:gd name="T18" fmla="*/ 42 w 298"/>
                <a:gd name="T19" fmla="*/ 35 h 460"/>
                <a:gd name="T20" fmla="*/ 61 w 298"/>
                <a:gd name="T21" fmla="*/ 12 h 460"/>
                <a:gd name="T22" fmla="*/ 205 w 298"/>
                <a:gd name="T23" fmla="*/ 4 h 460"/>
                <a:gd name="T24" fmla="*/ 225 w 298"/>
                <a:gd name="T25" fmla="*/ 21 h 460"/>
                <a:gd name="T26" fmla="*/ 234 w 298"/>
                <a:gd name="T27" fmla="*/ 71 h 460"/>
                <a:gd name="T28" fmla="*/ 234 w 298"/>
                <a:gd name="T29" fmla="*/ 8 h 460"/>
                <a:gd name="T30" fmla="*/ 241 w 298"/>
                <a:gd name="T31" fmla="*/ 7 h 460"/>
                <a:gd name="T32" fmla="*/ 246 w 298"/>
                <a:gd name="T33" fmla="*/ 87 h 460"/>
                <a:gd name="T34" fmla="*/ 249 w 298"/>
                <a:gd name="T35" fmla="*/ 87 h 460"/>
                <a:gd name="T36" fmla="*/ 254 w 298"/>
                <a:gd name="T37" fmla="*/ 23 h 460"/>
                <a:gd name="T38" fmla="*/ 278 w 298"/>
                <a:gd name="T39" fmla="*/ 1 h 460"/>
                <a:gd name="T40" fmla="*/ 298 w 298"/>
                <a:gd name="T41" fmla="*/ 23 h 460"/>
                <a:gd name="T42" fmla="*/ 297 w 298"/>
                <a:gd name="T43" fmla="*/ 364 h 460"/>
                <a:gd name="T44" fmla="*/ 298 w 298"/>
                <a:gd name="T45" fmla="*/ 460 h 460"/>
                <a:gd name="T46" fmla="*/ 166 w 298"/>
                <a:gd name="T47" fmla="*/ 460 h 460"/>
                <a:gd name="T48" fmla="*/ 150 w 298"/>
                <a:gd name="T49" fmla="*/ 364 h 460"/>
                <a:gd name="T50" fmla="*/ 146 w 298"/>
                <a:gd name="T51" fmla="*/ 364 h 460"/>
                <a:gd name="T52" fmla="*/ 158 w 298"/>
                <a:gd name="T53" fmla="*/ 460 h 460"/>
                <a:gd name="T54" fmla="*/ 42 w 298"/>
                <a:gd name="T55" fmla="*/ 460 h 460"/>
                <a:gd name="T56" fmla="*/ 149 w 298"/>
                <a:gd name="T57" fmla="*/ 181 h 460"/>
                <a:gd name="T58" fmla="*/ 147 w 298"/>
                <a:gd name="T59" fmla="*/ 181 h 460"/>
                <a:gd name="T60" fmla="*/ 147 w 298"/>
                <a:gd name="T61" fmla="*/ 231 h 460"/>
                <a:gd name="T62" fmla="*/ 149 w 298"/>
                <a:gd name="T63" fmla="*/ 231 h 460"/>
                <a:gd name="T64" fmla="*/ 149 w 298"/>
                <a:gd name="T65" fmla="*/ 181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8" h="460">
                  <a:moveTo>
                    <a:pt x="42" y="460"/>
                  </a:moveTo>
                  <a:cubicBezTo>
                    <a:pt x="38" y="395"/>
                    <a:pt x="34" y="330"/>
                    <a:pt x="28" y="265"/>
                  </a:cubicBezTo>
                  <a:cubicBezTo>
                    <a:pt x="27" y="247"/>
                    <a:pt x="16" y="231"/>
                    <a:pt x="10" y="213"/>
                  </a:cubicBezTo>
                  <a:cubicBezTo>
                    <a:pt x="6" y="203"/>
                    <a:pt x="3" y="192"/>
                    <a:pt x="0" y="183"/>
                  </a:cubicBezTo>
                  <a:cubicBezTo>
                    <a:pt x="11" y="181"/>
                    <a:pt x="19" y="180"/>
                    <a:pt x="28" y="180"/>
                  </a:cubicBezTo>
                  <a:cubicBezTo>
                    <a:pt x="35" y="222"/>
                    <a:pt x="43" y="266"/>
                    <a:pt x="50" y="310"/>
                  </a:cubicBezTo>
                  <a:cubicBezTo>
                    <a:pt x="52" y="310"/>
                    <a:pt x="54" y="310"/>
                    <a:pt x="56" y="310"/>
                  </a:cubicBezTo>
                  <a:cubicBezTo>
                    <a:pt x="52" y="275"/>
                    <a:pt x="48" y="240"/>
                    <a:pt x="44" y="205"/>
                  </a:cubicBezTo>
                  <a:cubicBezTo>
                    <a:pt x="43" y="199"/>
                    <a:pt x="40" y="193"/>
                    <a:pt x="40" y="186"/>
                  </a:cubicBezTo>
                  <a:cubicBezTo>
                    <a:pt x="40" y="136"/>
                    <a:pt x="42" y="85"/>
                    <a:pt x="42" y="35"/>
                  </a:cubicBezTo>
                  <a:cubicBezTo>
                    <a:pt x="42" y="21"/>
                    <a:pt x="44" y="12"/>
                    <a:pt x="61" y="12"/>
                  </a:cubicBezTo>
                  <a:cubicBezTo>
                    <a:pt x="109" y="10"/>
                    <a:pt x="157" y="7"/>
                    <a:pt x="205" y="4"/>
                  </a:cubicBezTo>
                  <a:cubicBezTo>
                    <a:pt x="220" y="2"/>
                    <a:pt x="225" y="6"/>
                    <a:pt x="225" y="21"/>
                  </a:cubicBezTo>
                  <a:cubicBezTo>
                    <a:pt x="225" y="38"/>
                    <a:pt x="228" y="54"/>
                    <a:pt x="234" y="71"/>
                  </a:cubicBezTo>
                  <a:cubicBezTo>
                    <a:pt x="234" y="50"/>
                    <a:pt x="234" y="29"/>
                    <a:pt x="234" y="8"/>
                  </a:cubicBezTo>
                  <a:cubicBezTo>
                    <a:pt x="236" y="8"/>
                    <a:pt x="239" y="7"/>
                    <a:pt x="241" y="7"/>
                  </a:cubicBezTo>
                  <a:cubicBezTo>
                    <a:pt x="243" y="34"/>
                    <a:pt x="244" y="61"/>
                    <a:pt x="246" y="87"/>
                  </a:cubicBezTo>
                  <a:cubicBezTo>
                    <a:pt x="247" y="87"/>
                    <a:pt x="248" y="87"/>
                    <a:pt x="249" y="87"/>
                  </a:cubicBezTo>
                  <a:cubicBezTo>
                    <a:pt x="251" y="66"/>
                    <a:pt x="254" y="44"/>
                    <a:pt x="254" y="23"/>
                  </a:cubicBezTo>
                  <a:cubicBezTo>
                    <a:pt x="253" y="4"/>
                    <a:pt x="262" y="1"/>
                    <a:pt x="278" y="1"/>
                  </a:cubicBezTo>
                  <a:cubicBezTo>
                    <a:pt x="294" y="0"/>
                    <a:pt x="298" y="8"/>
                    <a:pt x="298" y="23"/>
                  </a:cubicBezTo>
                  <a:cubicBezTo>
                    <a:pt x="297" y="136"/>
                    <a:pt x="297" y="250"/>
                    <a:pt x="297" y="364"/>
                  </a:cubicBezTo>
                  <a:cubicBezTo>
                    <a:pt x="296" y="396"/>
                    <a:pt x="297" y="428"/>
                    <a:pt x="298" y="460"/>
                  </a:cubicBezTo>
                  <a:cubicBezTo>
                    <a:pt x="254" y="460"/>
                    <a:pt x="210" y="460"/>
                    <a:pt x="166" y="460"/>
                  </a:cubicBezTo>
                  <a:cubicBezTo>
                    <a:pt x="160" y="428"/>
                    <a:pt x="155" y="396"/>
                    <a:pt x="150" y="364"/>
                  </a:cubicBezTo>
                  <a:cubicBezTo>
                    <a:pt x="148" y="364"/>
                    <a:pt x="147" y="364"/>
                    <a:pt x="146" y="364"/>
                  </a:cubicBezTo>
                  <a:cubicBezTo>
                    <a:pt x="150" y="396"/>
                    <a:pt x="154" y="428"/>
                    <a:pt x="158" y="460"/>
                  </a:cubicBezTo>
                  <a:cubicBezTo>
                    <a:pt x="119" y="460"/>
                    <a:pt x="81" y="460"/>
                    <a:pt x="42" y="460"/>
                  </a:cubicBezTo>
                  <a:close/>
                  <a:moveTo>
                    <a:pt x="149" y="181"/>
                  </a:moveTo>
                  <a:cubicBezTo>
                    <a:pt x="148" y="181"/>
                    <a:pt x="148" y="181"/>
                    <a:pt x="147" y="181"/>
                  </a:cubicBezTo>
                  <a:cubicBezTo>
                    <a:pt x="147" y="198"/>
                    <a:pt x="147" y="214"/>
                    <a:pt x="147" y="231"/>
                  </a:cubicBezTo>
                  <a:cubicBezTo>
                    <a:pt x="148" y="231"/>
                    <a:pt x="148" y="231"/>
                    <a:pt x="149" y="231"/>
                  </a:cubicBezTo>
                  <a:cubicBezTo>
                    <a:pt x="149" y="214"/>
                    <a:pt x="149" y="198"/>
                    <a:pt x="149" y="181"/>
                  </a:cubicBezTo>
                  <a:close/>
                </a:path>
              </a:pathLst>
            </a:custGeom>
            <a:solidFill>
              <a:srgbClr val="9A988F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0" name="Freeform 9"/>
            <p:cNvSpPr>
              <a:spLocks noEditPoints="1"/>
            </p:cNvSpPr>
            <p:nvPr/>
          </p:nvSpPr>
          <p:spPr bwMode="auto">
            <a:xfrm>
              <a:off x="-5549" y="4522"/>
              <a:ext cx="3429" cy="4956"/>
            </a:xfrm>
            <a:custGeom>
              <a:avLst/>
              <a:gdLst>
                <a:gd name="T0" fmla="*/ 0 w 264"/>
                <a:gd name="T1" fmla="*/ 469 h 469"/>
                <a:gd name="T2" fmla="*/ 7 w 264"/>
                <a:gd name="T3" fmla="*/ 319 h 469"/>
                <a:gd name="T4" fmla="*/ 9 w 264"/>
                <a:gd name="T5" fmla="*/ 319 h 469"/>
                <a:gd name="T6" fmla="*/ 17 w 264"/>
                <a:gd name="T7" fmla="*/ 365 h 469"/>
                <a:gd name="T8" fmla="*/ 25 w 264"/>
                <a:gd name="T9" fmla="*/ 365 h 469"/>
                <a:gd name="T10" fmla="*/ 33 w 264"/>
                <a:gd name="T11" fmla="*/ 175 h 469"/>
                <a:gd name="T12" fmla="*/ 36 w 264"/>
                <a:gd name="T13" fmla="*/ 174 h 469"/>
                <a:gd name="T14" fmla="*/ 64 w 264"/>
                <a:gd name="T15" fmla="*/ 286 h 469"/>
                <a:gd name="T16" fmla="*/ 70 w 264"/>
                <a:gd name="T17" fmla="*/ 287 h 469"/>
                <a:gd name="T18" fmla="*/ 76 w 264"/>
                <a:gd name="T19" fmla="*/ 266 h 469"/>
                <a:gd name="T20" fmla="*/ 91 w 264"/>
                <a:gd name="T21" fmla="*/ 44 h 469"/>
                <a:gd name="T22" fmla="*/ 124 w 264"/>
                <a:gd name="T23" fmla="*/ 10 h 469"/>
                <a:gd name="T24" fmla="*/ 186 w 264"/>
                <a:gd name="T25" fmla="*/ 6 h 469"/>
                <a:gd name="T26" fmla="*/ 203 w 264"/>
                <a:gd name="T27" fmla="*/ 22 h 469"/>
                <a:gd name="T28" fmla="*/ 208 w 264"/>
                <a:gd name="T29" fmla="*/ 61 h 469"/>
                <a:gd name="T30" fmla="*/ 215 w 264"/>
                <a:gd name="T31" fmla="*/ 61 h 469"/>
                <a:gd name="T32" fmla="*/ 215 w 264"/>
                <a:gd name="T33" fmla="*/ 19 h 469"/>
                <a:gd name="T34" fmla="*/ 230 w 264"/>
                <a:gd name="T35" fmla="*/ 2 h 469"/>
                <a:gd name="T36" fmla="*/ 262 w 264"/>
                <a:gd name="T37" fmla="*/ 30 h 469"/>
                <a:gd name="T38" fmla="*/ 263 w 264"/>
                <a:gd name="T39" fmla="*/ 98 h 469"/>
                <a:gd name="T40" fmla="*/ 256 w 264"/>
                <a:gd name="T41" fmla="*/ 113 h 469"/>
                <a:gd name="T42" fmla="*/ 256 w 264"/>
                <a:gd name="T43" fmla="*/ 113 h 469"/>
                <a:gd name="T44" fmla="*/ 252 w 264"/>
                <a:gd name="T45" fmla="*/ 93 h 469"/>
                <a:gd name="T46" fmla="*/ 252 w 264"/>
                <a:gd name="T47" fmla="*/ 93 h 469"/>
                <a:gd name="T48" fmla="*/ 240 w 264"/>
                <a:gd name="T49" fmla="*/ 28 h 469"/>
                <a:gd name="T50" fmla="*/ 231 w 264"/>
                <a:gd name="T51" fmla="*/ 48 h 469"/>
                <a:gd name="T52" fmla="*/ 237 w 264"/>
                <a:gd name="T53" fmla="*/ 227 h 469"/>
                <a:gd name="T54" fmla="*/ 256 w 264"/>
                <a:gd name="T55" fmla="*/ 469 h 469"/>
                <a:gd name="T56" fmla="*/ 248 w 264"/>
                <a:gd name="T57" fmla="*/ 469 h 469"/>
                <a:gd name="T58" fmla="*/ 233 w 264"/>
                <a:gd name="T59" fmla="*/ 328 h 469"/>
                <a:gd name="T60" fmla="*/ 232 w 264"/>
                <a:gd name="T61" fmla="*/ 362 h 469"/>
                <a:gd name="T62" fmla="*/ 244 w 264"/>
                <a:gd name="T63" fmla="*/ 469 h 469"/>
                <a:gd name="T64" fmla="*/ 160 w 264"/>
                <a:gd name="T65" fmla="*/ 469 h 469"/>
                <a:gd name="T66" fmla="*/ 156 w 264"/>
                <a:gd name="T67" fmla="*/ 469 h 469"/>
                <a:gd name="T68" fmla="*/ 0 w 264"/>
                <a:gd name="T69" fmla="*/ 469 h 469"/>
                <a:gd name="T70" fmla="*/ 229 w 264"/>
                <a:gd name="T71" fmla="*/ 310 h 469"/>
                <a:gd name="T72" fmla="*/ 231 w 264"/>
                <a:gd name="T73" fmla="*/ 310 h 469"/>
                <a:gd name="T74" fmla="*/ 230 w 264"/>
                <a:gd name="T75" fmla="*/ 305 h 469"/>
                <a:gd name="T76" fmla="*/ 229 w 264"/>
                <a:gd name="T77" fmla="*/ 305 h 469"/>
                <a:gd name="T78" fmla="*/ 229 w 264"/>
                <a:gd name="T79" fmla="*/ 310 h 469"/>
                <a:gd name="T80" fmla="*/ 215 w 264"/>
                <a:gd name="T81" fmla="*/ 82 h 469"/>
                <a:gd name="T82" fmla="*/ 215 w 264"/>
                <a:gd name="T83" fmla="*/ 80 h 469"/>
                <a:gd name="T84" fmla="*/ 213 w 264"/>
                <a:gd name="T85" fmla="*/ 82 h 469"/>
                <a:gd name="T86" fmla="*/ 214 w 264"/>
                <a:gd name="T87" fmla="*/ 83 h 469"/>
                <a:gd name="T88" fmla="*/ 215 w 264"/>
                <a:gd name="T89" fmla="*/ 82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4" h="469">
                  <a:moveTo>
                    <a:pt x="0" y="469"/>
                  </a:moveTo>
                  <a:cubicBezTo>
                    <a:pt x="2" y="419"/>
                    <a:pt x="4" y="369"/>
                    <a:pt x="7" y="319"/>
                  </a:cubicBezTo>
                  <a:cubicBezTo>
                    <a:pt x="8" y="319"/>
                    <a:pt x="8" y="319"/>
                    <a:pt x="9" y="319"/>
                  </a:cubicBezTo>
                  <a:cubicBezTo>
                    <a:pt x="12" y="334"/>
                    <a:pt x="14" y="350"/>
                    <a:pt x="17" y="365"/>
                  </a:cubicBezTo>
                  <a:cubicBezTo>
                    <a:pt x="20" y="365"/>
                    <a:pt x="22" y="365"/>
                    <a:pt x="25" y="365"/>
                  </a:cubicBezTo>
                  <a:cubicBezTo>
                    <a:pt x="28" y="302"/>
                    <a:pt x="31" y="239"/>
                    <a:pt x="33" y="175"/>
                  </a:cubicBezTo>
                  <a:cubicBezTo>
                    <a:pt x="34" y="175"/>
                    <a:pt x="35" y="175"/>
                    <a:pt x="36" y="174"/>
                  </a:cubicBezTo>
                  <a:cubicBezTo>
                    <a:pt x="45" y="212"/>
                    <a:pt x="55" y="249"/>
                    <a:pt x="64" y="286"/>
                  </a:cubicBezTo>
                  <a:cubicBezTo>
                    <a:pt x="66" y="286"/>
                    <a:pt x="68" y="287"/>
                    <a:pt x="70" y="287"/>
                  </a:cubicBezTo>
                  <a:cubicBezTo>
                    <a:pt x="72" y="280"/>
                    <a:pt x="76" y="273"/>
                    <a:pt x="76" y="266"/>
                  </a:cubicBezTo>
                  <a:cubicBezTo>
                    <a:pt x="82" y="192"/>
                    <a:pt x="87" y="118"/>
                    <a:pt x="91" y="44"/>
                  </a:cubicBezTo>
                  <a:cubicBezTo>
                    <a:pt x="93" y="13"/>
                    <a:pt x="94" y="11"/>
                    <a:pt x="124" y="10"/>
                  </a:cubicBezTo>
                  <a:cubicBezTo>
                    <a:pt x="145" y="9"/>
                    <a:pt x="165" y="8"/>
                    <a:pt x="186" y="6"/>
                  </a:cubicBezTo>
                  <a:cubicBezTo>
                    <a:pt x="198" y="5"/>
                    <a:pt x="203" y="10"/>
                    <a:pt x="203" y="22"/>
                  </a:cubicBezTo>
                  <a:cubicBezTo>
                    <a:pt x="204" y="35"/>
                    <a:pt x="207" y="48"/>
                    <a:pt x="208" y="61"/>
                  </a:cubicBezTo>
                  <a:cubicBezTo>
                    <a:pt x="211" y="61"/>
                    <a:pt x="213" y="61"/>
                    <a:pt x="215" y="61"/>
                  </a:cubicBezTo>
                  <a:cubicBezTo>
                    <a:pt x="215" y="47"/>
                    <a:pt x="217" y="33"/>
                    <a:pt x="215" y="19"/>
                  </a:cubicBezTo>
                  <a:cubicBezTo>
                    <a:pt x="214" y="6"/>
                    <a:pt x="218" y="3"/>
                    <a:pt x="230" y="2"/>
                  </a:cubicBezTo>
                  <a:cubicBezTo>
                    <a:pt x="260" y="1"/>
                    <a:pt x="260" y="0"/>
                    <a:pt x="262" y="30"/>
                  </a:cubicBezTo>
                  <a:cubicBezTo>
                    <a:pt x="263" y="53"/>
                    <a:pt x="264" y="76"/>
                    <a:pt x="263" y="98"/>
                  </a:cubicBezTo>
                  <a:cubicBezTo>
                    <a:pt x="263" y="103"/>
                    <a:pt x="258" y="108"/>
                    <a:pt x="256" y="113"/>
                  </a:cubicBezTo>
                  <a:cubicBezTo>
                    <a:pt x="256" y="113"/>
                    <a:pt x="256" y="113"/>
                    <a:pt x="256" y="113"/>
                  </a:cubicBezTo>
                  <a:cubicBezTo>
                    <a:pt x="255" y="107"/>
                    <a:pt x="253" y="100"/>
                    <a:pt x="252" y="93"/>
                  </a:cubicBezTo>
                  <a:cubicBezTo>
                    <a:pt x="252" y="93"/>
                    <a:pt x="252" y="93"/>
                    <a:pt x="252" y="93"/>
                  </a:cubicBezTo>
                  <a:cubicBezTo>
                    <a:pt x="253" y="71"/>
                    <a:pt x="251" y="49"/>
                    <a:pt x="240" y="28"/>
                  </a:cubicBezTo>
                  <a:cubicBezTo>
                    <a:pt x="235" y="35"/>
                    <a:pt x="231" y="41"/>
                    <a:pt x="231" y="48"/>
                  </a:cubicBezTo>
                  <a:cubicBezTo>
                    <a:pt x="232" y="107"/>
                    <a:pt x="233" y="167"/>
                    <a:pt x="237" y="227"/>
                  </a:cubicBezTo>
                  <a:cubicBezTo>
                    <a:pt x="242" y="308"/>
                    <a:pt x="249" y="388"/>
                    <a:pt x="256" y="469"/>
                  </a:cubicBezTo>
                  <a:cubicBezTo>
                    <a:pt x="253" y="469"/>
                    <a:pt x="250" y="469"/>
                    <a:pt x="248" y="469"/>
                  </a:cubicBezTo>
                  <a:cubicBezTo>
                    <a:pt x="243" y="422"/>
                    <a:pt x="238" y="375"/>
                    <a:pt x="233" y="328"/>
                  </a:cubicBezTo>
                  <a:cubicBezTo>
                    <a:pt x="232" y="339"/>
                    <a:pt x="231" y="351"/>
                    <a:pt x="232" y="362"/>
                  </a:cubicBezTo>
                  <a:cubicBezTo>
                    <a:pt x="236" y="398"/>
                    <a:pt x="240" y="434"/>
                    <a:pt x="244" y="469"/>
                  </a:cubicBezTo>
                  <a:cubicBezTo>
                    <a:pt x="216" y="469"/>
                    <a:pt x="188" y="469"/>
                    <a:pt x="160" y="469"/>
                  </a:cubicBezTo>
                  <a:cubicBezTo>
                    <a:pt x="159" y="469"/>
                    <a:pt x="157" y="469"/>
                    <a:pt x="156" y="469"/>
                  </a:cubicBezTo>
                  <a:cubicBezTo>
                    <a:pt x="104" y="469"/>
                    <a:pt x="52" y="469"/>
                    <a:pt x="0" y="469"/>
                  </a:cubicBezTo>
                  <a:close/>
                  <a:moveTo>
                    <a:pt x="229" y="310"/>
                  </a:moveTo>
                  <a:cubicBezTo>
                    <a:pt x="230" y="310"/>
                    <a:pt x="230" y="310"/>
                    <a:pt x="231" y="310"/>
                  </a:cubicBezTo>
                  <a:cubicBezTo>
                    <a:pt x="231" y="308"/>
                    <a:pt x="230" y="306"/>
                    <a:pt x="230" y="305"/>
                  </a:cubicBezTo>
                  <a:cubicBezTo>
                    <a:pt x="230" y="305"/>
                    <a:pt x="229" y="305"/>
                    <a:pt x="229" y="305"/>
                  </a:cubicBezTo>
                  <a:cubicBezTo>
                    <a:pt x="229" y="307"/>
                    <a:pt x="229" y="308"/>
                    <a:pt x="229" y="310"/>
                  </a:cubicBezTo>
                  <a:close/>
                  <a:moveTo>
                    <a:pt x="215" y="82"/>
                  </a:moveTo>
                  <a:cubicBezTo>
                    <a:pt x="215" y="81"/>
                    <a:pt x="215" y="81"/>
                    <a:pt x="215" y="80"/>
                  </a:cubicBezTo>
                  <a:cubicBezTo>
                    <a:pt x="214" y="81"/>
                    <a:pt x="213" y="81"/>
                    <a:pt x="213" y="82"/>
                  </a:cubicBezTo>
                  <a:cubicBezTo>
                    <a:pt x="213" y="82"/>
                    <a:pt x="213" y="83"/>
                    <a:pt x="214" y="83"/>
                  </a:cubicBezTo>
                  <a:cubicBezTo>
                    <a:pt x="214" y="83"/>
                    <a:pt x="214" y="82"/>
                    <a:pt x="215" y="82"/>
                  </a:cubicBezTo>
                  <a:close/>
                </a:path>
              </a:pathLst>
            </a:custGeom>
            <a:solidFill>
              <a:srgbClr val="9A988F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1" name="Freeform 9"/>
            <p:cNvSpPr>
              <a:spLocks noEditPoints="1"/>
            </p:cNvSpPr>
            <p:nvPr/>
          </p:nvSpPr>
          <p:spPr bwMode="auto">
            <a:xfrm rot="10800000">
              <a:off x="3675" y="4343"/>
              <a:ext cx="3429" cy="5018"/>
            </a:xfrm>
            <a:custGeom>
              <a:avLst/>
              <a:gdLst>
                <a:gd name="T0" fmla="*/ 0 w 264"/>
                <a:gd name="T1" fmla="*/ 469 h 469"/>
                <a:gd name="T2" fmla="*/ 7 w 264"/>
                <a:gd name="T3" fmla="*/ 319 h 469"/>
                <a:gd name="T4" fmla="*/ 9 w 264"/>
                <a:gd name="T5" fmla="*/ 319 h 469"/>
                <a:gd name="T6" fmla="*/ 17 w 264"/>
                <a:gd name="T7" fmla="*/ 365 h 469"/>
                <a:gd name="T8" fmla="*/ 25 w 264"/>
                <a:gd name="T9" fmla="*/ 365 h 469"/>
                <a:gd name="T10" fmla="*/ 33 w 264"/>
                <a:gd name="T11" fmla="*/ 175 h 469"/>
                <a:gd name="T12" fmla="*/ 36 w 264"/>
                <a:gd name="T13" fmla="*/ 174 h 469"/>
                <a:gd name="T14" fmla="*/ 64 w 264"/>
                <a:gd name="T15" fmla="*/ 286 h 469"/>
                <a:gd name="T16" fmla="*/ 70 w 264"/>
                <a:gd name="T17" fmla="*/ 287 h 469"/>
                <a:gd name="T18" fmla="*/ 76 w 264"/>
                <a:gd name="T19" fmla="*/ 266 h 469"/>
                <a:gd name="T20" fmla="*/ 91 w 264"/>
                <a:gd name="T21" fmla="*/ 44 h 469"/>
                <a:gd name="T22" fmla="*/ 124 w 264"/>
                <a:gd name="T23" fmla="*/ 10 h 469"/>
                <a:gd name="T24" fmla="*/ 186 w 264"/>
                <a:gd name="T25" fmla="*/ 6 h 469"/>
                <a:gd name="T26" fmla="*/ 203 w 264"/>
                <a:gd name="T27" fmla="*/ 22 h 469"/>
                <a:gd name="T28" fmla="*/ 208 w 264"/>
                <a:gd name="T29" fmla="*/ 61 h 469"/>
                <a:gd name="T30" fmla="*/ 215 w 264"/>
                <a:gd name="T31" fmla="*/ 61 h 469"/>
                <a:gd name="T32" fmla="*/ 215 w 264"/>
                <a:gd name="T33" fmla="*/ 19 h 469"/>
                <a:gd name="T34" fmla="*/ 230 w 264"/>
                <a:gd name="T35" fmla="*/ 2 h 469"/>
                <a:gd name="T36" fmla="*/ 262 w 264"/>
                <a:gd name="T37" fmla="*/ 30 h 469"/>
                <a:gd name="T38" fmla="*/ 263 w 264"/>
                <a:gd name="T39" fmla="*/ 98 h 469"/>
                <a:gd name="T40" fmla="*/ 256 w 264"/>
                <a:gd name="T41" fmla="*/ 113 h 469"/>
                <a:gd name="T42" fmla="*/ 256 w 264"/>
                <a:gd name="T43" fmla="*/ 113 h 469"/>
                <a:gd name="T44" fmla="*/ 252 w 264"/>
                <a:gd name="T45" fmla="*/ 93 h 469"/>
                <a:gd name="T46" fmla="*/ 252 w 264"/>
                <a:gd name="T47" fmla="*/ 93 h 469"/>
                <a:gd name="T48" fmla="*/ 240 w 264"/>
                <a:gd name="T49" fmla="*/ 28 h 469"/>
                <a:gd name="T50" fmla="*/ 231 w 264"/>
                <a:gd name="T51" fmla="*/ 48 h 469"/>
                <a:gd name="T52" fmla="*/ 237 w 264"/>
                <a:gd name="T53" fmla="*/ 227 h 469"/>
                <a:gd name="T54" fmla="*/ 256 w 264"/>
                <a:gd name="T55" fmla="*/ 469 h 469"/>
                <a:gd name="T56" fmla="*/ 248 w 264"/>
                <a:gd name="T57" fmla="*/ 469 h 469"/>
                <a:gd name="T58" fmla="*/ 233 w 264"/>
                <a:gd name="T59" fmla="*/ 328 h 469"/>
                <a:gd name="T60" fmla="*/ 232 w 264"/>
                <a:gd name="T61" fmla="*/ 362 h 469"/>
                <a:gd name="T62" fmla="*/ 244 w 264"/>
                <a:gd name="T63" fmla="*/ 469 h 469"/>
                <a:gd name="T64" fmla="*/ 160 w 264"/>
                <a:gd name="T65" fmla="*/ 469 h 469"/>
                <a:gd name="T66" fmla="*/ 156 w 264"/>
                <a:gd name="T67" fmla="*/ 469 h 469"/>
                <a:gd name="T68" fmla="*/ 0 w 264"/>
                <a:gd name="T69" fmla="*/ 469 h 469"/>
                <a:gd name="T70" fmla="*/ 229 w 264"/>
                <a:gd name="T71" fmla="*/ 310 h 469"/>
                <a:gd name="T72" fmla="*/ 231 w 264"/>
                <a:gd name="T73" fmla="*/ 310 h 469"/>
                <a:gd name="T74" fmla="*/ 230 w 264"/>
                <a:gd name="T75" fmla="*/ 305 h 469"/>
                <a:gd name="T76" fmla="*/ 229 w 264"/>
                <a:gd name="T77" fmla="*/ 305 h 469"/>
                <a:gd name="T78" fmla="*/ 229 w 264"/>
                <a:gd name="T79" fmla="*/ 310 h 469"/>
                <a:gd name="T80" fmla="*/ 215 w 264"/>
                <a:gd name="T81" fmla="*/ 82 h 469"/>
                <a:gd name="T82" fmla="*/ 215 w 264"/>
                <a:gd name="T83" fmla="*/ 80 h 469"/>
                <a:gd name="T84" fmla="*/ 213 w 264"/>
                <a:gd name="T85" fmla="*/ 82 h 469"/>
                <a:gd name="T86" fmla="*/ 214 w 264"/>
                <a:gd name="T87" fmla="*/ 83 h 469"/>
                <a:gd name="T88" fmla="*/ 215 w 264"/>
                <a:gd name="T89" fmla="*/ 82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4" h="469">
                  <a:moveTo>
                    <a:pt x="0" y="469"/>
                  </a:moveTo>
                  <a:cubicBezTo>
                    <a:pt x="2" y="419"/>
                    <a:pt x="4" y="369"/>
                    <a:pt x="7" y="319"/>
                  </a:cubicBezTo>
                  <a:cubicBezTo>
                    <a:pt x="8" y="319"/>
                    <a:pt x="8" y="319"/>
                    <a:pt x="9" y="319"/>
                  </a:cubicBezTo>
                  <a:cubicBezTo>
                    <a:pt x="12" y="334"/>
                    <a:pt x="14" y="350"/>
                    <a:pt x="17" y="365"/>
                  </a:cubicBezTo>
                  <a:cubicBezTo>
                    <a:pt x="20" y="365"/>
                    <a:pt x="22" y="365"/>
                    <a:pt x="25" y="365"/>
                  </a:cubicBezTo>
                  <a:cubicBezTo>
                    <a:pt x="28" y="302"/>
                    <a:pt x="31" y="239"/>
                    <a:pt x="33" y="175"/>
                  </a:cubicBezTo>
                  <a:cubicBezTo>
                    <a:pt x="34" y="175"/>
                    <a:pt x="35" y="175"/>
                    <a:pt x="36" y="174"/>
                  </a:cubicBezTo>
                  <a:cubicBezTo>
                    <a:pt x="45" y="212"/>
                    <a:pt x="55" y="249"/>
                    <a:pt x="64" y="286"/>
                  </a:cubicBezTo>
                  <a:cubicBezTo>
                    <a:pt x="66" y="286"/>
                    <a:pt x="68" y="287"/>
                    <a:pt x="70" y="287"/>
                  </a:cubicBezTo>
                  <a:cubicBezTo>
                    <a:pt x="72" y="280"/>
                    <a:pt x="76" y="273"/>
                    <a:pt x="76" y="266"/>
                  </a:cubicBezTo>
                  <a:cubicBezTo>
                    <a:pt x="82" y="192"/>
                    <a:pt x="87" y="118"/>
                    <a:pt x="91" y="44"/>
                  </a:cubicBezTo>
                  <a:cubicBezTo>
                    <a:pt x="93" y="13"/>
                    <a:pt x="94" y="11"/>
                    <a:pt x="124" y="10"/>
                  </a:cubicBezTo>
                  <a:cubicBezTo>
                    <a:pt x="145" y="9"/>
                    <a:pt x="165" y="8"/>
                    <a:pt x="186" y="6"/>
                  </a:cubicBezTo>
                  <a:cubicBezTo>
                    <a:pt x="198" y="5"/>
                    <a:pt x="203" y="10"/>
                    <a:pt x="203" y="22"/>
                  </a:cubicBezTo>
                  <a:cubicBezTo>
                    <a:pt x="204" y="35"/>
                    <a:pt x="207" y="48"/>
                    <a:pt x="208" y="61"/>
                  </a:cubicBezTo>
                  <a:cubicBezTo>
                    <a:pt x="211" y="61"/>
                    <a:pt x="213" y="61"/>
                    <a:pt x="215" y="61"/>
                  </a:cubicBezTo>
                  <a:cubicBezTo>
                    <a:pt x="215" y="47"/>
                    <a:pt x="217" y="33"/>
                    <a:pt x="215" y="19"/>
                  </a:cubicBezTo>
                  <a:cubicBezTo>
                    <a:pt x="214" y="6"/>
                    <a:pt x="218" y="3"/>
                    <a:pt x="230" y="2"/>
                  </a:cubicBezTo>
                  <a:cubicBezTo>
                    <a:pt x="260" y="1"/>
                    <a:pt x="260" y="0"/>
                    <a:pt x="262" y="30"/>
                  </a:cubicBezTo>
                  <a:cubicBezTo>
                    <a:pt x="263" y="53"/>
                    <a:pt x="264" y="76"/>
                    <a:pt x="263" y="98"/>
                  </a:cubicBezTo>
                  <a:cubicBezTo>
                    <a:pt x="263" y="103"/>
                    <a:pt x="258" y="108"/>
                    <a:pt x="256" y="113"/>
                  </a:cubicBezTo>
                  <a:cubicBezTo>
                    <a:pt x="256" y="113"/>
                    <a:pt x="256" y="113"/>
                    <a:pt x="256" y="113"/>
                  </a:cubicBezTo>
                  <a:cubicBezTo>
                    <a:pt x="255" y="107"/>
                    <a:pt x="253" y="100"/>
                    <a:pt x="252" y="93"/>
                  </a:cubicBezTo>
                  <a:cubicBezTo>
                    <a:pt x="252" y="93"/>
                    <a:pt x="252" y="93"/>
                    <a:pt x="252" y="93"/>
                  </a:cubicBezTo>
                  <a:cubicBezTo>
                    <a:pt x="253" y="71"/>
                    <a:pt x="251" y="49"/>
                    <a:pt x="240" y="28"/>
                  </a:cubicBezTo>
                  <a:cubicBezTo>
                    <a:pt x="235" y="35"/>
                    <a:pt x="231" y="41"/>
                    <a:pt x="231" y="48"/>
                  </a:cubicBezTo>
                  <a:cubicBezTo>
                    <a:pt x="232" y="107"/>
                    <a:pt x="233" y="167"/>
                    <a:pt x="237" y="227"/>
                  </a:cubicBezTo>
                  <a:cubicBezTo>
                    <a:pt x="242" y="308"/>
                    <a:pt x="249" y="388"/>
                    <a:pt x="256" y="469"/>
                  </a:cubicBezTo>
                  <a:cubicBezTo>
                    <a:pt x="253" y="469"/>
                    <a:pt x="250" y="469"/>
                    <a:pt x="248" y="469"/>
                  </a:cubicBezTo>
                  <a:cubicBezTo>
                    <a:pt x="243" y="422"/>
                    <a:pt x="238" y="375"/>
                    <a:pt x="233" y="328"/>
                  </a:cubicBezTo>
                  <a:cubicBezTo>
                    <a:pt x="232" y="339"/>
                    <a:pt x="231" y="351"/>
                    <a:pt x="232" y="362"/>
                  </a:cubicBezTo>
                  <a:cubicBezTo>
                    <a:pt x="236" y="398"/>
                    <a:pt x="240" y="434"/>
                    <a:pt x="244" y="469"/>
                  </a:cubicBezTo>
                  <a:cubicBezTo>
                    <a:pt x="216" y="469"/>
                    <a:pt x="188" y="469"/>
                    <a:pt x="160" y="469"/>
                  </a:cubicBezTo>
                  <a:cubicBezTo>
                    <a:pt x="159" y="469"/>
                    <a:pt x="157" y="469"/>
                    <a:pt x="156" y="469"/>
                  </a:cubicBezTo>
                  <a:cubicBezTo>
                    <a:pt x="104" y="469"/>
                    <a:pt x="52" y="469"/>
                    <a:pt x="0" y="469"/>
                  </a:cubicBezTo>
                  <a:close/>
                  <a:moveTo>
                    <a:pt x="229" y="310"/>
                  </a:moveTo>
                  <a:cubicBezTo>
                    <a:pt x="230" y="310"/>
                    <a:pt x="230" y="310"/>
                    <a:pt x="231" y="310"/>
                  </a:cubicBezTo>
                  <a:cubicBezTo>
                    <a:pt x="231" y="308"/>
                    <a:pt x="230" y="306"/>
                    <a:pt x="230" y="305"/>
                  </a:cubicBezTo>
                  <a:cubicBezTo>
                    <a:pt x="230" y="305"/>
                    <a:pt x="229" y="305"/>
                    <a:pt x="229" y="305"/>
                  </a:cubicBezTo>
                  <a:cubicBezTo>
                    <a:pt x="229" y="307"/>
                    <a:pt x="229" y="308"/>
                    <a:pt x="229" y="310"/>
                  </a:cubicBezTo>
                  <a:close/>
                  <a:moveTo>
                    <a:pt x="215" y="82"/>
                  </a:moveTo>
                  <a:cubicBezTo>
                    <a:pt x="215" y="81"/>
                    <a:pt x="215" y="81"/>
                    <a:pt x="215" y="80"/>
                  </a:cubicBezTo>
                  <a:cubicBezTo>
                    <a:pt x="214" y="81"/>
                    <a:pt x="213" y="81"/>
                    <a:pt x="213" y="82"/>
                  </a:cubicBezTo>
                  <a:cubicBezTo>
                    <a:pt x="213" y="82"/>
                    <a:pt x="213" y="83"/>
                    <a:pt x="214" y="83"/>
                  </a:cubicBezTo>
                  <a:cubicBezTo>
                    <a:pt x="214" y="83"/>
                    <a:pt x="214" y="82"/>
                    <a:pt x="215" y="82"/>
                  </a:cubicBezTo>
                  <a:close/>
                </a:path>
              </a:pathLst>
            </a:custGeom>
            <a:solidFill>
              <a:srgbClr val="9A988F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2" name="Freeform 14"/>
            <p:cNvSpPr>
              <a:spLocks noEditPoints="1"/>
            </p:cNvSpPr>
            <p:nvPr/>
          </p:nvSpPr>
          <p:spPr bwMode="auto">
            <a:xfrm>
              <a:off x="-6651" y="5705"/>
              <a:ext cx="598" cy="3898"/>
            </a:xfrm>
            <a:custGeom>
              <a:avLst/>
              <a:gdLst>
                <a:gd name="T0" fmla="*/ 20 w 76"/>
                <a:gd name="T1" fmla="*/ 113 h 469"/>
                <a:gd name="T2" fmla="*/ 24 w 76"/>
                <a:gd name="T3" fmla="*/ 142 h 469"/>
                <a:gd name="T4" fmla="*/ 32 w 76"/>
                <a:gd name="T5" fmla="*/ 142 h 469"/>
                <a:gd name="T6" fmla="*/ 35 w 76"/>
                <a:gd name="T7" fmla="*/ 110 h 469"/>
                <a:gd name="T8" fmla="*/ 32 w 76"/>
                <a:gd name="T9" fmla="*/ 21 h 469"/>
                <a:gd name="T10" fmla="*/ 47 w 76"/>
                <a:gd name="T11" fmla="*/ 3 h 469"/>
                <a:gd name="T12" fmla="*/ 58 w 76"/>
                <a:gd name="T13" fmla="*/ 21 h 469"/>
                <a:gd name="T14" fmla="*/ 68 w 76"/>
                <a:gd name="T15" fmla="*/ 304 h 469"/>
                <a:gd name="T16" fmla="*/ 76 w 76"/>
                <a:gd name="T17" fmla="*/ 469 h 469"/>
                <a:gd name="T18" fmla="*/ 32 w 76"/>
                <a:gd name="T19" fmla="*/ 469 h 469"/>
                <a:gd name="T20" fmla="*/ 28 w 76"/>
                <a:gd name="T21" fmla="*/ 450 h 469"/>
                <a:gd name="T22" fmla="*/ 18 w 76"/>
                <a:gd name="T23" fmla="*/ 330 h 469"/>
                <a:gd name="T24" fmla="*/ 0 w 76"/>
                <a:gd name="T25" fmla="*/ 85 h 469"/>
                <a:gd name="T26" fmla="*/ 0 w 76"/>
                <a:gd name="T27" fmla="*/ 59 h 469"/>
                <a:gd name="T28" fmla="*/ 5 w 76"/>
                <a:gd name="T29" fmla="*/ 58 h 469"/>
                <a:gd name="T30" fmla="*/ 16 w 76"/>
                <a:gd name="T31" fmla="*/ 93 h 469"/>
                <a:gd name="T32" fmla="*/ 16 w 76"/>
                <a:gd name="T33" fmla="*/ 93 h 469"/>
                <a:gd name="T34" fmla="*/ 20 w 76"/>
                <a:gd name="T35" fmla="*/ 113 h 469"/>
                <a:gd name="T36" fmla="*/ 52 w 76"/>
                <a:gd name="T37" fmla="*/ 195 h 469"/>
                <a:gd name="T38" fmla="*/ 41 w 76"/>
                <a:gd name="T39" fmla="*/ 196 h 469"/>
                <a:gd name="T40" fmla="*/ 52 w 76"/>
                <a:gd name="T41" fmla="*/ 315 h 469"/>
                <a:gd name="T42" fmla="*/ 52 w 76"/>
                <a:gd name="T43" fmla="*/ 195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6" h="469">
                  <a:moveTo>
                    <a:pt x="20" y="113"/>
                  </a:moveTo>
                  <a:cubicBezTo>
                    <a:pt x="21" y="123"/>
                    <a:pt x="22" y="132"/>
                    <a:pt x="24" y="142"/>
                  </a:cubicBezTo>
                  <a:cubicBezTo>
                    <a:pt x="26" y="142"/>
                    <a:pt x="29" y="142"/>
                    <a:pt x="32" y="142"/>
                  </a:cubicBezTo>
                  <a:cubicBezTo>
                    <a:pt x="33" y="131"/>
                    <a:pt x="35" y="121"/>
                    <a:pt x="35" y="110"/>
                  </a:cubicBezTo>
                  <a:cubicBezTo>
                    <a:pt x="35" y="80"/>
                    <a:pt x="33" y="50"/>
                    <a:pt x="32" y="21"/>
                  </a:cubicBezTo>
                  <a:cubicBezTo>
                    <a:pt x="32" y="10"/>
                    <a:pt x="35" y="0"/>
                    <a:pt x="47" y="3"/>
                  </a:cubicBezTo>
                  <a:cubicBezTo>
                    <a:pt x="52" y="4"/>
                    <a:pt x="58" y="15"/>
                    <a:pt x="58" y="21"/>
                  </a:cubicBezTo>
                  <a:cubicBezTo>
                    <a:pt x="62" y="115"/>
                    <a:pt x="64" y="210"/>
                    <a:pt x="68" y="304"/>
                  </a:cubicBezTo>
                  <a:cubicBezTo>
                    <a:pt x="70" y="359"/>
                    <a:pt x="73" y="414"/>
                    <a:pt x="76" y="469"/>
                  </a:cubicBezTo>
                  <a:cubicBezTo>
                    <a:pt x="61" y="469"/>
                    <a:pt x="46" y="469"/>
                    <a:pt x="32" y="469"/>
                  </a:cubicBezTo>
                  <a:cubicBezTo>
                    <a:pt x="31" y="463"/>
                    <a:pt x="29" y="456"/>
                    <a:pt x="28" y="450"/>
                  </a:cubicBezTo>
                  <a:cubicBezTo>
                    <a:pt x="25" y="410"/>
                    <a:pt x="21" y="370"/>
                    <a:pt x="18" y="330"/>
                  </a:cubicBezTo>
                  <a:cubicBezTo>
                    <a:pt x="12" y="249"/>
                    <a:pt x="6" y="167"/>
                    <a:pt x="0" y="85"/>
                  </a:cubicBezTo>
                  <a:cubicBezTo>
                    <a:pt x="0" y="77"/>
                    <a:pt x="0" y="68"/>
                    <a:pt x="0" y="59"/>
                  </a:cubicBezTo>
                  <a:cubicBezTo>
                    <a:pt x="2" y="59"/>
                    <a:pt x="3" y="59"/>
                    <a:pt x="5" y="58"/>
                  </a:cubicBezTo>
                  <a:cubicBezTo>
                    <a:pt x="9" y="70"/>
                    <a:pt x="12" y="82"/>
                    <a:pt x="16" y="93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7" y="100"/>
                    <a:pt x="19" y="107"/>
                    <a:pt x="20" y="113"/>
                  </a:cubicBezTo>
                  <a:close/>
                  <a:moveTo>
                    <a:pt x="52" y="195"/>
                  </a:moveTo>
                  <a:cubicBezTo>
                    <a:pt x="48" y="195"/>
                    <a:pt x="45" y="196"/>
                    <a:pt x="41" y="196"/>
                  </a:cubicBezTo>
                  <a:cubicBezTo>
                    <a:pt x="45" y="236"/>
                    <a:pt x="48" y="276"/>
                    <a:pt x="52" y="315"/>
                  </a:cubicBezTo>
                  <a:cubicBezTo>
                    <a:pt x="52" y="276"/>
                    <a:pt x="52" y="235"/>
                    <a:pt x="52" y="195"/>
                  </a:cubicBezTo>
                  <a:close/>
                </a:path>
              </a:pathLst>
            </a:custGeom>
            <a:solidFill>
              <a:srgbClr val="838079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3" name="Freeform 14"/>
            <p:cNvSpPr>
              <a:spLocks noEditPoints="1"/>
            </p:cNvSpPr>
            <p:nvPr/>
          </p:nvSpPr>
          <p:spPr bwMode="auto">
            <a:xfrm>
              <a:off x="2912" y="5705"/>
              <a:ext cx="598" cy="3898"/>
            </a:xfrm>
            <a:custGeom>
              <a:avLst/>
              <a:gdLst>
                <a:gd name="T0" fmla="*/ 20 w 76"/>
                <a:gd name="T1" fmla="*/ 113 h 469"/>
                <a:gd name="T2" fmla="*/ 24 w 76"/>
                <a:gd name="T3" fmla="*/ 142 h 469"/>
                <a:gd name="T4" fmla="*/ 32 w 76"/>
                <a:gd name="T5" fmla="*/ 142 h 469"/>
                <a:gd name="T6" fmla="*/ 35 w 76"/>
                <a:gd name="T7" fmla="*/ 110 h 469"/>
                <a:gd name="T8" fmla="*/ 32 w 76"/>
                <a:gd name="T9" fmla="*/ 21 h 469"/>
                <a:gd name="T10" fmla="*/ 47 w 76"/>
                <a:gd name="T11" fmla="*/ 3 h 469"/>
                <a:gd name="T12" fmla="*/ 58 w 76"/>
                <a:gd name="T13" fmla="*/ 21 h 469"/>
                <a:gd name="T14" fmla="*/ 68 w 76"/>
                <a:gd name="T15" fmla="*/ 304 h 469"/>
                <a:gd name="T16" fmla="*/ 76 w 76"/>
                <a:gd name="T17" fmla="*/ 469 h 469"/>
                <a:gd name="T18" fmla="*/ 32 w 76"/>
                <a:gd name="T19" fmla="*/ 469 h 469"/>
                <a:gd name="T20" fmla="*/ 28 w 76"/>
                <a:gd name="T21" fmla="*/ 450 h 469"/>
                <a:gd name="T22" fmla="*/ 18 w 76"/>
                <a:gd name="T23" fmla="*/ 330 h 469"/>
                <a:gd name="T24" fmla="*/ 0 w 76"/>
                <a:gd name="T25" fmla="*/ 85 h 469"/>
                <a:gd name="T26" fmla="*/ 0 w 76"/>
                <a:gd name="T27" fmla="*/ 59 h 469"/>
                <a:gd name="T28" fmla="*/ 5 w 76"/>
                <a:gd name="T29" fmla="*/ 58 h 469"/>
                <a:gd name="T30" fmla="*/ 16 w 76"/>
                <a:gd name="T31" fmla="*/ 93 h 469"/>
                <a:gd name="T32" fmla="*/ 16 w 76"/>
                <a:gd name="T33" fmla="*/ 93 h 469"/>
                <a:gd name="T34" fmla="*/ 20 w 76"/>
                <a:gd name="T35" fmla="*/ 113 h 469"/>
                <a:gd name="T36" fmla="*/ 52 w 76"/>
                <a:gd name="T37" fmla="*/ 195 h 469"/>
                <a:gd name="T38" fmla="*/ 41 w 76"/>
                <a:gd name="T39" fmla="*/ 196 h 469"/>
                <a:gd name="T40" fmla="*/ 52 w 76"/>
                <a:gd name="T41" fmla="*/ 315 h 469"/>
                <a:gd name="T42" fmla="*/ 52 w 76"/>
                <a:gd name="T43" fmla="*/ 195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6" h="469">
                  <a:moveTo>
                    <a:pt x="20" y="113"/>
                  </a:moveTo>
                  <a:cubicBezTo>
                    <a:pt x="21" y="123"/>
                    <a:pt x="22" y="132"/>
                    <a:pt x="24" y="142"/>
                  </a:cubicBezTo>
                  <a:cubicBezTo>
                    <a:pt x="26" y="142"/>
                    <a:pt x="29" y="142"/>
                    <a:pt x="32" y="142"/>
                  </a:cubicBezTo>
                  <a:cubicBezTo>
                    <a:pt x="33" y="131"/>
                    <a:pt x="35" y="121"/>
                    <a:pt x="35" y="110"/>
                  </a:cubicBezTo>
                  <a:cubicBezTo>
                    <a:pt x="35" y="80"/>
                    <a:pt x="33" y="50"/>
                    <a:pt x="32" y="21"/>
                  </a:cubicBezTo>
                  <a:cubicBezTo>
                    <a:pt x="32" y="10"/>
                    <a:pt x="35" y="0"/>
                    <a:pt x="47" y="3"/>
                  </a:cubicBezTo>
                  <a:cubicBezTo>
                    <a:pt x="52" y="4"/>
                    <a:pt x="58" y="15"/>
                    <a:pt x="58" y="21"/>
                  </a:cubicBezTo>
                  <a:cubicBezTo>
                    <a:pt x="62" y="115"/>
                    <a:pt x="64" y="210"/>
                    <a:pt x="68" y="304"/>
                  </a:cubicBezTo>
                  <a:cubicBezTo>
                    <a:pt x="70" y="359"/>
                    <a:pt x="73" y="414"/>
                    <a:pt x="76" y="469"/>
                  </a:cubicBezTo>
                  <a:cubicBezTo>
                    <a:pt x="61" y="469"/>
                    <a:pt x="46" y="469"/>
                    <a:pt x="32" y="469"/>
                  </a:cubicBezTo>
                  <a:cubicBezTo>
                    <a:pt x="31" y="463"/>
                    <a:pt x="29" y="456"/>
                    <a:pt x="28" y="450"/>
                  </a:cubicBezTo>
                  <a:cubicBezTo>
                    <a:pt x="25" y="410"/>
                    <a:pt x="21" y="370"/>
                    <a:pt x="18" y="330"/>
                  </a:cubicBezTo>
                  <a:cubicBezTo>
                    <a:pt x="12" y="249"/>
                    <a:pt x="6" y="167"/>
                    <a:pt x="0" y="85"/>
                  </a:cubicBezTo>
                  <a:cubicBezTo>
                    <a:pt x="0" y="77"/>
                    <a:pt x="0" y="68"/>
                    <a:pt x="0" y="59"/>
                  </a:cubicBezTo>
                  <a:cubicBezTo>
                    <a:pt x="2" y="59"/>
                    <a:pt x="3" y="59"/>
                    <a:pt x="5" y="58"/>
                  </a:cubicBezTo>
                  <a:cubicBezTo>
                    <a:pt x="9" y="70"/>
                    <a:pt x="12" y="82"/>
                    <a:pt x="16" y="93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7" y="100"/>
                    <a:pt x="19" y="107"/>
                    <a:pt x="20" y="113"/>
                  </a:cubicBezTo>
                  <a:close/>
                  <a:moveTo>
                    <a:pt x="52" y="195"/>
                  </a:moveTo>
                  <a:cubicBezTo>
                    <a:pt x="48" y="195"/>
                    <a:pt x="45" y="196"/>
                    <a:pt x="41" y="196"/>
                  </a:cubicBezTo>
                  <a:cubicBezTo>
                    <a:pt x="45" y="236"/>
                    <a:pt x="48" y="276"/>
                    <a:pt x="52" y="315"/>
                  </a:cubicBezTo>
                  <a:cubicBezTo>
                    <a:pt x="52" y="276"/>
                    <a:pt x="52" y="235"/>
                    <a:pt x="52" y="19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2" name="SIGN - Shrinkdown Image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527122" y="1049957"/>
            <a:ext cx="24825064" cy="16326503"/>
          </a:xfrm>
          <a:prstGeom prst="rect">
            <a:avLst/>
          </a:prstGeom>
        </p:spPr>
      </p:pic>
      <p:pic>
        <p:nvPicPr>
          <p:cNvPr id="644" name="ROBIN HOP - Leg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747" y="1677489"/>
            <a:ext cx="1185663" cy="1067095"/>
          </a:xfrm>
          <a:prstGeom prst="rect">
            <a:avLst/>
          </a:prstGeom>
        </p:spPr>
      </p:pic>
      <p:pic>
        <p:nvPicPr>
          <p:cNvPr id="645" name="ROBIN HOP - Body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985" y="563067"/>
            <a:ext cx="3174671" cy="1511143"/>
          </a:xfrm>
          <a:prstGeom prst="rect">
            <a:avLst/>
          </a:prstGeom>
        </p:spPr>
      </p:pic>
      <p:grpSp>
        <p:nvGrpSpPr>
          <p:cNvPr id="671" name="SNOW - Robin's Head1"/>
          <p:cNvGrpSpPr/>
          <p:nvPr/>
        </p:nvGrpSpPr>
        <p:grpSpPr>
          <a:xfrm>
            <a:off x="2166562" y="653562"/>
            <a:ext cx="453507" cy="286594"/>
            <a:chOff x="8422363" y="567870"/>
            <a:chExt cx="453507" cy="286594"/>
          </a:xfrm>
        </p:grpSpPr>
        <p:sp>
          <p:nvSpPr>
            <p:cNvPr id="672" name="Freeform 19"/>
            <p:cNvSpPr>
              <a:spLocks/>
            </p:cNvSpPr>
            <p:nvPr/>
          </p:nvSpPr>
          <p:spPr bwMode="auto">
            <a:xfrm rot="12129734">
              <a:off x="8422363" y="588691"/>
              <a:ext cx="418499" cy="264506"/>
            </a:xfrm>
            <a:custGeom>
              <a:avLst/>
              <a:gdLst>
                <a:gd name="T0" fmla="*/ 382 w 391"/>
                <a:gd name="T1" fmla="*/ 30 h 247"/>
                <a:gd name="T2" fmla="*/ 316 w 391"/>
                <a:gd name="T3" fmla="*/ 3 h 247"/>
                <a:gd name="T4" fmla="*/ 252 w 391"/>
                <a:gd name="T5" fmla="*/ 41 h 247"/>
                <a:gd name="T6" fmla="*/ 245 w 391"/>
                <a:gd name="T7" fmla="*/ 65 h 247"/>
                <a:gd name="T8" fmla="*/ 205 w 391"/>
                <a:gd name="T9" fmla="*/ 69 h 247"/>
                <a:gd name="T10" fmla="*/ 196 w 391"/>
                <a:gd name="T11" fmla="*/ 55 h 247"/>
                <a:gd name="T12" fmla="*/ 139 w 391"/>
                <a:gd name="T13" fmla="*/ 42 h 247"/>
                <a:gd name="T14" fmla="*/ 94 w 391"/>
                <a:gd name="T15" fmla="*/ 49 h 247"/>
                <a:gd name="T16" fmla="*/ 80 w 391"/>
                <a:gd name="T17" fmla="*/ 68 h 247"/>
                <a:gd name="T18" fmla="*/ 79 w 391"/>
                <a:gd name="T19" fmla="*/ 73 h 247"/>
                <a:gd name="T20" fmla="*/ 38 w 391"/>
                <a:gd name="T21" fmla="*/ 91 h 247"/>
                <a:gd name="T22" fmla="*/ 24 w 391"/>
                <a:gd name="T23" fmla="*/ 126 h 247"/>
                <a:gd name="T24" fmla="*/ 13 w 391"/>
                <a:gd name="T25" fmla="*/ 138 h 247"/>
                <a:gd name="T26" fmla="*/ 9 w 391"/>
                <a:gd name="T27" fmla="*/ 190 h 247"/>
                <a:gd name="T28" fmla="*/ 44 w 391"/>
                <a:gd name="T29" fmla="*/ 208 h 247"/>
                <a:gd name="T30" fmla="*/ 81 w 391"/>
                <a:gd name="T31" fmla="*/ 237 h 247"/>
                <a:gd name="T32" fmla="*/ 136 w 391"/>
                <a:gd name="T33" fmla="*/ 230 h 247"/>
                <a:gd name="T34" fmla="*/ 232 w 391"/>
                <a:gd name="T35" fmla="*/ 211 h 247"/>
                <a:gd name="T36" fmla="*/ 253 w 391"/>
                <a:gd name="T37" fmla="*/ 212 h 247"/>
                <a:gd name="T38" fmla="*/ 257 w 391"/>
                <a:gd name="T39" fmla="*/ 212 h 247"/>
                <a:gd name="T40" fmla="*/ 260 w 391"/>
                <a:gd name="T41" fmla="*/ 218 h 247"/>
                <a:gd name="T42" fmla="*/ 270 w 391"/>
                <a:gd name="T43" fmla="*/ 229 h 247"/>
                <a:gd name="T44" fmla="*/ 339 w 391"/>
                <a:gd name="T45" fmla="*/ 235 h 247"/>
                <a:gd name="T46" fmla="*/ 357 w 391"/>
                <a:gd name="T47" fmla="*/ 205 h 247"/>
                <a:gd name="T48" fmla="*/ 370 w 391"/>
                <a:gd name="T49" fmla="*/ 166 h 247"/>
                <a:gd name="T50" fmla="*/ 368 w 391"/>
                <a:gd name="T51" fmla="*/ 94 h 247"/>
                <a:gd name="T52" fmla="*/ 382 w 391"/>
                <a:gd name="T53" fmla="*/ 3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91" h="247">
                  <a:moveTo>
                    <a:pt x="382" y="30"/>
                  </a:moveTo>
                  <a:cubicBezTo>
                    <a:pt x="371" y="6"/>
                    <a:pt x="340" y="0"/>
                    <a:pt x="316" y="3"/>
                  </a:cubicBezTo>
                  <a:cubicBezTo>
                    <a:pt x="290" y="5"/>
                    <a:pt x="264" y="17"/>
                    <a:pt x="252" y="41"/>
                  </a:cubicBezTo>
                  <a:cubicBezTo>
                    <a:pt x="248" y="49"/>
                    <a:pt x="245" y="57"/>
                    <a:pt x="245" y="65"/>
                  </a:cubicBezTo>
                  <a:cubicBezTo>
                    <a:pt x="231" y="64"/>
                    <a:pt x="217" y="65"/>
                    <a:pt x="205" y="69"/>
                  </a:cubicBezTo>
                  <a:cubicBezTo>
                    <a:pt x="203" y="64"/>
                    <a:pt x="200" y="59"/>
                    <a:pt x="196" y="55"/>
                  </a:cubicBezTo>
                  <a:cubicBezTo>
                    <a:pt x="182" y="43"/>
                    <a:pt x="157" y="44"/>
                    <a:pt x="139" y="42"/>
                  </a:cubicBezTo>
                  <a:cubicBezTo>
                    <a:pt x="124" y="41"/>
                    <a:pt x="107" y="40"/>
                    <a:pt x="94" y="49"/>
                  </a:cubicBezTo>
                  <a:cubicBezTo>
                    <a:pt x="87" y="53"/>
                    <a:pt x="82" y="60"/>
                    <a:pt x="80" y="68"/>
                  </a:cubicBezTo>
                  <a:cubicBezTo>
                    <a:pt x="79" y="69"/>
                    <a:pt x="79" y="71"/>
                    <a:pt x="79" y="73"/>
                  </a:cubicBezTo>
                  <a:cubicBezTo>
                    <a:pt x="64" y="72"/>
                    <a:pt x="49" y="78"/>
                    <a:pt x="38" y="91"/>
                  </a:cubicBezTo>
                  <a:cubicBezTo>
                    <a:pt x="30" y="101"/>
                    <a:pt x="25" y="113"/>
                    <a:pt x="24" y="126"/>
                  </a:cubicBezTo>
                  <a:cubicBezTo>
                    <a:pt x="19" y="128"/>
                    <a:pt x="15" y="132"/>
                    <a:pt x="13" y="138"/>
                  </a:cubicBezTo>
                  <a:cubicBezTo>
                    <a:pt x="8" y="156"/>
                    <a:pt x="0" y="172"/>
                    <a:pt x="9" y="190"/>
                  </a:cubicBezTo>
                  <a:cubicBezTo>
                    <a:pt x="16" y="203"/>
                    <a:pt x="30" y="210"/>
                    <a:pt x="44" y="208"/>
                  </a:cubicBezTo>
                  <a:cubicBezTo>
                    <a:pt x="53" y="221"/>
                    <a:pt x="65" y="232"/>
                    <a:pt x="81" y="237"/>
                  </a:cubicBezTo>
                  <a:cubicBezTo>
                    <a:pt x="101" y="243"/>
                    <a:pt x="120" y="240"/>
                    <a:pt x="136" y="230"/>
                  </a:cubicBezTo>
                  <a:cubicBezTo>
                    <a:pt x="169" y="247"/>
                    <a:pt x="209" y="240"/>
                    <a:pt x="232" y="211"/>
                  </a:cubicBezTo>
                  <a:cubicBezTo>
                    <a:pt x="239" y="213"/>
                    <a:pt x="246" y="213"/>
                    <a:pt x="253" y="212"/>
                  </a:cubicBezTo>
                  <a:cubicBezTo>
                    <a:pt x="255" y="212"/>
                    <a:pt x="256" y="212"/>
                    <a:pt x="257" y="212"/>
                  </a:cubicBezTo>
                  <a:cubicBezTo>
                    <a:pt x="258" y="214"/>
                    <a:pt x="259" y="216"/>
                    <a:pt x="260" y="218"/>
                  </a:cubicBezTo>
                  <a:cubicBezTo>
                    <a:pt x="262" y="222"/>
                    <a:pt x="266" y="226"/>
                    <a:pt x="270" y="229"/>
                  </a:cubicBezTo>
                  <a:cubicBezTo>
                    <a:pt x="286" y="243"/>
                    <a:pt x="320" y="246"/>
                    <a:pt x="339" y="235"/>
                  </a:cubicBezTo>
                  <a:cubicBezTo>
                    <a:pt x="351" y="229"/>
                    <a:pt x="355" y="218"/>
                    <a:pt x="357" y="205"/>
                  </a:cubicBezTo>
                  <a:cubicBezTo>
                    <a:pt x="359" y="191"/>
                    <a:pt x="367" y="180"/>
                    <a:pt x="370" y="166"/>
                  </a:cubicBezTo>
                  <a:cubicBezTo>
                    <a:pt x="377" y="142"/>
                    <a:pt x="375" y="117"/>
                    <a:pt x="368" y="94"/>
                  </a:cubicBezTo>
                  <a:cubicBezTo>
                    <a:pt x="382" y="76"/>
                    <a:pt x="391" y="52"/>
                    <a:pt x="382" y="30"/>
                  </a:cubicBezTo>
                  <a:close/>
                </a:path>
              </a:pathLst>
            </a:custGeom>
            <a:solidFill>
              <a:srgbClr val="E2ECF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3" name="Freeform 5"/>
            <p:cNvSpPr>
              <a:spLocks/>
            </p:cNvSpPr>
            <p:nvPr/>
          </p:nvSpPr>
          <p:spPr bwMode="auto">
            <a:xfrm rot="10992761">
              <a:off x="8444671" y="567870"/>
              <a:ext cx="431199" cy="286594"/>
            </a:xfrm>
            <a:custGeom>
              <a:avLst/>
              <a:gdLst>
                <a:gd name="T0" fmla="*/ 248 w 279"/>
                <a:gd name="T1" fmla="*/ 89 h 185"/>
                <a:gd name="T2" fmla="*/ 249 w 279"/>
                <a:gd name="T3" fmla="*/ 88 h 185"/>
                <a:gd name="T4" fmla="*/ 226 w 279"/>
                <a:gd name="T5" fmla="*/ 59 h 185"/>
                <a:gd name="T6" fmla="*/ 207 w 279"/>
                <a:gd name="T7" fmla="*/ 50 h 185"/>
                <a:gd name="T8" fmla="*/ 178 w 279"/>
                <a:gd name="T9" fmla="*/ 41 h 185"/>
                <a:gd name="T10" fmla="*/ 167 w 279"/>
                <a:gd name="T11" fmla="*/ 42 h 185"/>
                <a:gd name="T12" fmla="*/ 157 w 279"/>
                <a:gd name="T13" fmla="*/ 37 h 185"/>
                <a:gd name="T14" fmla="*/ 132 w 279"/>
                <a:gd name="T15" fmla="*/ 5 h 185"/>
                <a:gd name="T16" fmla="*/ 100 w 279"/>
                <a:gd name="T17" fmla="*/ 11 h 185"/>
                <a:gd name="T18" fmla="*/ 70 w 279"/>
                <a:gd name="T19" fmla="*/ 18 h 185"/>
                <a:gd name="T20" fmla="*/ 57 w 279"/>
                <a:gd name="T21" fmla="*/ 28 h 185"/>
                <a:gd name="T22" fmla="*/ 37 w 279"/>
                <a:gd name="T23" fmla="*/ 22 h 185"/>
                <a:gd name="T24" fmla="*/ 8 w 279"/>
                <a:gd name="T25" fmla="*/ 58 h 185"/>
                <a:gd name="T26" fmla="*/ 12 w 279"/>
                <a:gd name="T27" fmla="*/ 68 h 185"/>
                <a:gd name="T28" fmla="*/ 0 w 279"/>
                <a:gd name="T29" fmla="*/ 86 h 185"/>
                <a:gd name="T30" fmla="*/ 19 w 279"/>
                <a:gd name="T31" fmla="*/ 117 h 185"/>
                <a:gd name="T32" fmla="*/ 21 w 279"/>
                <a:gd name="T33" fmla="*/ 118 h 185"/>
                <a:gd name="T34" fmla="*/ 23 w 279"/>
                <a:gd name="T35" fmla="*/ 122 h 185"/>
                <a:gd name="T36" fmla="*/ 52 w 279"/>
                <a:gd name="T37" fmla="*/ 134 h 185"/>
                <a:gd name="T38" fmla="*/ 83 w 279"/>
                <a:gd name="T39" fmla="*/ 165 h 185"/>
                <a:gd name="T40" fmla="*/ 113 w 279"/>
                <a:gd name="T41" fmla="*/ 164 h 185"/>
                <a:gd name="T42" fmla="*/ 116 w 279"/>
                <a:gd name="T43" fmla="*/ 170 h 185"/>
                <a:gd name="T44" fmla="*/ 132 w 279"/>
                <a:gd name="T45" fmla="*/ 181 h 185"/>
                <a:gd name="T46" fmla="*/ 169 w 279"/>
                <a:gd name="T47" fmla="*/ 176 h 185"/>
                <a:gd name="T48" fmla="*/ 180 w 279"/>
                <a:gd name="T49" fmla="*/ 181 h 185"/>
                <a:gd name="T50" fmla="*/ 207 w 279"/>
                <a:gd name="T51" fmla="*/ 178 h 185"/>
                <a:gd name="T52" fmla="*/ 236 w 279"/>
                <a:gd name="T53" fmla="*/ 150 h 185"/>
                <a:gd name="T54" fmla="*/ 240 w 279"/>
                <a:gd name="T55" fmla="*/ 152 h 185"/>
                <a:gd name="T56" fmla="*/ 267 w 279"/>
                <a:gd name="T57" fmla="*/ 145 h 185"/>
                <a:gd name="T58" fmla="*/ 248 w 279"/>
                <a:gd name="T59" fmla="*/ 8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79" h="185">
                  <a:moveTo>
                    <a:pt x="248" y="89"/>
                  </a:moveTo>
                  <a:cubicBezTo>
                    <a:pt x="248" y="89"/>
                    <a:pt x="249" y="88"/>
                    <a:pt x="249" y="88"/>
                  </a:cubicBezTo>
                  <a:cubicBezTo>
                    <a:pt x="255" y="70"/>
                    <a:pt x="240" y="60"/>
                    <a:pt x="226" y="59"/>
                  </a:cubicBezTo>
                  <a:cubicBezTo>
                    <a:pt x="219" y="57"/>
                    <a:pt x="214" y="53"/>
                    <a:pt x="207" y="50"/>
                  </a:cubicBezTo>
                  <a:cubicBezTo>
                    <a:pt x="198" y="46"/>
                    <a:pt x="188" y="44"/>
                    <a:pt x="178" y="41"/>
                  </a:cubicBezTo>
                  <a:cubicBezTo>
                    <a:pt x="174" y="40"/>
                    <a:pt x="170" y="40"/>
                    <a:pt x="167" y="42"/>
                  </a:cubicBezTo>
                  <a:cubicBezTo>
                    <a:pt x="163" y="39"/>
                    <a:pt x="160" y="37"/>
                    <a:pt x="157" y="37"/>
                  </a:cubicBezTo>
                  <a:cubicBezTo>
                    <a:pt x="155" y="23"/>
                    <a:pt x="144" y="11"/>
                    <a:pt x="132" y="5"/>
                  </a:cubicBezTo>
                  <a:cubicBezTo>
                    <a:pt x="119" y="0"/>
                    <a:pt x="109" y="4"/>
                    <a:pt x="100" y="11"/>
                  </a:cubicBezTo>
                  <a:cubicBezTo>
                    <a:pt x="90" y="11"/>
                    <a:pt x="80" y="14"/>
                    <a:pt x="70" y="18"/>
                  </a:cubicBezTo>
                  <a:cubicBezTo>
                    <a:pt x="64" y="20"/>
                    <a:pt x="61" y="24"/>
                    <a:pt x="57" y="28"/>
                  </a:cubicBezTo>
                  <a:cubicBezTo>
                    <a:pt x="52" y="24"/>
                    <a:pt x="45" y="21"/>
                    <a:pt x="37" y="22"/>
                  </a:cubicBezTo>
                  <a:cubicBezTo>
                    <a:pt x="18" y="22"/>
                    <a:pt x="6" y="39"/>
                    <a:pt x="8" y="58"/>
                  </a:cubicBezTo>
                  <a:cubicBezTo>
                    <a:pt x="9" y="62"/>
                    <a:pt x="10" y="65"/>
                    <a:pt x="12" y="68"/>
                  </a:cubicBezTo>
                  <a:cubicBezTo>
                    <a:pt x="6" y="71"/>
                    <a:pt x="0" y="78"/>
                    <a:pt x="0" y="86"/>
                  </a:cubicBezTo>
                  <a:cubicBezTo>
                    <a:pt x="1" y="98"/>
                    <a:pt x="8" y="111"/>
                    <a:pt x="19" y="117"/>
                  </a:cubicBezTo>
                  <a:cubicBezTo>
                    <a:pt x="20" y="117"/>
                    <a:pt x="20" y="118"/>
                    <a:pt x="21" y="118"/>
                  </a:cubicBezTo>
                  <a:cubicBezTo>
                    <a:pt x="22" y="119"/>
                    <a:pt x="22" y="121"/>
                    <a:pt x="23" y="122"/>
                  </a:cubicBezTo>
                  <a:cubicBezTo>
                    <a:pt x="27" y="133"/>
                    <a:pt x="40" y="142"/>
                    <a:pt x="52" y="134"/>
                  </a:cubicBezTo>
                  <a:cubicBezTo>
                    <a:pt x="61" y="128"/>
                    <a:pt x="78" y="159"/>
                    <a:pt x="83" y="165"/>
                  </a:cubicBezTo>
                  <a:cubicBezTo>
                    <a:pt x="91" y="174"/>
                    <a:pt x="105" y="172"/>
                    <a:pt x="113" y="164"/>
                  </a:cubicBezTo>
                  <a:cubicBezTo>
                    <a:pt x="114" y="166"/>
                    <a:pt x="115" y="169"/>
                    <a:pt x="116" y="170"/>
                  </a:cubicBezTo>
                  <a:cubicBezTo>
                    <a:pt x="120" y="176"/>
                    <a:pt x="126" y="180"/>
                    <a:pt x="132" y="181"/>
                  </a:cubicBezTo>
                  <a:cubicBezTo>
                    <a:pt x="145" y="185"/>
                    <a:pt x="157" y="180"/>
                    <a:pt x="169" y="176"/>
                  </a:cubicBezTo>
                  <a:cubicBezTo>
                    <a:pt x="172" y="178"/>
                    <a:pt x="176" y="180"/>
                    <a:pt x="180" y="181"/>
                  </a:cubicBezTo>
                  <a:cubicBezTo>
                    <a:pt x="189" y="184"/>
                    <a:pt x="198" y="182"/>
                    <a:pt x="207" y="178"/>
                  </a:cubicBezTo>
                  <a:cubicBezTo>
                    <a:pt x="220" y="172"/>
                    <a:pt x="230" y="162"/>
                    <a:pt x="236" y="150"/>
                  </a:cubicBezTo>
                  <a:cubicBezTo>
                    <a:pt x="237" y="151"/>
                    <a:pt x="238" y="152"/>
                    <a:pt x="240" y="152"/>
                  </a:cubicBezTo>
                  <a:cubicBezTo>
                    <a:pt x="248" y="158"/>
                    <a:pt x="262" y="155"/>
                    <a:pt x="267" y="145"/>
                  </a:cubicBezTo>
                  <a:cubicBezTo>
                    <a:pt x="279" y="122"/>
                    <a:pt x="268" y="103"/>
                    <a:pt x="248" y="89"/>
                  </a:cubicBez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74" name="SNOW - Robin's Head 2"/>
          <p:cNvSpPr>
            <a:spLocks/>
          </p:cNvSpPr>
          <p:nvPr/>
        </p:nvSpPr>
        <p:spPr bwMode="auto">
          <a:xfrm>
            <a:off x="2706549" y="869230"/>
            <a:ext cx="193237" cy="138824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83" name="SPLAT - Blue TopRight"/>
          <p:cNvPicPr>
            <a:picLocks noChangeAspect="1"/>
          </p:cNvPicPr>
          <p:nvPr/>
        </p:nvPicPr>
        <p:blipFill rotWithShape="1"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431277">
            <a:off x="5378712" y="-527825"/>
            <a:ext cx="7157505" cy="3916332"/>
          </a:xfrm>
          <a:prstGeom prst="rect">
            <a:avLst/>
          </a:prstGeom>
        </p:spPr>
      </p:pic>
      <p:pic>
        <p:nvPicPr>
          <p:cNvPr id="184" name="SPLAT - Blue BottomLeft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9050" y="1305204"/>
            <a:ext cx="9208937" cy="8051243"/>
          </a:xfrm>
          <a:prstGeom prst="rect">
            <a:avLst/>
          </a:prstGeom>
        </p:spPr>
      </p:pic>
      <p:pic>
        <p:nvPicPr>
          <p:cNvPr id="181" name="SPLAT - Central"/>
          <p:cNvPicPr>
            <a:picLocks noChangeAspect="1"/>
          </p:cNvPicPr>
          <p:nvPr/>
        </p:nvPicPr>
        <p:blipFill>
          <a:blip r:embed="rId10">
            <a:duotone>
              <a:prstClr val="black"/>
              <a:srgbClr val="CBD6F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680" y="634646"/>
            <a:ext cx="5511501" cy="4818627"/>
          </a:xfrm>
          <a:prstGeom prst="rect">
            <a:avLst/>
          </a:prstGeom>
        </p:spPr>
      </p:pic>
      <p:pic>
        <p:nvPicPr>
          <p:cNvPr id="187" name="SPLAT - Brown BottomRight"/>
          <p:cNvPicPr>
            <a:picLocks noChangeAspect="1"/>
          </p:cNvPicPr>
          <p:nvPr/>
        </p:nvPicPr>
        <p:blipFill>
          <a:blip r:embed="rId11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40000">
            <a:off x="8532556" y="3593374"/>
            <a:ext cx="5511501" cy="4818627"/>
          </a:xfrm>
          <a:prstGeom prst="rect">
            <a:avLst/>
          </a:prstGeom>
        </p:spPr>
      </p:pic>
      <p:pic>
        <p:nvPicPr>
          <p:cNvPr id="3" name="SNOW - Shrinkdown Image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184532" y="5779303"/>
            <a:ext cx="25288400" cy="9742252"/>
          </a:xfrm>
          <a:prstGeom prst="rect">
            <a:avLst/>
          </a:prstGeom>
        </p:spPr>
      </p:pic>
      <p:pic>
        <p:nvPicPr>
          <p:cNvPr id="24" name="Paper Texture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0936"/>
            <a:ext cx="12192000" cy="8119872"/>
          </a:xfrm>
          <a:prstGeom prst="rect">
            <a:avLst/>
          </a:prstGeom>
        </p:spPr>
      </p:pic>
      <p:sp>
        <p:nvSpPr>
          <p:cNvPr id="186" name="TEXT - Smaller"/>
          <p:cNvSpPr txBox="1"/>
          <p:nvPr/>
        </p:nvSpPr>
        <p:spPr>
          <a:xfrm>
            <a:off x="2002332" y="4538456"/>
            <a:ext cx="76031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i="1" dirty="0" smtClean="0">
                <a:ln>
                  <a:solidFill>
                    <a:schemeClr val="bg1"/>
                  </a:solidFill>
                </a:ln>
                <a:solidFill>
                  <a:srgbClr val="706766"/>
                </a:solidFill>
                <a:latin typeface="High Tower Text" panose="02040502050506030303" pitchFamily="18" charset="0"/>
              </a:rPr>
              <a:t>From </a:t>
            </a:r>
            <a:r>
              <a:rPr lang="en-GB" sz="6000" b="1" i="1" dirty="0" err="1" smtClean="0">
                <a:ln>
                  <a:solidFill>
                    <a:schemeClr val="bg1"/>
                  </a:solidFill>
                </a:ln>
                <a:solidFill>
                  <a:srgbClr val="706766"/>
                </a:solidFill>
                <a:latin typeface="High Tower Text" panose="02040502050506030303" pitchFamily="18" charset="0"/>
              </a:rPr>
              <a:t>BrightCarbon</a:t>
            </a:r>
            <a:endParaRPr lang="en-GB" sz="6000" b="1" i="1" dirty="0">
              <a:ln>
                <a:solidFill>
                  <a:schemeClr val="bg1"/>
                </a:solidFill>
              </a:ln>
              <a:solidFill>
                <a:srgbClr val="706766"/>
              </a:solidFill>
              <a:latin typeface="High Tower Text" panose="02040502050506030303" pitchFamily="18" charset="0"/>
            </a:endParaRPr>
          </a:p>
        </p:txBody>
      </p:sp>
      <p:sp>
        <p:nvSpPr>
          <p:cNvPr id="180" name="TEXT - Larger"/>
          <p:cNvSpPr txBox="1"/>
          <p:nvPr/>
        </p:nvSpPr>
        <p:spPr>
          <a:xfrm>
            <a:off x="1661581" y="3361013"/>
            <a:ext cx="82846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bg1">
                    <a:alpha val="80000"/>
                  </a:schemeClr>
                </a:solidFill>
                <a:latin typeface="Pristina" panose="03060402040406080204" pitchFamily="66" charset="0"/>
              </a:rPr>
              <a:t>Happy Holidays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bg1">
                  <a:alpha val="80000"/>
                </a:schemeClr>
              </a:solidFill>
              <a:latin typeface="Pristina" panose="03060402040406080204" pitchFamily="66" charset="0"/>
            </a:endParaRPr>
          </a:p>
        </p:txBody>
      </p:sp>
      <p:sp>
        <p:nvSpPr>
          <p:cNvPr id="646" name="SNOWFALL"/>
          <p:cNvSpPr>
            <a:spLocks/>
          </p:cNvSpPr>
          <p:nvPr/>
        </p:nvSpPr>
        <p:spPr bwMode="auto">
          <a:xfrm rot="20500634">
            <a:off x="6307430" y="-4021313"/>
            <a:ext cx="1236353" cy="821733"/>
          </a:xfrm>
          <a:custGeom>
            <a:avLst/>
            <a:gdLst>
              <a:gd name="T0" fmla="*/ 248 w 279"/>
              <a:gd name="T1" fmla="*/ 89 h 185"/>
              <a:gd name="T2" fmla="*/ 249 w 279"/>
              <a:gd name="T3" fmla="*/ 88 h 185"/>
              <a:gd name="T4" fmla="*/ 226 w 279"/>
              <a:gd name="T5" fmla="*/ 59 h 185"/>
              <a:gd name="T6" fmla="*/ 207 w 279"/>
              <a:gd name="T7" fmla="*/ 50 h 185"/>
              <a:gd name="T8" fmla="*/ 178 w 279"/>
              <a:gd name="T9" fmla="*/ 41 h 185"/>
              <a:gd name="T10" fmla="*/ 167 w 279"/>
              <a:gd name="T11" fmla="*/ 42 h 185"/>
              <a:gd name="T12" fmla="*/ 157 w 279"/>
              <a:gd name="T13" fmla="*/ 37 h 185"/>
              <a:gd name="T14" fmla="*/ 132 w 279"/>
              <a:gd name="T15" fmla="*/ 5 h 185"/>
              <a:gd name="T16" fmla="*/ 100 w 279"/>
              <a:gd name="T17" fmla="*/ 11 h 185"/>
              <a:gd name="T18" fmla="*/ 70 w 279"/>
              <a:gd name="T19" fmla="*/ 18 h 185"/>
              <a:gd name="T20" fmla="*/ 57 w 279"/>
              <a:gd name="T21" fmla="*/ 28 h 185"/>
              <a:gd name="T22" fmla="*/ 37 w 279"/>
              <a:gd name="T23" fmla="*/ 22 h 185"/>
              <a:gd name="T24" fmla="*/ 8 w 279"/>
              <a:gd name="T25" fmla="*/ 58 h 185"/>
              <a:gd name="T26" fmla="*/ 12 w 279"/>
              <a:gd name="T27" fmla="*/ 68 h 185"/>
              <a:gd name="T28" fmla="*/ 0 w 279"/>
              <a:gd name="T29" fmla="*/ 86 h 185"/>
              <a:gd name="T30" fmla="*/ 19 w 279"/>
              <a:gd name="T31" fmla="*/ 117 h 185"/>
              <a:gd name="T32" fmla="*/ 21 w 279"/>
              <a:gd name="T33" fmla="*/ 118 h 185"/>
              <a:gd name="T34" fmla="*/ 23 w 279"/>
              <a:gd name="T35" fmla="*/ 122 h 185"/>
              <a:gd name="T36" fmla="*/ 52 w 279"/>
              <a:gd name="T37" fmla="*/ 134 h 185"/>
              <a:gd name="T38" fmla="*/ 83 w 279"/>
              <a:gd name="T39" fmla="*/ 165 h 185"/>
              <a:gd name="T40" fmla="*/ 113 w 279"/>
              <a:gd name="T41" fmla="*/ 164 h 185"/>
              <a:gd name="T42" fmla="*/ 116 w 279"/>
              <a:gd name="T43" fmla="*/ 170 h 185"/>
              <a:gd name="T44" fmla="*/ 132 w 279"/>
              <a:gd name="T45" fmla="*/ 181 h 185"/>
              <a:gd name="T46" fmla="*/ 169 w 279"/>
              <a:gd name="T47" fmla="*/ 176 h 185"/>
              <a:gd name="T48" fmla="*/ 180 w 279"/>
              <a:gd name="T49" fmla="*/ 181 h 185"/>
              <a:gd name="T50" fmla="*/ 207 w 279"/>
              <a:gd name="T51" fmla="*/ 178 h 185"/>
              <a:gd name="T52" fmla="*/ 236 w 279"/>
              <a:gd name="T53" fmla="*/ 150 h 185"/>
              <a:gd name="T54" fmla="*/ 240 w 279"/>
              <a:gd name="T55" fmla="*/ 152 h 185"/>
              <a:gd name="T56" fmla="*/ 267 w 279"/>
              <a:gd name="T57" fmla="*/ 145 h 185"/>
              <a:gd name="T58" fmla="*/ 248 w 279"/>
              <a:gd name="T59" fmla="*/ 89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79" h="185">
                <a:moveTo>
                  <a:pt x="248" y="89"/>
                </a:moveTo>
                <a:cubicBezTo>
                  <a:pt x="248" y="89"/>
                  <a:pt x="249" y="88"/>
                  <a:pt x="249" y="88"/>
                </a:cubicBezTo>
                <a:cubicBezTo>
                  <a:pt x="255" y="70"/>
                  <a:pt x="240" y="60"/>
                  <a:pt x="226" y="59"/>
                </a:cubicBezTo>
                <a:cubicBezTo>
                  <a:pt x="219" y="57"/>
                  <a:pt x="214" y="53"/>
                  <a:pt x="207" y="50"/>
                </a:cubicBezTo>
                <a:cubicBezTo>
                  <a:pt x="198" y="46"/>
                  <a:pt x="188" y="44"/>
                  <a:pt x="178" y="41"/>
                </a:cubicBezTo>
                <a:cubicBezTo>
                  <a:pt x="174" y="40"/>
                  <a:pt x="170" y="40"/>
                  <a:pt x="167" y="42"/>
                </a:cubicBezTo>
                <a:cubicBezTo>
                  <a:pt x="163" y="39"/>
                  <a:pt x="160" y="37"/>
                  <a:pt x="157" y="37"/>
                </a:cubicBezTo>
                <a:cubicBezTo>
                  <a:pt x="155" y="23"/>
                  <a:pt x="144" y="11"/>
                  <a:pt x="132" y="5"/>
                </a:cubicBezTo>
                <a:cubicBezTo>
                  <a:pt x="119" y="0"/>
                  <a:pt x="109" y="4"/>
                  <a:pt x="100" y="11"/>
                </a:cubicBezTo>
                <a:cubicBezTo>
                  <a:pt x="90" y="11"/>
                  <a:pt x="80" y="14"/>
                  <a:pt x="70" y="18"/>
                </a:cubicBezTo>
                <a:cubicBezTo>
                  <a:pt x="64" y="20"/>
                  <a:pt x="61" y="24"/>
                  <a:pt x="57" y="28"/>
                </a:cubicBezTo>
                <a:cubicBezTo>
                  <a:pt x="52" y="24"/>
                  <a:pt x="45" y="21"/>
                  <a:pt x="37" y="22"/>
                </a:cubicBezTo>
                <a:cubicBezTo>
                  <a:pt x="18" y="22"/>
                  <a:pt x="6" y="39"/>
                  <a:pt x="8" y="58"/>
                </a:cubicBezTo>
                <a:cubicBezTo>
                  <a:pt x="9" y="62"/>
                  <a:pt x="10" y="65"/>
                  <a:pt x="12" y="68"/>
                </a:cubicBezTo>
                <a:cubicBezTo>
                  <a:pt x="6" y="71"/>
                  <a:pt x="0" y="78"/>
                  <a:pt x="0" y="86"/>
                </a:cubicBezTo>
                <a:cubicBezTo>
                  <a:pt x="1" y="98"/>
                  <a:pt x="8" y="111"/>
                  <a:pt x="19" y="117"/>
                </a:cubicBezTo>
                <a:cubicBezTo>
                  <a:pt x="20" y="117"/>
                  <a:pt x="20" y="118"/>
                  <a:pt x="21" y="118"/>
                </a:cubicBezTo>
                <a:cubicBezTo>
                  <a:pt x="22" y="119"/>
                  <a:pt x="22" y="121"/>
                  <a:pt x="23" y="122"/>
                </a:cubicBezTo>
                <a:cubicBezTo>
                  <a:pt x="27" y="133"/>
                  <a:pt x="40" y="142"/>
                  <a:pt x="52" y="134"/>
                </a:cubicBezTo>
                <a:cubicBezTo>
                  <a:pt x="61" y="128"/>
                  <a:pt x="78" y="159"/>
                  <a:pt x="83" y="165"/>
                </a:cubicBezTo>
                <a:cubicBezTo>
                  <a:pt x="91" y="174"/>
                  <a:pt x="105" y="172"/>
                  <a:pt x="113" y="164"/>
                </a:cubicBezTo>
                <a:cubicBezTo>
                  <a:pt x="114" y="166"/>
                  <a:pt x="115" y="169"/>
                  <a:pt x="116" y="170"/>
                </a:cubicBezTo>
                <a:cubicBezTo>
                  <a:pt x="120" y="176"/>
                  <a:pt x="126" y="180"/>
                  <a:pt x="132" y="181"/>
                </a:cubicBezTo>
                <a:cubicBezTo>
                  <a:pt x="145" y="185"/>
                  <a:pt x="157" y="180"/>
                  <a:pt x="169" y="176"/>
                </a:cubicBezTo>
                <a:cubicBezTo>
                  <a:pt x="172" y="178"/>
                  <a:pt x="176" y="180"/>
                  <a:pt x="180" y="181"/>
                </a:cubicBezTo>
                <a:cubicBezTo>
                  <a:pt x="189" y="184"/>
                  <a:pt x="198" y="182"/>
                  <a:pt x="207" y="178"/>
                </a:cubicBezTo>
                <a:cubicBezTo>
                  <a:pt x="220" y="172"/>
                  <a:pt x="230" y="162"/>
                  <a:pt x="236" y="150"/>
                </a:cubicBezTo>
                <a:cubicBezTo>
                  <a:pt x="237" y="151"/>
                  <a:pt x="238" y="152"/>
                  <a:pt x="240" y="152"/>
                </a:cubicBezTo>
                <a:cubicBezTo>
                  <a:pt x="248" y="158"/>
                  <a:pt x="262" y="155"/>
                  <a:pt x="267" y="145"/>
                </a:cubicBezTo>
                <a:cubicBezTo>
                  <a:pt x="279" y="122"/>
                  <a:pt x="268" y="103"/>
                  <a:pt x="248" y="89"/>
                </a:cubicBezTo>
                <a:close/>
              </a:path>
            </a:pathLst>
          </a:custGeom>
          <a:solidFill>
            <a:srgbClr val="E2ECF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" name="SNOWFALL"/>
          <p:cNvSpPr>
            <a:spLocks/>
          </p:cNvSpPr>
          <p:nvPr/>
        </p:nvSpPr>
        <p:spPr bwMode="auto">
          <a:xfrm>
            <a:off x="7615597" y="-3983759"/>
            <a:ext cx="2044700" cy="1081088"/>
          </a:xfrm>
          <a:custGeom>
            <a:avLst/>
            <a:gdLst>
              <a:gd name="T0" fmla="*/ 540 w 545"/>
              <a:gd name="T1" fmla="*/ 110 h 288"/>
              <a:gd name="T2" fmla="*/ 515 w 545"/>
              <a:gd name="T3" fmla="*/ 61 h 288"/>
              <a:gd name="T4" fmla="*/ 489 w 545"/>
              <a:gd name="T5" fmla="*/ 37 h 288"/>
              <a:gd name="T6" fmla="*/ 479 w 545"/>
              <a:gd name="T7" fmla="*/ 35 h 288"/>
              <a:gd name="T8" fmla="*/ 411 w 545"/>
              <a:gd name="T9" fmla="*/ 7 h 288"/>
              <a:gd name="T10" fmla="*/ 382 w 545"/>
              <a:gd name="T11" fmla="*/ 23 h 288"/>
              <a:gd name="T12" fmla="*/ 371 w 545"/>
              <a:gd name="T13" fmla="*/ 24 h 288"/>
              <a:gd name="T14" fmla="*/ 358 w 545"/>
              <a:gd name="T15" fmla="*/ 23 h 288"/>
              <a:gd name="T16" fmla="*/ 344 w 545"/>
              <a:gd name="T17" fmla="*/ 23 h 288"/>
              <a:gd name="T18" fmla="*/ 338 w 545"/>
              <a:gd name="T19" fmla="*/ 19 h 288"/>
              <a:gd name="T20" fmla="*/ 289 w 545"/>
              <a:gd name="T21" fmla="*/ 18 h 288"/>
              <a:gd name="T22" fmla="*/ 253 w 545"/>
              <a:gd name="T23" fmla="*/ 17 h 288"/>
              <a:gd name="T24" fmla="*/ 235 w 545"/>
              <a:gd name="T25" fmla="*/ 34 h 288"/>
              <a:gd name="T26" fmla="*/ 228 w 545"/>
              <a:gd name="T27" fmla="*/ 34 h 288"/>
              <a:gd name="T28" fmla="*/ 226 w 545"/>
              <a:gd name="T29" fmla="*/ 34 h 288"/>
              <a:gd name="T30" fmla="*/ 209 w 545"/>
              <a:gd name="T31" fmla="*/ 34 h 288"/>
              <a:gd name="T32" fmla="*/ 205 w 545"/>
              <a:gd name="T33" fmla="*/ 37 h 288"/>
              <a:gd name="T34" fmla="*/ 161 w 545"/>
              <a:gd name="T35" fmla="*/ 66 h 288"/>
              <a:gd name="T36" fmla="*/ 159 w 545"/>
              <a:gd name="T37" fmla="*/ 89 h 288"/>
              <a:gd name="T38" fmla="*/ 153 w 545"/>
              <a:gd name="T39" fmla="*/ 92 h 288"/>
              <a:gd name="T40" fmla="*/ 137 w 545"/>
              <a:gd name="T41" fmla="*/ 110 h 288"/>
              <a:gd name="T42" fmla="*/ 133 w 545"/>
              <a:gd name="T43" fmla="*/ 120 h 288"/>
              <a:gd name="T44" fmla="*/ 124 w 545"/>
              <a:gd name="T45" fmla="*/ 120 h 288"/>
              <a:gd name="T46" fmla="*/ 109 w 545"/>
              <a:gd name="T47" fmla="*/ 125 h 288"/>
              <a:gd name="T48" fmla="*/ 69 w 545"/>
              <a:gd name="T49" fmla="*/ 124 h 288"/>
              <a:gd name="T50" fmla="*/ 50 w 545"/>
              <a:gd name="T51" fmla="*/ 134 h 288"/>
              <a:gd name="T52" fmla="*/ 49 w 545"/>
              <a:gd name="T53" fmla="*/ 136 h 288"/>
              <a:gd name="T54" fmla="*/ 30 w 545"/>
              <a:gd name="T55" fmla="*/ 160 h 288"/>
              <a:gd name="T56" fmla="*/ 1 w 545"/>
              <a:gd name="T57" fmla="*/ 173 h 288"/>
              <a:gd name="T58" fmla="*/ 1 w 545"/>
              <a:gd name="T59" fmla="*/ 197 h 288"/>
              <a:gd name="T60" fmla="*/ 15 w 545"/>
              <a:gd name="T61" fmla="*/ 211 h 288"/>
              <a:gd name="T62" fmla="*/ 14 w 545"/>
              <a:gd name="T63" fmla="*/ 227 h 288"/>
              <a:gd name="T64" fmla="*/ 40 w 545"/>
              <a:gd name="T65" fmla="*/ 246 h 288"/>
              <a:gd name="T66" fmla="*/ 105 w 545"/>
              <a:gd name="T67" fmla="*/ 279 h 288"/>
              <a:gd name="T68" fmla="*/ 146 w 545"/>
              <a:gd name="T69" fmla="*/ 259 h 288"/>
              <a:gd name="T70" fmla="*/ 160 w 545"/>
              <a:gd name="T71" fmla="*/ 258 h 288"/>
              <a:gd name="T72" fmla="*/ 166 w 545"/>
              <a:gd name="T73" fmla="*/ 259 h 288"/>
              <a:gd name="T74" fmla="*/ 181 w 545"/>
              <a:gd name="T75" fmla="*/ 266 h 288"/>
              <a:gd name="T76" fmla="*/ 184 w 545"/>
              <a:gd name="T77" fmla="*/ 265 h 288"/>
              <a:gd name="T78" fmla="*/ 249 w 545"/>
              <a:gd name="T79" fmla="*/ 269 h 288"/>
              <a:gd name="T80" fmla="*/ 273 w 545"/>
              <a:gd name="T81" fmla="*/ 279 h 288"/>
              <a:gd name="T82" fmla="*/ 279 w 545"/>
              <a:gd name="T83" fmla="*/ 278 h 288"/>
              <a:gd name="T84" fmla="*/ 284 w 545"/>
              <a:gd name="T85" fmla="*/ 281 h 288"/>
              <a:gd name="T86" fmla="*/ 295 w 545"/>
              <a:gd name="T87" fmla="*/ 282 h 288"/>
              <a:gd name="T88" fmla="*/ 332 w 545"/>
              <a:gd name="T89" fmla="*/ 264 h 288"/>
              <a:gd name="T90" fmla="*/ 330 w 545"/>
              <a:gd name="T91" fmla="*/ 231 h 288"/>
              <a:gd name="T92" fmla="*/ 341 w 545"/>
              <a:gd name="T93" fmla="*/ 225 h 288"/>
              <a:gd name="T94" fmla="*/ 347 w 545"/>
              <a:gd name="T95" fmla="*/ 219 h 288"/>
              <a:gd name="T96" fmla="*/ 372 w 545"/>
              <a:gd name="T97" fmla="*/ 223 h 288"/>
              <a:gd name="T98" fmla="*/ 404 w 545"/>
              <a:gd name="T99" fmla="*/ 218 h 288"/>
              <a:gd name="T100" fmla="*/ 437 w 545"/>
              <a:gd name="T101" fmla="*/ 216 h 288"/>
              <a:gd name="T102" fmla="*/ 526 w 545"/>
              <a:gd name="T103" fmla="*/ 159 h 288"/>
              <a:gd name="T104" fmla="*/ 540 w 545"/>
              <a:gd name="T105" fmla="*/ 11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45" h="288">
                <a:moveTo>
                  <a:pt x="540" y="110"/>
                </a:moveTo>
                <a:cubicBezTo>
                  <a:pt x="536" y="91"/>
                  <a:pt x="527" y="75"/>
                  <a:pt x="515" y="61"/>
                </a:cubicBezTo>
                <a:cubicBezTo>
                  <a:pt x="509" y="51"/>
                  <a:pt x="500" y="43"/>
                  <a:pt x="489" y="37"/>
                </a:cubicBezTo>
                <a:cubicBezTo>
                  <a:pt x="486" y="36"/>
                  <a:pt x="482" y="35"/>
                  <a:pt x="479" y="35"/>
                </a:cubicBezTo>
                <a:cubicBezTo>
                  <a:pt x="466" y="13"/>
                  <a:pt x="439" y="0"/>
                  <a:pt x="411" y="7"/>
                </a:cubicBezTo>
                <a:cubicBezTo>
                  <a:pt x="399" y="10"/>
                  <a:pt x="392" y="18"/>
                  <a:pt x="382" y="23"/>
                </a:cubicBezTo>
                <a:cubicBezTo>
                  <a:pt x="374" y="26"/>
                  <a:pt x="382" y="25"/>
                  <a:pt x="371" y="24"/>
                </a:cubicBezTo>
                <a:cubicBezTo>
                  <a:pt x="367" y="24"/>
                  <a:pt x="363" y="23"/>
                  <a:pt x="358" y="23"/>
                </a:cubicBezTo>
                <a:cubicBezTo>
                  <a:pt x="353" y="21"/>
                  <a:pt x="348" y="21"/>
                  <a:pt x="344" y="23"/>
                </a:cubicBezTo>
                <a:cubicBezTo>
                  <a:pt x="342" y="22"/>
                  <a:pt x="340" y="20"/>
                  <a:pt x="338" y="19"/>
                </a:cubicBezTo>
                <a:cubicBezTo>
                  <a:pt x="321" y="8"/>
                  <a:pt x="303" y="9"/>
                  <a:pt x="289" y="18"/>
                </a:cubicBezTo>
                <a:cubicBezTo>
                  <a:pt x="278" y="12"/>
                  <a:pt x="265" y="12"/>
                  <a:pt x="253" y="17"/>
                </a:cubicBezTo>
                <a:cubicBezTo>
                  <a:pt x="244" y="21"/>
                  <a:pt x="240" y="27"/>
                  <a:pt x="235" y="34"/>
                </a:cubicBezTo>
                <a:cubicBezTo>
                  <a:pt x="233" y="33"/>
                  <a:pt x="230" y="33"/>
                  <a:pt x="228" y="34"/>
                </a:cubicBezTo>
                <a:cubicBezTo>
                  <a:pt x="227" y="34"/>
                  <a:pt x="226" y="34"/>
                  <a:pt x="226" y="34"/>
                </a:cubicBezTo>
                <a:cubicBezTo>
                  <a:pt x="220" y="32"/>
                  <a:pt x="215" y="33"/>
                  <a:pt x="209" y="34"/>
                </a:cubicBezTo>
                <a:cubicBezTo>
                  <a:pt x="208" y="35"/>
                  <a:pt x="206" y="36"/>
                  <a:pt x="205" y="37"/>
                </a:cubicBezTo>
                <a:cubicBezTo>
                  <a:pt x="187" y="41"/>
                  <a:pt x="167" y="51"/>
                  <a:pt x="161" y="66"/>
                </a:cubicBezTo>
                <a:cubicBezTo>
                  <a:pt x="158" y="74"/>
                  <a:pt x="158" y="81"/>
                  <a:pt x="159" y="89"/>
                </a:cubicBezTo>
                <a:cubicBezTo>
                  <a:pt x="157" y="90"/>
                  <a:pt x="155" y="91"/>
                  <a:pt x="153" y="92"/>
                </a:cubicBezTo>
                <a:cubicBezTo>
                  <a:pt x="146" y="97"/>
                  <a:pt x="141" y="103"/>
                  <a:pt x="137" y="110"/>
                </a:cubicBezTo>
                <a:cubicBezTo>
                  <a:pt x="135" y="113"/>
                  <a:pt x="134" y="116"/>
                  <a:pt x="133" y="120"/>
                </a:cubicBezTo>
                <a:cubicBezTo>
                  <a:pt x="130" y="119"/>
                  <a:pt x="127" y="119"/>
                  <a:pt x="124" y="120"/>
                </a:cubicBezTo>
                <a:cubicBezTo>
                  <a:pt x="119" y="121"/>
                  <a:pt x="114" y="123"/>
                  <a:pt x="109" y="125"/>
                </a:cubicBezTo>
                <a:cubicBezTo>
                  <a:pt x="97" y="120"/>
                  <a:pt x="82" y="120"/>
                  <a:pt x="69" y="124"/>
                </a:cubicBezTo>
                <a:cubicBezTo>
                  <a:pt x="61" y="124"/>
                  <a:pt x="54" y="127"/>
                  <a:pt x="50" y="134"/>
                </a:cubicBezTo>
                <a:cubicBezTo>
                  <a:pt x="50" y="135"/>
                  <a:pt x="50" y="136"/>
                  <a:pt x="49" y="136"/>
                </a:cubicBezTo>
                <a:cubicBezTo>
                  <a:pt x="41" y="143"/>
                  <a:pt x="35" y="151"/>
                  <a:pt x="30" y="160"/>
                </a:cubicBezTo>
                <a:cubicBezTo>
                  <a:pt x="19" y="155"/>
                  <a:pt x="4" y="160"/>
                  <a:pt x="1" y="173"/>
                </a:cubicBezTo>
                <a:cubicBezTo>
                  <a:pt x="0" y="182"/>
                  <a:pt x="0" y="188"/>
                  <a:pt x="1" y="197"/>
                </a:cubicBezTo>
                <a:cubicBezTo>
                  <a:pt x="3" y="203"/>
                  <a:pt x="8" y="208"/>
                  <a:pt x="15" y="211"/>
                </a:cubicBezTo>
                <a:cubicBezTo>
                  <a:pt x="14" y="216"/>
                  <a:pt x="14" y="222"/>
                  <a:pt x="14" y="227"/>
                </a:cubicBezTo>
                <a:cubicBezTo>
                  <a:pt x="15" y="240"/>
                  <a:pt x="29" y="248"/>
                  <a:pt x="40" y="246"/>
                </a:cubicBezTo>
                <a:cubicBezTo>
                  <a:pt x="49" y="274"/>
                  <a:pt x="72" y="286"/>
                  <a:pt x="105" y="279"/>
                </a:cubicBezTo>
                <a:cubicBezTo>
                  <a:pt x="119" y="276"/>
                  <a:pt x="135" y="269"/>
                  <a:pt x="146" y="259"/>
                </a:cubicBezTo>
                <a:cubicBezTo>
                  <a:pt x="150" y="259"/>
                  <a:pt x="155" y="259"/>
                  <a:pt x="160" y="258"/>
                </a:cubicBezTo>
                <a:cubicBezTo>
                  <a:pt x="162" y="259"/>
                  <a:pt x="164" y="259"/>
                  <a:pt x="166" y="259"/>
                </a:cubicBezTo>
                <a:cubicBezTo>
                  <a:pt x="170" y="263"/>
                  <a:pt x="175" y="266"/>
                  <a:pt x="181" y="266"/>
                </a:cubicBezTo>
                <a:cubicBezTo>
                  <a:pt x="182" y="265"/>
                  <a:pt x="183" y="265"/>
                  <a:pt x="184" y="265"/>
                </a:cubicBezTo>
                <a:cubicBezTo>
                  <a:pt x="198" y="269"/>
                  <a:pt x="226" y="273"/>
                  <a:pt x="249" y="269"/>
                </a:cubicBezTo>
                <a:cubicBezTo>
                  <a:pt x="255" y="275"/>
                  <a:pt x="263" y="279"/>
                  <a:pt x="273" y="279"/>
                </a:cubicBezTo>
                <a:cubicBezTo>
                  <a:pt x="275" y="279"/>
                  <a:pt x="277" y="279"/>
                  <a:pt x="279" y="278"/>
                </a:cubicBezTo>
                <a:cubicBezTo>
                  <a:pt x="281" y="279"/>
                  <a:pt x="282" y="280"/>
                  <a:pt x="284" y="281"/>
                </a:cubicBezTo>
                <a:cubicBezTo>
                  <a:pt x="287" y="282"/>
                  <a:pt x="291" y="283"/>
                  <a:pt x="295" y="282"/>
                </a:cubicBezTo>
                <a:cubicBezTo>
                  <a:pt x="308" y="288"/>
                  <a:pt x="326" y="283"/>
                  <a:pt x="332" y="264"/>
                </a:cubicBezTo>
                <a:cubicBezTo>
                  <a:pt x="336" y="254"/>
                  <a:pt x="334" y="241"/>
                  <a:pt x="330" y="231"/>
                </a:cubicBezTo>
                <a:cubicBezTo>
                  <a:pt x="334" y="229"/>
                  <a:pt x="338" y="228"/>
                  <a:pt x="341" y="225"/>
                </a:cubicBezTo>
                <a:cubicBezTo>
                  <a:pt x="343" y="224"/>
                  <a:pt x="345" y="222"/>
                  <a:pt x="347" y="219"/>
                </a:cubicBezTo>
                <a:cubicBezTo>
                  <a:pt x="355" y="222"/>
                  <a:pt x="363" y="223"/>
                  <a:pt x="372" y="223"/>
                </a:cubicBezTo>
                <a:cubicBezTo>
                  <a:pt x="382" y="222"/>
                  <a:pt x="394" y="221"/>
                  <a:pt x="404" y="218"/>
                </a:cubicBezTo>
                <a:cubicBezTo>
                  <a:pt x="415" y="220"/>
                  <a:pt x="427" y="218"/>
                  <a:pt x="437" y="216"/>
                </a:cubicBezTo>
                <a:cubicBezTo>
                  <a:pt x="473" y="211"/>
                  <a:pt x="520" y="197"/>
                  <a:pt x="526" y="159"/>
                </a:cubicBezTo>
                <a:cubicBezTo>
                  <a:pt x="540" y="150"/>
                  <a:pt x="545" y="129"/>
                  <a:pt x="540" y="11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" name="SNOWFALL"/>
          <p:cNvSpPr>
            <a:spLocks/>
          </p:cNvSpPr>
          <p:nvPr/>
        </p:nvSpPr>
        <p:spPr bwMode="auto">
          <a:xfrm>
            <a:off x="1143394" y="-3280648"/>
            <a:ext cx="3290309" cy="1862752"/>
          </a:xfrm>
          <a:custGeom>
            <a:avLst/>
            <a:gdLst>
              <a:gd name="T0" fmla="*/ 480 w 502"/>
              <a:gd name="T1" fmla="*/ 150 h 284"/>
              <a:gd name="T2" fmla="*/ 470 w 502"/>
              <a:gd name="T3" fmla="*/ 132 h 284"/>
              <a:gd name="T4" fmla="*/ 433 w 502"/>
              <a:gd name="T5" fmla="*/ 104 h 284"/>
              <a:gd name="T6" fmla="*/ 391 w 502"/>
              <a:gd name="T7" fmla="*/ 67 h 284"/>
              <a:gd name="T8" fmla="*/ 310 w 502"/>
              <a:gd name="T9" fmla="*/ 52 h 284"/>
              <a:gd name="T10" fmla="*/ 266 w 502"/>
              <a:gd name="T11" fmla="*/ 10 h 284"/>
              <a:gd name="T12" fmla="*/ 196 w 502"/>
              <a:gd name="T13" fmla="*/ 30 h 284"/>
              <a:gd name="T14" fmla="*/ 157 w 502"/>
              <a:gd name="T15" fmla="*/ 28 h 284"/>
              <a:gd name="T16" fmla="*/ 127 w 502"/>
              <a:gd name="T17" fmla="*/ 62 h 284"/>
              <a:gd name="T18" fmla="*/ 122 w 502"/>
              <a:gd name="T19" fmla="*/ 70 h 284"/>
              <a:gd name="T20" fmla="*/ 114 w 502"/>
              <a:gd name="T21" fmla="*/ 71 h 284"/>
              <a:gd name="T22" fmla="*/ 74 w 502"/>
              <a:gd name="T23" fmla="*/ 82 h 284"/>
              <a:gd name="T24" fmla="*/ 66 w 502"/>
              <a:gd name="T25" fmla="*/ 92 h 284"/>
              <a:gd name="T26" fmla="*/ 44 w 502"/>
              <a:gd name="T27" fmla="*/ 127 h 284"/>
              <a:gd name="T28" fmla="*/ 35 w 502"/>
              <a:gd name="T29" fmla="*/ 129 h 284"/>
              <a:gd name="T30" fmla="*/ 44 w 502"/>
              <a:gd name="T31" fmla="*/ 196 h 284"/>
              <a:gd name="T32" fmla="*/ 64 w 502"/>
              <a:gd name="T33" fmla="*/ 216 h 284"/>
              <a:gd name="T34" fmla="*/ 88 w 502"/>
              <a:gd name="T35" fmla="*/ 218 h 284"/>
              <a:gd name="T36" fmla="*/ 110 w 502"/>
              <a:gd name="T37" fmla="*/ 219 h 284"/>
              <a:gd name="T38" fmla="*/ 113 w 502"/>
              <a:gd name="T39" fmla="*/ 222 h 284"/>
              <a:gd name="T40" fmla="*/ 162 w 502"/>
              <a:gd name="T41" fmla="*/ 237 h 284"/>
              <a:gd name="T42" fmla="*/ 205 w 502"/>
              <a:gd name="T43" fmla="*/ 224 h 284"/>
              <a:gd name="T44" fmla="*/ 217 w 502"/>
              <a:gd name="T45" fmla="*/ 192 h 284"/>
              <a:gd name="T46" fmla="*/ 250 w 502"/>
              <a:gd name="T47" fmla="*/ 213 h 284"/>
              <a:gd name="T48" fmla="*/ 270 w 502"/>
              <a:gd name="T49" fmla="*/ 218 h 284"/>
              <a:gd name="T50" fmla="*/ 280 w 502"/>
              <a:gd name="T51" fmla="*/ 235 h 284"/>
              <a:gd name="T52" fmla="*/ 298 w 502"/>
              <a:gd name="T53" fmla="*/ 266 h 284"/>
              <a:gd name="T54" fmla="*/ 370 w 502"/>
              <a:gd name="T55" fmla="*/ 278 h 284"/>
              <a:gd name="T56" fmla="*/ 406 w 502"/>
              <a:gd name="T57" fmla="*/ 262 h 284"/>
              <a:gd name="T58" fmla="*/ 447 w 502"/>
              <a:gd name="T59" fmla="*/ 264 h 284"/>
              <a:gd name="T60" fmla="*/ 471 w 502"/>
              <a:gd name="T61" fmla="*/ 255 h 284"/>
              <a:gd name="T62" fmla="*/ 495 w 502"/>
              <a:gd name="T63" fmla="*/ 202 h 284"/>
              <a:gd name="T64" fmla="*/ 480 w 502"/>
              <a:gd name="T65" fmla="*/ 150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02" h="284">
                <a:moveTo>
                  <a:pt x="480" y="150"/>
                </a:moveTo>
                <a:cubicBezTo>
                  <a:pt x="478" y="143"/>
                  <a:pt x="475" y="137"/>
                  <a:pt x="470" y="132"/>
                </a:cubicBezTo>
                <a:cubicBezTo>
                  <a:pt x="463" y="120"/>
                  <a:pt x="448" y="108"/>
                  <a:pt x="433" y="104"/>
                </a:cubicBezTo>
                <a:cubicBezTo>
                  <a:pt x="425" y="88"/>
                  <a:pt x="408" y="75"/>
                  <a:pt x="391" y="67"/>
                </a:cubicBezTo>
                <a:cubicBezTo>
                  <a:pt x="365" y="56"/>
                  <a:pt x="337" y="46"/>
                  <a:pt x="310" y="52"/>
                </a:cubicBezTo>
                <a:cubicBezTo>
                  <a:pt x="303" y="33"/>
                  <a:pt x="287" y="17"/>
                  <a:pt x="266" y="10"/>
                </a:cubicBezTo>
                <a:cubicBezTo>
                  <a:pt x="239" y="0"/>
                  <a:pt x="210" y="8"/>
                  <a:pt x="196" y="30"/>
                </a:cubicBezTo>
                <a:cubicBezTo>
                  <a:pt x="184" y="25"/>
                  <a:pt x="170" y="24"/>
                  <a:pt x="157" y="28"/>
                </a:cubicBezTo>
                <a:cubicBezTo>
                  <a:pt x="139" y="35"/>
                  <a:pt x="130" y="47"/>
                  <a:pt x="127" y="62"/>
                </a:cubicBezTo>
                <a:cubicBezTo>
                  <a:pt x="125" y="64"/>
                  <a:pt x="124" y="67"/>
                  <a:pt x="122" y="70"/>
                </a:cubicBezTo>
                <a:cubicBezTo>
                  <a:pt x="119" y="70"/>
                  <a:pt x="117" y="70"/>
                  <a:pt x="114" y="71"/>
                </a:cubicBezTo>
                <a:cubicBezTo>
                  <a:pt x="100" y="68"/>
                  <a:pt x="85" y="71"/>
                  <a:pt x="74" y="82"/>
                </a:cubicBezTo>
                <a:cubicBezTo>
                  <a:pt x="71" y="85"/>
                  <a:pt x="68" y="88"/>
                  <a:pt x="66" y="92"/>
                </a:cubicBezTo>
                <a:cubicBezTo>
                  <a:pt x="55" y="100"/>
                  <a:pt x="47" y="112"/>
                  <a:pt x="44" y="127"/>
                </a:cubicBezTo>
                <a:cubicBezTo>
                  <a:pt x="41" y="127"/>
                  <a:pt x="38" y="128"/>
                  <a:pt x="35" y="129"/>
                </a:cubicBezTo>
                <a:cubicBezTo>
                  <a:pt x="0" y="142"/>
                  <a:pt x="10" y="192"/>
                  <a:pt x="44" y="196"/>
                </a:cubicBezTo>
                <a:cubicBezTo>
                  <a:pt x="48" y="205"/>
                  <a:pt x="54" y="212"/>
                  <a:pt x="64" y="216"/>
                </a:cubicBezTo>
                <a:cubicBezTo>
                  <a:pt x="72" y="219"/>
                  <a:pt x="80" y="220"/>
                  <a:pt x="88" y="218"/>
                </a:cubicBezTo>
                <a:cubicBezTo>
                  <a:pt x="95" y="220"/>
                  <a:pt x="103" y="220"/>
                  <a:pt x="110" y="219"/>
                </a:cubicBezTo>
                <a:cubicBezTo>
                  <a:pt x="111" y="220"/>
                  <a:pt x="112" y="221"/>
                  <a:pt x="113" y="222"/>
                </a:cubicBezTo>
                <a:cubicBezTo>
                  <a:pt x="125" y="236"/>
                  <a:pt x="144" y="238"/>
                  <a:pt x="162" y="237"/>
                </a:cubicBezTo>
                <a:cubicBezTo>
                  <a:pt x="177" y="237"/>
                  <a:pt x="193" y="234"/>
                  <a:pt x="205" y="224"/>
                </a:cubicBezTo>
                <a:cubicBezTo>
                  <a:pt x="216" y="214"/>
                  <a:pt x="216" y="203"/>
                  <a:pt x="217" y="192"/>
                </a:cubicBezTo>
                <a:cubicBezTo>
                  <a:pt x="225" y="202"/>
                  <a:pt x="238" y="209"/>
                  <a:pt x="250" y="213"/>
                </a:cubicBezTo>
                <a:cubicBezTo>
                  <a:pt x="256" y="215"/>
                  <a:pt x="263" y="217"/>
                  <a:pt x="270" y="218"/>
                </a:cubicBezTo>
                <a:cubicBezTo>
                  <a:pt x="273" y="224"/>
                  <a:pt x="277" y="230"/>
                  <a:pt x="280" y="235"/>
                </a:cubicBezTo>
                <a:cubicBezTo>
                  <a:pt x="286" y="246"/>
                  <a:pt x="289" y="258"/>
                  <a:pt x="298" y="266"/>
                </a:cubicBezTo>
                <a:cubicBezTo>
                  <a:pt x="317" y="284"/>
                  <a:pt x="347" y="282"/>
                  <a:pt x="370" y="278"/>
                </a:cubicBezTo>
                <a:cubicBezTo>
                  <a:pt x="384" y="275"/>
                  <a:pt x="397" y="270"/>
                  <a:pt x="406" y="262"/>
                </a:cubicBezTo>
                <a:cubicBezTo>
                  <a:pt x="419" y="266"/>
                  <a:pt x="434" y="266"/>
                  <a:pt x="447" y="264"/>
                </a:cubicBezTo>
                <a:cubicBezTo>
                  <a:pt x="455" y="262"/>
                  <a:pt x="464" y="259"/>
                  <a:pt x="471" y="255"/>
                </a:cubicBezTo>
                <a:cubicBezTo>
                  <a:pt x="492" y="248"/>
                  <a:pt x="497" y="223"/>
                  <a:pt x="495" y="202"/>
                </a:cubicBezTo>
                <a:cubicBezTo>
                  <a:pt x="502" y="182"/>
                  <a:pt x="500" y="159"/>
                  <a:pt x="480" y="15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9" name="SNOWFALL"/>
          <p:cNvSpPr>
            <a:spLocks/>
          </p:cNvSpPr>
          <p:nvPr/>
        </p:nvSpPr>
        <p:spPr bwMode="auto">
          <a:xfrm>
            <a:off x="7548943" y="-3872569"/>
            <a:ext cx="739257" cy="405465"/>
          </a:xfrm>
          <a:custGeom>
            <a:avLst/>
            <a:gdLst>
              <a:gd name="T0" fmla="*/ 148 w 153"/>
              <a:gd name="T1" fmla="*/ 49 h 84"/>
              <a:gd name="T2" fmla="*/ 129 w 153"/>
              <a:gd name="T3" fmla="*/ 28 h 84"/>
              <a:gd name="T4" fmla="*/ 93 w 153"/>
              <a:gd name="T5" fmla="*/ 6 h 84"/>
              <a:gd name="T6" fmla="*/ 73 w 153"/>
              <a:gd name="T7" fmla="*/ 1 h 84"/>
              <a:gd name="T8" fmla="*/ 52 w 153"/>
              <a:gd name="T9" fmla="*/ 13 h 84"/>
              <a:gd name="T10" fmla="*/ 47 w 153"/>
              <a:gd name="T11" fmla="*/ 12 h 84"/>
              <a:gd name="T12" fmla="*/ 21 w 153"/>
              <a:gd name="T13" fmla="*/ 57 h 84"/>
              <a:gd name="T14" fmla="*/ 56 w 153"/>
              <a:gd name="T15" fmla="*/ 72 h 84"/>
              <a:gd name="T16" fmla="*/ 73 w 153"/>
              <a:gd name="T17" fmla="*/ 70 h 84"/>
              <a:gd name="T18" fmla="*/ 92 w 153"/>
              <a:gd name="T19" fmla="*/ 83 h 84"/>
              <a:gd name="T20" fmla="*/ 105 w 153"/>
              <a:gd name="T21" fmla="*/ 83 h 84"/>
              <a:gd name="T22" fmla="*/ 110 w 153"/>
              <a:gd name="T23" fmla="*/ 79 h 84"/>
              <a:gd name="T24" fmla="*/ 120 w 153"/>
              <a:gd name="T25" fmla="*/ 83 h 84"/>
              <a:gd name="T26" fmla="*/ 132 w 153"/>
              <a:gd name="T27" fmla="*/ 82 h 84"/>
              <a:gd name="T28" fmla="*/ 148 w 153"/>
              <a:gd name="T29" fmla="*/ 49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3" h="84">
                <a:moveTo>
                  <a:pt x="148" y="49"/>
                </a:moveTo>
                <a:cubicBezTo>
                  <a:pt x="145" y="39"/>
                  <a:pt x="138" y="32"/>
                  <a:pt x="129" y="28"/>
                </a:cubicBezTo>
                <a:cubicBezTo>
                  <a:pt x="125" y="13"/>
                  <a:pt x="110" y="4"/>
                  <a:pt x="93" y="6"/>
                </a:cubicBezTo>
                <a:cubicBezTo>
                  <a:pt x="87" y="2"/>
                  <a:pt x="80" y="0"/>
                  <a:pt x="73" y="1"/>
                </a:cubicBezTo>
                <a:cubicBezTo>
                  <a:pt x="64" y="2"/>
                  <a:pt x="57" y="7"/>
                  <a:pt x="52" y="13"/>
                </a:cubicBezTo>
                <a:cubicBezTo>
                  <a:pt x="50" y="13"/>
                  <a:pt x="49" y="12"/>
                  <a:pt x="47" y="12"/>
                </a:cubicBezTo>
                <a:cubicBezTo>
                  <a:pt x="23" y="9"/>
                  <a:pt x="0" y="36"/>
                  <a:pt x="21" y="57"/>
                </a:cubicBezTo>
                <a:cubicBezTo>
                  <a:pt x="29" y="65"/>
                  <a:pt x="44" y="71"/>
                  <a:pt x="56" y="72"/>
                </a:cubicBezTo>
                <a:cubicBezTo>
                  <a:pt x="62" y="72"/>
                  <a:pt x="67" y="71"/>
                  <a:pt x="73" y="70"/>
                </a:cubicBezTo>
                <a:cubicBezTo>
                  <a:pt x="77" y="77"/>
                  <a:pt x="83" y="82"/>
                  <a:pt x="92" y="83"/>
                </a:cubicBezTo>
                <a:cubicBezTo>
                  <a:pt x="96" y="84"/>
                  <a:pt x="102" y="84"/>
                  <a:pt x="105" y="83"/>
                </a:cubicBezTo>
                <a:cubicBezTo>
                  <a:pt x="106" y="82"/>
                  <a:pt x="111" y="79"/>
                  <a:pt x="110" y="79"/>
                </a:cubicBezTo>
                <a:cubicBezTo>
                  <a:pt x="113" y="79"/>
                  <a:pt x="118" y="82"/>
                  <a:pt x="120" y="83"/>
                </a:cubicBezTo>
                <a:cubicBezTo>
                  <a:pt x="124" y="84"/>
                  <a:pt x="129" y="84"/>
                  <a:pt x="132" y="82"/>
                </a:cubicBezTo>
                <a:cubicBezTo>
                  <a:pt x="146" y="78"/>
                  <a:pt x="153" y="62"/>
                  <a:pt x="148" y="49"/>
                </a:cubicBezTo>
                <a:close/>
              </a:path>
            </a:pathLst>
          </a:custGeom>
          <a:solidFill>
            <a:srgbClr val="E2ECF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0" name="SNOWFALL"/>
          <p:cNvSpPr>
            <a:spLocks/>
          </p:cNvSpPr>
          <p:nvPr/>
        </p:nvSpPr>
        <p:spPr bwMode="auto">
          <a:xfrm>
            <a:off x="6209607" y="-2548835"/>
            <a:ext cx="439738" cy="315913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1" name="SNOWFALL"/>
          <p:cNvSpPr>
            <a:spLocks/>
          </p:cNvSpPr>
          <p:nvPr/>
        </p:nvSpPr>
        <p:spPr bwMode="auto">
          <a:xfrm>
            <a:off x="3987566" y="-2520804"/>
            <a:ext cx="3056143" cy="2209509"/>
          </a:xfrm>
          <a:custGeom>
            <a:avLst/>
            <a:gdLst>
              <a:gd name="T0" fmla="*/ 367 w 376"/>
              <a:gd name="T1" fmla="*/ 63 h 271"/>
              <a:gd name="T2" fmla="*/ 310 w 376"/>
              <a:gd name="T3" fmla="*/ 49 h 271"/>
              <a:gd name="T4" fmla="*/ 308 w 376"/>
              <a:gd name="T5" fmla="*/ 50 h 271"/>
              <a:gd name="T6" fmla="*/ 308 w 376"/>
              <a:gd name="T7" fmla="*/ 50 h 271"/>
              <a:gd name="T8" fmla="*/ 285 w 376"/>
              <a:gd name="T9" fmla="*/ 22 h 271"/>
              <a:gd name="T10" fmla="*/ 207 w 376"/>
              <a:gd name="T11" fmla="*/ 74 h 271"/>
              <a:gd name="T12" fmla="*/ 167 w 376"/>
              <a:gd name="T13" fmla="*/ 98 h 271"/>
              <a:gd name="T14" fmla="*/ 147 w 376"/>
              <a:gd name="T15" fmla="*/ 101 h 271"/>
              <a:gd name="T16" fmla="*/ 123 w 376"/>
              <a:gd name="T17" fmla="*/ 115 h 271"/>
              <a:gd name="T18" fmla="*/ 117 w 376"/>
              <a:gd name="T19" fmla="*/ 123 h 271"/>
              <a:gd name="T20" fmla="*/ 116 w 376"/>
              <a:gd name="T21" fmla="*/ 123 h 271"/>
              <a:gd name="T22" fmla="*/ 105 w 376"/>
              <a:gd name="T23" fmla="*/ 123 h 271"/>
              <a:gd name="T24" fmla="*/ 98 w 376"/>
              <a:gd name="T25" fmla="*/ 121 h 271"/>
              <a:gd name="T26" fmla="*/ 90 w 376"/>
              <a:gd name="T27" fmla="*/ 102 h 271"/>
              <a:gd name="T28" fmla="*/ 57 w 376"/>
              <a:gd name="T29" fmla="*/ 92 h 271"/>
              <a:gd name="T30" fmla="*/ 25 w 376"/>
              <a:gd name="T31" fmla="*/ 110 h 271"/>
              <a:gd name="T32" fmla="*/ 23 w 376"/>
              <a:gd name="T33" fmla="*/ 116 h 271"/>
              <a:gd name="T34" fmla="*/ 4 w 376"/>
              <a:gd name="T35" fmla="*/ 154 h 271"/>
              <a:gd name="T36" fmla="*/ 20 w 376"/>
              <a:gd name="T37" fmla="*/ 171 h 271"/>
              <a:gd name="T38" fmla="*/ 27 w 376"/>
              <a:gd name="T39" fmla="*/ 173 h 271"/>
              <a:gd name="T40" fmla="*/ 28 w 376"/>
              <a:gd name="T41" fmla="*/ 176 h 271"/>
              <a:gd name="T42" fmla="*/ 41 w 376"/>
              <a:gd name="T43" fmla="*/ 195 h 271"/>
              <a:gd name="T44" fmla="*/ 59 w 376"/>
              <a:gd name="T45" fmla="*/ 200 h 271"/>
              <a:gd name="T46" fmla="*/ 60 w 376"/>
              <a:gd name="T47" fmla="*/ 202 h 271"/>
              <a:gd name="T48" fmla="*/ 64 w 376"/>
              <a:gd name="T49" fmla="*/ 214 h 271"/>
              <a:gd name="T50" fmla="*/ 74 w 376"/>
              <a:gd name="T51" fmla="*/ 224 h 271"/>
              <a:gd name="T52" fmla="*/ 141 w 376"/>
              <a:gd name="T53" fmla="*/ 264 h 271"/>
              <a:gd name="T54" fmla="*/ 169 w 376"/>
              <a:gd name="T55" fmla="*/ 249 h 271"/>
              <a:gd name="T56" fmla="*/ 183 w 376"/>
              <a:gd name="T57" fmla="*/ 223 h 271"/>
              <a:gd name="T58" fmla="*/ 184 w 376"/>
              <a:gd name="T59" fmla="*/ 222 h 271"/>
              <a:gd name="T60" fmla="*/ 188 w 376"/>
              <a:gd name="T61" fmla="*/ 215 h 271"/>
              <a:gd name="T62" fmla="*/ 214 w 376"/>
              <a:gd name="T63" fmla="*/ 193 h 271"/>
              <a:gd name="T64" fmla="*/ 224 w 376"/>
              <a:gd name="T65" fmla="*/ 177 h 271"/>
              <a:gd name="T66" fmla="*/ 239 w 376"/>
              <a:gd name="T67" fmla="*/ 176 h 271"/>
              <a:gd name="T68" fmla="*/ 254 w 376"/>
              <a:gd name="T69" fmla="*/ 164 h 271"/>
              <a:gd name="T70" fmla="*/ 256 w 376"/>
              <a:gd name="T71" fmla="*/ 159 h 271"/>
              <a:gd name="T72" fmla="*/ 257 w 376"/>
              <a:gd name="T73" fmla="*/ 160 h 271"/>
              <a:gd name="T74" fmla="*/ 303 w 376"/>
              <a:gd name="T75" fmla="*/ 160 h 271"/>
              <a:gd name="T76" fmla="*/ 325 w 376"/>
              <a:gd name="T77" fmla="*/ 140 h 271"/>
              <a:gd name="T78" fmla="*/ 344 w 376"/>
              <a:gd name="T79" fmla="*/ 140 h 271"/>
              <a:gd name="T80" fmla="*/ 347 w 376"/>
              <a:gd name="T81" fmla="*/ 139 h 271"/>
              <a:gd name="T82" fmla="*/ 365 w 376"/>
              <a:gd name="T83" fmla="*/ 126 h 271"/>
              <a:gd name="T84" fmla="*/ 367 w 376"/>
              <a:gd name="T85" fmla="*/ 119 h 271"/>
              <a:gd name="T86" fmla="*/ 367 w 376"/>
              <a:gd name="T87" fmla="*/ 63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76" h="271">
                <a:moveTo>
                  <a:pt x="367" y="63"/>
                </a:moveTo>
                <a:cubicBezTo>
                  <a:pt x="357" y="45"/>
                  <a:pt x="327" y="43"/>
                  <a:pt x="310" y="49"/>
                </a:cubicBezTo>
                <a:cubicBezTo>
                  <a:pt x="310" y="49"/>
                  <a:pt x="309" y="49"/>
                  <a:pt x="308" y="50"/>
                </a:cubicBezTo>
                <a:cubicBezTo>
                  <a:pt x="308" y="50"/>
                  <a:pt x="308" y="50"/>
                  <a:pt x="308" y="50"/>
                </a:cubicBezTo>
                <a:cubicBezTo>
                  <a:pt x="303" y="38"/>
                  <a:pt x="295" y="28"/>
                  <a:pt x="285" y="22"/>
                </a:cubicBezTo>
                <a:cubicBezTo>
                  <a:pt x="245" y="0"/>
                  <a:pt x="205" y="36"/>
                  <a:pt x="207" y="74"/>
                </a:cubicBezTo>
                <a:cubicBezTo>
                  <a:pt x="191" y="76"/>
                  <a:pt x="175" y="83"/>
                  <a:pt x="167" y="98"/>
                </a:cubicBezTo>
                <a:cubicBezTo>
                  <a:pt x="160" y="98"/>
                  <a:pt x="154" y="99"/>
                  <a:pt x="147" y="101"/>
                </a:cubicBezTo>
                <a:cubicBezTo>
                  <a:pt x="138" y="104"/>
                  <a:pt x="130" y="109"/>
                  <a:pt x="123" y="115"/>
                </a:cubicBezTo>
                <a:cubicBezTo>
                  <a:pt x="121" y="118"/>
                  <a:pt x="119" y="121"/>
                  <a:pt x="117" y="123"/>
                </a:cubicBezTo>
                <a:cubicBezTo>
                  <a:pt x="117" y="123"/>
                  <a:pt x="117" y="123"/>
                  <a:pt x="116" y="123"/>
                </a:cubicBezTo>
                <a:cubicBezTo>
                  <a:pt x="113" y="123"/>
                  <a:pt x="109" y="123"/>
                  <a:pt x="105" y="123"/>
                </a:cubicBezTo>
                <a:cubicBezTo>
                  <a:pt x="103" y="122"/>
                  <a:pt x="100" y="122"/>
                  <a:pt x="98" y="121"/>
                </a:cubicBezTo>
                <a:cubicBezTo>
                  <a:pt x="97" y="114"/>
                  <a:pt x="95" y="108"/>
                  <a:pt x="90" y="102"/>
                </a:cubicBezTo>
                <a:cubicBezTo>
                  <a:pt x="82" y="94"/>
                  <a:pt x="68" y="91"/>
                  <a:pt x="57" y="92"/>
                </a:cubicBezTo>
                <a:cubicBezTo>
                  <a:pt x="44" y="93"/>
                  <a:pt x="32" y="99"/>
                  <a:pt x="25" y="110"/>
                </a:cubicBezTo>
                <a:cubicBezTo>
                  <a:pt x="24" y="112"/>
                  <a:pt x="23" y="114"/>
                  <a:pt x="23" y="116"/>
                </a:cubicBezTo>
                <a:cubicBezTo>
                  <a:pt x="10" y="125"/>
                  <a:pt x="0" y="140"/>
                  <a:pt x="4" y="154"/>
                </a:cubicBezTo>
                <a:cubicBezTo>
                  <a:pt x="6" y="162"/>
                  <a:pt x="12" y="168"/>
                  <a:pt x="20" y="171"/>
                </a:cubicBezTo>
                <a:cubicBezTo>
                  <a:pt x="21" y="171"/>
                  <a:pt x="25" y="173"/>
                  <a:pt x="27" y="173"/>
                </a:cubicBezTo>
                <a:cubicBezTo>
                  <a:pt x="28" y="174"/>
                  <a:pt x="28" y="175"/>
                  <a:pt x="28" y="176"/>
                </a:cubicBezTo>
                <a:cubicBezTo>
                  <a:pt x="30" y="184"/>
                  <a:pt x="34" y="191"/>
                  <a:pt x="41" y="195"/>
                </a:cubicBezTo>
                <a:cubicBezTo>
                  <a:pt x="42" y="196"/>
                  <a:pt x="52" y="199"/>
                  <a:pt x="59" y="200"/>
                </a:cubicBezTo>
                <a:cubicBezTo>
                  <a:pt x="59" y="200"/>
                  <a:pt x="59" y="201"/>
                  <a:pt x="60" y="202"/>
                </a:cubicBezTo>
                <a:cubicBezTo>
                  <a:pt x="60" y="206"/>
                  <a:pt x="62" y="210"/>
                  <a:pt x="64" y="214"/>
                </a:cubicBezTo>
                <a:cubicBezTo>
                  <a:pt x="67" y="218"/>
                  <a:pt x="70" y="221"/>
                  <a:pt x="74" y="224"/>
                </a:cubicBezTo>
                <a:cubicBezTo>
                  <a:pt x="82" y="250"/>
                  <a:pt x="110" y="271"/>
                  <a:pt x="141" y="264"/>
                </a:cubicBezTo>
                <a:cubicBezTo>
                  <a:pt x="151" y="262"/>
                  <a:pt x="161" y="257"/>
                  <a:pt x="169" y="249"/>
                </a:cubicBezTo>
                <a:cubicBezTo>
                  <a:pt x="177" y="241"/>
                  <a:pt x="178" y="231"/>
                  <a:pt x="183" y="223"/>
                </a:cubicBezTo>
                <a:cubicBezTo>
                  <a:pt x="183" y="222"/>
                  <a:pt x="183" y="222"/>
                  <a:pt x="184" y="222"/>
                </a:cubicBezTo>
                <a:cubicBezTo>
                  <a:pt x="186" y="220"/>
                  <a:pt x="187" y="217"/>
                  <a:pt x="188" y="215"/>
                </a:cubicBezTo>
                <a:cubicBezTo>
                  <a:pt x="196" y="208"/>
                  <a:pt x="207" y="202"/>
                  <a:pt x="214" y="193"/>
                </a:cubicBezTo>
                <a:cubicBezTo>
                  <a:pt x="218" y="188"/>
                  <a:pt x="221" y="183"/>
                  <a:pt x="224" y="177"/>
                </a:cubicBezTo>
                <a:cubicBezTo>
                  <a:pt x="229" y="178"/>
                  <a:pt x="234" y="177"/>
                  <a:pt x="239" y="176"/>
                </a:cubicBezTo>
                <a:cubicBezTo>
                  <a:pt x="246" y="173"/>
                  <a:pt x="251" y="169"/>
                  <a:pt x="254" y="164"/>
                </a:cubicBezTo>
                <a:cubicBezTo>
                  <a:pt x="255" y="162"/>
                  <a:pt x="256" y="161"/>
                  <a:pt x="256" y="159"/>
                </a:cubicBezTo>
                <a:cubicBezTo>
                  <a:pt x="256" y="160"/>
                  <a:pt x="256" y="160"/>
                  <a:pt x="257" y="160"/>
                </a:cubicBezTo>
                <a:cubicBezTo>
                  <a:pt x="269" y="166"/>
                  <a:pt x="290" y="165"/>
                  <a:pt x="303" y="160"/>
                </a:cubicBezTo>
                <a:cubicBezTo>
                  <a:pt x="314" y="156"/>
                  <a:pt x="319" y="148"/>
                  <a:pt x="325" y="140"/>
                </a:cubicBezTo>
                <a:cubicBezTo>
                  <a:pt x="331" y="141"/>
                  <a:pt x="337" y="142"/>
                  <a:pt x="344" y="140"/>
                </a:cubicBezTo>
                <a:cubicBezTo>
                  <a:pt x="345" y="140"/>
                  <a:pt x="346" y="139"/>
                  <a:pt x="347" y="139"/>
                </a:cubicBezTo>
                <a:cubicBezTo>
                  <a:pt x="354" y="138"/>
                  <a:pt x="362" y="134"/>
                  <a:pt x="365" y="126"/>
                </a:cubicBezTo>
                <a:cubicBezTo>
                  <a:pt x="366" y="124"/>
                  <a:pt x="367" y="121"/>
                  <a:pt x="367" y="119"/>
                </a:cubicBezTo>
                <a:cubicBezTo>
                  <a:pt x="375" y="103"/>
                  <a:pt x="376" y="78"/>
                  <a:pt x="367" y="63"/>
                </a:cubicBezTo>
                <a:close/>
              </a:path>
            </a:pathLst>
          </a:custGeom>
          <a:solidFill>
            <a:srgbClr val="ECF2F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2" name="SNOWFALL"/>
          <p:cNvSpPr>
            <a:spLocks/>
          </p:cNvSpPr>
          <p:nvPr/>
        </p:nvSpPr>
        <p:spPr bwMode="auto">
          <a:xfrm>
            <a:off x="5162159" y="-2311044"/>
            <a:ext cx="3525678" cy="1993431"/>
          </a:xfrm>
          <a:custGeom>
            <a:avLst/>
            <a:gdLst>
              <a:gd name="T0" fmla="*/ 685 w 692"/>
              <a:gd name="T1" fmla="*/ 197 h 391"/>
              <a:gd name="T2" fmla="*/ 686 w 692"/>
              <a:gd name="T3" fmla="*/ 195 h 391"/>
              <a:gd name="T4" fmla="*/ 682 w 692"/>
              <a:gd name="T5" fmla="*/ 156 h 391"/>
              <a:gd name="T6" fmla="*/ 680 w 692"/>
              <a:gd name="T7" fmla="*/ 154 h 391"/>
              <a:gd name="T8" fmla="*/ 679 w 692"/>
              <a:gd name="T9" fmla="*/ 121 h 391"/>
              <a:gd name="T10" fmla="*/ 662 w 692"/>
              <a:gd name="T11" fmla="*/ 109 h 391"/>
              <a:gd name="T12" fmla="*/ 659 w 692"/>
              <a:gd name="T13" fmla="*/ 109 h 391"/>
              <a:gd name="T14" fmla="*/ 658 w 692"/>
              <a:gd name="T15" fmla="*/ 102 h 391"/>
              <a:gd name="T16" fmla="*/ 628 w 692"/>
              <a:gd name="T17" fmla="*/ 82 h 391"/>
              <a:gd name="T18" fmla="*/ 586 w 692"/>
              <a:gd name="T19" fmla="*/ 97 h 391"/>
              <a:gd name="T20" fmla="*/ 512 w 692"/>
              <a:gd name="T21" fmla="*/ 120 h 391"/>
              <a:gd name="T22" fmla="*/ 499 w 692"/>
              <a:gd name="T23" fmla="*/ 121 h 391"/>
              <a:gd name="T24" fmla="*/ 449 w 692"/>
              <a:gd name="T25" fmla="*/ 151 h 391"/>
              <a:gd name="T26" fmla="*/ 439 w 692"/>
              <a:gd name="T27" fmla="*/ 142 h 391"/>
              <a:gd name="T28" fmla="*/ 410 w 692"/>
              <a:gd name="T29" fmla="*/ 129 h 391"/>
              <a:gd name="T30" fmla="*/ 365 w 692"/>
              <a:gd name="T31" fmla="*/ 139 h 391"/>
              <a:gd name="T32" fmla="*/ 361 w 692"/>
              <a:gd name="T33" fmla="*/ 137 h 391"/>
              <a:gd name="T34" fmla="*/ 362 w 692"/>
              <a:gd name="T35" fmla="*/ 128 h 391"/>
              <a:gd name="T36" fmla="*/ 352 w 692"/>
              <a:gd name="T37" fmla="*/ 106 h 391"/>
              <a:gd name="T38" fmla="*/ 334 w 692"/>
              <a:gd name="T39" fmla="*/ 96 h 391"/>
              <a:gd name="T40" fmla="*/ 292 w 692"/>
              <a:gd name="T41" fmla="*/ 21 h 391"/>
              <a:gd name="T42" fmla="*/ 208 w 692"/>
              <a:gd name="T43" fmla="*/ 36 h 391"/>
              <a:gd name="T44" fmla="*/ 188 w 692"/>
              <a:gd name="T45" fmla="*/ 28 h 391"/>
              <a:gd name="T46" fmla="*/ 181 w 692"/>
              <a:gd name="T47" fmla="*/ 18 h 391"/>
              <a:gd name="T48" fmla="*/ 150 w 692"/>
              <a:gd name="T49" fmla="*/ 4 h 391"/>
              <a:gd name="T50" fmla="*/ 74 w 692"/>
              <a:gd name="T51" fmla="*/ 16 h 391"/>
              <a:gd name="T52" fmla="*/ 65 w 692"/>
              <a:gd name="T53" fmla="*/ 23 h 391"/>
              <a:gd name="T54" fmla="*/ 39 w 692"/>
              <a:gd name="T55" fmla="*/ 41 h 391"/>
              <a:gd name="T56" fmla="*/ 100 w 692"/>
              <a:gd name="T57" fmla="*/ 171 h 391"/>
              <a:gd name="T58" fmla="*/ 96 w 692"/>
              <a:gd name="T59" fmla="*/ 181 h 391"/>
              <a:gd name="T60" fmla="*/ 121 w 692"/>
              <a:gd name="T61" fmla="*/ 242 h 391"/>
              <a:gd name="T62" fmla="*/ 158 w 692"/>
              <a:gd name="T63" fmla="*/ 269 h 391"/>
              <a:gd name="T64" fmla="*/ 196 w 692"/>
              <a:gd name="T65" fmla="*/ 313 h 391"/>
              <a:gd name="T66" fmla="*/ 245 w 692"/>
              <a:gd name="T67" fmla="*/ 308 h 391"/>
              <a:gd name="T68" fmla="*/ 286 w 692"/>
              <a:gd name="T69" fmla="*/ 333 h 391"/>
              <a:gd name="T70" fmla="*/ 324 w 692"/>
              <a:gd name="T71" fmla="*/ 337 h 391"/>
              <a:gd name="T72" fmla="*/ 354 w 692"/>
              <a:gd name="T73" fmla="*/ 379 h 391"/>
              <a:gd name="T74" fmla="*/ 356 w 692"/>
              <a:gd name="T75" fmla="*/ 380 h 391"/>
              <a:gd name="T76" fmla="*/ 357 w 692"/>
              <a:gd name="T77" fmla="*/ 381 h 391"/>
              <a:gd name="T78" fmla="*/ 358 w 692"/>
              <a:gd name="T79" fmla="*/ 381 h 391"/>
              <a:gd name="T80" fmla="*/ 403 w 692"/>
              <a:gd name="T81" fmla="*/ 389 h 391"/>
              <a:gd name="T82" fmla="*/ 450 w 692"/>
              <a:gd name="T83" fmla="*/ 366 h 391"/>
              <a:gd name="T84" fmla="*/ 458 w 692"/>
              <a:gd name="T85" fmla="*/ 336 h 391"/>
              <a:gd name="T86" fmla="*/ 465 w 692"/>
              <a:gd name="T87" fmla="*/ 322 h 391"/>
              <a:gd name="T88" fmla="*/ 467 w 692"/>
              <a:gd name="T89" fmla="*/ 304 h 391"/>
              <a:gd name="T90" fmla="*/ 478 w 692"/>
              <a:gd name="T91" fmla="*/ 303 h 391"/>
              <a:gd name="T92" fmla="*/ 498 w 692"/>
              <a:gd name="T93" fmla="*/ 294 h 391"/>
              <a:gd name="T94" fmla="*/ 515 w 692"/>
              <a:gd name="T95" fmla="*/ 281 h 391"/>
              <a:gd name="T96" fmla="*/ 526 w 692"/>
              <a:gd name="T97" fmla="*/ 268 h 391"/>
              <a:gd name="T98" fmla="*/ 549 w 692"/>
              <a:gd name="T99" fmla="*/ 270 h 391"/>
              <a:gd name="T100" fmla="*/ 571 w 692"/>
              <a:gd name="T101" fmla="*/ 266 h 391"/>
              <a:gd name="T102" fmla="*/ 593 w 692"/>
              <a:gd name="T103" fmla="*/ 257 h 391"/>
              <a:gd name="T104" fmla="*/ 600 w 692"/>
              <a:gd name="T105" fmla="*/ 263 h 391"/>
              <a:gd name="T106" fmla="*/ 651 w 692"/>
              <a:gd name="T107" fmla="*/ 276 h 391"/>
              <a:gd name="T108" fmla="*/ 678 w 692"/>
              <a:gd name="T109" fmla="*/ 240 h 391"/>
              <a:gd name="T110" fmla="*/ 686 w 692"/>
              <a:gd name="T111" fmla="*/ 228 h 391"/>
              <a:gd name="T112" fmla="*/ 688 w 692"/>
              <a:gd name="T113" fmla="*/ 205 h 391"/>
              <a:gd name="T114" fmla="*/ 685 w 692"/>
              <a:gd name="T115" fmla="*/ 197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92" h="391">
                <a:moveTo>
                  <a:pt x="685" y="197"/>
                </a:moveTo>
                <a:cubicBezTo>
                  <a:pt x="685" y="197"/>
                  <a:pt x="685" y="196"/>
                  <a:pt x="686" y="195"/>
                </a:cubicBezTo>
                <a:cubicBezTo>
                  <a:pt x="692" y="183"/>
                  <a:pt x="691" y="167"/>
                  <a:pt x="682" y="156"/>
                </a:cubicBezTo>
                <a:cubicBezTo>
                  <a:pt x="681" y="155"/>
                  <a:pt x="681" y="155"/>
                  <a:pt x="680" y="154"/>
                </a:cubicBezTo>
                <a:cubicBezTo>
                  <a:pt x="685" y="143"/>
                  <a:pt x="687" y="131"/>
                  <a:pt x="679" y="121"/>
                </a:cubicBezTo>
                <a:cubicBezTo>
                  <a:pt x="675" y="115"/>
                  <a:pt x="669" y="111"/>
                  <a:pt x="662" y="109"/>
                </a:cubicBezTo>
                <a:cubicBezTo>
                  <a:pt x="661" y="109"/>
                  <a:pt x="660" y="109"/>
                  <a:pt x="659" y="109"/>
                </a:cubicBezTo>
                <a:cubicBezTo>
                  <a:pt x="659" y="107"/>
                  <a:pt x="658" y="105"/>
                  <a:pt x="658" y="102"/>
                </a:cubicBezTo>
                <a:cubicBezTo>
                  <a:pt x="653" y="90"/>
                  <a:pt x="641" y="82"/>
                  <a:pt x="628" y="82"/>
                </a:cubicBezTo>
                <a:cubicBezTo>
                  <a:pt x="613" y="81"/>
                  <a:pt x="597" y="87"/>
                  <a:pt x="586" y="97"/>
                </a:cubicBezTo>
                <a:cubicBezTo>
                  <a:pt x="560" y="90"/>
                  <a:pt x="531" y="98"/>
                  <a:pt x="512" y="120"/>
                </a:cubicBezTo>
                <a:cubicBezTo>
                  <a:pt x="508" y="120"/>
                  <a:pt x="504" y="120"/>
                  <a:pt x="499" y="121"/>
                </a:cubicBezTo>
                <a:cubicBezTo>
                  <a:pt x="486" y="125"/>
                  <a:pt x="460" y="137"/>
                  <a:pt x="449" y="151"/>
                </a:cubicBezTo>
                <a:cubicBezTo>
                  <a:pt x="446" y="147"/>
                  <a:pt x="442" y="144"/>
                  <a:pt x="439" y="142"/>
                </a:cubicBezTo>
                <a:cubicBezTo>
                  <a:pt x="430" y="135"/>
                  <a:pt x="421" y="131"/>
                  <a:pt x="410" y="129"/>
                </a:cubicBezTo>
                <a:cubicBezTo>
                  <a:pt x="394" y="126"/>
                  <a:pt x="378" y="130"/>
                  <a:pt x="365" y="139"/>
                </a:cubicBezTo>
                <a:cubicBezTo>
                  <a:pt x="363" y="138"/>
                  <a:pt x="362" y="137"/>
                  <a:pt x="361" y="137"/>
                </a:cubicBezTo>
                <a:cubicBezTo>
                  <a:pt x="362" y="134"/>
                  <a:pt x="362" y="131"/>
                  <a:pt x="362" y="128"/>
                </a:cubicBezTo>
                <a:cubicBezTo>
                  <a:pt x="362" y="120"/>
                  <a:pt x="358" y="112"/>
                  <a:pt x="352" y="106"/>
                </a:cubicBezTo>
                <a:cubicBezTo>
                  <a:pt x="347" y="100"/>
                  <a:pt x="340" y="97"/>
                  <a:pt x="334" y="96"/>
                </a:cubicBezTo>
                <a:cubicBezTo>
                  <a:pt x="339" y="63"/>
                  <a:pt x="330" y="31"/>
                  <a:pt x="292" y="21"/>
                </a:cubicBezTo>
                <a:cubicBezTo>
                  <a:pt x="262" y="13"/>
                  <a:pt x="227" y="15"/>
                  <a:pt x="208" y="36"/>
                </a:cubicBezTo>
                <a:cubicBezTo>
                  <a:pt x="202" y="32"/>
                  <a:pt x="195" y="30"/>
                  <a:pt x="188" y="28"/>
                </a:cubicBezTo>
                <a:cubicBezTo>
                  <a:pt x="186" y="24"/>
                  <a:pt x="184" y="21"/>
                  <a:pt x="181" y="18"/>
                </a:cubicBezTo>
                <a:cubicBezTo>
                  <a:pt x="173" y="8"/>
                  <a:pt x="163" y="5"/>
                  <a:pt x="150" y="4"/>
                </a:cubicBezTo>
                <a:cubicBezTo>
                  <a:pt x="125" y="1"/>
                  <a:pt x="96" y="0"/>
                  <a:pt x="74" y="16"/>
                </a:cubicBezTo>
                <a:cubicBezTo>
                  <a:pt x="71" y="18"/>
                  <a:pt x="68" y="21"/>
                  <a:pt x="65" y="23"/>
                </a:cubicBezTo>
                <a:cubicBezTo>
                  <a:pt x="55" y="27"/>
                  <a:pt x="46" y="33"/>
                  <a:pt x="39" y="41"/>
                </a:cubicBezTo>
                <a:cubicBezTo>
                  <a:pt x="0" y="87"/>
                  <a:pt x="45" y="164"/>
                  <a:pt x="100" y="171"/>
                </a:cubicBezTo>
                <a:cubicBezTo>
                  <a:pt x="98" y="174"/>
                  <a:pt x="97" y="177"/>
                  <a:pt x="96" y="181"/>
                </a:cubicBezTo>
                <a:cubicBezTo>
                  <a:pt x="94" y="198"/>
                  <a:pt x="102" y="234"/>
                  <a:pt x="121" y="242"/>
                </a:cubicBezTo>
                <a:cubicBezTo>
                  <a:pt x="129" y="256"/>
                  <a:pt x="142" y="265"/>
                  <a:pt x="158" y="269"/>
                </a:cubicBezTo>
                <a:cubicBezTo>
                  <a:pt x="161" y="290"/>
                  <a:pt x="172" y="308"/>
                  <a:pt x="196" y="313"/>
                </a:cubicBezTo>
                <a:cubicBezTo>
                  <a:pt x="213" y="316"/>
                  <a:pt x="230" y="314"/>
                  <a:pt x="245" y="308"/>
                </a:cubicBezTo>
                <a:cubicBezTo>
                  <a:pt x="254" y="321"/>
                  <a:pt x="268" y="330"/>
                  <a:pt x="286" y="333"/>
                </a:cubicBezTo>
                <a:cubicBezTo>
                  <a:pt x="298" y="336"/>
                  <a:pt x="311" y="337"/>
                  <a:pt x="324" y="337"/>
                </a:cubicBezTo>
                <a:cubicBezTo>
                  <a:pt x="326" y="356"/>
                  <a:pt x="338" y="370"/>
                  <a:pt x="354" y="379"/>
                </a:cubicBezTo>
                <a:cubicBezTo>
                  <a:pt x="355" y="379"/>
                  <a:pt x="355" y="380"/>
                  <a:pt x="356" y="380"/>
                </a:cubicBezTo>
                <a:cubicBezTo>
                  <a:pt x="356" y="380"/>
                  <a:pt x="357" y="380"/>
                  <a:pt x="357" y="381"/>
                </a:cubicBezTo>
                <a:cubicBezTo>
                  <a:pt x="358" y="381"/>
                  <a:pt x="358" y="381"/>
                  <a:pt x="358" y="381"/>
                </a:cubicBezTo>
                <a:cubicBezTo>
                  <a:pt x="372" y="388"/>
                  <a:pt x="388" y="391"/>
                  <a:pt x="403" y="389"/>
                </a:cubicBezTo>
                <a:cubicBezTo>
                  <a:pt x="421" y="388"/>
                  <a:pt x="439" y="381"/>
                  <a:pt x="450" y="366"/>
                </a:cubicBezTo>
                <a:cubicBezTo>
                  <a:pt x="456" y="356"/>
                  <a:pt x="458" y="346"/>
                  <a:pt x="458" y="336"/>
                </a:cubicBezTo>
                <a:cubicBezTo>
                  <a:pt x="461" y="332"/>
                  <a:pt x="464" y="327"/>
                  <a:pt x="465" y="322"/>
                </a:cubicBezTo>
                <a:cubicBezTo>
                  <a:pt x="468" y="316"/>
                  <a:pt x="467" y="310"/>
                  <a:pt x="467" y="304"/>
                </a:cubicBezTo>
                <a:cubicBezTo>
                  <a:pt x="471" y="304"/>
                  <a:pt x="477" y="303"/>
                  <a:pt x="478" y="303"/>
                </a:cubicBezTo>
                <a:cubicBezTo>
                  <a:pt x="485" y="301"/>
                  <a:pt x="492" y="298"/>
                  <a:pt x="498" y="294"/>
                </a:cubicBezTo>
                <a:cubicBezTo>
                  <a:pt x="504" y="291"/>
                  <a:pt x="510" y="286"/>
                  <a:pt x="515" y="281"/>
                </a:cubicBezTo>
                <a:cubicBezTo>
                  <a:pt x="518" y="278"/>
                  <a:pt x="523" y="269"/>
                  <a:pt x="526" y="268"/>
                </a:cubicBezTo>
                <a:cubicBezTo>
                  <a:pt x="530" y="266"/>
                  <a:pt x="543" y="270"/>
                  <a:pt x="549" y="270"/>
                </a:cubicBezTo>
                <a:cubicBezTo>
                  <a:pt x="556" y="270"/>
                  <a:pt x="564" y="269"/>
                  <a:pt x="571" y="266"/>
                </a:cubicBezTo>
                <a:cubicBezTo>
                  <a:pt x="579" y="264"/>
                  <a:pt x="586" y="261"/>
                  <a:pt x="593" y="257"/>
                </a:cubicBezTo>
                <a:cubicBezTo>
                  <a:pt x="595" y="259"/>
                  <a:pt x="597" y="261"/>
                  <a:pt x="600" y="263"/>
                </a:cubicBezTo>
                <a:cubicBezTo>
                  <a:pt x="614" y="273"/>
                  <a:pt x="633" y="281"/>
                  <a:pt x="651" y="276"/>
                </a:cubicBezTo>
                <a:cubicBezTo>
                  <a:pt x="670" y="270"/>
                  <a:pt x="677" y="256"/>
                  <a:pt x="678" y="240"/>
                </a:cubicBezTo>
                <a:cubicBezTo>
                  <a:pt x="681" y="237"/>
                  <a:pt x="684" y="233"/>
                  <a:pt x="686" y="228"/>
                </a:cubicBezTo>
                <a:cubicBezTo>
                  <a:pt x="689" y="221"/>
                  <a:pt x="690" y="213"/>
                  <a:pt x="688" y="205"/>
                </a:cubicBezTo>
                <a:cubicBezTo>
                  <a:pt x="687" y="203"/>
                  <a:pt x="686" y="200"/>
                  <a:pt x="685" y="19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3" name="SNOWFALL"/>
          <p:cNvSpPr>
            <a:spLocks/>
          </p:cNvSpPr>
          <p:nvPr/>
        </p:nvSpPr>
        <p:spPr bwMode="auto">
          <a:xfrm>
            <a:off x="5085551" y="-3914389"/>
            <a:ext cx="3047625" cy="1463300"/>
          </a:xfrm>
          <a:custGeom>
            <a:avLst/>
            <a:gdLst>
              <a:gd name="T0" fmla="*/ 584 w 586"/>
              <a:gd name="T1" fmla="*/ 108 h 281"/>
              <a:gd name="T2" fmla="*/ 545 w 586"/>
              <a:gd name="T3" fmla="*/ 52 h 281"/>
              <a:gd name="T4" fmla="*/ 507 w 586"/>
              <a:gd name="T5" fmla="*/ 51 h 281"/>
              <a:gd name="T6" fmla="*/ 466 w 586"/>
              <a:gd name="T7" fmla="*/ 36 h 281"/>
              <a:gd name="T8" fmla="*/ 428 w 586"/>
              <a:gd name="T9" fmla="*/ 45 h 281"/>
              <a:gd name="T10" fmla="*/ 408 w 586"/>
              <a:gd name="T11" fmla="*/ 44 h 281"/>
              <a:gd name="T12" fmla="*/ 388 w 586"/>
              <a:gd name="T13" fmla="*/ 51 h 281"/>
              <a:gd name="T14" fmla="*/ 360 w 586"/>
              <a:gd name="T15" fmla="*/ 97 h 281"/>
              <a:gd name="T16" fmla="*/ 330 w 586"/>
              <a:gd name="T17" fmla="*/ 98 h 281"/>
              <a:gd name="T18" fmla="*/ 240 w 586"/>
              <a:gd name="T19" fmla="*/ 69 h 281"/>
              <a:gd name="T20" fmla="*/ 233 w 586"/>
              <a:gd name="T21" fmla="*/ 58 h 281"/>
              <a:gd name="T22" fmla="*/ 219 w 586"/>
              <a:gd name="T23" fmla="*/ 22 h 281"/>
              <a:gd name="T24" fmla="*/ 161 w 586"/>
              <a:gd name="T25" fmla="*/ 32 h 281"/>
              <a:gd name="T26" fmla="*/ 160 w 586"/>
              <a:gd name="T27" fmla="*/ 34 h 281"/>
              <a:gd name="T28" fmla="*/ 155 w 586"/>
              <a:gd name="T29" fmla="*/ 35 h 281"/>
              <a:gd name="T30" fmla="*/ 143 w 586"/>
              <a:gd name="T31" fmla="*/ 26 h 281"/>
              <a:gd name="T32" fmla="*/ 124 w 586"/>
              <a:gd name="T33" fmla="*/ 25 h 281"/>
              <a:gd name="T34" fmla="*/ 114 w 586"/>
              <a:gd name="T35" fmla="*/ 16 h 281"/>
              <a:gd name="T36" fmla="*/ 43 w 586"/>
              <a:gd name="T37" fmla="*/ 17 h 281"/>
              <a:gd name="T38" fmla="*/ 23 w 586"/>
              <a:gd name="T39" fmla="*/ 87 h 281"/>
              <a:gd name="T40" fmla="*/ 18 w 586"/>
              <a:gd name="T41" fmla="*/ 126 h 281"/>
              <a:gd name="T42" fmla="*/ 38 w 586"/>
              <a:gd name="T43" fmla="*/ 189 h 281"/>
              <a:gd name="T44" fmla="*/ 54 w 586"/>
              <a:gd name="T45" fmla="*/ 193 h 281"/>
              <a:gd name="T46" fmla="*/ 57 w 586"/>
              <a:gd name="T47" fmla="*/ 192 h 281"/>
              <a:gd name="T48" fmla="*/ 57 w 586"/>
              <a:gd name="T49" fmla="*/ 197 h 281"/>
              <a:gd name="T50" fmla="*/ 74 w 586"/>
              <a:gd name="T51" fmla="*/ 227 h 281"/>
              <a:gd name="T52" fmla="*/ 166 w 586"/>
              <a:gd name="T53" fmla="*/ 242 h 281"/>
              <a:gd name="T54" fmla="*/ 185 w 586"/>
              <a:gd name="T55" fmla="*/ 266 h 281"/>
              <a:gd name="T56" fmla="*/ 268 w 586"/>
              <a:gd name="T57" fmla="*/ 276 h 281"/>
              <a:gd name="T58" fmla="*/ 359 w 586"/>
              <a:gd name="T59" fmla="*/ 256 h 281"/>
              <a:gd name="T60" fmla="*/ 385 w 586"/>
              <a:gd name="T61" fmla="*/ 238 h 281"/>
              <a:gd name="T62" fmla="*/ 388 w 586"/>
              <a:gd name="T63" fmla="*/ 230 h 281"/>
              <a:gd name="T64" fmla="*/ 411 w 586"/>
              <a:gd name="T65" fmla="*/ 229 h 281"/>
              <a:gd name="T66" fmla="*/ 488 w 586"/>
              <a:gd name="T67" fmla="*/ 203 h 281"/>
              <a:gd name="T68" fmla="*/ 496 w 586"/>
              <a:gd name="T69" fmla="*/ 195 h 281"/>
              <a:gd name="T70" fmla="*/ 497 w 586"/>
              <a:gd name="T71" fmla="*/ 194 h 281"/>
              <a:gd name="T72" fmla="*/ 511 w 586"/>
              <a:gd name="T73" fmla="*/ 196 h 281"/>
              <a:gd name="T74" fmla="*/ 549 w 586"/>
              <a:gd name="T75" fmla="*/ 182 h 281"/>
              <a:gd name="T76" fmla="*/ 584 w 586"/>
              <a:gd name="T77" fmla="*/ 108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86" h="281">
                <a:moveTo>
                  <a:pt x="584" y="108"/>
                </a:moveTo>
                <a:cubicBezTo>
                  <a:pt x="583" y="82"/>
                  <a:pt x="574" y="55"/>
                  <a:pt x="545" y="52"/>
                </a:cubicBezTo>
                <a:cubicBezTo>
                  <a:pt x="531" y="50"/>
                  <a:pt x="520" y="57"/>
                  <a:pt x="507" y="51"/>
                </a:cubicBezTo>
                <a:cubicBezTo>
                  <a:pt x="494" y="44"/>
                  <a:pt x="482" y="37"/>
                  <a:pt x="466" y="36"/>
                </a:cubicBezTo>
                <a:cubicBezTo>
                  <a:pt x="452" y="36"/>
                  <a:pt x="442" y="43"/>
                  <a:pt x="428" y="45"/>
                </a:cubicBezTo>
                <a:cubicBezTo>
                  <a:pt x="422" y="46"/>
                  <a:pt x="415" y="44"/>
                  <a:pt x="408" y="44"/>
                </a:cubicBezTo>
                <a:cubicBezTo>
                  <a:pt x="401" y="45"/>
                  <a:pt x="394" y="47"/>
                  <a:pt x="388" y="51"/>
                </a:cubicBezTo>
                <a:cubicBezTo>
                  <a:pt x="371" y="61"/>
                  <a:pt x="363" y="78"/>
                  <a:pt x="360" y="97"/>
                </a:cubicBezTo>
                <a:cubicBezTo>
                  <a:pt x="350" y="95"/>
                  <a:pt x="340" y="95"/>
                  <a:pt x="330" y="98"/>
                </a:cubicBezTo>
                <a:cubicBezTo>
                  <a:pt x="313" y="66"/>
                  <a:pt x="273" y="55"/>
                  <a:pt x="240" y="69"/>
                </a:cubicBezTo>
                <a:cubicBezTo>
                  <a:pt x="238" y="65"/>
                  <a:pt x="236" y="62"/>
                  <a:pt x="233" y="58"/>
                </a:cubicBezTo>
                <a:cubicBezTo>
                  <a:pt x="235" y="45"/>
                  <a:pt x="231" y="31"/>
                  <a:pt x="219" y="22"/>
                </a:cubicBezTo>
                <a:cubicBezTo>
                  <a:pt x="200" y="6"/>
                  <a:pt x="174" y="13"/>
                  <a:pt x="161" y="32"/>
                </a:cubicBezTo>
                <a:cubicBezTo>
                  <a:pt x="160" y="33"/>
                  <a:pt x="160" y="33"/>
                  <a:pt x="160" y="34"/>
                </a:cubicBezTo>
                <a:cubicBezTo>
                  <a:pt x="158" y="34"/>
                  <a:pt x="157" y="35"/>
                  <a:pt x="155" y="35"/>
                </a:cubicBezTo>
                <a:cubicBezTo>
                  <a:pt x="152" y="31"/>
                  <a:pt x="148" y="28"/>
                  <a:pt x="143" y="26"/>
                </a:cubicBezTo>
                <a:cubicBezTo>
                  <a:pt x="136" y="23"/>
                  <a:pt x="130" y="23"/>
                  <a:pt x="124" y="25"/>
                </a:cubicBezTo>
                <a:cubicBezTo>
                  <a:pt x="121" y="21"/>
                  <a:pt x="117" y="18"/>
                  <a:pt x="114" y="16"/>
                </a:cubicBezTo>
                <a:cubicBezTo>
                  <a:pt x="93" y="1"/>
                  <a:pt x="63" y="0"/>
                  <a:pt x="43" y="17"/>
                </a:cubicBezTo>
                <a:cubicBezTo>
                  <a:pt x="23" y="33"/>
                  <a:pt x="18" y="60"/>
                  <a:pt x="23" y="87"/>
                </a:cubicBezTo>
                <a:cubicBezTo>
                  <a:pt x="2" y="89"/>
                  <a:pt x="0" y="119"/>
                  <a:pt x="18" y="126"/>
                </a:cubicBezTo>
                <a:cubicBezTo>
                  <a:pt x="14" y="149"/>
                  <a:pt x="14" y="176"/>
                  <a:pt x="38" y="189"/>
                </a:cubicBezTo>
                <a:cubicBezTo>
                  <a:pt x="42" y="191"/>
                  <a:pt x="49" y="193"/>
                  <a:pt x="54" y="193"/>
                </a:cubicBezTo>
                <a:cubicBezTo>
                  <a:pt x="56" y="193"/>
                  <a:pt x="57" y="193"/>
                  <a:pt x="57" y="192"/>
                </a:cubicBezTo>
                <a:cubicBezTo>
                  <a:pt x="57" y="193"/>
                  <a:pt x="57" y="194"/>
                  <a:pt x="57" y="197"/>
                </a:cubicBezTo>
                <a:cubicBezTo>
                  <a:pt x="58" y="207"/>
                  <a:pt x="67" y="220"/>
                  <a:pt x="74" y="227"/>
                </a:cubicBezTo>
                <a:cubicBezTo>
                  <a:pt x="100" y="255"/>
                  <a:pt x="137" y="258"/>
                  <a:pt x="166" y="242"/>
                </a:cubicBezTo>
                <a:cubicBezTo>
                  <a:pt x="170" y="252"/>
                  <a:pt x="176" y="260"/>
                  <a:pt x="185" y="266"/>
                </a:cubicBezTo>
                <a:cubicBezTo>
                  <a:pt x="207" y="281"/>
                  <a:pt x="243" y="278"/>
                  <a:pt x="268" y="276"/>
                </a:cubicBezTo>
                <a:cubicBezTo>
                  <a:pt x="299" y="273"/>
                  <a:pt x="330" y="267"/>
                  <a:pt x="359" y="256"/>
                </a:cubicBezTo>
                <a:cubicBezTo>
                  <a:pt x="369" y="252"/>
                  <a:pt x="379" y="247"/>
                  <a:pt x="385" y="238"/>
                </a:cubicBezTo>
                <a:cubicBezTo>
                  <a:pt x="386" y="235"/>
                  <a:pt x="387" y="233"/>
                  <a:pt x="388" y="230"/>
                </a:cubicBezTo>
                <a:cubicBezTo>
                  <a:pt x="395" y="231"/>
                  <a:pt x="403" y="230"/>
                  <a:pt x="411" y="229"/>
                </a:cubicBezTo>
                <a:cubicBezTo>
                  <a:pt x="438" y="226"/>
                  <a:pt x="466" y="221"/>
                  <a:pt x="488" y="203"/>
                </a:cubicBezTo>
                <a:cubicBezTo>
                  <a:pt x="490" y="200"/>
                  <a:pt x="493" y="198"/>
                  <a:pt x="496" y="195"/>
                </a:cubicBezTo>
                <a:cubicBezTo>
                  <a:pt x="496" y="195"/>
                  <a:pt x="496" y="194"/>
                  <a:pt x="497" y="194"/>
                </a:cubicBezTo>
                <a:cubicBezTo>
                  <a:pt x="503" y="195"/>
                  <a:pt x="510" y="196"/>
                  <a:pt x="511" y="196"/>
                </a:cubicBezTo>
                <a:cubicBezTo>
                  <a:pt x="524" y="195"/>
                  <a:pt x="537" y="189"/>
                  <a:pt x="549" y="182"/>
                </a:cubicBezTo>
                <a:cubicBezTo>
                  <a:pt x="578" y="165"/>
                  <a:pt x="586" y="140"/>
                  <a:pt x="584" y="108"/>
                </a:cubicBezTo>
                <a:close/>
              </a:path>
            </a:pathLst>
          </a:custGeom>
          <a:solidFill>
            <a:srgbClr val="F9F9F9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4" name="SNOWFALL"/>
          <p:cNvSpPr>
            <a:spLocks/>
          </p:cNvSpPr>
          <p:nvPr/>
        </p:nvSpPr>
        <p:spPr bwMode="auto">
          <a:xfrm>
            <a:off x="8327531" y="-1639674"/>
            <a:ext cx="2428115" cy="1255812"/>
          </a:xfrm>
          <a:custGeom>
            <a:avLst/>
            <a:gdLst>
              <a:gd name="T0" fmla="*/ 312 w 320"/>
              <a:gd name="T1" fmla="*/ 25 h 165"/>
              <a:gd name="T2" fmla="*/ 294 w 320"/>
              <a:gd name="T3" fmla="*/ 0 h 165"/>
              <a:gd name="T4" fmla="*/ 286 w 320"/>
              <a:gd name="T5" fmla="*/ 2 h 165"/>
              <a:gd name="T6" fmla="*/ 284 w 320"/>
              <a:gd name="T7" fmla="*/ 2 h 165"/>
              <a:gd name="T8" fmla="*/ 268 w 320"/>
              <a:gd name="T9" fmla="*/ 11 h 165"/>
              <a:gd name="T10" fmla="*/ 250 w 320"/>
              <a:gd name="T11" fmla="*/ 32 h 165"/>
              <a:gd name="T12" fmla="*/ 234 w 320"/>
              <a:gd name="T13" fmla="*/ 46 h 165"/>
              <a:gd name="T14" fmla="*/ 169 w 320"/>
              <a:gd name="T15" fmla="*/ 39 h 165"/>
              <a:gd name="T16" fmla="*/ 142 w 320"/>
              <a:gd name="T17" fmla="*/ 28 h 165"/>
              <a:gd name="T18" fmla="*/ 100 w 320"/>
              <a:gd name="T19" fmla="*/ 43 h 165"/>
              <a:gd name="T20" fmla="*/ 91 w 320"/>
              <a:gd name="T21" fmla="*/ 39 h 165"/>
              <a:gd name="T22" fmla="*/ 77 w 320"/>
              <a:gd name="T23" fmla="*/ 37 h 165"/>
              <a:gd name="T24" fmla="*/ 59 w 320"/>
              <a:gd name="T25" fmla="*/ 26 h 165"/>
              <a:gd name="T26" fmla="*/ 59 w 320"/>
              <a:gd name="T27" fmla="*/ 26 h 165"/>
              <a:gd name="T28" fmla="*/ 48 w 320"/>
              <a:gd name="T29" fmla="*/ 23 h 165"/>
              <a:gd name="T30" fmla="*/ 42 w 320"/>
              <a:gd name="T31" fmla="*/ 24 h 165"/>
              <a:gd name="T32" fmla="*/ 35 w 320"/>
              <a:gd name="T33" fmla="*/ 23 h 165"/>
              <a:gd name="T34" fmla="*/ 16 w 320"/>
              <a:gd name="T35" fmla="*/ 47 h 165"/>
              <a:gd name="T36" fmla="*/ 13 w 320"/>
              <a:gd name="T37" fmla="*/ 83 h 165"/>
              <a:gd name="T38" fmla="*/ 22 w 320"/>
              <a:gd name="T39" fmla="*/ 99 h 165"/>
              <a:gd name="T40" fmla="*/ 31 w 320"/>
              <a:gd name="T41" fmla="*/ 106 h 165"/>
              <a:gd name="T42" fmla="*/ 50 w 320"/>
              <a:gd name="T43" fmla="*/ 130 h 165"/>
              <a:gd name="T44" fmla="*/ 59 w 320"/>
              <a:gd name="T45" fmla="*/ 128 h 165"/>
              <a:gd name="T46" fmla="*/ 106 w 320"/>
              <a:gd name="T47" fmla="*/ 148 h 165"/>
              <a:gd name="T48" fmla="*/ 148 w 320"/>
              <a:gd name="T49" fmla="*/ 137 h 165"/>
              <a:gd name="T50" fmla="*/ 232 w 320"/>
              <a:gd name="T51" fmla="*/ 140 h 165"/>
              <a:gd name="T52" fmla="*/ 283 w 320"/>
              <a:gd name="T53" fmla="*/ 116 h 165"/>
              <a:gd name="T54" fmla="*/ 314 w 320"/>
              <a:gd name="T55" fmla="*/ 54 h 165"/>
              <a:gd name="T56" fmla="*/ 312 w 320"/>
              <a:gd name="T57" fmla="*/ 25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20" h="165">
                <a:moveTo>
                  <a:pt x="312" y="25"/>
                </a:moveTo>
                <a:cubicBezTo>
                  <a:pt x="315" y="14"/>
                  <a:pt x="309" y="0"/>
                  <a:pt x="294" y="0"/>
                </a:cubicBezTo>
                <a:cubicBezTo>
                  <a:pt x="291" y="0"/>
                  <a:pt x="288" y="1"/>
                  <a:pt x="286" y="2"/>
                </a:cubicBezTo>
                <a:cubicBezTo>
                  <a:pt x="286" y="2"/>
                  <a:pt x="285" y="2"/>
                  <a:pt x="284" y="2"/>
                </a:cubicBezTo>
                <a:cubicBezTo>
                  <a:pt x="276" y="2"/>
                  <a:pt x="271" y="6"/>
                  <a:pt x="268" y="11"/>
                </a:cubicBezTo>
                <a:cubicBezTo>
                  <a:pt x="256" y="12"/>
                  <a:pt x="250" y="22"/>
                  <a:pt x="250" y="32"/>
                </a:cubicBezTo>
                <a:cubicBezTo>
                  <a:pt x="244" y="36"/>
                  <a:pt x="239" y="41"/>
                  <a:pt x="234" y="46"/>
                </a:cubicBezTo>
                <a:cubicBezTo>
                  <a:pt x="216" y="31"/>
                  <a:pt x="190" y="27"/>
                  <a:pt x="169" y="39"/>
                </a:cubicBezTo>
                <a:cubicBezTo>
                  <a:pt x="161" y="33"/>
                  <a:pt x="152" y="29"/>
                  <a:pt x="142" y="28"/>
                </a:cubicBezTo>
                <a:cubicBezTo>
                  <a:pt x="126" y="27"/>
                  <a:pt x="112" y="34"/>
                  <a:pt x="100" y="43"/>
                </a:cubicBezTo>
                <a:cubicBezTo>
                  <a:pt x="97" y="41"/>
                  <a:pt x="94" y="40"/>
                  <a:pt x="91" y="39"/>
                </a:cubicBezTo>
                <a:cubicBezTo>
                  <a:pt x="86" y="37"/>
                  <a:pt x="81" y="37"/>
                  <a:pt x="77" y="37"/>
                </a:cubicBezTo>
                <a:cubicBezTo>
                  <a:pt x="74" y="31"/>
                  <a:pt x="68" y="26"/>
                  <a:pt x="59" y="26"/>
                </a:cubicBezTo>
                <a:cubicBezTo>
                  <a:pt x="59" y="26"/>
                  <a:pt x="59" y="26"/>
                  <a:pt x="59" y="26"/>
                </a:cubicBezTo>
                <a:cubicBezTo>
                  <a:pt x="56" y="24"/>
                  <a:pt x="52" y="23"/>
                  <a:pt x="48" y="23"/>
                </a:cubicBezTo>
                <a:cubicBezTo>
                  <a:pt x="46" y="23"/>
                  <a:pt x="44" y="23"/>
                  <a:pt x="42" y="24"/>
                </a:cubicBezTo>
                <a:cubicBezTo>
                  <a:pt x="40" y="23"/>
                  <a:pt x="37" y="23"/>
                  <a:pt x="35" y="23"/>
                </a:cubicBezTo>
                <a:cubicBezTo>
                  <a:pt x="20" y="23"/>
                  <a:pt x="14" y="36"/>
                  <a:pt x="16" y="47"/>
                </a:cubicBezTo>
                <a:cubicBezTo>
                  <a:pt x="1" y="52"/>
                  <a:pt x="0" y="76"/>
                  <a:pt x="13" y="83"/>
                </a:cubicBezTo>
                <a:cubicBezTo>
                  <a:pt x="14" y="89"/>
                  <a:pt x="17" y="96"/>
                  <a:pt x="22" y="99"/>
                </a:cubicBezTo>
                <a:cubicBezTo>
                  <a:pt x="25" y="101"/>
                  <a:pt x="28" y="103"/>
                  <a:pt x="31" y="106"/>
                </a:cubicBezTo>
                <a:cubicBezTo>
                  <a:pt x="29" y="117"/>
                  <a:pt x="35" y="130"/>
                  <a:pt x="50" y="130"/>
                </a:cubicBezTo>
                <a:cubicBezTo>
                  <a:pt x="53" y="130"/>
                  <a:pt x="56" y="129"/>
                  <a:pt x="59" y="128"/>
                </a:cubicBezTo>
                <a:cubicBezTo>
                  <a:pt x="74" y="138"/>
                  <a:pt x="89" y="147"/>
                  <a:pt x="106" y="148"/>
                </a:cubicBezTo>
                <a:cubicBezTo>
                  <a:pt x="121" y="149"/>
                  <a:pt x="136" y="145"/>
                  <a:pt x="148" y="137"/>
                </a:cubicBezTo>
                <a:cubicBezTo>
                  <a:pt x="170" y="160"/>
                  <a:pt x="213" y="165"/>
                  <a:pt x="232" y="140"/>
                </a:cubicBezTo>
                <a:cubicBezTo>
                  <a:pt x="252" y="143"/>
                  <a:pt x="273" y="134"/>
                  <a:pt x="283" y="116"/>
                </a:cubicBezTo>
                <a:cubicBezTo>
                  <a:pt x="307" y="112"/>
                  <a:pt x="320" y="79"/>
                  <a:pt x="314" y="54"/>
                </a:cubicBezTo>
                <a:cubicBezTo>
                  <a:pt x="320" y="46"/>
                  <a:pt x="320" y="33"/>
                  <a:pt x="312" y="25"/>
                </a:cubicBezTo>
                <a:close/>
              </a:path>
            </a:pathLst>
          </a:custGeom>
          <a:solidFill>
            <a:srgbClr val="F1F2F9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5" name="SNOWFALL"/>
          <p:cNvSpPr>
            <a:spLocks/>
          </p:cNvSpPr>
          <p:nvPr/>
        </p:nvSpPr>
        <p:spPr bwMode="auto">
          <a:xfrm>
            <a:off x="5637048" y="-2233961"/>
            <a:ext cx="4447207" cy="1985860"/>
          </a:xfrm>
          <a:custGeom>
            <a:avLst/>
            <a:gdLst>
              <a:gd name="T0" fmla="*/ 696 w 740"/>
              <a:gd name="T1" fmla="*/ 86 h 330"/>
              <a:gd name="T2" fmla="*/ 645 w 740"/>
              <a:gd name="T3" fmla="*/ 70 h 330"/>
              <a:gd name="T4" fmla="*/ 528 w 740"/>
              <a:gd name="T5" fmla="*/ 73 h 330"/>
              <a:gd name="T6" fmla="*/ 494 w 740"/>
              <a:gd name="T7" fmla="*/ 95 h 330"/>
              <a:gd name="T8" fmla="*/ 457 w 740"/>
              <a:gd name="T9" fmla="*/ 75 h 330"/>
              <a:gd name="T10" fmla="*/ 433 w 740"/>
              <a:gd name="T11" fmla="*/ 64 h 330"/>
              <a:gd name="T12" fmla="*/ 427 w 740"/>
              <a:gd name="T13" fmla="*/ 64 h 330"/>
              <a:gd name="T14" fmla="*/ 381 w 740"/>
              <a:gd name="T15" fmla="*/ 21 h 330"/>
              <a:gd name="T16" fmla="*/ 362 w 740"/>
              <a:gd name="T17" fmla="*/ 23 h 330"/>
              <a:gd name="T18" fmla="*/ 293 w 740"/>
              <a:gd name="T19" fmla="*/ 19 h 330"/>
              <a:gd name="T20" fmla="*/ 181 w 740"/>
              <a:gd name="T21" fmla="*/ 26 h 330"/>
              <a:gd name="T22" fmla="*/ 169 w 740"/>
              <a:gd name="T23" fmla="*/ 31 h 330"/>
              <a:gd name="T24" fmla="*/ 151 w 740"/>
              <a:gd name="T25" fmla="*/ 25 h 330"/>
              <a:gd name="T26" fmla="*/ 123 w 740"/>
              <a:gd name="T27" fmla="*/ 76 h 330"/>
              <a:gd name="T28" fmla="*/ 158 w 740"/>
              <a:gd name="T29" fmla="*/ 91 h 330"/>
              <a:gd name="T30" fmla="*/ 173 w 740"/>
              <a:gd name="T31" fmla="*/ 88 h 330"/>
              <a:gd name="T32" fmla="*/ 222 w 740"/>
              <a:gd name="T33" fmla="*/ 94 h 330"/>
              <a:gd name="T34" fmla="*/ 263 w 740"/>
              <a:gd name="T35" fmla="*/ 110 h 330"/>
              <a:gd name="T36" fmla="*/ 302 w 740"/>
              <a:gd name="T37" fmla="*/ 118 h 330"/>
              <a:gd name="T38" fmla="*/ 298 w 740"/>
              <a:gd name="T39" fmla="*/ 122 h 330"/>
              <a:gd name="T40" fmla="*/ 272 w 740"/>
              <a:gd name="T41" fmla="*/ 169 h 330"/>
              <a:gd name="T42" fmla="*/ 209 w 740"/>
              <a:gd name="T43" fmla="*/ 141 h 330"/>
              <a:gd name="T44" fmla="*/ 187 w 740"/>
              <a:gd name="T45" fmla="*/ 135 h 330"/>
              <a:gd name="T46" fmla="*/ 158 w 740"/>
              <a:gd name="T47" fmla="*/ 121 h 330"/>
              <a:gd name="T48" fmla="*/ 126 w 740"/>
              <a:gd name="T49" fmla="*/ 136 h 330"/>
              <a:gd name="T50" fmla="*/ 100 w 740"/>
              <a:gd name="T51" fmla="*/ 147 h 330"/>
              <a:gd name="T52" fmla="*/ 8 w 740"/>
              <a:gd name="T53" fmla="*/ 155 h 330"/>
              <a:gd name="T54" fmla="*/ 68 w 740"/>
              <a:gd name="T55" fmla="*/ 235 h 330"/>
              <a:gd name="T56" fmla="*/ 100 w 740"/>
              <a:gd name="T57" fmla="*/ 241 h 330"/>
              <a:gd name="T58" fmla="*/ 179 w 740"/>
              <a:gd name="T59" fmla="*/ 273 h 330"/>
              <a:gd name="T60" fmla="*/ 279 w 740"/>
              <a:gd name="T61" fmla="*/ 292 h 330"/>
              <a:gd name="T62" fmla="*/ 347 w 740"/>
              <a:gd name="T63" fmla="*/ 302 h 330"/>
              <a:gd name="T64" fmla="*/ 387 w 740"/>
              <a:gd name="T65" fmla="*/ 321 h 330"/>
              <a:gd name="T66" fmla="*/ 406 w 740"/>
              <a:gd name="T67" fmla="*/ 323 h 330"/>
              <a:gd name="T68" fmla="*/ 425 w 740"/>
              <a:gd name="T69" fmla="*/ 319 h 330"/>
              <a:gd name="T70" fmla="*/ 440 w 740"/>
              <a:gd name="T71" fmla="*/ 283 h 330"/>
              <a:gd name="T72" fmla="*/ 446 w 740"/>
              <a:gd name="T73" fmla="*/ 274 h 330"/>
              <a:gd name="T74" fmla="*/ 496 w 740"/>
              <a:gd name="T75" fmla="*/ 312 h 330"/>
              <a:gd name="T76" fmla="*/ 516 w 740"/>
              <a:gd name="T77" fmla="*/ 324 h 330"/>
              <a:gd name="T78" fmla="*/ 565 w 740"/>
              <a:gd name="T79" fmla="*/ 287 h 330"/>
              <a:gd name="T80" fmla="*/ 594 w 740"/>
              <a:gd name="T81" fmla="*/ 257 h 330"/>
              <a:gd name="T82" fmla="*/ 611 w 740"/>
              <a:gd name="T83" fmla="*/ 207 h 330"/>
              <a:gd name="T84" fmla="*/ 602 w 740"/>
              <a:gd name="T85" fmla="*/ 172 h 330"/>
              <a:gd name="T86" fmla="*/ 652 w 740"/>
              <a:gd name="T87" fmla="*/ 171 h 330"/>
              <a:gd name="T88" fmla="*/ 673 w 740"/>
              <a:gd name="T89" fmla="*/ 174 h 330"/>
              <a:gd name="T90" fmla="*/ 721 w 740"/>
              <a:gd name="T91" fmla="*/ 147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40" h="330">
                <a:moveTo>
                  <a:pt x="727" y="98"/>
                </a:moveTo>
                <a:cubicBezTo>
                  <a:pt x="719" y="89"/>
                  <a:pt x="707" y="86"/>
                  <a:pt x="696" y="86"/>
                </a:cubicBezTo>
                <a:cubicBezTo>
                  <a:pt x="687" y="75"/>
                  <a:pt x="675" y="68"/>
                  <a:pt x="659" y="68"/>
                </a:cubicBezTo>
                <a:cubicBezTo>
                  <a:pt x="654" y="68"/>
                  <a:pt x="650" y="68"/>
                  <a:pt x="645" y="70"/>
                </a:cubicBezTo>
                <a:cubicBezTo>
                  <a:pt x="618" y="58"/>
                  <a:pt x="579" y="60"/>
                  <a:pt x="558" y="79"/>
                </a:cubicBezTo>
                <a:cubicBezTo>
                  <a:pt x="550" y="74"/>
                  <a:pt x="539" y="72"/>
                  <a:pt x="528" y="73"/>
                </a:cubicBezTo>
                <a:cubicBezTo>
                  <a:pt x="513" y="76"/>
                  <a:pt x="503" y="85"/>
                  <a:pt x="495" y="95"/>
                </a:cubicBezTo>
                <a:cubicBezTo>
                  <a:pt x="495" y="95"/>
                  <a:pt x="494" y="95"/>
                  <a:pt x="494" y="95"/>
                </a:cubicBezTo>
                <a:cubicBezTo>
                  <a:pt x="492" y="90"/>
                  <a:pt x="490" y="86"/>
                  <a:pt x="486" y="82"/>
                </a:cubicBezTo>
                <a:cubicBezTo>
                  <a:pt x="479" y="75"/>
                  <a:pt x="467" y="72"/>
                  <a:pt x="457" y="75"/>
                </a:cubicBezTo>
                <a:cubicBezTo>
                  <a:pt x="457" y="75"/>
                  <a:pt x="456" y="75"/>
                  <a:pt x="456" y="75"/>
                </a:cubicBezTo>
                <a:cubicBezTo>
                  <a:pt x="450" y="68"/>
                  <a:pt x="443" y="63"/>
                  <a:pt x="433" y="64"/>
                </a:cubicBezTo>
                <a:cubicBezTo>
                  <a:pt x="431" y="64"/>
                  <a:pt x="430" y="64"/>
                  <a:pt x="428" y="65"/>
                </a:cubicBezTo>
                <a:cubicBezTo>
                  <a:pt x="428" y="64"/>
                  <a:pt x="427" y="64"/>
                  <a:pt x="427" y="64"/>
                </a:cubicBezTo>
                <a:cubicBezTo>
                  <a:pt x="426" y="48"/>
                  <a:pt x="421" y="33"/>
                  <a:pt x="405" y="24"/>
                </a:cubicBezTo>
                <a:cubicBezTo>
                  <a:pt x="398" y="20"/>
                  <a:pt x="389" y="19"/>
                  <a:pt x="381" y="21"/>
                </a:cubicBezTo>
                <a:cubicBezTo>
                  <a:pt x="378" y="21"/>
                  <a:pt x="372" y="26"/>
                  <a:pt x="367" y="30"/>
                </a:cubicBezTo>
                <a:cubicBezTo>
                  <a:pt x="365" y="27"/>
                  <a:pt x="363" y="24"/>
                  <a:pt x="362" y="23"/>
                </a:cubicBezTo>
                <a:cubicBezTo>
                  <a:pt x="354" y="16"/>
                  <a:pt x="345" y="13"/>
                  <a:pt x="335" y="11"/>
                </a:cubicBezTo>
                <a:cubicBezTo>
                  <a:pt x="322" y="10"/>
                  <a:pt x="305" y="12"/>
                  <a:pt x="293" y="19"/>
                </a:cubicBezTo>
                <a:cubicBezTo>
                  <a:pt x="278" y="15"/>
                  <a:pt x="259" y="12"/>
                  <a:pt x="246" y="22"/>
                </a:cubicBezTo>
                <a:cubicBezTo>
                  <a:pt x="233" y="0"/>
                  <a:pt x="195" y="4"/>
                  <a:pt x="181" y="26"/>
                </a:cubicBezTo>
                <a:cubicBezTo>
                  <a:pt x="180" y="27"/>
                  <a:pt x="179" y="28"/>
                  <a:pt x="178" y="29"/>
                </a:cubicBezTo>
                <a:cubicBezTo>
                  <a:pt x="175" y="29"/>
                  <a:pt x="172" y="29"/>
                  <a:pt x="169" y="31"/>
                </a:cubicBezTo>
                <a:cubicBezTo>
                  <a:pt x="169" y="31"/>
                  <a:pt x="169" y="31"/>
                  <a:pt x="169" y="31"/>
                </a:cubicBezTo>
                <a:cubicBezTo>
                  <a:pt x="163" y="27"/>
                  <a:pt x="157" y="26"/>
                  <a:pt x="151" y="25"/>
                </a:cubicBezTo>
                <a:cubicBezTo>
                  <a:pt x="139" y="25"/>
                  <a:pt x="127" y="31"/>
                  <a:pt x="122" y="41"/>
                </a:cubicBezTo>
                <a:cubicBezTo>
                  <a:pt x="115" y="52"/>
                  <a:pt x="116" y="65"/>
                  <a:pt x="123" y="76"/>
                </a:cubicBezTo>
                <a:cubicBezTo>
                  <a:pt x="126" y="81"/>
                  <a:pt x="130" y="85"/>
                  <a:pt x="136" y="88"/>
                </a:cubicBezTo>
                <a:cubicBezTo>
                  <a:pt x="143" y="91"/>
                  <a:pt x="150" y="92"/>
                  <a:pt x="158" y="91"/>
                </a:cubicBezTo>
                <a:cubicBezTo>
                  <a:pt x="162" y="90"/>
                  <a:pt x="165" y="88"/>
                  <a:pt x="168" y="84"/>
                </a:cubicBezTo>
                <a:cubicBezTo>
                  <a:pt x="169" y="86"/>
                  <a:pt x="171" y="87"/>
                  <a:pt x="173" y="88"/>
                </a:cubicBezTo>
                <a:cubicBezTo>
                  <a:pt x="186" y="94"/>
                  <a:pt x="200" y="98"/>
                  <a:pt x="215" y="96"/>
                </a:cubicBezTo>
                <a:cubicBezTo>
                  <a:pt x="218" y="96"/>
                  <a:pt x="220" y="95"/>
                  <a:pt x="222" y="94"/>
                </a:cubicBezTo>
                <a:cubicBezTo>
                  <a:pt x="228" y="97"/>
                  <a:pt x="233" y="99"/>
                  <a:pt x="239" y="99"/>
                </a:cubicBezTo>
                <a:cubicBezTo>
                  <a:pt x="243" y="107"/>
                  <a:pt x="254" y="112"/>
                  <a:pt x="263" y="110"/>
                </a:cubicBezTo>
                <a:cubicBezTo>
                  <a:pt x="275" y="108"/>
                  <a:pt x="288" y="110"/>
                  <a:pt x="299" y="116"/>
                </a:cubicBezTo>
                <a:cubicBezTo>
                  <a:pt x="300" y="117"/>
                  <a:pt x="301" y="118"/>
                  <a:pt x="302" y="118"/>
                </a:cubicBezTo>
                <a:cubicBezTo>
                  <a:pt x="302" y="118"/>
                  <a:pt x="301" y="118"/>
                  <a:pt x="301" y="118"/>
                </a:cubicBezTo>
                <a:cubicBezTo>
                  <a:pt x="300" y="120"/>
                  <a:pt x="299" y="121"/>
                  <a:pt x="298" y="122"/>
                </a:cubicBezTo>
                <a:cubicBezTo>
                  <a:pt x="288" y="132"/>
                  <a:pt x="284" y="146"/>
                  <a:pt x="286" y="160"/>
                </a:cubicBezTo>
                <a:cubicBezTo>
                  <a:pt x="280" y="162"/>
                  <a:pt x="276" y="165"/>
                  <a:pt x="272" y="169"/>
                </a:cubicBezTo>
                <a:cubicBezTo>
                  <a:pt x="269" y="161"/>
                  <a:pt x="266" y="154"/>
                  <a:pt x="261" y="149"/>
                </a:cubicBezTo>
                <a:cubicBezTo>
                  <a:pt x="247" y="135"/>
                  <a:pt x="226" y="129"/>
                  <a:pt x="209" y="141"/>
                </a:cubicBezTo>
                <a:cubicBezTo>
                  <a:pt x="207" y="142"/>
                  <a:pt x="204" y="144"/>
                  <a:pt x="202" y="147"/>
                </a:cubicBezTo>
                <a:cubicBezTo>
                  <a:pt x="198" y="142"/>
                  <a:pt x="191" y="137"/>
                  <a:pt x="187" y="135"/>
                </a:cubicBezTo>
                <a:cubicBezTo>
                  <a:pt x="181" y="132"/>
                  <a:pt x="176" y="130"/>
                  <a:pt x="171" y="129"/>
                </a:cubicBezTo>
                <a:cubicBezTo>
                  <a:pt x="167" y="125"/>
                  <a:pt x="163" y="122"/>
                  <a:pt x="158" y="121"/>
                </a:cubicBezTo>
                <a:cubicBezTo>
                  <a:pt x="150" y="119"/>
                  <a:pt x="141" y="121"/>
                  <a:pt x="134" y="126"/>
                </a:cubicBezTo>
                <a:cubicBezTo>
                  <a:pt x="130" y="129"/>
                  <a:pt x="127" y="132"/>
                  <a:pt x="126" y="136"/>
                </a:cubicBezTo>
                <a:cubicBezTo>
                  <a:pt x="118" y="139"/>
                  <a:pt x="112" y="144"/>
                  <a:pt x="106" y="149"/>
                </a:cubicBezTo>
                <a:cubicBezTo>
                  <a:pt x="104" y="148"/>
                  <a:pt x="102" y="147"/>
                  <a:pt x="100" y="147"/>
                </a:cubicBezTo>
                <a:cubicBezTo>
                  <a:pt x="88" y="143"/>
                  <a:pt x="74" y="143"/>
                  <a:pt x="62" y="146"/>
                </a:cubicBezTo>
                <a:cubicBezTo>
                  <a:pt x="44" y="136"/>
                  <a:pt x="19" y="136"/>
                  <a:pt x="8" y="155"/>
                </a:cubicBezTo>
                <a:cubicBezTo>
                  <a:pt x="0" y="170"/>
                  <a:pt x="9" y="186"/>
                  <a:pt x="24" y="192"/>
                </a:cubicBezTo>
                <a:cubicBezTo>
                  <a:pt x="24" y="216"/>
                  <a:pt x="43" y="235"/>
                  <a:pt x="68" y="235"/>
                </a:cubicBezTo>
                <a:cubicBezTo>
                  <a:pt x="75" y="235"/>
                  <a:pt x="82" y="234"/>
                  <a:pt x="88" y="233"/>
                </a:cubicBezTo>
                <a:cubicBezTo>
                  <a:pt x="98" y="232"/>
                  <a:pt x="97" y="233"/>
                  <a:pt x="100" y="241"/>
                </a:cubicBezTo>
                <a:cubicBezTo>
                  <a:pt x="105" y="255"/>
                  <a:pt x="118" y="267"/>
                  <a:pt x="132" y="273"/>
                </a:cubicBezTo>
                <a:cubicBezTo>
                  <a:pt x="148" y="280"/>
                  <a:pt x="165" y="279"/>
                  <a:pt x="179" y="273"/>
                </a:cubicBezTo>
                <a:cubicBezTo>
                  <a:pt x="183" y="281"/>
                  <a:pt x="189" y="288"/>
                  <a:pt x="199" y="292"/>
                </a:cubicBezTo>
                <a:cubicBezTo>
                  <a:pt x="222" y="302"/>
                  <a:pt x="253" y="298"/>
                  <a:pt x="279" y="292"/>
                </a:cubicBezTo>
                <a:cubicBezTo>
                  <a:pt x="293" y="310"/>
                  <a:pt x="316" y="324"/>
                  <a:pt x="339" y="309"/>
                </a:cubicBezTo>
                <a:cubicBezTo>
                  <a:pt x="340" y="309"/>
                  <a:pt x="344" y="305"/>
                  <a:pt x="347" y="302"/>
                </a:cubicBezTo>
                <a:cubicBezTo>
                  <a:pt x="348" y="303"/>
                  <a:pt x="349" y="304"/>
                  <a:pt x="350" y="305"/>
                </a:cubicBezTo>
                <a:cubicBezTo>
                  <a:pt x="360" y="315"/>
                  <a:pt x="373" y="321"/>
                  <a:pt x="387" y="321"/>
                </a:cubicBezTo>
                <a:cubicBezTo>
                  <a:pt x="390" y="321"/>
                  <a:pt x="392" y="321"/>
                  <a:pt x="394" y="320"/>
                </a:cubicBezTo>
                <a:cubicBezTo>
                  <a:pt x="398" y="322"/>
                  <a:pt x="402" y="323"/>
                  <a:pt x="406" y="323"/>
                </a:cubicBezTo>
                <a:cubicBezTo>
                  <a:pt x="412" y="324"/>
                  <a:pt x="417" y="323"/>
                  <a:pt x="421" y="320"/>
                </a:cubicBezTo>
                <a:cubicBezTo>
                  <a:pt x="423" y="320"/>
                  <a:pt x="424" y="320"/>
                  <a:pt x="425" y="319"/>
                </a:cubicBezTo>
                <a:cubicBezTo>
                  <a:pt x="437" y="316"/>
                  <a:pt x="442" y="304"/>
                  <a:pt x="441" y="292"/>
                </a:cubicBezTo>
                <a:cubicBezTo>
                  <a:pt x="441" y="289"/>
                  <a:pt x="441" y="286"/>
                  <a:pt x="440" y="283"/>
                </a:cubicBezTo>
                <a:cubicBezTo>
                  <a:pt x="442" y="280"/>
                  <a:pt x="443" y="276"/>
                  <a:pt x="445" y="273"/>
                </a:cubicBezTo>
                <a:cubicBezTo>
                  <a:pt x="445" y="273"/>
                  <a:pt x="446" y="274"/>
                  <a:pt x="446" y="274"/>
                </a:cubicBezTo>
                <a:cubicBezTo>
                  <a:pt x="447" y="286"/>
                  <a:pt x="454" y="298"/>
                  <a:pt x="465" y="306"/>
                </a:cubicBezTo>
                <a:cubicBezTo>
                  <a:pt x="474" y="313"/>
                  <a:pt x="485" y="316"/>
                  <a:pt x="496" y="312"/>
                </a:cubicBezTo>
                <a:cubicBezTo>
                  <a:pt x="497" y="312"/>
                  <a:pt x="498" y="312"/>
                  <a:pt x="499" y="311"/>
                </a:cubicBezTo>
                <a:cubicBezTo>
                  <a:pt x="503" y="317"/>
                  <a:pt x="509" y="322"/>
                  <a:pt x="516" y="324"/>
                </a:cubicBezTo>
                <a:cubicBezTo>
                  <a:pt x="534" y="330"/>
                  <a:pt x="555" y="325"/>
                  <a:pt x="563" y="306"/>
                </a:cubicBezTo>
                <a:cubicBezTo>
                  <a:pt x="565" y="301"/>
                  <a:pt x="566" y="294"/>
                  <a:pt x="565" y="287"/>
                </a:cubicBezTo>
                <a:cubicBezTo>
                  <a:pt x="566" y="280"/>
                  <a:pt x="566" y="272"/>
                  <a:pt x="564" y="265"/>
                </a:cubicBezTo>
                <a:cubicBezTo>
                  <a:pt x="574" y="267"/>
                  <a:pt x="584" y="265"/>
                  <a:pt x="594" y="257"/>
                </a:cubicBezTo>
                <a:cubicBezTo>
                  <a:pt x="600" y="250"/>
                  <a:pt x="605" y="241"/>
                  <a:pt x="606" y="231"/>
                </a:cubicBezTo>
                <a:cubicBezTo>
                  <a:pt x="611" y="224"/>
                  <a:pt x="613" y="216"/>
                  <a:pt x="611" y="207"/>
                </a:cubicBezTo>
                <a:cubicBezTo>
                  <a:pt x="609" y="197"/>
                  <a:pt x="603" y="189"/>
                  <a:pt x="595" y="182"/>
                </a:cubicBezTo>
                <a:cubicBezTo>
                  <a:pt x="598" y="180"/>
                  <a:pt x="601" y="176"/>
                  <a:pt x="602" y="172"/>
                </a:cubicBezTo>
                <a:cubicBezTo>
                  <a:pt x="609" y="181"/>
                  <a:pt x="617" y="190"/>
                  <a:pt x="629" y="189"/>
                </a:cubicBezTo>
                <a:cubicBezTo>
                  <a:pt x="638" y="188"/>
                  <a:pt x="649" y="181"/>
                  <a:pt x="652" y="171"/>
                </a:cubicBezTo>
                <a:cubicBezTo>
                  <a:pt x="653" y="172"/>
                  <a:pt x="654" y="172"/>
                  <a:pt x="655" y="172"/>
                </a:cubicBezTo>
                <a:cubicBezTo>
                  <a:pt x="660" y="174"/>
                  <a:pt x="667" y="175"/>
                  <a:pt x="673" y="174"/>
                </a:cubicBezTo>
                <a:cubicBezTo>
                  <a:pt x="690" y="173"/>
                  <a:pt x="701" y="163"/>
                  <a:pt x="706" y="149"/>
                </a:cubicBezTo>
                <a:cubicBezTo>
                  <a:pt x="711" y="151"/>
                  <a:pt x="716" y="150"/>
                  <a:pt x="721" y="147"/>
                </a:cubicBezTo>
                <a:cubicBezTo>
                  <a:pt x="738" y="136"/>
                  <a:pt x="740" y="114"/>
                  <a:pt x="727" y="98"/>
                </a:cubicBezTo>
                <a:close/>
              </a:path>
            </a:pathLst>
          </a:custGeom>
          <a:solidFill>
            <a:srgbClr val="F9F9F9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656" name="SNOWFALL"/>
          <p:cNvGrpSpPr/>
          <p:nvPr/>
        </p:nvGrpSpPr>
        <p:grpSpPr>
          <a:xfrm>
            <a:off x="6176153" y="-3610400"/>
            <a:ext cx="4317660" cy="2257936"/>
            <a:chOff x="6176153" y="2977870"/>
            <a:chExt cx="4317660" cy="2257936"/>
          </a:xfrm>
        </p:grpSpPr>
        <p:sp>
          <p:nvSpPr>
            <p:cNvPr id="657" name="Freeform 17"/>
            <p:cNvSpPr>
              <a:spLocks/>
            </p:cNvSpPr>
            <p:nvPr/>
          </p:nvSpPr>
          <p:spPr bwMode="auto">
            <a:xfrm>
              <a:off x="6418700" y="2977870"/>
              <a:ext cx="4075113" cy="2254250"/>
            </a:xfrm>
            <a:custGeom>
              <a:avLst/>
              <a:gdLst>
                <a:gd name="T0" fmla="*/ 1069 w 1086"/>
                <a:gd name="T1" fmla="*/ 138 h 600"/>
                <a:gd name="T2" fmla="*/ 1021 w 1086"/>
                <a:gd name="T3" fmla="*/ 99 h 600"/>
                <a:gd name="T4" fmla="*/ 958 w 1086"/>
                <a:gd name="T5" fmla="*/ 46 h 600"/>
                <a:gd name="T6" fmla="*/ 835 w 1086"/>
                <a:gd name="T7" fmla="*/ 32 h 600"/>
                <a:gd name="T8" fmla="*/ 818 w 1086"/>
                <a:gd name="T9" fmla="*/ 114 h 600"/>
                <a:gd name="T10" fmla="*/ 798 w 1086"/>
                <a:gd name="T11" fmla="*/ 118 h 600"/>
                <a:gd name="T12" fmla="*/ 759 w 1086"/>
                <a:gd name="T13" fmla="*/ 103 h 600"/>
                <a:gd name="T14" fmla="*/ 722 w 1086"/>
                <a:gd name="T15" fmla="*/ 132 h 600"/>
                <a:gd name="T16" fmla="*/ 637 w 1086"/>
                <a:gd name="T17" fmla="*/ 194 h 600"/>
                <a:gd name="T18" fmla="*/ 630 w 1086"/>
                <a:gd name="T19" fmla="*/ 187 h 600"/>
                <a:gd name="T20" fmla="*/ 642 w 1086"/>
                <a:gd name="T21" fmla="*/ 139 h 600"/>
                <a:gd name="T22" fmla="*/ 595 w 1086"/>
                <a:gd name="T23" fmla="*/ 123 h 600"/>
                <a:gd name="T24" fmla="*/ 580 w 1086"/>
                <a:gd name="T25" fmla="*/ 126 h 600"/>
                <a:gd name="T26" fmla="*/ 527 w 1086"/>
                <a:gd name="T27" fmla="*/ 160 h 600"/>
                <a:gd name="T28" fmla="*/ 536 w 1086"/>
                <a:gd name="T29" fmla="*/ 203 h 600"/>
                <a:gd name="T30" fmla="*/ 530 w 1086"/>
                <a:gd name="T31" fmla="*/ 201 h 600"/>
                <a:gd name="T32" fmla="*/ 468 w 1086"/>
                <a:gd name="T33" fmla="*/ 201 h 600"/>
                <a:gd name="T34" fmla="*/ 364 w 1086"/>
                <a:gd name="T35" fmla="*/ 177 h 600"/>
                <a:gd name="T36" fmla="*/ 285 w 1086"/>
                <a:gd name="T37" fmla="*/ 117 h 600"/>
                <a:gd name="T38" fmla="*/ 209 w 1086"/>
                <a:gd name="T39" fmla="*/ 117 h 600"/>
                <a:gd name="T40" fmla="*/ 115 w 1086"/>
                <a:gd name="T41" fmla="*/ 156 h 600"/>
                <a:gd name="T42" fmla="*/ 68 w 1086"/>
                <a:gd name="T43" fmla="*/ 212 h 600"/>
                <a:gd name="T44" fmla="*/ 59 w 1086"/>
                <a:gd name="T45" fmla="*/ 233 h 600"/>
                <a:gd name="T46" fmla="*/ 38 w 1086"/>
                <a:gd name="T47" fmla="*/ 295 h 600"/>
                <a:gd name="T48" fmla="*/ 14 w 1086"/>
                <a:gd name="T49" fmla="*/ 307 h 600"/>
                <a:gd name="T50" fmla="*/ 26 w 1086"/>
                <a:gd name="T51" fmla="*/ 372 h 600"/>
                <a:gd name="T52" fmla="*/ 102 w 1086"/>
                <a:gd name="T53" fmla="*/ 427 h 600"/>
                <a:gd name="T54" fmla="*/ 182 w 1086"/>
                <a:gd name="T55" fmla="*/ 468 h 600"/>
                <a:gd name="T56" fmla="*/ 342 w 1086"/>
                <a:gd name="T57" fmla="*/ 443 h 600"/>
                <a:gd name="T58" fmla="*/ 416 w 1086"/>
                <a:gd name="T59" fmla="*/ 435 h 600"/>
                <a:gd name="T60" fmla="*/ 494 w 1086"/>
                <a:gd name="T61" fmla="*/ 472 h 600"/>
                <a:gd name="T62" fmla="*/ 549 w 1086"/>
                <a:gd name="T63" fmla="*/ 495 h 600"/>
                <a:gd name="T64" fmla="*/ 574 w 1086"/>
                <a:gd name="T65" fmla="*/ 556 h 600"/>
                <a:gd name="T66" fmla="*/ 818 w 1086"/>
                <a:gd name="T67" fmla="*/ 455 h 600"/>
                <a:gd name="T68" fmla="*/ 895 w 1086"/>
                <a:gd name="T69" fmla="*/ 431 h 600"/>
                <a:gd name="T70" fmla="*/ 972 w 1086"/>
                <a:gd name="T71" fmla="*/ 423 h 600"/>
                <a:gd name="T72" fmla="*/ 972 w 1086"/>
                <a:gd name="T73" fmla="*/ 351 h 600"/>
                <a:gd name="T74" fmla="*/ 975 w 1086"/>
                <a:gd name="T75" fmla="*/ 302 h 600"/>
                <a:gd name="T76" fmla="*/ 976 w 1086"/>
                <a:gd name="T77" fmla="*/ 273 h 600"/>
                <a:gd name="T78" fmla="*/ 991 w 1086"/>
                <a:gd name="T79" fmla="*/ 267 h 600"/>
                <a:gd name="T80" fmla="*/ 1026 w 1086"/>
                <a:gd name="T81" fmla="*/ 246 h 600"/>
                <a:gd name="T82" fmla="*/ 1054 w 1086"/>
                <a:gd name="T83" fmla="*/ 209 h 600"/>
                <a:gd name="T84" fmla="*/ 1077 w 1086"/>
                <a:gd name="T85" fmla="*/ 192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86" h="600">
                  <a:moveTo>
                    <a:pt x="1072" y="142"/>
                  </a:moveTo>
                  <a:cubicBezTo>
                    <a:pt x="1071" y="141"/>
                    <a:pt x="1070" y="139"/>
                    <a:pt x="1069" y="138"/>
                  </a:cubicBezTo>
                  <a:cubicBezTo>
                    <a:pt x="1070" y="125"/>
                    <a:pt x="1066" y="112"/>
                    <a:pt x="1055" y="104"/>
                  </a:cubicBezTo>
                  <a:cubicBezTo>
                    <a:pt x="1045" y="97"/>
                    <a:pt x="1032" y="96"/>
                    <a:pt x="1021" y="99"/>
                  </a:cubicBezTo>
                  <a:cubicBezTo>
                    <a:pt x="1017" y="85"/>
                    <a:pt x="1010" y="72"/>
                    <a:pt x="998" y="63"/>
                  </a:cubicBezTo>
                  <a:cubicBezTo>
                    <a:pt x="987" y="55"/>
                    <a:pt x="973" y="49"/>
                    <a:pt x="958" y="46"/>
                  </a:cubicBezTo>
                  <a:cubicBezTo>
                    <a:pt x="944" y="28"/>
                    <a:pt x="925" y="15"/>
                    <a:pt x="902" y="8"/>
                  </a:cubicBezTo>
                  <a:cubicBezTo>
                    <a:pt x="876" y="0"/>
                    <a:pt x="852" y="11"/>
                    <a:pt x="835" y="32"/>
                  </a:cubicBezTo>
                  <a:cubicBezTo>
                    <a:pt x="819" y="51"/>
                    <a:pt x="810" y="76"/>
                    <a:pt x="814" y="102"/>
                  </a:cubicBezTo>
                  <a:cubicBezTo>
                    <a:pt x="815" y="106"/>
                    <a:pt x="816" y="110"/>
                    <a:pt x="818" y="114"/>
                  </a:cubicBezTo>
                  <a:cubicBezTo>
                    <a:pt x="815" y="116"/>
                    <a:pt x="811" y="118"/>
                    <a:pt x="807" y="118"/>
                  </a:cubicBezTo>
                  <a:cubicBezTo>
                    <a:pt x="804" y="118"/>
                    <a:pt x="801" y="118"/>
                    <a:pt x="798" y="118"/>
                  </a:cubicBezTo>
                  <a:cubicBezTo>
                    <a:pt x="797" y="118"/>
                    <a:pt x="797" y="117"/>
                    <a:pt x="797" y="116"/>
                  </a:cubicBezTo>
                  <a:cubicBezTo>
                    <a:pt x="789" y="104"/>
                    <a:pt x="772" y="102"/>
                    <a:pt x="759" y="103"/>
                  </a:cubicBezTo>
                  <a:cubicBezTo>
                    <a:pt x="746" y="104"/>
                    <a:pt x="734" y="110"/>
                    <a:pt x="727" y="121"/>
                  </a:cubicBezTo>
                  <a:cubicBezTo>
                    <a:pt x="724" y="125"/>
                    <a:pt x="723" y="128"/>
                    <a:pt x="722" y="132"/>
                  </a:cubicBezTo>
                  <a:cubicBezTo>
                    <a:pt x="708" y="142"/>
                    <a:pt x="696" y="155"/>
                    <a:pt x="689" y="171"/>
                  </a:cubicBezTo>
                  <a:cubicBezTo>
                    <a:pt x="668" y="166"/>
                    <a:pt x="648" y="176"/>
                    <a:pt x="637" y="194"/>
                  </a:cubicBezTo>
                  <a:cubicBezTo>
                    <a:pt x="635" y="193"/>
                    <a:pt x="632" y="192"/>
                    <a:pt x="630" y="190"/>
                  </a:cubicBezTo>
                  <a:cubicBezTo>
                    <a:pt x="630" y="189"/>
                    <a:pt x="630" y="188"/>
                    <a:pt x="630" y="187"/>
                  </a:cubicBezTo>
                  <a:cubicBezTo>
                    <a:pt x="629" y="183"/>
                    <a:pt x="629" y="179"/>
                    <a:pt x="627" y="175"/>
                  </a:cubicBezTo>
                  <a:cubicBezTo>
                    <a:pt x="639" y="168"/>
                    <a:pt x="646" y="154"/>
                    <a:pt x="642" y="139"/>
                  </a:cubicBezTo>
                  <a:cubicBezTo>
                    <a:pt x="638" y="126"/>
                    <a:pt x="627" y="117"/>
                    <a:pt x="614" y="117"/>
                  </a:cubicBezTo>
                  <a:cubicBezTo>
                    <a:pt x="608" y="117"/>
                    <a:pt x="600" y="120"/>
                    <a:pt x="595" y="123"/>
                  </a:cubicBezTo>
                  <a:cubicBezTo>
                    <a:pt x="592" y="124"/>
                    <a:pt x="591" y="126"/>
                    <a:pt x="589" y="128"/>
                  </a:cubicBezTo>
                  <a:cubicBezTo>
                    <a:pt x="586" y="127"/>
                    <a:pt x="583" y="126"/>
                    <a:pt x="580" y="126"/>
                  </a:cubicBezTo>
                  <a:cubicBezTo>
                    <a:pt x="572" y="125"/>
                    <a:pt x="564" y="125"/>
                    <a:pt x="556" y="127"/>
                  </a:cubicBezTo>
                  <a:cubicBezTo>
                    <a:pt x="541" y="131"/>
                    <a:pt x="528" y="144"/>
                    <a:pt x="527" y="160"/>
                  </a:cubicBezTo>
                  <a:cubicBezTo>
                    <a:pt x="526" y="177"/>
                    <a:pt x="537" y="188"/>
                    <a:pt x="549" y="191"/>
                  </a:cubicBezTo>
                  <a:cubicBezTo>
                    <a:pt x="544" y="195"/>
                    <a:pt x="539" y="198"/>
                    <a:pt x="536" y="203"/>
                  </a:cubicBezTo>
                  <a:cubicBezTo>
                    <a:pt x="536" y="203"/>
                    <a:pt x="536" y="204"/>
                    <a:pt x="535" y="204"/>
                  </a:cubicBezTo>
                  <a:cubicBezTo>
                    <a:pt x="534" y="203"/>
                    <a:pt x="532" y="202"/>
                    <a:pt x="530" y="201"/>
                  </a:cubicBezTo>
                  <a:cubicBezTo>
                    <a:pt x="523" y="198"/>
                    <a:pt x="516" y="196"/>
                    <a:pt x="509" y="196"/>
                  </a:cubicBezTo>
                  <a:cubicBezTo>
                    <a:pt x="495" y="195"/>
                    <a:pt x="482" y="199"/>
                    <a:pt x="468" y="201"/>
                  </a:cubicBezTo>
                  <a:cubicBezTo>
                    <a:pt x="450" y="203"/>
                    <a:pt x="447" y="192"/>
                    <a:pt x="433" y="182"/>
                  </a:cubicBezTo>
                  <a:cubicBezTo>
                    <a:pt x="412" y="166"/>
                    <a:pt x="387" y="169"/>
                    <a:pt x="364" y="177"/>
                  </a:cubicBezTo>
                  <a:cubicBezTo>
                    <a:pt x="353" y="159"/>
                    <a:pt x="332" y="148"/>
                    <a:pt x="311" y="149"/>
                  </a:cubicBezTo>
                  <a:cubicBezTo>
                    <a:pt x="308" y="135"/>
                    <a:pt x="299" y="123"/>
                    <a:pt x="285" y="117"/>
                  </a:cubicBezTo>
                  <a:cubicBezTo>
                    <a:pt x="265" y="107"/>
                    <a:pt x="242" y="113"/>
                    <a:pt x="227" y="128"/>
                  </a:cubicBezTo>
                  <a:cubicBezTo>
                    <a:pt x="221" y="124"/>
                    <a:pt x="215" y="119"/>
                    <a:pt x="209" y="117"/>
                  </a:cubicBezTo>
                  <a:cubicBezTo>
                    <a:pt x="195" y="110"/>
                    <a:pt x="179" y="108"/>
                    <a:pt x="164" y="112"/>
                  </a:cubicBezTo>
                  <a:cubicBezTo>
                    <a:pt x="141" y="118"/>
                    <a:pt x="123" y="135"/>
                    <a:pt x="115" y="156"/>
                  </a:cubicBezTo>
                  <a:cubicBezTo>
                    <a:pt x="99" y="156"/>
                    <a:pt x="84" y="164"/>
                    <a:pt x="75" y="179"/>
                  </a:cubicBezTo>
                  <a:cubicBezTo>
                    <a:pt x="68" y="189"/>
                    <a:pt x="67" y="200"/>
                    <a:pt x="68" y="212"/>
                  </a:cubicBezTo>
                  <a:cubicBezTo>
                    <a:pt x="68" y="216"/>
                    <a:pt x="70" y="226"/>
                    <a:pt x="68" y="230"/>
                  </a:cubicBezTo>
                  <a:cubicBezTo>
                    <a:pt x="68" y="228"/>
                    <a:pt x="58" y="233"/>
                    <a:pt x="59" y="233"/>
                  </a:cubicBezTo>
                  <a:cubicBezTo>
                    <a:pt x="39" y="243"/>
                    <a:pt x="39" y="270"/>
                    <a:pt x="40" y="294"/>
                  </a:cubicBezTo>
                  <a:cubicBezTo>
                    <a:pt x="40" y="294"/>
                    <a:pt x="39" y="295"/>
                    <a:pt x="38" y="295"/>
                  </a:cubicBezTo>
                  <a:cubicBezTo>
                    <a:pt x="38" y="295"/>
                    <a:pt x="38" y="295"/>
                    <a:pt x="37" y="296"/>
                  </a:cubicBezTo>
                  <a:cubicBezTo>
                    <a:pt x="29" y="297"/>
                    <a:pt x="21" y="300"/>
                    <a:pt x="14" y="307"/>
                  </a:cubicBezTo>
                  <a:cubicBezTo>
                    <a:pt x="4" y="318"/>
                    <a:pt x="0" y="336"/>
                    <a:pt x="4" y="350"/>
                  </a:cubicBezTo>
                  <a:cubicBezTo>
                    <a:pt x="8" y="360"/>
                    <a:pt x="17" y="367"/>
                    <a:pt x="26" y="372"/>
                  </a:cubicBezTo>
                  <a:cubicBezTo>
                    <a:pt x="34" y="383"/>
                    <a:pt x="47" y="389"/>
                    <a:pt x="60" y="389"/>
                  </a:cubicBezTo>
                  <a:cubicBezTo>
                    <a:pt x="70" y="404"/>
                    <a:pt x="84" y="418"/>
                    <a:pt x="102" y="427"/>
                  </a:cubicBezTo>
                  <a:cubicBezTo>
                    <a:pt x="121" y="436"/>
                    <a:pt x="143" y="440"/>
                    <a:pt x="165" y="443"/>
                  </a:cubicBezTo>
                  <a:cubicBezTo>
                    <a:pt x="169" y="452"/>
                    <a:pt x="175" y="462"/>
                    <a:pt x="182" y="468"/>
                  </a:cubicBezTo>
                  <a:cubicBezTo>
                    <a:pt x="199" y="486"/>
                    <a:pt x="224" y="493"/>
                    <a:pt x="248" y="496"/>
                  </a:cubicBezTo>
                  <a:cubicBezTo>
                    <a:pt x="288" y="501"/>
                    <a:pt x="343" y="489"/>
                    <a:pt x="342" y="443"/>
                  </a:cubicBezTo>
                  <a:cubicBezTo>
                    <a:pt x="357" y="439"/>
                    <a:pt x="370" y="432"/>
                    <a:pt x="379" y="421"/>
                  </a:cubicBezTo>
                  <a:cubicBezTo>
                    <a:pt x="390" y="430"/>
                    <a:pt x="403" y="436"/>
                    <a:pt x="416" y="435"/>
                  </a:cubicBezTo>
                  <a:cubicBezTo>
                    <a:pt x="424" y="457"/>
                    <a:pt x="438" y="478"/>
                    <a:pt x="464" y="479"/>
                  </a:cubicBezTo>
                  <a:cubicBezTo>
                    <a:pt x="475" y="480"/>
                    <a:pt x="485" y="477"/>
                    <a:pt x="494" y="472"/>
                  </a:cubicBezTo>
                  <a:cubicBezTo>
                    <a:pt x="501" y="478"/>
                    <a:pt x="510" y="482"/>
                    <a:pt x="519" y="482"/>
                  </a:cubicBezTo>
                  <a:cubicBezTo>
                    <a:pt x="527" y="490"/>
                    <a:pt x="537" y="495"/>
                    <a:pt x="549" y="495"/>
                  </a:cubicBezTo>
                  <a:cubicBezTo>
                    <a:pt x="550" y="496"/>
                    <a:pt x="551" y="495"/>
                    <a:pt x="551" y="495"/>
                  </a:cubicBezTo>
                  <a:cubicBezTo>
                    <a:pt x="554" y="517"/>
                    <a:pt x="560" y="538"/>
                    <a:pt x="574" y="556"/>
                  </a:cubicBezTo>
                  <a:cubicBezTo>
                    <a:pt x="600" y="589"/>
                    <a:pt x="647" y="600"/>
                    <a:pt x="687" y="595"/>
                  </a:cubicBezTo>
                  <a:cubicBezTo>
                    <a:pt x="761" y="586"/>
                    <a:pt x="814" y="526"/>
                    <a:pt x="818" y="455"/>
                  </a:cubicBezTo>
                  <a:cubicBezTo>
                    <a:pt x="828" y="457"/>
                    <a:pt x="840" y="455"/>
                    <a:pt x="849" y="452"/>
                  </a:cubicBezTo>
                  <a:cubicBezTo>
                    <a:pt x="865" y="446"/>
                    <a:pt x="879" y="435"/>
                    <a:pt x="895" y="431"/>
                  </a:cubicBezTo>
                  <a:cubicBezTo>
                    <a:pt x="899" y="437"/>
                    <a:pt x="906" y="440"/>
                    <a:pt x="915" y="441"/>
                  </a:cubicBezTo>
                  <a:cubicBezTo>
                    <a:pt x="935" y="442"/>
                    <a:pt x="958" y="437"/>
                    <a:pt x="972" y="423"/>
                  </a:cubicBezTo>
                  <a:cubicBezTo>
                    <a:pt x="986" y="409"/>
                    <a:pt x="989" y="386"/>
                    <a:pt x="983" y="368"/>
                  </a:cubicBezTo>
                  <a:cubicBezTo>
                    <a:pt x="980" y="362"/>
                    <a:pt x="977" y="356"/>
                    <a:pt x="972" y="351"/>
                  </a:cubicBezTo>
                  <a:cubicBezTo>
                    <a:pt x="978" y="341"/>
                    <a:pt x="981" y="330"/>
                    <a:pt x="980" y="319"/>
                  </a:cubicBezTo>
                  <a:cubicBezTo>
                    <a:pt x="980" y="313"/>
                    <a:pt x="978" y="307"/>
                    <a:pt x="975" y="302"/>
                  </a:cubicBezTo>
                  <a:cubicBezTo>
                    <a:pt x="975" y="301"/>
                    <a:pt x="975" y="300"/>
                    <a:pt x="975" y="300"/>
                  </a:cubicBezTo>
                  <a:cubicBezTo>
                    <a:pt x="979" y="290"/>
                    <a:pt x="978" y="282"/>
                    <a:pt x="976" y="273"/>
                  </a:cubicBezTo>
                  <a:cubicBezTo>
                    <a:pt x="976" y="273"/>
                    <a:pt x="977" y="273"/>
                    <a:pt x="977" y="273"/>
                  </a:cubicBezTo>
                  <a:cubicBezTo>
                    <a:pt x="982" y="272"/>
                    <a:pt x="987" y="270"/>
                    <a:pt x="991" y="267"/>
                  </a:cubicBezTo>
                  <a:cubicBezTo>
                    <a:pt x="995" y="263"/>
                    <a:pt x="997" y="259"/>
                    <a:pt x="1000" y="255"/>
                  </a:cubicBezTo>
                  <a:cubicBezTo>
                    <a:pt x="1009" y="254"/>
                    <a:pt x="1018" y="251"/>
                    <a:pt x="1026" y="246"/>
                  </a:cubicBezTo>
                  <a:cubicBezTo>
                    <a:pt x="1035" y="241"/>
                    <a:pt x="1049" y="225"/>
                    <a:pt x="1049" y="213"/>
                  </a:cubicBezTo>
                  <a:cubicBezTo>
                    <a:pt x="1051" y="212"/>
                    <a:pt x="1053" y="210"/>
                    <a:pt x="1054" y="209"/>
                  </a:cubicBezTo>
                  <a:cubicBezTo>
                    <a:pt x="1056" y="208"/>
                    <a:pt x="1057" y="207"/>
                    <a:pt x="1058" y="206"/>
                  </a:cubicBezTo>
                  <a:cubicBezTo>
                    <a:pt x="1066" y="203"/>
                    <a:pt x="1073" y="199"/>
                    <a:pt x="1077" y="192"/>
                  </a:cubicBezTo>
                  <a:cubicBezTo>
                    <a:pt x="1086" y="178"/>
                    <a:pt x="1080" y="155"/>
                    <a:pt x="1072" y="14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8" name="Freeform 18"/>
            <p:cNvSpPr>
              <a:spLocks/>
            </p:cNvSpPr>
            <p:nvPr/>
          </p:nvSpPr>
          <p:spPr bwMode="auto">
            <a:xfrm>
              <a:off x="6176153" y="3380018"/>
              <a:ext cx="3557588" cy="1855788"/>
            </a:xfrm>
            <a:custGeom>
              <a:avLst/>
              <a:gdLst>
                <a:gd name="T0" fmla="*/ 935 w 948"/>
                <a:gd name="T1" fmla="*/ 328 h 494"/>
                <a:gd name="T2" fmla="*/ 879 w 948"/>
                <a:gd name="T3" fmla="*/ 291 h 494"/>
                <a:gd name="T4" fmla="*/ 789 w 948"/>
                <a:gd name="T5" fmla="*/ 251 h 494"/>
                <a:gd name="T6" fmla="*/ 773 w 948"/>
                <a:gd name="T7" fmla="*/ 191 h 494"/>
                <a:gd name="T8" fmla="*/ 733 w 948"/>
                <a:gd name="T9" fmla="*/ 169 h 494"/>
                <a:gd name="T10" fmla="*/ 723 w 948"/>
                <a:gd name="T11" fmla="*/ 149 h 494"/>
                <a:gd name="T12" fmla="*/ 699 w 948"/>
                <a:gd name="T13" fmla="*/ 136 h 494"/>
                <a:gd name="T14" fmla="*/ 674 w 948"/>
                <a:gd name="T15" fmla="*/ 131 h 494"/>
                <a:gd name="T16" fmla="*/ 567 w 948"/>
                <a:gd name="T17" fmla="*/ 57 h 494"/>
                <a:gd name="T18" fmla="*/ 511 w 948"/>
                <a:gd name="T19" fmla="*/ 79 h 494"/>
                <a:gd name="T20" fmla="*/ 497 w 948"/>
                <a:gd name="T21" fmla="*/ 98 h 494"/>
                <a:gd name="T22" fmla="*/ 496 w 948"/>
                <a:gd name="T23" fmla="*/ 99 h 494"/>
                <a:gd name="T24" fmla="*/ 481 w 948"/>
                <a:gd name="T25" fmla="*/ 92 h 494"/>
                <a:gd name="T26" fmla="*/ 464 w 948"/>
                <a:gd name="T27" fmla="*/ 101 h 494"/>
                <a:gd name="T28" fmla="*/ 459 w 948"/>
                <a:gd name="T29" fmla="*/ 93 h 494"/>
                <a:gd name="T30" fmla="*/ 433 w 948"/>
                <a:gd name="T31" fmla="*/ 86 h 494"/>
                <a:gd name="T32" fmla="*/ 406 w 948"/>
                <a:gd name="T33" fmla="*/ 97 h 494"/>
                <a:gd name="T34" fmla="*/ 406 w 948"/>
                <a:gd name="T35" fmla="*/ 98 h 494"/>
                <a:gd name="T36" fmla="*/ 406 w 948"/>
                <a:gd name="T37" fmla="*/ 98 h 494"/>
                <a:gd name="T38" fmla="*/ 405 w 948"/>
                <a:gd name="T39" fmla="*/ 89 h 494"/>
                <a:gd name="T40" fmla="*/ 358 w 948"/>
                <a:gd name="T41" fmla="*/ 45 h 494"/>
                <a:gd name="T42" fmla="*/ 328 w 948"/>
                <a:gd name="T43" fmla="*/ 49 h 494"/>
                <a:gd name="T44" fmla="*/ 304 w 948"/>
                <a:gd name="T45" fmla="*/ 39 h 494"/>
                <a:gd name="T46" fmla="*/ 239 w 948"/>
                <a:gd name="T47" fmla="*/ 4 h 494"/>
                <a:gd name="T48" fmla="*/ 176 w 948"/>
                <a:gd name="T49" fmla="*/ 7 h 494"/>
                <a:gd name="T50" fmla="*/ 105 w 948"/>
                <a:gd name="T51" fmla="*/ 36 h 494"/>
                <a:gd name="T52" fmla="*/ 98 w 948"/>
                <a:gd name="T53" fmla="*/ 37 h 494"/>
                <a:gd name="T54" fmla="*/ 67 w 948"/>
                <a:gd name="T55" fmla="*/ 33 h 494"/>
                <a:gd name="T56" fmla="*/ 10 w 948"/>
                <a:gd name="T57" fmla="*/ 70 h 494"/>
                <a:gd name="T58" fmla="*/ 20 w 948"/>
                <a:gd name="T59" fmla="*/ 140 h 494"/>
                <a:gd name="T60" fmla="*/ 56 w 948"/>
                <a:gd name="T61" fmla="*/ 153 h 494"/>
                <a:gd name="T62" fmla="*/ 106 w 948"/>
                <a:gd name="T63" fmla="*/ 256 h 494"/>
                <a:gd name="T64" fmla="*/ 181 w 948"/>
                <a:gd name="T65" fmla="*/ 281 h 494"/>
                <a:gd name="T66" fmla="*/ 198 w 948"/>
                <a:gd name="T67" fmla="*/ 286 h 494"/>
                <a:gd name="T68" fmla="*/ 206 w 948"/>
                <a:gd name="T69" fmla="*/ 308 h 494"/>
                <a:gd name="T70" fmla="*/ 223 w 948"/>
                <a:gd name="T71" fmla="*/ 341 h 494"/>
                <a:gd name="T72" fmla="*/ 328 w 948"/>
                <a:gd name="T73" fmla="*/ 301 h 494"/>
                <a:gd name="T74" fmla="*/ 342 w 948"/>
                <a:gd name="T75" fmla="*/ 302 h 494"/>
                <a:gd name="T76" fmla="*/ 380 w 948"/>
                <a:gd name="T77" fmla="*/ 449 h 494"/>
                <a:gd name="T78" fmla="*/ 569 w 948"/>
                <a:gd name="T79" fmla="*/ 428 h 494"/>
                <a:gd name="T80" fmla="*/ 617 w 948"/>
                <a:gd name="T81" fmla="*/ 472 h 494"/>
                <a:gd name="T82" fmla="*/ 739 w 948"/>
                <a:gd name="T83" fmla="*/ 451 h 494"/>
                <a:gd name="T84" fmla="*/ 907 w 948"/>
                <a:gd name="T85" fmla="*/ 418 h 494"/>
                <a:gd name="T86" fmla="*/ 935 w 948"/>
                <a:gd name="T87" fmla="*/ 328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8" h="494">
                  <a:moveTo>
                    <a:pt x="935" y="328"/>
                  </a:moveTo>
                  <a:cubicBezTo>
                    <a:pt x="926" y="305"/>
                    <a:pt x="903" y="290"/>
                    <a:pt x="879" y="291"/>
                  </a:cubicBezTo>
                  <a:cubicBezTo>
                    <a:pt x="860" y="261"/>
                    <a:pt x="824" y="246"/>
                    <a:pt x="789" y="251"/>
                  </a:cubicBezTo>
                  <a:cubicBezTo>
                    <a:pt x="791" y="230"/>
                    <a:pt x="787" y="208"/>
                    <a:pt x="773" y="191"/>
                  </a:cubicBezTo>
                  <a:cubicBezTo>
                    <a:pt x="762" y="179"/>
                    <a:pt x="748" y="171"/>
                    <a:pt x="733" y="169"/>
                  </a:cubicBezTo>
                  <a:cubicBezTo>
                    <a:pt x="731" y="162"/>
                    <a:pt x="728" y="155"/>
                    <a:pt x="723" y="149"/>
                  </a:cubicBezTo>
                  <a:cubicBezTo>
                    <a:pt x="716" y="142"/>
                    <a:pt x="708" y="137"/>
                    <a:pt x="699" y="136"/>
                  </a:cubicBezTo>
                  <a:cubicBezTo>
                    <a:pt x="688" y="134"/>
                    <a:pt x="681" y="141"/>
                    <a:pt x="674" y="131"/>
                  </a:cubicBezTo>
                  <a:cubicBezTo>
                    <a:pt x="647" y="94"/>
                    <a:pt x="617" y="55"/>
                    <a:pt x="567" y="57"/>
                  </a:cubicBezTo>
                  <a:cubicBezTo>
                    <a:pt x="547" y="57"/>
                    <a:pt x="526" y="65"/>
                    <a:pt x="511" y="79"/>
                  </a:cubicBezTo>
                  <a:cubicBezTo>
                    <a:pt x="505" y="84"/>
                    <a:pt x="500" y="91"/>
                    <a:pt x="497" y="98"/>
                  </a:cubicBezTo>
                  <a:cubicBezTo>
                    <a:pt x="496" y="99"/>
                    <a:pt x="496" y="99"/>
                    <a:pt x="496" y="99"/>
                  </a:cubicBezTo>
                  <a:cubicBezTo>
                    <a:pt x="493" y="95"/>
                    <a:pt x="488" y="92"/>
                    <a:pt x="481" y="92"/>
                  </a:cubicBezTo>
                  <a:cubicBezTo>
                    <a:pt x="472" y="92"/>
                    <a:pt x="467" y="95"/>
                    <a:pt x="464" y="101"/>
                  </a:cubicBezTo>
                  <a:cubicBezTo>
                    <a:pt x="463" y="98"/>
                    <a:pt x="461" y="96"/>
                    <a:pt x="459" y="93"/>
                  </a:cubicBezTo>
                  <a:cubicBezTo>
                    <a:pt x="453" y="86"/>
                    <a:pt x="443" y="85"/>
                    <a:pt x="433" y="86"/>
                  </a:cubicBezTo>
                  <a:cubicBezTo>
                    <a:pt x="423" y="86"/>
                    <a:pt x="413" y="89"/>
                    <a:pt x="406" y="97"/>
                  </a:cubicBezTo>
                  <a:cubicBezTo>
                    <a:pt x="406" y="97"/>
                    <a:pt x="406" y="98"/>
                    <a:pt x="406" y="98"/>
                  </a:cubicBezTo>
                  <a:cubicBezTo>
                    <a:pt x="406" y="98"/>
                    <a:pt x="406" y="98"/>
                    <a:pt x="406" y="98"/>
                  </a:cubicBezTo>
                  <a:cubicBezTo>
                    <a:pt x="405" y="95"/>
                    <a:pt x="405" y="91"/>
                    <a:pt x="405" y="89"/>
                  </a:cubicBezTo>
                  <a:cubicBezTo>
                    <a:pt x="400" y="66"/>
                    <a:pt x="381" y="49"/>
                    <a:pt x="358" y="45"/>
                  </a:cubicBezTo>
                  <a:cubicBezTo>
                    <a:pt x="348" y="44"/>
                    <a:pt x="338" y="46"/>
                    <a:pt x="328" y="49"/>
                  </a:cubicBezTo>
                  <a:cubicBezTo>
                    <a:pt x="315" y="54"/>
                    <a:pt x="313" y="48"/>
                    <a:pt x="304" y="39"/>
                  </a:cubicBezTo>
                  <a:cubicBezTo>
                    <a:pt x="286" y="21"/>
                    <a:pt x="263" y="9"/>
                    <a:pt x="239" y="4"/>
                  </a:cubicBezTo>
                  <a:cubicBezTo>
                    <a:pt x="218" y="0"/>
                    <a:pt x="197" y="1"/>
                    <a:pt x="176" y="7"/>
                  </a:cubicBezTo>
                  <a:cubicBezTo>
                    <a:pt x="152" y="15"/>
                    <a:pt x="130" y="31"/>
                    <a:pt x="105" y="36"/>
                  </a:cubicBezTo>
                  <a:cubicBezTo>
                    <a:pt x="103" y="37"/>
                    <a:pt x="100" y="37"/>
                    <a:pt x="98" y="37"/>
                  </a:cubicBezTo>
                  <a:cubicBezTo>
                    <a:pt x="88" y="33"/>
                    <a:pt x="76" y="33"/>
                    <a:pt x="67" y="33"/>
                  </a:cubicBezTo>
                  <a:cubicBezTo>
                    <a:pt x="39" y="32"/>
                    <a:pt x="18" y="42"/>
                    <a:pt x="10" y="70"/>
                  </a:cubicBezTo>
                  <a:cubicBezTo>
                    <a:pt x="2" y="94"/>
                    <a:pt x="0" y="122"/>
                    <a:pt x="20" y="140"/>
                  </a:cubicBezTo>
                  <a:cubicBezTo>
                    <a:pt x="31" y="150"/>
                    <a:pt x="43" y="152"/>
                    <a:pt x="56" y="153"/>
                  </a:cubicBezTo>
                  <a:cubicBezTo>
                    <a:pt x="67" y="190"/>
                    <a:pt x="79" y="230"/>
                    <a:pt x="106" y="256"/>
                  </a:cubicBezTo>
                  <a:cubicBezTo>
                    <a:pt x="128" y="276"/>
                    <a:pt x="153" y="276"/>
                    <a:pt x="181" y="281"/>
                  </a:cubicBezTo>
                  <a:cubicBezTo>
                    <a:pt x="187" y="282"/>
                    <a:pt x="193" y="283"/>
                    <a:pt x="198" y="286"/>
                  </a:cubicBezTo>
                  <a:cubicBezTo>
                    <a:pt x="207" y="292"/>
                    <a:pt x="205" y="298"/>
                    <a:pt x="206" y="308"/>
                  </a:cubicBezTo>
                  <a:cubicBezTo>
                    <a:pt x="208" y="321"/>
                    <a:pt x="212" y="333"/>
                    <a:pt x="223" y="341"/>
                  </a:cubicBezTo>
                  <a:cubicBezTo>
                    <a:pt x="260" y="368"/>
                    <a:pt x="307" y="337"/>
                    <a:pt x="328" y="301"/>
                  </a:cubicBezTo>
                  <a:cubicBezTo>
                    <a:pt x="332" y="302"/>
                    <a:pt x="337" y="302"/>
                    <a:pt x="342" y="302"/>
                  </a:cubicBezTo>
                  <a:cubicBezTo>
                    <a:pt x="320" y="353"/>
                    <a:pt x="333" y="414"/>
                    <a:pt x="380" y="449"/>
                  </a:cubicBezTo>
                  <a:cubicBezTo>
                    <a:pt x="441" y="494"/>
                    <a:pt x="512" y="465"/>
                    <a:pt x="569" y="428"/>
                  </a:cubicBezTo>
                  <a:cubicBezTo>
                    <a:pt x="576" y="448"/>
                    <a:pt x="594" y="465"/>
                    <a:pt x="617" y="472"/>
                  </a:cubicBezTo>
                  <a:cubicBezTo>
                    <a:pt x="657" y="485"/>
                    <a:pt x="704" y="472"/>
                    <a:pt x="739" y="451"/>
                  </a:cubicBezTo>
                  <a:cubicBezTo>
                    <a:pt x="788" y="492"/>
                    <a:pt x="866" y="455"/>
                    <a:pt x="907" y="418"/>
                  </a:cubicBezTo>
                  <a:cubicBezTo>
                    <a:pt x="932" y="396"/>
                    <a:pt x="948" y="360"/>
                    <a:pt x="935" y="328"/>
                  </a:cubicBezTo>
                  <a:close/>
                </a:path>
              </a:pathLst>
            </a:custGeom>
            <a:solidFill>
              <a:srgbClr val="E2ECF4">
                <a:alpha val="7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59" name="SNOWFALL"/>
          <p:cNvGrpSpPr/>
          <p:nvPr/>
        </p:nvGrpSpPr>
        <p:grpSpPr>
          <a:xfrm>
            <a:off x="1111663" y="-2293915"/>
            <a:ext cx="3557588" cy="1855788"/>
            <a:chOff x="1111663" y="4294355"/>
            <a:chExt cx="3557588" cy="1855788"/>
          </a:xfrm>
        </p:grpSpPr>
        <p:sp>
          <p:nvSpPr>
            <p:cNvPr id="660" name="Freeform 18"/>
            <p:cNvSpPr>
              <a:spLocks/>
            </p:cNvSpPr>
            <p:nvPr/>
          </p:nvSpPr>
          <p:spPr bwMode="auto">
            <a:xfrm>
              <a:off x="1111663" y="4294355"/>
              <a:ext cx="3557588" cy="1855788"/>
            </a:xfrm>
            <a:custGeom>
              <a:avLst/>
              <a:gdLst>
                <a:gd name="T0" fmla="*/ 935 w 948"/>
                <a:gd name="T1" fmla="*/ 328 h 494"/>
                <a:gd name="T2" fmla="*/ 879 w 948"/>
                <a:gd name="T3" fmla="*/ 291 h 494"/>
                <a:gd name="T4" fmla="*/ 789 w 948"/>
                <a:gd name="T5" fmla="*/ 251 h 494"/>
                <a:gd name="T6" fmla="*/ 773 w 948"/>
                <a:gd name="T7" fmla="*/ 191 h 494"/>
                <a:gd name="T8" fmla="*/ 733 w 948"/>
                <a:gd name="T9" fmla="*/ 169 h 494"/>
                <a:gd name="T10" fmla="*/ 723 w 948"/>
                <a:gd name="T11" fmla="*/ 149 h 494"/>
                <a:gd name="T12" fmla="*/ 699 w 948"/>
                <a:gd name="T13" fmla="*/ 136 h 494"/>
                <a:gd name="T14" fmla="*/ 674 w 948"/>
                <a:gd name="T15" fmla="*/ 131 h 494"/>
                <a:gd name="T16" fmla="*/ 567 w 948"/>
                <a:gd name="T17" fmla="*/ 57 h 494"/>
                <a:gd name="T18" fmla="*/ 511 w 948"/>
                <a:gd name="T19" fmla="*/ 79 h 494"/>
                <a:gd name="T20" fmla="*/ 497 w 948"/>
                <a:gd name="T21" fmla="*/ 98 h 494"/>
                <a:gd name="T22" fmla="*/ 496 w 948"/>
                <a:gd name="T23" fmla="*/ 99 h 494"/>
                <a:gd name="T24" fmla="*/ 481 w 948"/>
                <a:gd name="T25" fmla="*/ 92 h 494"/>
                <a:gd name="T26" fmla="*/ 464 w 948"/>
                <a:gd name="T27" fmla="*/ 101 h 494"/>
                <a:gd name="T28" fmla="*/ 459 w 948"/>
                <a:gd name="T29" fmla="*/ 93 h 494"/>
                <a:gd name="T30" fmla="*/ 433 w 948"/>
                <a:gd name="T31" fmla="*/ 86 h 494"/>
                <a:gd name="T32" fmla="*/ 406 w 948"/>
                <a:gd name="T33" fmla="*/ 97 h 494"/>
                <a:gd name="T34" fmla="*/ 406 w 948"/>
                <a:gd name="T35" fmla="*/ 98 h 494"/>
                <a:gd name="T36" fmla="*/ 406 w 948"/>
                <a:gd name="T37" fmla="*/ 98 h 494"/>
                <a:gd name="T38" fmla="*/ 405 w 948"/>
                <a:gd name="T39" fmla="*/ 89 h 494"/>
                <a:gd name="T40" fmla="*/ 358 w 948"/>
                <a:gd name="T41" fmla="*/ 45 h 494"/>
                <a:gd name="T42" fmla="*/ 328 w 948"/>
                <a:gd name="T43" fmla="*/ 49 h 494"/>
                <a:gd name="T44" fmla="*/ 304 w 948"/>
                <a:gd name="T45" fmla="*/ 39 h 494"/>
                <a:gd name="T46" fmla="*/ 239 w 948"/>
                <a:gd name="T47" fmla="*/ 4 h 494"/>
                <a:gd name="T48" fmla="*/ 176 w 948"/>
                <a:gd name="T49" fmla="*/ 7 h 494"/>
                <a:gd name="T50" fmla="*/ 105 w 948"/>
                <a:gd name="T51" fmla="*/ 36 h 494"/>
                <a:gd name="T52" fmla="*/ 98 w 948"/>
                <a:gd name="T53" fmla="*/ 37 h 494"/>
                <a:gd name="T54" fmla="*/ 67 w 948"/>
                <a:gd name="T55" fmla="*/ 33 h 494"/>
                <a:gd name="T56" fmla="*/ 10 w 948"/>
                <a:gd name="T57" fmla="*/ 70 h 494"/>
                <a:gd name="T58" fmla="*/ 20 w 948"/>
                <a:gd name="T59" fmla="*/ 140 h 494"/>
                <a:gd name="T60" fmla="*/ 56 w 948"/>
                <a:gd name="T61" fmla="*/ 153 h 494"/>
                <a:gd name="T62" fmla="*/ 106 w 948"/>
                <a:gd name="T63" fmla="*/ 256 h 494"/>
                <a:gd name="T64" fmla="*/ 181 w 948"/>
                <a:gd name="T65" fmla="*/ 281 h 494"/>
                <a:gd name="T66" fmla="*/ 198 w 948"/>
                <a:gd name="T67" fmla="*/ 286 h 494"/>
                <a:gd name="T68" fmla="*/ 206 w 948"/>
                <a:gd name="T69" fmla="*/ 308 h 494"/>
                <a:gd name="T70" fmla="*/ 223 w 948"/>
                <a:gd name="T71" fmla="*/ 341 h 494"/>
                <a:gd name="T72" fmla="*/ 328 w 948"/>
                <a:gd name="T73" fmla="*/ 301 h 494"/>
                <a:gd name="T74" fmla="*/ 342 w 948"/>
                <a:gd name="T75" fmla="*/ 302 h 494"/>
                <a:gd name="T76" fmla="*/ 380 w 948"/>
                <a:gd name="T77" fmla="*/ 449 h 494"/>
                <a:gd name="T78" fmla="*/ 569 w 948"/>
                <a:gd name="T79" fmla="*/ 428 h 494"/>
                <a:gd name="T80" fmla="*/ 617 w 948"/>
                <a:gd name="T81" fmla="*/ 472 h 494"/>
                <a:gd name="T82" fmla="*/ 739 w 948"/>
                <a:gd name="T83" fmla="*/ 451 h 494"/>
                <a:gd name="T84" fmla="*/ 907 w 948"/>
                <a:gd name="T85" fmla="*/ 418 h 494"/>
                <a:gd name="T86" fmla="*/ 935 w 948"/>
                <a:gd name="T87" fmla="*/ 328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8" h="494">
                  <a:moveTo>
                    <a:pt x="935" y="328"/>
                  </a:moveTo>
                  <a:cubicBezTo>
                    <a:pt x="926" y="305"/>
                    <a:pt x="903" y="290"/>
                    <a:pt x="879" y="291"/>
                  </a:cubicBezTo>
                  <a:cubicBezTo>
                    <a:pt x="860" y="261"/>
                    <a:pt x="824" y="246"/>
                    <a:pt x="789" y="251"/>
                  </a:cubicBezTo>
                  <a:cubicBezTo>
                    <a:pt x="791" y="230"/>
                    <a:pt x="787" y="208"/>
                    <a:pt x="773" y="191"/>
                  </a:cubicBezTo>
                  <a:cubicBezTo>
                    <a:pt x="762" y="179"/>
                    <a:pt x="748" y="171"/>
                    <a:pt x="733" y="169"/>
                  </a:cubicBezTo>
                  <a:cubicBezTo>
                    <a:pt x="731" y="162"/>
                    <a:pt x="728" y="155"/>
                    <a:pt x="723" y="149"/>
                  </a:cubicBezTo>
                  <a:cubicBezTo>
                    <a:pt x="716" y="142"/>
                    <a:pt x="708" y="137"/>
                    <a:pt x="699" y="136"/>
                  </a:cubicBezTo>
                  <a:cubicBezTo>
                    <a:pt x="688" y="134"/>
                    <a:pt x="681" y="141"/>
                    <a:pt x="674" y="131"/>
                  </a:cubicBezTo>
                  <a:cubicBezTo>
                    <a:pt x="647" y="94"/>
                    <a:pt x="617" y="55"/>
                    <a:pt x="567" y="57"/>
                  </a:cubicBezTo>
                  <a:cubicBezTo>
                    <a:pt x="547" y="57"/>
                    <a:pt x="526" y="65"/>
                    <a:pt x="511" y="79"/>
                  </a:cubicBezTo>
                  <a:cubicBezTo>
                    <a:pt x="505" y="84"/>
                    <a:pt x="500" y="91"/>
                    <a:pt x="497" y="98"/>
                  </a:cubicBezTo>
                  <a:cubicBezTo>
                    <a:pt x="496" y="99"/>
                    <a:pt x="496" y="99"/>
                    <a:pt x="496" y="99"/>
                  </a:cubicBezTo>
                  <a:cubicBezTo>
                    <a:pt x="493" y="95"/>
                    <a:pt x="488" y="92"/>
                    <a:pt x="481" y="92"/>
                  </a:cubicBezTo>
                  <a:cubicBezTo>
                    <a:pt x="472" y="92"/>
                    <a:pt x="467" y="95"/>
                    <a:pt x="464" y="101"/>
                  </a:cubicBezTo>
                  <a:cubicBezTo>
                    <a:pt x="463" y="98"/>
                    <a:pt x="461" y="96"/>
                    <a:pt x="459" y="93"/>
                  </a:cubicBezTo>
                  <a:cubicBezTo>
                    <a:pt x="453" y="86"/>
                    <a:pt x="443" y="85"/>
                    <a:pt x="433" y="86"/>
                  </a:cubicBezTo>
                  <a:cubicBezTo>
                    <a:pt x="423" y="86"/>
                    <a:pt x="413" y="89"/>
                    <a:pt x="406" y="97"/>
                  </a:cubicBezTo>
                  <a:cubicBezTo>
                    <a:pt x="406" y="97"/>
                    <a:pt x="406" y="98"/>
                    <a:pt x="406" y="98"/>
                  </a:cubicBezTo>
                  <a:cubicBezTo>
                    <a:pt x="406" y="98"/>
                    <a:pt x="406" y="98"/>
                    <a:pt x="406" y="98"/>
                  </a:cubicBezTo>
                  <a:cubicBezTo>
                    <a:pt x="405" y="95"/>
                    <a:pt x="405" y="91"/>
                    <a:pt x="405" y="89"/>
                  </a:cubicBezTo>
                  <a:cubicBezTo>
                    <a:pt x="400" y="66"/>
                    <a:pt x="381" y="49"/>
                    <a:pt x="358" y="45"/>
                  </a:cubicBezTo>
                  <a:cubicBezTo>
                    <a:pt x="348" y="44"/>
                    <a:pt x="338" y="46"/>
                    <a:pt x="328" y="49"/>
                  </a:cubicBezTo>
                  <a:cubicBezTo>
                    <a:pt x="315" y="54"/>
                    <a:pt x="313" y="48"/>
                    <a:pt x="304" y="39"/>
                  </a:cubicBezTo>
                  <a:cubicBezTo>
                    <a:pt x="286" y="21"/>
                    <a:pt x="263" y="9"/>
                    <a:pt x="239" y="4"/>
                  </a:cubicBezTo>
                  <a:cubicBezTo>
                    <a:pt x="218" y="0"/>
                    <a:pt x="197" y="1"/>
                    <a:pt x="176" y="7"/>
                  </a:cubicBezTo>
                  <a:cubicBezTo>
                    <a:pt x="152" y="15"/>
                    <a:pt x="130" y="31"/>
                    <a:pt x="105" y="36"/>
                  </a:cubicBezTo>
                  <a:cubicBezTo>
                    <a:pt x="103" y="37"/>
                    <a:pt x="100" y="37"/>
                    <a:pt x="98" y="37"/>
                  </a:cubicBezTo>
                  <a:cubicBezTo>
                    <a:pt x="88" y="33"/>
                    <a:pt x="76" y="33"/>
                    <a:pt x="67" y="33"/>
                  </a:cubicBezTo>
                  <a:cubicBezTo>
                    <a:pt x="39" y="32"/>
                    <a:pt x="18" y="42"/>
                    <a:pt x="10" y="70"/>
                  </a:cubicBezTo>
                  <a:cubicBezTo>
                    <a:pt x="2" y="94"/>
                    <a:pt x="0" y="122"/>
                    <a:pt x="20" y="140"/>
                  </a:cubicBezTo>
                  <a:cubicBezTo>
                    <a:pt x="31" y="150"/>
                    <a:pt x="43" y="152"/>
                    <a:pt x="56" y="153"/>
                  </a:cubicBezTo>
                  <a:cubicBezTo>
                    <a:pt x="67" y="190"/>
                    <a:pt x="79" y="230"/>
                    <a:pt x="106" y="256"/>
                  </a:cubicBezTo>
                  <a:cubicBezTo>
                    <a:pt x="128" y="276"/>
                    <a:pt x="153" y="276"/>
                    <a:pt x="181" y="281"/>
                  </a:cubicBezTo>
                  <a:cubicBezTo>
                    <a:pt x="187" y="282"/>
                    <a:pt x="193" y="283"/>
                    <a:pt x="198" y="286"/>
                  </a:cubicBezTo>
                  <a:cubicBezTo>
                    <a:pt x="207" y="292"/>
                    <a:pt x="205" y="298"/>
                    <a:pt x="206" y="308"/>
                  </a:cubicBezTo>
                  <a:cubicBezTo>
                    <a:pt x="208" y="321"/>
                    <a:pt x="212" y="333"/>
                    <a:pt x="223" y="341"/>
                  </a:cubicBezTo>
                  <a:cubicBezTo>
                    <a:pt x="260" y="368"/>
                    <a:pt x="307" y="337"/>
                    <a:pt x="328" y="301"/>
                  </a:cubicBezTo>
                  <a:cubicBezTo>
                    <a:pt x="332" y="302"/>
                    <a:pt x="337" y="302"/>
                    <a:pt x="342" y="302"/>
                  </a:cubicBezTo>
                  <a:cubicBezTo>
                    <a:pt x="320" y="353"/>
                    <a:pt x="333" y="414"/>
                    <a:pt x="380" y="449"/>
                  </a:cubicBezTo>
                  <a:cubicBezTo>
                    <a:pt x="441" y="494"/>
                    <a:pt x="512" y="465"/>
                    <a:pt x="569" y="428"/>
                  </a:cubicBezTo>
                  <a:cubicBezTo>
                    <a:pt x="576" y="448"/>
                    <a:pt x="594" y="465"/>
                    <a:pt x="617" y="472"/>
                  </a:cubicBezTo>
                  <a:cubicBezTo>
                    <a:pt x="657" y="485"/>
                    <a:pt x="704" y="472"/>
                    <a:pt x="739" y="451"/>
                  </a:cubicBezTo>
                  <a:cubicBezTo>
                    <a:pt x="788" y="492"/>
                    <a:pt x="866" y="455"/>
                    <a:pt x="907" y="418"/>
                  </a:cubicBezTo>
                  <a:cubicBezTo>
                    <a:pt x="932" y="396"/>
                    <a:pt x="948" y="360"/>
                    <a:pt x="935" y="328"/>
                  </a:cubicBezTo>
                  <a:close/>
                </a:path>
              </a:pathLst>
            </a:custGeom>
            <a:solidFill>
              <a:srgbClr val="F9F9F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1" name="Freeform 5"/>
            <p:cNvSpPr>
              <a:spLocks/>
            </p:cNvSpPr>
            <p:nvPr/>
          </p:nvSpPr>
          <p:spPr bwMode="auto">
            <a:xfrm rot="20500634">
              <a:off x="1246904" y="4551794"/>
              <a:ext cx="1872092" cy="1244272"/>
            </a:xfrm>
            <a:custGeom>
              <a:avLst/>
              <a:gdLst>
                <a:gd name="T0" fmla="*/ 248 w 279"/>
                <a:gd name="T1" fmla="*/ 89 h 185"/>
                <a:gd name="T2" fmla="*/ 249 w 279"/>
                <a:gd name="T3" fmla="*/ 88 h 185"/>
                <a:gd name="T4" fmla="*/ 226 w 279"/>
                <a:gd name="T5" fmla="*/ 59 h 185"/>
                <a:gd name="T6" fmla="*/ 207 w 279"/>
                <a:gd name="T7" fmla="*/ 50 h 185"/>
                <a:gd name="T8" fmla="*/ 178 w 279"/>
                <a:gd name="T9" fmla="*/ 41 h 185"/>
                <a:gd name="T10" fmla="*/ 167 w 279"/>
                <a:gd name="T11" fmla="*/ 42 h 185"/>
                <a:gd name="T12" fmla="*/ 157 w 279"/>
                <a:gd name="T13" fmla="*/ 37 h 185"/>
                <a:gd name="T14" fmla="*/ 132 w 279"/>
                <a:gd name="T15" fmla="*/ 5 h 185"/>
                <a:gd name="T16" fmla="*/ 100 w 279"/>
                <a:gd name="T17" fmla="*/ 11 h 185"/>
                <a:gd name="T18" fmla="*/ 70 w 279"/>
                <a:gd name="T19" fmla="*/ 18 h 185"/>
                <a:gd name="T20" fmla="*/ 57 w 279"/>
                <a:gd name="T21" fmla="*/ 28 h 185"/>
                <a:gd name="T22" fmla="*/ 37 w 279"/>
                <a:gd name="T23" fmla="*/ 22 h 185"/>
                <a:gd name="T24" fmla="*/ 8 w 279"/>
                <a:gd name="T25" fmla="*/ 58 h 185"/>
                <a:gd name="T26" fmla="*/ 12 w 279"/>
                <a:gd name="T27" fmla="*/ 68 h 185"/>
                <a:gd name="T28" fmla="*/ 0 w 279"/>
                <a:gd name="T29" fmla="*/ 86 h 185"/>
                <a:gd name="T30" fmla="*/ 19 w 279"/>
                <a:gd name="T31" fmla="*/ 117 h 185"/>
                <a:gd name="T32" fmla="*/ 21 w 279"/>
                <a:gd name="T33" fmla="*/ 118 h 185"/>
                <a:gd name="T34" fmla="*/ 23 w 279"/>
                <a:gd name="T35" fmla="*/ 122 h 185"/>
                <a:gd name="T36" fmla="*/ 52 w 279"/>
                <a:gd name="T37" fmla="*/ 134 h 185"/>
                <a:gd name="T38" fmla="*/ 83 w 279"/>
                <a:gd name="T39" fmla="*/ 165 h 185"/>
                <a:gd name="T40" fmla="*/ 113 w 279"/>
                <a:gd name="T41" fmla="*/ 164 h 185"/>
                <a:gd name="T42" fmla="*/ 116 w 279"/>
                <a:gd name="T43" fmla="*/ 170 h 185"/>
                <a:gd name="T44" fmla="*/ 132 w 279"/>
                <a:gd name="T45" fmla="*/ 181 h 185"/>
                <a:gd name="T46" fmla="*/ 169 w 279"/>
                <a:gd name="T47" fmla="*/ 176 h 185"/>
                <a:gd name="T48" fmla="*/ 180 w 279"/>
                <a:gd name="T49" fmla="*/ 181 h 185"/>
                <a:gd name="T50" fmla="*/ 207 w 279"/>
                <a:gd name="T51" fmla="*/ 178 h 185"/>
                <a:gd name="T52" fmla="*/ 236 w 279"/>
                <a:gd name="T53" fmla="*/ 150 h 185"/>
                <a:gd name="T54" fmla="*/ 240 w 279"/>
                <a:gd name="T55" fmla="*/ 152 h 185"/>
                <a:gd name="T56" fmla="*/ 267 w 279"/>
                <a:gd name="T57" fmla="*/ 145 h 185"/>
                <a:gd name="T58" fmla="*/ 248 w 279"/>
                <a:gd name="T59" fmla="*/ 8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79" h="185">
                  <a:moveTo>
                    <a:pt x="248" y="89"/>
                  </a:moveTo>
                  <a:cubicBezTo>
                    <a:pt x="248" y="89"/>
                    <a:pt x="249" y="88"/>
                    <a:pt x="249" y="88"/>
                  </a:cubicBezTo>
                  <a:cubicBezTo>
                    <a:pt x="255" y="70"/>
                    <a:pt x="240" y="60"/>
                    <a:pt x="226" y="59"/>
                  </a:cubicBezTo>
                  <a:cubicBezTo>
                    <a:pt x="219" y="57"/>
                    <a:pt x="214" y="53"/>
                    <a:pt x="207" y="50"/>
                  </a:cubicBezTo>
                  <a:cubicBezTo>
                    <a:pt x="198" y="46"/>
                    <a:pt x="188" y="44"/>
                    <a:pt x="178" y="41"/>
                  </a:cubicBezTo>
                  <a:cubicBezTo>
                    <a:pt x="174" y="40"/>
                    <a:pt x="170" y="40"/>
                    <a:pt x="167" y="42"/>
                  </a:cubicBezTo>
                  <a:cubicBezTo>
                    <a:pt x="163" y="39"/>
                    <a:pt x="160" y="37"/>
                    <a:pt x="157" y="37"/>
                  </a:cubicBezTo>
                  <a:cubicBezTo>
                    <a:pt x="155" y="23"/>
                    <a:pt x="144" y="11"/>
                    <a:pt x="132" y="5"/>
                  </a:cubicBezTo>
                  <a:cubicBezTo>
                    <a:pt x="119" y="0"/>
                    <a:pt x="109" y="4"/>
                    <a:pt x="100" y="11"/>
                  </a:cubicBezTo>
                  <a:cubicBezTo>
                    <a:pt x="90" y="11"/>
                    <a:pt x="80" y="14"/>
                    <a:pt x="70" y="18"/>
                  </a:cubicBezTo>
                  <a:cubicBezTo>
                    <a:pt x="64" y="20"/>
                    <a:pt x="61" y="24"/>
                    <a:pt x="57" y="28"/>
                  </a:cubicBezTo>
                  <a:cubicBezTo>
                    <a:pt x="52" y="24"/>
                    <a:pt x="45" y="21"/>
                    <a:pt x="37" y="22"/>
                  </a:cubicBezTo>
                  <a:cubicBezTo>
                    <a:pt x="18" y="22"/>
                    <a:pt x="6" y="39"/>
                    <a:pt x="8" y="58"/>
                  </a:cubicBezTo>
                  <a:cubicBezTo>
                    <a:pt x="9" y="62"/>
                    <a:pt x="10" y="65"/>
                    <a:pt x="12" y="68"/>
                  </a:cubicBezTo>
                  <a:cubicBezTo>
                    <a:pt x="6" y="71"/>
                    <a:pt x="0" y="78"/>
                    <a:pt x="0" y="86"/>
                  </a:cubicBezTo>
                  <a:cubicBezTo>
                    <a:pt x="1" y="98"/>
                    <a:pt x="8" y="111"/>
                    <a:pt x="19" y="117"/>
                  </a:cubicBezTo>
                  <a:cubicBezTo>
                    <a:pt x="20" y="117"/>
                    <a:pt x="20" y="118"/>
                    <a:pt x="21" y="118"/>
                  </a:cubicBezTo>
                  <a:cubicBezTo>
                    <a:pt x="22" y="119"/>
                    <a:pt x="22" y="121"/>
                    <a:pt x="23" y="122"/>
                  </a:cubicBezTo>
                  <a:cubicBezTo>
                    <a:pt x="27" y="133"/>
                    <a:pt x="40" y="142"/>
                    <a:pt x="52" y="134"/>
                  </a:cubicBezTo>
                  <a:cubicBezTo>
                    <a:pt x="61" y="128"/>
                    <a:pt x="78" y="159"/>
                    <a:pt x="83" y="165"/>
                  </a:cubicBezTo>
                  <a:cubicBezTo>
                    <a:pt x="91" y="174"/>
                    <a:pt x="105" y="172"/>
                    <a:pt x="113" y="164"/>
                  </a:cubicBezTo>
                  <a:cubicBezTo>
                    <a:pt x="114" y="166"/>
                    <a:pt x="115" y="169"/>
                    <a:pt x="116" y="170"/>
                  </a:cubicBezTo>
                  <a:cubicBezTo>
                    <a:pt x="120" y="176"/>
                    <a:pt x="126" y="180"/>
                    <a:pt x="132" y="181"/>
                  </a:cubicBezTo>
                  <a:cubicBezTo>
                    <a:pt x="145" y="185"/>
                    <a:pt x="157" y="180"/>
                    <a:pt x="169" y="176"/>
                  </a:cubicBezTo>
                  <a:cubicBezTo>
                    <a:pt x="172" y="178"/>
                    <a:pt x="176" y="180"/>
                    <a:pt x="180" y="181"/>
                  </a:cubicBezTo>
                  <a:cubicBezTo>
                    <a:pt x="189" y="184"/>
                    <a:pt x="198" y="182"/>
                    <a:pt x="207" y="178"/>
                  </a:cubicBezTo>
                  <a:cubicBezTo>
                    <a:pt x="220" y="172"/>
                    <a:pt x="230" y="162"/>
                    <a:pt x="236" y="150"/>
                  </a:cubicBezTo>
                  <a:cubicBezTo>
                    <a:pt x="237" y="151"/>
                    <a:pt x="238" y="152"/>
                    <a:pt x="240" y="152"/>
                  </a:cubicBezTo>
                  <a:cubicBezTo>
                    <a:pt x="248" y="158"/>
                    <a:pt x="262" y="155"/>
                    <a:pt x="267" y="145"/>
                  </a:cubicBezTo>
                  <a:cubicBezTo>
                    <a:pt x="279" y="122"/>
                    <a:pt x="268" y="103"/>
                    <a:pt x="248" y="89"/>
                  </a:cubicBezTo>
                  <a:close/>
                </a:path>
              </a:pathLst>
            </a:custGeom>
            <a:solidFill>
              <a:srgbClr val="E2ECF4">
                <a:alpha val="6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62" name="SNOWFALL"/>
          <p:cNvSpPr>
            <a:spLocks/>
          </p:cNvSpPr>
          <p:nvPr/>
        </p:nvSpPr>
        <p:spPr bwMode="auto">
          <a:xfrm rot="5400000">
            <a:off x="668263" y="-2114407"/>
            <a:ext cx="2208876" cy="1396086"/>
          </a:xfrm>
          <a:custGeom>
            <a:avLst/>
            <a:gdLst>
              <a:gd name="T0" fmla="*/ 382 w 391"/>
              <a:gd name="T1" fmla="*/ 30 h 247"/>
              <a:gd name="T2" fmla="*/ 316 w 391"/>
              <a:gd name="T3" fmla="*/ 3 h 247"/>
              <a:gd name="T4" fmla="*/ 252 w 391"/>
              <a:gd name="T5" fmla="*/ 41 h 247"/>
              <a:gd name="T6" fmla="*/ 245 w 391"/>
              <a:gd name="T7" fmla="*/ 65 h 247"/>
              <a:gd name="T8" fmla="*/ 205 w 391"/>
              <a:gd name="T9" fmla="*/ 69 h 247"/>
              <a:gd name="T10" fmla="*/ 196 w 391"/>
              <a:gd name="T11" fmla="*/ 55 h 247"/>
              <a:gd name="T12" fmla="*/ 139 w 391"/>
              <a:gd name="T13" fmla="*/ 42 h 247"/>
              <a:gd name="T14" fmla="*/ 94 w 391"/>
              <a:gd name="T15" fmla="*/ 49 h 247"/>
              <a:gd name="T16" fmla="*/ 80 w 391"/>
              <a:gd name="T17" fmla="*/ 68 h 247"/>
              <a:gd name="T18" fmla="*/ 79 w 391"/>
              <a:gd name="T19" fmla="*/ 73 h 247"/>
              <a:gd name="T20" fmla="*/ 38 w 391"/>
              <a:gd name="T21" fmla="*/ 91 h 247"/>
              <a:gd name="T22" fmla="*/ 24 w 391"/>
              <a:gd name="T23" fmla="*/ 126 h 247"/>
              <a:gd name="T24" fmla="*/ 13 w 391"/>
              <a:gd name="T25" fmla="*/ 138 h 247"/>
              <a:gd name="T26" fmla="*/ 9 w 391"/>
              <a:gd name="T27" fmla="*/ 190 h 247"/>
              <a:gd name="T28" fmla="*/ 44 w 391"/>
              <a:gd name="T29" fmla="*/ 208 h 247"/>
              <a:gd name="T30" fmla="*/ 81 w 391"/>
              <a:gd name="T31" fmla="*/ 237 h 247"/>
              <a:gd name="T32" fmla="*/ 136 w 391"/>
              <a:gd name="T33" fmla="*/ 230 h 247"/>
              <a:gd name="T34" fmla="*/ 232 w 391"/>
              <a:gd name="T35" fmla="*/ 211 h 247"/>
              <a:gd name="T36" fmla="*/ 253 w 391"/>
              <a:gd name="T37" fmla="*/ 212 h 247"/>
              <a:gd name="T38" fmla="*/ 257 w 391"/>
              <a:gd name="T39" fmla="*/ 212 h 247"/>
              <a:gd name="T40" fmla="*/ 260 w 391"/>
              <a:gd name="T41" fmla="*/ 218 h 247"/>
              <a:gd name="T42" fmla="*/ 270 w 391"/>
              <a:gd name="T43" fmla="*/ 229 h 247"/>
              <a:gd name="T44" fmla="*/ 339 w 391"/>
              <a:gd name="T45" fmla="*/ 235 h 247"/>
              <a:gd name="T46" fmla="*/ 357 w 391"/>
              <a:gd name="T47" fmla="*/ 205 h 247"/>
              <a:gd name="T48" fmla="*/ 370 w 391"/>
              <a:gd name="T49" fmla="*/ 166 h 247"/>
              <a:gd name="T50" fmla="*/ 368 w 391"/>
              <a:gd name="T51" fmla="*/ 94 h 247"/>
              <a:gd name="T52" fmla="*/ 382 w 391"/>
              <a:gd name="T53" fmla="*/ 30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91" h="247">
                <a:moveTo>
                  <a:pt x="382" y="30"/>
                </a:moveTo>
                <a:cubicBezTo>
                  <a:pt x="371" y="6"/>
                  <a:pt x="340" y="0"/>
                  <a:pt x="316" y="3"/>
                </a:cubicBezTo>
                <a:cubicBezTo>
                  <a:pt x="290" y="5"/>
                  <a:pt x="264" y="17"/>
                  <a:pt x="252" y="41"/>
                </a:cubicBezTo>
                <a:cubicBezTo>
                  <a:pt x="248" y="49"/>
                  <a:pt x="245" y="57"/>
                  <a:pt x="245" y="65"/>
                </a:cubicBezTo>
                <a:cubicBezTo>
                  <a:pt x="231" y="64"/>
                  <a:pt x="217" y="65"/>
                  <a:pt x="205" y="69"/>
                </a:cubicBezTo>
                <a:cubicBezTo>
                  <a:pt x="203" y="64"/>
                  <a:pt x="200" y="59"/>
                  <a:pt x="196" y="55"/>
                </a:cubicBezTo>
                <a:cubicBezTo>
                  <a:pt x="182" y="43"/>
                  <a:pt x="157" y="44"/>
                  <a:pt x="139" y="42"/>
                </a:cubicBezTo>
                <a:cubicBezTo>
                  <a:pt x="124" y="41"/>
                  <a:pt x="107" y="40"/>
                  <a:pt x="94" y="49"/>
                </a:cubicBezTo>
                <a:cubicBezTo>
                  <a:pt x="87" y="53"/>
                  <a:pt x="82" y="60"/>
                  <a:pt x="80" y="68"/>
                </a:cubicBezTo>
                <a:cubicBezTo>
                  <a:pt x="79" y="69"/>
                  <a:pt x="79" y="71"/>
                  <a:pt x="79" y="73"/>
                </a:cubicBezTo>
                <a:cubicBezTo>
                  <a:pt x="64" y="72"/>
                  <a:pt x="49" y="78"/>
                  <a:pt x="38" y="91"/>
                </a:cubicBezTo>
                <a:cubicBezTo>
                  <a:pt x="30" y="101"/>
                  <a:pt x="25" y="113"/>
                  <a:pt x="24" y="126"/>
                </a:cubicBezTo>
                <a:cubicBezTo>
                  <a:pt x="19" y="128"/>
                  <a:pt x="15" y="132"/>
                  <a:pt x="13" y="138"/>
                </a:cubicBezTo>
                <a:cubicBezTo>
                  <a:pt x="8" y="156"/>
                  <a:pt x="0" y="172"/>
                  <a:pt x="9" y="190"/>
                </a:cubicBezTo>
                <a:cubicBezTo>
                  <a:pt x="16" y="203"/>
                  <a:pt x="30" y="210"/>
                  <a:pt x="44" y="208"/>
                </a:cubicBezTo>
                <a:cubicBezTo>
                  <a:pt x="53" y="221"/>
                  <a:pt x="65" y="232"/>
                  <a:pt x="81" y="237"/>
                </a:cubicBezTo>
                <a:cubicBezTo>
                  <a:pt x="101" y="243"/>
                  <a:pt x="120" y="240"/>
                  <a:pt x="136" y="230"/>
                </a:cubicBezTo>
                <a:cubicBezTo>
                  <a:pt x="169" y="247"/>
                  <a:pt x="209" y="240"/>
                  <a:pt x="232" y="211"/>
                </a:cubicBezTo>
                <a:cubicBezTo>
                  <a:pt x="239" y="213"/>
                  <a:pt x="246" y="213"/>
                  <a:pt x="253" y="212"/>
                </a:cubicBezTo>
                <a:cubicBezTo>
                  <a:pt x="255" y="212"/>
                  <a:pt x="256" y="212"/>
                  <a:pt x="257" y="212"/>
                </a:cubicBezTo>
                <a:cubicBezTo>
                  <a:pt x="258" y="214"/>
                  <a:pt x="259" y="216"/>
                  <a:pt x="260" y="218"/>
                </a:cubicBezTo>
                <a:cubicBezTo>
                  <a:pt x="262" y="222"/>
                  <a:pt x="266" y="226"/>
                  <a:pt x="270" y="229"/>
                </a:cubicBezTo>
                <a:cubicBezTo>
                  <a:pt x="286" y="243"/>
                  <a:pt x="320" y="246"/>
                  <a:pt x="339" y="235"/>
                </a:cubicBezTo>
                <a:cubicBezTo>
                  <a:pt x="351" y="229"/>
                  <a:pt x="355" y="218"/>
                  <a:pt x="357" y="205"/>
                </a:cubicBezTo>
                <a:cubicBezTo>
                  <a:pt x="359" y="191"/>
                  <a:pt x="367" y="180"/>
                  <a:pt x="370" y="166"/>
                </a:cubicBezTo>
                <a:cubicBezTo>
                  <a:pt x="377" y="142"/>
                  <a:pt x="375" y="117"/>
                  <a:pt x="368" y="94"/>
                </a:cubicBezTo>
                <a:cubicBezTo>
                  <a:pt x="382" y="76"/>
                  <a:pt x="391" y="52"/>
                  <a:pt x="382" y="30"/>
                </a:cubicBezTo>
                <a:close/>
              </a:path>
            </a:pathLst>
          </a:custGeom>
          <a:solidFill>
            <a:srgbClr val="F0F7FE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663" name="SNOWFALL"/>
          <p:cNvGrpSpPr/>
          <p:nvPr/>
        </p:nvGrpSpPr>
        <p:grpSpPr>
          <a:xfrm>
            <a:off x="7965154" y="-4158234"/>
            <a:ext cx="3321050" cy="3022147"/>
            <a:chOff x="7965154" y="2430036"/>
            <a:chExt cx="3321050" cy="3022147"/>
          </a:xfrm>
          <a:solidFill>
            <a:schemeClr val="bg1"/>
          </a:solidFill>
        </p:grpSpPr>
        <p:sp>
          <p:nvSpPr>
            <p:cNvPr id="664" name="Freeform 20"/>
            <p:cNvSpPr>
              <a:spLocks/>
            </p:cNvSpPr>
            <p:nvPr/>
          </p:nvSpPr>
          <p:spPr bwMode="auto">
            <a:xfrm rot="12881855">
              <a:off x="7965154" y="2430036"/>
              <a:ext cx="3321050" cy="2540000"/>
            </a:xfrm>
            <a:custGeom>
              <a:avLst/>
              <a:gdLst>
                <a:gd name="T0" fmla="*/ 815 w 885"/>
                <a:gd name="T1" fmla="*/ 269 h 676"/>
                <a:gd name="T2" fmla="*/ 736 w 885"/>
                <a:gd name="T3" fmla="*/ 227 h 676"/>
                <a:gd name="T4" fmla="*/ 632 w 885"/>
                <a:gd name="T5" fmla="*/ 225 h 676"/>
                <a:gd name="T6" fmla="*/ 620 w 885"/>
                <a:gd name="T7" fmla="*/ 202 h 676"/>
                <a:gd name="T8" fmla="*/ 581 w 885"/>
                <a:gd name="T9" fmla="*/ 188 h 676"/>
                <a:gd name="T10" fmla="*/ 543 w 885"/>
                <a:gd name="T11" fmla="*/ 210 h 676"/>
                <a:gd name="T12" fmla="*/ 509 w 885"/>
                <a:gd name="T13" fmla="*/ 178 h 676"/>
                <a:gd name="T14" fmla="*/ 455 w 885"/>
                <a:gd name="T15" fmla="*/ 137 h 676"/>
                <a:gd name="T16" fmla="*/ 333 w 885"/>
                <a:gd name="T17" fmla="*/ 124 h 676"/>
                <a:gd name="T18" fmla="*/ 276 w 885"/>
                <a:gd name="T19" fmla="*/ 135 h 676"/>
                <a:gd name="T20" fmla="*/ 262 w 885"/>
                <a:gd name="T21" fmla="*/ 123 h 676"/>
                <a:gd name="T22" fmla="*/ 240 w 885"/>
                <a:gd name="T23" fmla="*/ 80 h 676"/>
                <a:gd name="T24" fmla="*/ 187 w 885"/>
                <a:gd name="T25" fmla="*/ 62 h 676"/>
                <a:gd name="T26" fmla="*/ 85 w 885"/>
                <a:gd name="T27" fmla="*/ 6 h 676"/>
                <a:gd name="T28" fmla="*/ 33 w 885"/>
                <a:gd name="T29" fmla="*/ 98 h 676"/>
                <a:gd name="T30" fmla="*/ 14 w 885"/>
                <a:gd name="T31" fmla="*/ 129 h 676"/>
                <a:gd name="T32" fmla="*/ 28 w 885"/>
                <a:gd name="T33" fmla="*/ 186 h 676"/>
                <a:gd name="T34" fmla="*/ 38 w 885"/>
                <a:gd name="T35" fmla="*/ 198 h 676"/>
                <a:gd name="T36" fmla="*/ 26 w 885"/>
                <a:gd name="T37" fmla="*/ 341 h 676"/>
                <a:gd name="T38" fmla="*/ 63 w 885"/>
                <a:gd name="T39" fmla="*/ 415 h 676"/>
                <a:gd name="T40" fmla="*/ 153 w 885"/>
                <a:gd name="T41" fmla="*/ 418 h 676"/>
                <a:gd name="T42" fmla="*/ 185 w 885"/>
                <a:gd name="T43" fmla="*/ 416 h 676"/>
                <a:gd name="T44" fmla="*/ 285 w 885"/>
                <a:gd name="T45" fmla="*/ 568 h 676"/>
                <a:gd name="T46" fmla="*/ 299 w 885"/>
                <a:gd name="T47" fmla="*/ 631 h 676"/>
                <a:gd name="T48" fmla="*/ 364 w 885"/>
                <a:gd name="T49" fmla="*/ 646 h 676"/>
                <a:gd name="T50" fmla="*/ 443 w 885"/>
                <a:gd name="T51" fmla="*/ 670 h 676"/>
                <a:gd name="T52" fmla="*/ 483 w 885"/>
                <a:gd name="T53" fmla="*/ 638 h 676"/>
                <a:gd name="T54" fmla="*/ 493 w 885"/>
                <a:gd name="T55" fmla="*/ 622 h 676"/>
                <a:gd name="T56" fmla="*/ 538 w 885"/>
                <a:gd name="T57" fmla="*/ 582 h 676"/>
                <a:gd name="T58" fmla="*/ 655 w 885"/>
                <a:gd name="T59" fmla="*/ 558 h 676"/>
                <a:gd name="T60" fmla="*/ 704 w 885"/>
                <a:gd name="T61" fmla="*/ 540 h 676"/>
                <a:gd name="T62" fmla="*/ 786 w 885"/>
                <a:gd name="T63" fmla="*/ 478 h 676"/>
                <a:gd name="T64" fmla="*/ 851 w 885"/>
                <a:gd name="T65" fmla="*/ 396 h 676"/>
                <a:gd name="T66" fmla="*/ 854 w 885"/>
                <a:gd name="T67" fmla="*/ 291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5" h="676">
                  <a:moveTo>
                    <a:pt x="854" y="291"/>
                  </a:moveTo>
                  <a:cubicBezTo>
                    <a:pt x="843" y="281"/>
                    <a:pt x="829" y="274"/>
                    <a:pt x="815" y="269"/>
                  </a:cubicBezTo>
                  <a:cubicBezTo>
                    <a:pt x="813" y="266"/>
                    <a:pt x="812" y="262"/>
                    <a:pt x="809" y="259"/>
                  </a:cubicBezTo>
                  <a:cubicBezTo>
                    <a:pt x="793" y="238"/>
                    <a:pt x="762" y="227"/>
                    <a:pt x="736" y="227"/>
                  </a:cubicBezTo>
                  <a:cubicBezTo>
                    <a:pt x="709" y="227"/>
                    <a:pt x="694" y="242"/>
                    <a:pt x="689" y="261"/>
                  </a:cubicBezTo>
                  <a:cubicBezTo>
                    <a:pt x="674" y="244"/>
                    <a:pt x="654" y="232"/>
                    <a:pt x="632" y="225"/>
                  </a:cubicBezTo>
                  <a:cubicBezTo>
                    <a:pt x="632" y="223"/>
                    <a:pt x="631" y="221"/>
                    <a:pt x="630" y="219"/>
                  </a:cubicBezTo>
                  <a:cubicBezTo>
                    <a:pt x="628" y="213"/>
                    <a:pt x="625" y="207"/>
                    <a:pt x="620" y="202"/>
                  </a:cubicBezTo>
                  <a:cubicBezTo>
                    <a:pt x="617" y="199"/>
                    <a:pt x="612" y="196"/>
                    <a:pt x="608" y="194"/>
                  </a:cubicBezTo>
                  <a:cubicBezTo>
                    <a:pt x="600" y="190"/>
                    <a:pt x="591" y="188"/>
                    <a:pt x="581" y="188"/>
                  </a:cubicBezTo>
                  <a:cubicBezTo>
                    <a:pt x="569" y="189"/>
                    <a:pt x="558" y="193"/>
                    <a:pt x="551" y="201"/>
                  </a:cubicBezTo>
                  <a:cubicBezTo>
                    <a:pt x="548" y="203"/>
                    <a:pt x="545" y="207"/>
                    <a:pt x="543" y="210"/>
                  </a:cubicBezTo>
                  <a:cubicBezTo>
                    <a:pt x="538" y="207"/>
                    <a:pt x="534" y="200"/>
                    <a:pt x="529" y="196"/>
                  </a:cubicBezTo>
                  <a:cubicBezTo>
                    <a:pt x="523" y="189"/>
                    <a:pt x="516" y="183"/>
                    <a:pt x="509" y="178"/>
                  </a:cubicBezTo>
                  <a:cubicBezTo>
                    <a:pt x="494" y="168"/>
                    <a:pt x="478" y="159"/>
                    <a:pt x="461" y="153"/>
                  </a:cubicBezTo>
                  <a:cubicBezTo>
                    <a:pt x="462" y="147"/>
                    <a:pt x="460" y="141"/>
                    <a:pt x="455" y="137"/>
                  </a:cubicBezTo>
                  <a:cubicBezTo>
                    <a:pt x="450" y="116"/>
                    <a:pt x="430" y="102"/>
                    <a:pt x="412" y="95"/>
                  </a:cubicBezTo>
                  <a:cubicBezTo>
                    <a:pt x="378" y="81"/>
                    <a:pt x="347" y="97"/>
                    <a:pt x="333" y="124"/>
                  </a:cubicBezTo>
                  <a:cubicBezTo>
                    <a:pt x="323" y="120"/>
                    <a:pt x="312" y="119"/>
                    <a:pt x="301" y="121"/>
                  </a:cubicBezTo>
                  <a:cubicBezTo>
                    <a:pt x="288" y="122"/>
                    <a:pt x="281" y="128"/>
                    <a:pt x="276" y="135"/>
                  </a:cubicBezTo>
                  <a:cubicBezTo>
                    <a:pt x="273" y="134"/>
                    <a:pt x="271" y="133"/>
                    <a:pt x="269" y="131"/>
                  </a:cubicBezTo>
                  <a:cubicBezTo>
                    <a:pt x="267" y="128"/>
                    <a:pt x="264" y="126"/>
                    <a:pt x="262" y="123"/>
                  </a:cubicBezTo>
                  <a:cubicBezTo>
                    <a:pt x="262" y="121"/>
                    <a:pt x="261" y="119"/>
                    <a:pt x="261" y="116"/>
                  </a:cubicBezTo>
                  <a:cubicBezTo>
                    <a:pt x="260" y="102"/>
                    <a:pt x="251" y="90"/>
                    <a:pt x="240" y="80"/>
                  </a:cubicBezTo>
                  <a:cubicBezTo>
                    <a:pt x="227" y="68"/>
                    <a:pt x="210" y="64"/>
                    <a:pt x="194" y="66"/>
                  </a:cubicBezTo>
                  <a:cubicBezTo>
                    <a:pt x="191" y="64"/>
                    <a:pt x="189" y="63"/>
                    <a:pt x="187" y="62"/>
                  </a:cubicBezTo>
                  <a:cubicBezTo>
                    <a:pt x="186" y="53"/>
                    <a:pt x="183" y="44"/>
                    <a:pt x="177" y="35"/>
                  </a:cubicBezTo>
                  <a:cubicBezTo>
                    <a:pt x="157" y="6"/>
                    <a:pt x="118" y="0"/>
                    <a:pt x="85" y="6"/>
                  </a:cubicBezTo>
                  <a:cubicBezTo>
                    <a:pt x="55" y="11"/>
                    <a:pt x="30" y="34"/>
                    <a:pt x="27" y="65"/>
                  </a:cubicBezTo>
                  <a:cubicBezTo>
                    <a:pt x="25" y="77"/>
                    <a:pt x="28" y="89"/>
                    <a:pt x="33" y="98"/>
                  </a:cubicBezTo>
                  <a:cubicBezTo>
                    <a:pt x="23" y="105"/>
                    <a:pt x="17" y="116"/>
                    <a:pt x="15" y="128"/>
                  </a:cubicBezTo>
                  <a:cubicBezTo>
                    <a:pt x="14" y="128"/>
                    <a:pt x="14" y="129"/>
                    <a:pt x="14" y="129"/>
                  </a:cubicBezTo>
                  <a:cubicBezTo>
                    <a:pt x="7" y="143"/>
                    <a:pt x="9" y="156"/>
                    <a:pt x="17" y="168"/>
                  </a:cubicBezTo>
                  <a:cubicBezTo>
                    <a:pt x="19" y="174"/>
                    <a:pt x="23" y="180"/>
                    <a:pt x="28" y="186"/>
                  </a:cubicBezTo>
                  <a:cubicBezTo>
                    <a:pt x="30" y="188"/>
                    <a:pt x="33" y="190"/>
                    <a:pt x="35" y="192"/>
                  </a:cubicBezTo>
                  <a:cubicBezTo>
                    <a:pt x="36" y="194"/>
                    <a:pt x="37" y="196"/>
                    <a:pt x="38" y="198"/>
                  </a:cubicBezTo>
                  <a:cubicBezTo>
                    <a:pt x="8" y="227"/>
                    <a:pt x="0" y="273"/>
                    <a:pt x="15" y="315"/>
                  </a:cubicBezTo>
                  <a:cubicBezTo>
                    <a:pt x="18" y="324"/>
                    <a:pt x="22" y="332"/>
                    <a:pt x="26" y="341"/>
                  </a:cubicBezTo>
                  <a:cubicBezTo>
                    <a:pt x="25" y="354"/>
                    <a:pt x="28" y="369"/>
                    <a:pt x="32" y="380"/>
                  </a:cubicBezTo>
                  <a:cubicBezTo>
                    <a:pt x="38" y="396"/>
                    <a:pt x="48" y="408"/>
                    <a:pt x="63" y="415"/>
                  </a:cubicBezTo>
                  <a:cubicBezTo>
                    <a:pt x="82" y="424"/>
                    <a:pt x="104" y="428"/>
                    <a:pt x="125" y="426"/>
                  </a:cubicBezTo>
                  <a:cubicBezTo>
                    <a:pt x="135" y="425"/>
                    <a:pt x="144" y="422"/>
                    <a:pt x="153" y="418"/>
                  </a:cubicBezTo>
                  <a:cubicBezTo>
                    <a:pt x="155" y="417"/>
                    <a:pt x="157" y="416"/>
                    <a:pt x="159" y="415"/>
                  </a:cubicBezTo>
                  <a:cubicBezTo>
                    <a:pt x="167" y="415"/>
                    <a:pt x="176" y="416"/>
                    <a:pt x="185" y="416"/>
                  </a:cubicBezTo>
                  <a:cubicBezTo>
                    <a:pt x="187" y="431"/>
                    <a:pt x="190" y="446"/>
                    <a:pt x="192" y="459"/>
                  </a:cubicBezTo>
                  <a:cubicBezTo>
                    <a:pt x="200" y="510"/>
                    <a:pt x="234" y="561"/>
                    <a:pt x="285" y="568"/>
                  </a:cubicBezTo>
                  <a:cubicBezTo>
                    <a:pt x="284" y="571"/>
                    <a:pt x="283" y="575"/>
                    <a:pt x="283" y="579"/>
                  </a:cubicBezTo>
                  <a:cubicBezTo>
                    <a:pt x="282" y="597"/>
                    <a:pt x="286" y="617"/>
                    <a:pt x="299" y="631"/>
                  </a:cubicBezTo>
                  <a:cubicBezTo>
                    <a:pt x="311" y="645"/>
                    <a:pt x="330" y="652"/>
                    <a:pt x="348" y="650"/>
                  </a:cubicBezTo>
                  <a:cubicBezTo>
                    <a:pt x="353" y="650"/>
                    <a:pt x="359" y="648"/>
                    <a:pt x="364" y="646"/>
                  </a:cubicBezTo>
                  <a:cubicBezTo>
                    <a:pt x="375" y="665"/>
                    <a:pt x="397" y="676"/>
                    <a:pt x="420" y="676"/>
                  </a:cubicBezTo>
                  <a:cubicBezTo>
                    <a:pt x="429" y="676"/>
                    <a:pt x="437" y="674"/>
                    <a:pt x="443" y="670"/>
                  </a:cubicBezTo>
                  <a:cubicBezTo>
                    <a:pt x="454" y="670"/>
                    <a:pt x="464" y="666"/>
                    <a:pt x="472" y="659"/>
                  </a:cubicBezTo>
                  <a:cubicBezTo>
                    <a:pt x="478" y="653"/>
                    <a:pt x="481" y="646"/>
                    <a:pt x="483" y="638"/>
                  </a:cubicBezTo>
                  <a:cubicBezTo>
                    <a:pt x="483" y="635"/>
                    <a:pt x="483" y="630"/>
                    <a:pt x="484" y="627"/>
                  </a:cubicBezTo>
                  <a:cubicBezTo>
                    <a:pt x="487" y="621"/>
                    <a:pt x="487" y="624"/>
                    <a:pt x="493" y="622"/>
                  </a:cubicBezTo>
                  <a:cubicBezTo>
                    <a:pt x="509" y="616"/>
                    <a:pt x="522" y="612"/>
                    <a:pt x="532" y="596"/>
                  </a:cubicBezTo>
                  <a:cubicBezTo>
                    <a:pt x="535" y="592"/>
                    <a:pt x="537" y="587"/>
                    <a:pt x="538" y="582"/>
                  </a:cubicBezTo>
                  <a:cubicBezTo>
                    <a:pt x="567" y="590"/>
                    <a:pt x="598" y="586"/>
                    <a:pt x="625" y="572"/>
                  </a:cubicBezTo>
                  <a:cubicBezTo>
                    <a:pt x="635" y="567"/>
                    <a:pt x="644" y="561"/>
                    <a:pt x="655" y="558"/>
                  </a:cubicBezTo>
                  <a:cubicBezTo>
                    <a:pt x="665" y="556"/>
                    <a:pt x="675" y="556"/>
                    <a:pt x="685" y="553"/>
                  </a:cubicBezTo>
                  <a:cubicBezTo>
                    <a:pt x="693" y="550"/>
                    <a:pt x="699" y="545"/>
                    <a:pt x="704" y="540"/>
                  </a:cubicBezTo>
                  <a:cubicBezTo>
                    <a:pt x="728" y="545"/>
                    <a:pt x="752" y="542"/>
                    <a:pt x="770" y="523"/>
                  </a:cubicBezTo>
                  <a:cubicBezTo>
                    <a:pt x="781" y="511"/>
                    <a:pt x="787" y="494"/>
                    <a:pt x="786" y="478"/>
                  </a:cubicBezTo>
                  <a:cubicBezTo>
                    <a:pt x="806" y="475"/>
                    <a:pt x="824" y="466"/>
                    <a:pt x="837" y="450"/>
                  </a:cubicBezTo>
                  <a:cubicBezTo>
                    <a:pt x="850" y="435"/>
                    <a:pt x="855" y="415"/>
                    <a:pt x="851" y="396"/>
                  </a:cubicBezTo>
                  <a:cubicBezTo>
                    <a:pt x="864" y="388"/>
                    <a:pt x="873" y="375"/>
                    <a:pt x="877" y="361"/>
                  </a:cubicBezTo>
                  <a:cubicBezTo>
                    <a:pt x="885" y="334"/>
                    <a:pt x="875" y="308"/>
                    <a:pt x="854" y="29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5" name="Freeform 20"/>
            <p:cNvSpPr>
              <a:spLocks/>
            </p:cNvSpPr>
            <p:nvPr/>
          </p:nvSpPr>
          <p:spPr bwMode="auto">
            <a:xfrm rot="3376151">
              <a:off x="8545936" y="3153182"/>
              <a:ext cx="2605369" cy="1992634"/>
            </a:xfrm>
            <a:custGeom>
              <a:avLst/>
              <a:gdLst>
                <a:gd name="T0" fmla="*/ 815 w 885"/>
                <a:gd name="T1" fmla="*/ 269 h 676"/>
                <a:gd name="T2" fmla="*/ 736 w 885"/>
                <a:gd name="T3" fmla="*/ 227 h 676"/>
                <a:gd name="T4" fmla="*/ 632 w 885"/>
                <a:gd name="T5" fmla="*/ 225 h 676"/>
                <a:gd name="T6" fmla="*/ 620 w 885"/>
                <a:gd name="T7" fmla="*/ 202 h 676"/>
                <a:gd name="T8" fmla="*/ 581 w 885"/>
                <a:gd name="T9" fmla="*/ 188 h 676"/>
                <a:gd name="T10" fmla="*/ 543 w 885"/>
                <a:gd name="T11" fmla="*/ 210 h 676"/>
                <a:gd name="T12" fmla="*/ 509 w 885"/>
                <a:gd name="T13" fmla="*/ 178 h 676"/>
                <a:gd name="T14" fmla="*/ 455 w 885"/>
                <a:gd name="T15" fmla="*/ 137 h 676"/>
                <a:gd name="T16" fmla="*/ 333 w 885"/>
                <a:gd name="T17" fmla="*/ 124 h 676"/>
                <a:gd name="T18" fmla="*/ 276 w 885"/>
                <a:gd name="T19" fmla="*/ 135 h 676"/>
                <a:gd name="T20" fmla="*/ 262 w 885"/>
                <a:gd name="T21" fmla="*/ 123 h 676"/>
                <a:gd name="T22" fmla="*/ 240 w 885"/>
                <a:gd name="T23" fmla="*/ 80 h 676"/>
                <a:gd name="T24" fmla="*/ 187 w 885"/>
                <a:gd name="T25" fmla="*/ 62 h 676"/>
                <a:gd name="T26" fmla="*/ 85 w 885"/>
                <a:gd name="T27" fmla="*/ 6 h 676"/>
                <a:gd name="T28" fmla="*/ 33 w 885"/>
                <a:gd name="T29" fmla="*/ 98 h 676"/>
                <a:gd name="T30" fmla="*/ 14 w 885"/>
                <a:gd name="T31" fmla="*/ 129 h 676"/>
                <a:gd name="T32" fmla="*/ 28 w 885"/>
                <a:gd name="T33" fmla="*/ 186 h 676"/>
                <a:gd name="T34" fmla="*/ 38 w 885"/>
                <a:gd name="T35" fmla="*/ 198 h 676"/>
                <a:gd name="T36" fmla="*/ 26 w 885"/>
                <a:gd name="T37" fmla="*/ 341 h 676"/>
                <a:gd name="T38" fmla="*/ 63 w 885"/>
                <a:gd name="T39" fmla="*/ 415 h 676"/>
                <a:gd name="T40" fmla="*/ 153 w 885"/>
                <a:gd name="T41" fmla="*/ 418 h 676"/>
                <a:gd name="T42" fmla="*/ 185 w 885"/>
                <a:gd name="T43" fmla="*/ 416 h 676"/>
                <a:gd name="T44" fmla="*/ 285 w 885"/>
                <a:gd name="T45" fmla="*/ 568 h 676"/>
                <a:gd name="T46" fmla="*/ 299 w 885"/>
                <a:gd name="T47" fmla="*/ 631 h 676"/>
                <a:gd name="T48" fmla="*/ 364 w 885"/>
                <a:gd name="T49" fmla="*/ 646 h 676"/>
                <a:gd name="T50" fmla="*/ 443 w 885"/>
                <a:gd name="T51" fmla="*/ 670 h 676"/>
                <a:gd name="T52" fmla="*/ 483 w 885"/>
                <a:gd name="T53" fmla="*/ 638 h 676"/>
                <a:gd name="T54" fmla="*/ 493 w 885"/>
                <a:gd name="T55" fmla="*/ 622 h 676"/>
                <a:gd name="T56" fmla="*/ 538 w 885"/>
                <a:gd name="T57" fmla="*/ 582 h 676"/>
                <a:gd name="T58" fmla="*/ 655 w 885"/>
                <a:gd name="T59" fmla="*/ 558 h 676"/>
                <a:gd name="T60" fmla="*/ 704 w 885"/>
                <a:gd name="T61" fmla="*/ 540 h 676"/>
                <a:gd name="T62" fmla="*/ 786 w 885"/>
                <a:gd name="T63" fmla="*/ 478 h 676"/>
                <a:gd name="T64" fmla="*/ 851 w 885"/>
                <a:gd name="T65" fmla="*/ 396 h 676"/>
                <a:gd name="T66" fmla="*/ 854 w 885"/>
                <a:gd name="T67" fmla="*/ 291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5" h="676">
                  <a:moveTo>
                    <a:pt x="854" y="291"/>
                  </a:moveTo>
                  <a:cubicBezTo>
                    <a:pt x="843" y="281"/>
                    <a:pt x="829" y="274"/>
                    <a:pt x="815" y="269"/>
                  </a:cubicBezTo>
                  <a:cubicBezTo>
                    <a:pt x="813" y="266"/>
                    <a:pt x="812" y="262"/>
                    <a:pt x="809" y="259"/>
                  </a:cubicBezTo>
                  <a:cubicBezTo>
                    <a:pt x="793" y="238"/>
                    <a:pt x="762" y="227"/>
                    <a:pt x="736" y="227"/>
                  </a:cubicBezTo>
                  <a:cubicBezTo>
                    <a:pt x="709" y="227"/>
                    <a:pt x="694" y="242"/>
                    <a:pt x="689" y="261"/>
                  </a:cubicBezTo>
                  <a:cubicBezTo>
                    <a:pt x="674" y="244"/>
                    <a:pt x="654" y="232"/>
                    <a:pt x="632" y="225"/>
                  </a:cubicBezTo>
                  <a:cubicBezTo>
                    <a:pt x="632" y="223"/>
                    <a:pt x="631" y="221"/>
                    <a:pt x="630" y="219"/>
                  </a:cubicBezTo>
                  <a:cubicBezTo>
                    <a:pt x="628" y="213"/>
                    <a:pt x="625" y="207"/>
                    <a:pt x="620" y="202"/>
                  </a:cubicBezTo>
                  <a:cubicBezTo>
                    <a:pt x="617" y="199"/>
                    <a:pt x="612" y="196"/>
                    <a:pt x="608" y="194"/>
                  </a:cubicBezTo>
                  <a:cubicBezTo>
                    <a:pt x="600" y="190"/>
                    <a:pt x="591" y="188"/>
                    <a:pt x="581" y="188"/>
                  </a:cubicBezTo>
                  <a:cubicBezTo>
                    <a:pt x="569" y="189"/>
                    <a:pt x="558" y="193"/>
                    <a:pt x="551" y="201"/>
                  </a:cubicBezTo>
                  <a:cubicBezTo>
                    <a:pt x="548" y="203"/>
                    <a:pt x="545" y="207"/>
                    <a:pt x="543" y="210"/>
                  </a:cubicBezTo>
                  <a:cubicBezTo>
                    <a:pt x="538" y="207"/>
                    <a:pt x="534" y="200"/>
                    <a:pt x="529" y="196"/>
                  </a:cubicBezTo>
                  <a:cubicBezTo>
                    <a:pt x="523" y="189"/>
                    <a:pt x="516" y="183"/>
                    <a:pt x="509" y="178"/>
                  </a:cubicBezTo>
                  <a:cubicBezTo>
                    <a:pt x="494" y="168"/>
                    <a:pt x="478" y="159"/>
                    <a:pt x="461" y="153"/>
                  </a:cubicBezTo>
                  <a:cubicBezTo>
                    <a:pt x="462" y="147"/>
                    <a:pt x="460" y="141"/>
                    <a:pt x="455" y="137"/>
                  </a:cubicBezTo>
                  <a:cubicBezTo>
                    <a:pt x="450" y="116"/>
                    <a:pt x="430" y="102"/>
                    <a:pt x="412" y="95"/>
                  </a:cubicBezTo>
                  <a:cubicBezTo>
                    <a:pt x="378" y="81"/>
                    <a:pt x="347" y="97"/>
                    <a:pt x="333" y="124"/>
                  </a:cubicBezTo>
                  <a:cubicBezTo>
                    <a:pt x="323" y="120"/>
                    <a:pt x="312" y="119"/>
                    <a:pt x="301" y="121"/>
                  </a:cubicBezTo>
                  <a:cubicBezTo>
                    <a:pt x="288" y="122"/>
                    <a:pt x="281" y="128"/>
                    <a:pt x="276" y="135"/>
                  </a:cubicBezTo>
                  <a:cubicBezTo>
                    <a:pt x="273" y="134"/>
                    <a:pt x="271" y="133"/>
                    <a:pt x="269" y="131"/>
                  </a:cubicBezTo>
                  <a:cubicBezTo>
                    <a:pt x="267" y="128"/>
                    <a:pt x="264" y="126"/>
                    <a:pt x="262" y="123"/>
                  </a:cubicBezTo>
                  <a:cubicBezTo>
                    <a:pt x="262" y="121"/>
                    <a:pt x="261" y="119"/>
                    <a:pt x="261" y="116"/>
                  </a:cubicBezTo>
                  <a:cubicBezTo>
                    <a:pt x="260" y="102"/>
                    <a:pt x="251" y="90"/>
                    <a:pt x="240" y="80"/>
                  </a:cubicBezTo>
                  <a:cubicBezTo>
                    <a:pt x="227" y="68"/>
                    <a:pt x="210" y="64"/>
                    <a:pt x="194" y="66"/>
                  </a:cubicBezTo>
                  <a:cubicBezTo>
                    <a:pt x="191" y="64"/>
                    <a:pt x="189" y="63"/>
                    <a:pt x="187" y="62"/>
                  </a:cubicBezTo>
                  <a:cubicBezTo>
                    <a:pt x="186" y="53"/>
                    <a:pt x="183" y="44"/>
                    <a:pt x="177" y="35"/>
                  </a:cubicBezTo>
                  <a:cubicBezTo>
                    <a:pt x="157" y="6"/>
                    <a:pt x="118" y="0"/>
                    <a:pt x="85" y="6"/>
                  </a:cubicBezTo>
                  <a:cubicBezTo>
                    <a:pt x="55" y="11"/>
                    <a:pt x="30" y="34"/>
                    <a:pt x="27" y="65"/>
                  </a:cubicBezTo>
                  <a:cubicBezTo>
                    <a:pt x="25" y="77"/>
                    <a:pt x="28" y="89"/>
                    <a:pt x="33" y="98"/>
                  </a:cubicBezTo>
                  <a:cubicBezTo>
                    <a:pt x="23" y="105"/>
                    <a:pt x="17" y="116"/>
                    <a:pt x="15" y="128"/>
                  </a:cubicBezTo>
                  <a:cubicBezTo>
                    <a:pt x="14" y="128"/>
                    <a:pt x="14" y="129"/>
                    <a:pt x="14" y="129"/>
                  </a:cubicBezTo>
                  <a:cubicBezTo>
                    <a:pt x="7" y="143"/>
                    <a:pt x="9" y="156"/>
                    <a:pt x="17" y="168"/>
                  </a:cubicBezTo>
                  <a:cubicBezTo>
                    <a:pt x="19" y="174"/>
                    <a:pt x="23" y="180"/>
                    <a:pt x="28" y="186"/>
                  </a:cubicBezTo>
                  <a:cubicBezTo>
                    <a:pt x="30" y="188"/>
                    <a:pt x="33" y="190"/>
                    <a:pt x="35" y="192"/>
                  </a:cubicBezTo>
                  <a:cubicBezTo>
                    <a:pt x="36" y="194"/>
                    <a:pt x="37" y="196"/>
                    <a:pt x="38" y="198"/>
                  </a:cubicBezTo>
                  <a:cubicBezTo>
                    <a:pt x="8" y="227"/>
                    <a:pt x="0" y="273"/>
                    <a:pt x="15" y="315"/>
                  </a:cubicBezTo>
                  <a:cubicBezTo>
                    <a:pt x="18" y="324"/>
                    <a:pt x="22" y="332"/>
                    <a:pt x="26" y="341"/>
                  </a:cubicBezTo>
                  <a:cubicBezTo>
                    <a:pt x="25" y="354"/>
                    <a:pt x="28" y="369"/>
                    <a:pt x="32" y="380"/>
                  </a:cubicBezTo>
                  <a:cubicBezTo>
                    <a:pt x="38" y="396"/>
                    <a:pt x="48" y="408"/>
                    <a:pt x="63" y="415"/>
                  </a:cubicBezTo>
                  <a:cubicBezTo>
                    <a:pt x="82" y="424"/>
                    <a:pt x="104" y="428"/>
                    <a:pt x="125" y="426"/>
                  </a:cubicBezTo>
                  <a:cubicBezTo>
                    <a:pt x="135" y="425"/>
                    <a:pt x="144" y="422"/>
                    <a:pt x="153" y="418"/>
                  </a:cubicBezTo>
                  <a:cubicBezTo>
                    <a:pt x="155" y="417"/>
                    <a:pt x="157" y="416"/>
                    <a:pt x="159" y="415"/>
                  </a:cubicBezTo>
                  <a:cubicBezTo>
                    <a:pt x="167" y="415"/>
                    <a:pt x="176" y="416"/>
                    <a:pt x="185" y="416"/>
                  </a:cubicBezTo>
                  <a:cubicBezTo>
                    <a:pt x="187" y="431"/>
                    <a:pt x="190" y="446"/>
                    <a:pt x="192" y="459"/>
                  </a:cubicBezTo>
                  <a:cubicBezTo>
                    <a:pt x="200" y="510"/>
                    <a:pt x="234" y="561"/>
                    <a:pt x="285" y="568"/>
                  </a:cubicBezTo>
                  <a:cubicBezTo>
                    <a:pt x="284" y="571"/>
                    <a:pt x="283" y="575"/>
                    <a:pt x="283" y="579"/>
                  </a:cubicBezTo>
                  <a:cubicBezTo>
                    <a:pt x="282" y="597"/>
                    <a:pt x="286" y="617"/>
                    <a:pt x="299" y="631"/>
                  </a:cubicBezTo>
                  <a:cubicBezTo>
                    <a:pt x="311" y="645"/>
                    <a:pt x="330" y="652"/>
                    <a:pt x="348" y="650"/>
                  </a:cubicBezTo>
                  <a:cubicBezTo>
                    <a:pt x="353" y="650"/>
                    <a:pt x="359" y="648"/>
                    <a:pt x="364" y="646"/>
                  </a:cubicBezTo>
                  <a:cubicBezTo>
                    <a:pt x="375" y="665"/>
                    <a:pt x="397" y="676"/>
                    <a:pt x="420" y="676"/>
                  </a:cubicBezTo>
                  <a:cubicBezTo>
                    <a:pt x="429" y="676"/>
                    <a:pt x="437" y="674"/>
                    <a:pt x="443" y="670"/>
                  </a:cubicBezTo>
                  <a:cubicBezTo>
                    <a:pt x="454" y="670"/>
                    <a:pt x="464" y="666"/>
                    <a:pt x="472" y="659"/>
                  </a:cubicBezTo>
                  <a:cubicBezTo>
                    <a:pt x="478" y="653"/>
                    <a:pt x="481" y="646"/>
                    <a:pt x="483" y="638"/>
                  </a:cubicBezTo>
                  <a:cubicBezTo>
                    <a:pt x="483" y="635"/>
                    <a:pt x="483" y="630"/>
                    <a:pt x="484" y="627"/>
                  </a:cubicBezTo>
                  <a:cubicBezTo>
                    <a:pt x="487" y="621"/>
                    <a:pt x="487" y="624"/>
                    <a:pt x="493" y="622"/>
                  </a:cubicBezTo>
                  <a:cubicBezTo>
                    <a:pt x="509" y="616"/>
                    <a:pt x="522" y="612"/>
                    <a:pt x="532" y="596"/>
                  </a:cubicBezTo>
                  <a:cubicBezTo>
                    <a:pt x="535" y="592"/>
                    <a:pt x="537" y="587"/>
                    <a:pt x="538" y="582"/>
                  </a:cubicBezTo>
                  <a:cubicBezTo>
                    <a:pt x="567" y="590"/>
                    <a:pt x="598" y="586"/>
                    <a:pt x="625" y="572"/>
                  </a:cubicBezTo>
                  <a:cubicBezTo>
                    <a:pt x="635" y="567"/>
                    <a:pt x="644" y="561"/>
                    <a:pt x="655" y="558"/>
                  </a:cubicBezTo>
                  <a:cubicBezTo>
                    <a:pt x="665" y="556"/>
                    <a:pt x="675" y="556"/>
                    <a:pt x="685" y="553"/>
                  </a:cubicBezTo>
                  <a:cubicBezTo>
                    <a:pt x="693" y="550"/>
                    <a:pt x="699" y="545"/>
                    <a:pt x="704" y="540"/>
                  </a:cubicBezTo>
                  <a:cubicBezTo>
                    <a:pt x="728" y="545"/>
                    <a:pt x="752" y="542"/>
                    <a:pt x="770" y="523"/>
                  </a:cubicBezTo>
                  <a:cubicBezTo>
                    <a:pt x="781" y="511"/>
                    <a:pt x="787" y="494"/>
                    <a:pt x="786" y="478"/>
                  </a:cubicBezTo>
                  <a:cubicBezTo>
                    <a:pt x="806" y="475"/>
                    <a:pt x="824" y="466"/>
                    <a:pt x="837" y="450"/>
                  </a:cubicBezTo>
                  <a:cubicBezTo>
                    <a:pt x="850" y="435"/>
                    <a:pt x="855" y="415"/>
                    <a:pt x="851" y="396"/>
                  </a:cubicBezTo>
                  <a:cubicBezTo>
                    <a:pt x="864" y="388"/>
                    <a:pt x="873" y="375"/>
                    <a:pt x="877" y="361"/>
                  </a:cubicBezTo>
                  <a:cubicBezTo>
                    <a:pt x="885" y="334"/>
                    <a:pt x="875" y="308"/>
                    <a:pt x="854" y="291"/>
                  </a:cubicBez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66" name="SNOWFALL"/>
          <p:cNvGrpSpPr/>
          <p:nvPr/>
        </p:nvGrpSpPr>
        <p:grpSpPr>
          <a:xfrm>
            <a:off x="2682796" y="-4033596"/>
            <a:ext cx="3757613" cy="3040932"/>
            <a:chOff x="2682796" y="2554674"/>
            <a:chExt cx="3757613" cy="3040932"/>
          </a:xfrm>
        </p:grpSpPr>
        <p:sp>
          <p:nvSpPr>
            <p:cNvPr id="667" name="Freeform 21"/>
            <p:cNvSpPr>
              <a:spLocks/>
            </p:cNvSpPr>
            <p:nvPr/>
          </p:nvSpPr>
          <p:spPr bwMode="auto">
            <a:xfrm rot="12600000">
              <a:off x="2682796" y="2554674"/>
              <a:ext cx="3757613" cy="2757488"/>
            </a:xfrm>
            <a:custGeom>
              <a:avLst/>
              <a:gdLst>
                <a:gd name="T0" fmla="*/ 1000 w 1001"/>
                <a:gd name="T1" fmla="*/ 312 h 734"/>
                <a:gd name="T2" fmla="*/ 973 w 1001"/>
                <a:gd name="T3" fmla="*/ 250 h 734"/>
                <a:gd name="T4" fmla="*/ 966 w 1001"/>
                <a:gd name="T5" fmla="*/ 226 h 734"/>
                <a:gd name="T6" fmla="*/ 971 w 1001"/>
                <a:gd name="T7" fmla="*/ 209 h 734"/>
                <a:gd name="T8" fmla="*/ 971 w 1001"/>
                <a:gd name="T9" fmla="*/ 104 h 734"/>
                <a:gd name="T10" fmla="*/ 916 w 1001"/>
                <a:gd name="T11" fmla="*/ 40 h 734"/>
                <a:gd name="T12" fmla="*/ 831 w 1001"/>
                <a:gd name="T13" fmla="*/ 6 h 734"/>
                <a:gd name="T14" fmla="*/ 771 w 1001"/>
                <a:gd name="T15" fmla="*/ 10 h 734"/>
                <a:gd name="T16" fmla="*/ 734 w 1001"/>
                <a:gd name="T17" fmla="*/ 40 h 734"/>
                <a:gd name="T18" fmla="*/ 720 w 1001"/>
                <a:gd name="T19" fmla="*/ 44 h 734"/>
                <a:gd name="T20" fmla="*/ 668 w 1001"/>
                <a:gd name="T21" fmla="*/ 35 h 734"/>
                <a:gd name="T22" fmla="*/ 653 w 1001"/>
                <a:gd name="T23" fmla="*/ 36 h 734"/>
                <a:gd name="T24" fmla="*/ 637 w 1001"/>
                <a:gd name="T25" fmla="*/ 28 h 734"/>
                <a:gd name="T26" fmla="*/ 620 w 1001"/>
                <a:gd name="T27" fmla="*/ 58 h 734"/>
                <a:gd name="T28" fmla="*/ 616 w 1001"/>
                <a:gd name="T29" fmla="*/ 87 h 734"/>
                <a:gd name="T30" fmla="*/ 613 w 1001"/>
                <a:gd name="T31" fmla="*/ 97 h 734"/>
                <a:gd name="T32" fmla="*/ 592 w 1001"/>
                <a:gd name="T33" fmla="*/ 132 h 734"/>
                <a:gd name="T34" fmla="*/ 615 w 1001"/>
                <a:gd name="T35" fmla="*/ 178 h 734"/>
                <a:gd name="T36" fmla="*/ 635 w 1001"/>
                <a:gd name="T37" fmla="*/ 202 h 734"/>
                <a:gd name="T38" fmla="*/ 610 w 1001"/>
                <a:gd name="T39" fmla="*/ 198 h 734"/>
                <a:gd name="T40" fmla="*/ 571 w 1001"/>
                <a:gd name="T41" fmla="*/ 214 h 734"/>
                <a:gd name="T42" fmla="*/ 473 w 1001"/>
                <a:gd name="T43" fmla="*/ 187 h 734"/>
                <a:gd name="T44" fmla="*/ 471 w 1001"/>
                <a:gd name="T45" fmla="*/ 162 h 734"/>
                <a:gd name="T46" fmla="*/ 457 w 1001"/>
                <a:gd name="T47" fmla="*/ 107 h 734"/>
                <a:gd name="T48" fmla="*/ 453 w 1001"/>
                <a:gd name="T49" fmla="*/ 103 h 734"/>
                <a:gd name="T50" fmla="*/ 451 w 1001"/>
                <a:gd name="T51" fmla="*/ 98 h 734"/>
                <a:gd name="T52" fmla="*/ 417 w 1001"/>
                <a:gd name="T53" fmla="*/ 64 h 734"/>
                <a:gd name="T54" fmla="*/ 287 w 1001"/>
                <a:gd name="T55" fmla="*/ 82 h 734"/>
                <a:gd name="T56" fmla="*/ 231 w 1001"/>
                <a:gd name="T57" fmla="*/ 106 h 734"/>
                <a:gd name="T58" fmla="*/ 177 w 1001"/>
                <a:gd name="T59" fmla="*/ 170 h 734"/>
                <a:gd name="T60" fmla="*/ 92 w 1001"/>
                <a:gd name="T61" fmla="*/ 155 h 734"/>
                <a:gd name="T62" fmla="*/ 58 w 1001"/>
                <a:gd name="T63" fmla="*/ 256 h 734"/>
                <a:gd name="T64" fmla="*/ 35 w 1001"/>
                <a:gd name="T65" fmla="*/ 269 h 734"/>
                <a:gd name="T66" fmla="*/ 32 w 1001"/>
                <a:gd name="T67" fmla="*/ 292 h 734"/>
                <a:gd name="T68" fmla="*/ 33 w 1001"/>
                <a:gd name="T69" fmla="*/ 310 h 734"/>
                <a:gd name="T70" fmla="*/ 10 w 1001"/>
                <a:gd name="T71" fmla="*/ 439 h 734"/>
                <a:gd name="T72" fmla="*/ 118 w 1001"/>
                <a:gd name="T73" fmla="*/ 541 h 734"/>
                <a:gd name="T74" fmla="*/ 185 w 1001"/>
                <a:gd name="T75" fmla="*/ 662 h 734"/>
                <a:gd name="T76" fmla="*/ 331 w 1001"/>
                <a:gd name="T77" fmla="*/ 610 h 734"/>
                <a:gd name="T78" fmla="*/ 376 w 1001"/>
                <a:gd name="T79" fmla="*/ 627 h 734"/>
                <a:gd name="T80" fmla="*/ 398 w 1001"/>
                <a:gd name="T81" fmla="*/ 626 h 734"/>
                <a:gd name="T82" fmla="*/ 419 w 1001"/>
                <a:gd name="T83" fmla="*/ 621 h 734"/>
                <a:gd name="T84" fmla="*/ 438 w 1001"/>
                <a:gd name="T85" fmla="*/ 656 h 734"/>
                <a:gd name="T86" fmla="*/ 587 w 1001"/>
                <a:gd name="T87" fmla="*/ 723 h 734"/>
                <a:gd name="T88" fmla="*/ 699 w 1001"/>
                <a:gd name="T89" fmla="*/ 604 h 734"/>
                <a:gd name="T90" fmla="*/ 704 w 1001"/>
                <a:gd name="T91" fmla="*/ 574 h 734"/>
                <a:gd name="T92" fmla="*/ 746 w 1001"/>
                <a:gd name="T93" fmla="*/ 566 h 734"/>
                <a:gd name="T94" fmla="*/ 765 w 1001"/>
                <a:gd name="T95" fmla="*/ 541 h 734"/>
                <a:gd name="T96" fmla="*/ 766 w 1001"/>
                <a:gd name="T97" fmla="*/ 541 h 734"/>
                <a:gd name="T98" fmla="*/ 785 w 1001"/>
                <a:gd name="T99" fmla="*/ 523 h 734"/>
                <a:gd name="T100" fmla="*/ 874 w 1001"/>
                <a:gd name="T101" fmla="*/ 522 h 734"/>
                <a:gd name="T102" fmla="*/ 932 w 1001"/>
                <a:gd name="T103" fmla="*/ 461 h 734"/>
                <a:gd name="T104" fmla="*/ 935 w 1001"/>
                <a:gd name="T105" fmla="*/ 417 h 734"/>
                <a:gd name="T106" fmla="*/ 942 w 1001"/>
                <a:gd name="T107" fmla="*/ 399 h 734"/>
                <a:gd name="T108" fmla="*/ 965 w 1001"/>
                <a:gd name="T109" fmla="*/ 383 h 734"/>
                <a:gd name="T110" fmla="*/ 974 w 1001"/>
                <a:gd name="T111" fmla="*/ 369 h 734"/>
                <a:gd name="T112" fmla="*/ 1000 w 1001"/>
                <a:gd name="T113" fmla="*/ 312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1" h="734">
                  <a:moveTo>
                    <a:pt x="1000" y="312"/>
                  </a:moveTo>
                  <a:cubicBezTo>
                    <a:pt x="998" y="289"/>
                    <a:pt x="990" y="265"/>
                    <a:pt x="973" y="250"/>
                  </a:cubicBezTo>
                  <a:cubicBezTo>
                    <a:pt x="976" y="242"/>
                    <a:pt x="974" y="232"/>
                    <a:pt x="966" y="226"/>
                  </a:cubicBezTo>
                  <a:cubicBezTo>
                    <a:pt x="968" y="221"/>
                    <a:pt x="969" y="215"/>
                    <a:pt x="971" y="209"/>
                  </a:cubicBezTo>
                  <a:cubicBezTo>
                    <a:pt x="979" y="174"/>
                    <a:pt x="983" y="138"/>
                    <a:pt x="971" y="104"/>
                  </a:cubicBezTo>
                  <a:cubicBezTo>
                    <a:pt x="961" y="76"/>
                    <a:pt x="942" y="54"/>
                    <a:pt x="916" y="40"/>
                  </a:cubicBezTo>
                  <a:cubicBezTo>
                    <a:pt x="892" y="19"/>
                    <a:pt x="862" y="4"/>
                    <a:pt x="831" y="6"/>
                  </a:cubicBezTo>
                  <a:cubicBezTo>
                    <a:pt x="811" y="0"/>
                    <a:pt x="790" y="0"/>
                    <a:pt x="771" y="10"/>
                  </a:cubicBezTo>
                  <a:cubicBezTo>
                    <a:pt x="756" y="17"/>
                    <a:pt x="743" y="27"/>
                    <a:pt x="734" y="40"/>
                  </a:cubicBezTo>
                  <a:cubicBezTo>
                    <a:pt x="729" y="42"/>
                    <a:pt x="725" y="43"/>
                    <a:pt x="720" y="44"/>
                  </a:cubicBezTo>
                  <a:cubicBezTo>
                    <a:pt x="704" y="34"/>
                    <a:pt x="687" y="27"/>
                    <a:pt x="668" y="35"/>
                  </a:cubicBezTo>
                  <a:cubicBezTo>
                    <a:pt x="662" y="35"/>
                    <a:pt x="657" y="35"/>
                    <a:pt x="653" y="36"/>
                  </a:cubicBezTo>
                  <a:cubicBezTo>
                    <a:pt x="649" y="31"/>
                    <a:pt x="644" y="28"/>
                    <a:pt x="637" y="28"/>
                  </a:cubicBezTo>
                  <a:cubicBezTo>
                    <a:pt x="620" y="28"/>
                    <a:pt x="614" y="46"/>
                    <a:pt x="620" y="58"/>
                  </a:cubicBezTo>
                  <a:cubicBezTo>
                    <a:pt x="616" y="67"/>
                    <a:pt x="615" y="77"/>
                    <a:pt x="616" y="87"/>
                  </a:cubicBezTo>
                  <a:cubicBezTo>
                    <a:pt x="615" y="90"/>
                    <a:pt x="614" y="93"/>
                    <a:pt x="613" y="97"/>
                  </a:cubicBezTo>
                  <a:cubicBezTo>
                    <a:pt x="602" y="105"/>
                    <a:pt x="594" y="118"/>
                    <a:pt x="592" y="132"/>
                  </a:cubicBezTo>
                  <a:cubicBezTo>
                    <a:pt x="589" y="150"/>
                    <a:pt x="600" y="167"/>
                    <a:pt x="615" y="178"/>
                  </a:cubicBezTo>
                  <a:cubicBezTo>
                    <a:pt x="620" y="188"/>
                    <a:pt x="627" y="196"/>
                    <a:pt x="635" y="202"/>
                  </a:cubicBezTo>
                  <a:cubicBezTo>
                    <a:pt x="627" y="199"/>
                    <a:pt x="619" y="198"/>
                    <a:pt x="610" y="198"/>
                  </a:cubicBezTo>
                  <a:cubicBezTo>
                    <a:pt x="595" y="199"/>
                    <a:pt x="581" y="205"/>
                    <a:pt x="571" y="214"/>
                  </a:cubicBezTo>
                  <a:cubicBezTo>
                    <a:pt x="543" y="194"/>
                    <a:pt x="508" y="184"/>
                    <a:pt x="473" y="187"/>
                  </a:cubicBezTo>
                  <a:cubicBezTo>
                    <a:pt x="473" y="178"/>
                    <a:pt x="472" y="170"/>
                    <a:pt x="471" y="162"/>
                  </a:cubicBezTo>
                  <a:cubicBezTo>
                    <a:pt x="473" y="143"/>
                    <a:pt x="470" y="125"/>
                    <a:pt x="457" y="107"/>
                  </a:cubicBezTo>
                  <a:cubicBezTo>
                    <a:pt x="456" y="106"/>
                    <a:pt x="455" y="105"/>
                    <a:pt x="453" y="103"/>
                  </a:cubicBezTo>
                  <a:cubicBezTo>
                    <a:pt x="453" y="101"/>
                    <a:pt x="452" y="99"/>
                    <a:pt x="451" y="98"/>
                  </a:cubicBezTo>
                  <a:cubicBezTo>
                    <a:pt x="445" y="84"/>
                    <a:pt x="435" y="73"/>
                    <a:pt x="417" y="64"/>
                  </a:cubicBezTo>
                  <a:cubicBezTo>
                    <a:pt x="373" y="42"/>
                    <a:pt x="322" y="50"/>
                    <a:pt x="287" y="82"/>
                  </a:cubicBezTo>
                  <a:cubicBezTo>
                    <a:pt x="267" y="86"/>
                    <a:pt x="248" y="93"/>
                    <a:pt x="231" y="106"/>
                  </a:cubicBezTo>
                  <a:cubicBezTo>
                    <a:pt x="209" y="123"/>
                    <a:pt x="192" y="146"/>
                    <a:pt x="177" y="170"/>
                  </a:cubicBezTo>
                  <a:cubicBezTo>
                    <a:pt x="155" y="149"/>
                    <a:pt x="122" y="140"/>
                    <a:pt x="92" y="155"/>
                  </a:cubicBezTo>
                  <a:cubicBezTo>
                    <a:pt x="55" y="173"/>
                    <a:pt x="41" y="220"/>
                    <a:pt x="58" y="256"/>
                  </a:cubicBezTo>
                  <a:cubicBezTo>
                    <a:pt x="49" y="257"/>
                    <a:pt x="40" y="261"/>
                    <a:pt x="35" y="269"/>
                  </a:cubicBezTo>
                  <a:cubicBezTo>
                    <a:pt x="31" y="276"/>
                    <a:pt x="30" y="285"/>
                    <a:pt x="32" y="292"/>
                  </a:cubicBezTo>
                  <a:cubicBezTo>
                    <a:pt x="29" y="297"/>
                    <a:pt x="30" y="305"/>
                    <a:pt x="33" y="310"/>
                  </a:cubicBezTo>
                  <a:cubicBezTo>
                    <a:pt x="3" y="341"/>
                    <a:pt x="0" y="398"/>
                    <a:pt x="10" y="439"/>
                  </a:cubicBezTo>
                  <a:cubicBezTo>
                    <a:pt x="22" y="492"/>
                    <a:pt x="66" y="537"/>
                    <a:pt x="118" y="541"/>
                  </a:cubicBezTo>
                  <a:cubicBezTo>
                    <a:pt x="107" y="587"/>
                    <a:pt x="140" y="642"/>
                    <a:pt x="185" y="662"/>
                  </a:cubicBezTo>
                  <a:cubicBezTo>
                    <a:pt x="241" y="687"/>
                    <a:pt x="304" y="660"/>
                    <a:pt x="331" y="610"/>
                  </a:cubicBezTo>
                  <a:cubicBezTo>
                    <a:pt x="344" y="619"/>
                    <a:pt x="360" y="625"/>
                    <a:pt x="376" y="627"/>
                  </a:cubicBezTo>
                  <a:cubicBezTo>
                    <a:pt x="384" y="627"/>
                    <a:pt x="391" y="627"/>
                    <a:pt x="398" y="626"/>
                  </a:cubicBezTo>
                  <a:cubicBezTo>
                    <a:pt x="402" y="626"/>
                    <a:pt x="416" y="620"/>
                    <a:pt x="419" y="621"/>
                  </a:cubicBezTo>
                  <a:cubicBezTo>
                    <a:pt x="427" y="623"/>
                    <a:pt x="433" y="649"/>
                    <a:pt x="438" y="656"/>
                  </a:cubicBezTo>
                  <a:cubicBezTo>
                    <a:pt x="468" y="706"/>
                    <a:pt x="529" y="734"/>
                    <a:pt x="587" y="723"/>
                  </a:cubicBezTo>
                  <a:cubicBezTo>
                    <a:pt x="645" y="711"/>
                    <a:pt x="690" y="662"/>
                    <a:pt x="699" y="604"/>
                  </a:cubicBezTo>
                  <a:cubicBezTo>
                    <a:pt x="701" y="596"/>
                    <a:pt x="702" y="585"/>
                    <a:pt x="704" y="574"/>
                  </a:cubicBezTo>
                  <a:cubicBezTo>
                    <a:pt x="718" y="578"/>
                    <a:pt x="736" y="574"/>
                    <a:pt x="746" y="566"/>
                  </a:cubicBezTo>
                  <a:cubicBezTo>
                    <a:pt x="756" y="560"/>
                    <a:pt x="762" y="551"/>
                    <a:pt x="765" y="541"/>
                  </a:cubicBezTo>
                  <a:cubicBezTo>
                    <a:pt x="766" y="541"/>
                    <a:pt x="766" y="541"/>
                    <a:pt x="766" y="541"/>
                  </a:cubicBezTo>
                  <a:cubicBezTo>
                    <a:pt x="778" y="541"/>
                    <a:pt x="784" y="532"/>
                    <a:pt x="785" y="523"/>
                  </a:cubicBezTo>
                  <a:cubicBezTo>
                    <a:pt x="814" y="530"/>
                    <a:pt x="845" y="533"/>
                    <a:pt x="874" y="522"/>
                  </a:cubicBezTo>
                  <a:cubicBezTo>
                    <a:pt x="901" y="511"/>
                    <a:pt x="925" y="490"/>
                    <a:pt x="932" y="461"/>
                  </a:cubicBezTo>
                  <a:cubicBezTo>
                    <a:pt x="936" y="447"/>
                    <a:pt x="935" y="432"/>
                    <a:pt x="935" y="417"/>
                  </a:cubicBezTo>
                  <a:cubicBezTo>
                    <a:pt x="936" y="410"/>
                    <a:pt x="936" y="404"/>
                    <a:pt x="942" y="399"/>
                  </a:cubicBezTo>
                  <a:cubicBezTo>
                    <a:pt x="949" y="393"/>
                    <a:pt x="959" y="391"/>
                    <a:pt x="965" y="383"/>
                  </a:cubicBezTo>
                  <a:cubicBezTo>
                    <a:pt x="969" y="379"/>
                    <a:pt x="972" y="375"/>
                    <a:pt x="974" y="369"/>
                  </a:cubicBezTo>
                  <a:cubicBezTo>
                    <a:pt x="991" y="355"/>
                    <a:pt x="1001" y="339"/>
                    <a:pt x="1000" y="31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8" name="Freeform 19"/>
            <p:cNvSpPr>
              <a:spLocks/>
            </p:cNvSpPr>
            <p:nvPr/>
          </p:nvSpPr>
          <p:spPr bwMode="auto">
            <a:xfrm rot="13528385">
              <a:off x="4064024" y="3057603"/>
              <a:ext cx="2457532" cy="1553245"/>
            </a:xfrm>
            <a:custGeom>
              <a:avLst/>
              <a:gdLst>
                <a:gd name="T0" fmla="*/ 382 w 391"/>
                <a:gd name="T1" fmla="*/ 30 h 247"/>
                <a:gd name="T2" fmla="*/ 316 w 391"/>
                <a:gd name="T3" fmla="*/ 3 h 247"/>
                <a:gd name="T4" fmla="*/ 252 w 391"/>
                <a:gd name="T5" fmla="*/ 41 h 247"/>
                <a:gd name="T6" fmla="*/ 245 w 391"/>
                <a:gd name="T7" fmla="*/ 65 h 247"/>
                <a:gd name="T8" fmla="*/ 205 w 391"/>
                <a:gd name="T9" fmla="*/ 69 h 247"/>
                <a:gd name="T10" fmla="*/ 196 w 391"/>
                <a:gd name="T11" fmla="*/ 55 h 247"/>
                <a:gd name="T12" fmla="*/ 139 w 391"/>
                <a:gd name="T13" fmla="*/ 42 h 247"/>
                <a:gd name="T14" fmla="*/ 94 w 391"/>
                <a:gd name="T15" fmla="*/ 49 h 247"/>
                <a:gd name="T16" fmla="*/ 80 w 391"/>
                <a:gd name="T17" fmla="*/ 68 h 247"/>
                <a:gd name="T18" fmla="*/ 79 w 391"/>
                <a:gd name="T19" fmla="*/ 73 h 247"/>
                <a:gd name="T20" fmla="*/ 38 w 391"/>
                <a:gd name="T21" fmla="*/ 91 h 247"/>
                <a:gd name="T22" fmla="*/ 24 w 391"/>
                <a:gd name="T23" fmla="*/ 126 h 247"/>
                <a:gd name="T24" fmla="*/ 13 w 391"/>
                <a:gd name="T25" fmla="*/ 138 h 247"/>
                <a:gd name="T26" fmla="*/ 9 w 391"/>
                <a:gd name="T27" fmla="*/ 190 h 247"/>
                <a:gd name="T28" fmla="*/ 44 w 391"/>
                <a:gd name="T29" fmla="*/ 208 h 247"/>
                <a:gd name="T30" fmla="*/ 81 w 391"/>
                <a:gd name="T31" fmla="*/ 237 h 247"/>
                <a:gd name="T32" fmla="*/ 136 w 391"/>
                <a:gd name="T33" fmla="*/ 230 h 247"/>
                <a:gd name="T34" fmla="*/ 232 w 391"/>
                <a:gd name="T35" fmla="*/ 211 h 247"/>
                <a:gd name="T36" fmla="*/ 253 w 391"/>
                <a:gd name="T37" fmla="*/ 212 h 247"/>
                <a:gd name="T38" fmla="*/ 257 w 391"/>
                <a:gd name="T39" fmla="*/ 212 h 247"/>
                <a:gd name="T40" fmla="*/ 260 w 391"/>
                <a:gd name="T41" fmla="*/ 218 h 247"/>
                <a:gd name="T42" fmla="*/ 270 w 391"/>
                <a:gd name="T43" fmla="*/ 229 h 247"/>
                <a:gd name="T44" fmla="*/ 339 w 391"/>
                <a:gd name="T45" fmla="*/ 235 h 247"/>
                <a:gd name="T46" fmla="*/ 357 w 391"/>
                <a:gd name="T47" fmla="*/ 205 h 247"/>
                <a:gd name="T48" fmla="*/ 370 w 391"/>
                <a:gd name="T49" fmla="*/ 166 h 247"/>
                <a:gd name="T50" fmla="*/ 368 w 391"/>
                <a:gd name="T51" fmla="*/ 94 h 247"/>
                <a:gd name="T52" fmla="*/ 382 w 391"/>
                <a:gd name="T53" fmla="*/ 3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91" h="247">
                  <a:moveTo>
                    <a:pt x="382" y="30"/>
                  </a:moveTo>
                  <a:cubicBezTo>
                    <a:pt x="371" y="6"/>
                    <a:pt x="340" y="0"/>
                    <a:pt x="316" y="3"/>
                  </a:cubicBezTo>
                  <a:cubicBezTo>
                    <a:pt x="290" y="5"/>
                    <a:pt x="264" y="17"/>
                    <a:pt x="252" y="41"/>
                  </a:cubicBezTo>
                  <a:cubicBezTo>
                    <a:pt x="248" y="49"/>
                    <a:pt x="245" y="57"/>
                    <a:pt x="245" y="65"/>
                  </a:cubicBezTo>
                  <a:cubicBezTo>
                    <a:pt x="231" y="64"/>
                    <a:pt x="217" y="65"/>
                    <a:pt x="205" y="69"/>
                  </a:cubicBezTo>
                  <a:cubicBezTo>
                    <a:pt x="203" y="64"/>
                    <a:pt x="200" y="59"/>
                    <a:pt x="196" y="55"/>
                  </a:cubicBezTo>
                  <a:cubicBezTo>
                    <a:pt x="182" y="43"/>
                    <a:pt x="157" y="44"/>
                    <a:pt x="139" y="42"/>
                  </a:cubicBezTo>
                  <a:cubicBezTo>
                    <a:pt x="124" y="41"/>
                    <a:pt x="107" y="40"/>
                    <a:pt x="94" y="49"/>
                  </a:cubicBezTo>
                  <a:cubicBezTo>
                    <a:pt x="87" y="53"/>
                    <a:pt x="82" y="60"/>
                    <a:pt x="80" y="68"/>
                  </a:cubicBezTo>
                  <a:cubicBezTo>
                    <a:pt x="79" y="69"/>
                    <a:pt x="79" y="71"/>
                    <a:pt x="79" y="73"/>
                  </a:cubicBezTo>
                  <a:cubicBezTo>
                    <a:pt x="64" y="72"/>
                    <a:pt x="49" y="78"/>
                    <a:pt x="38" y="91"/>
                  </a:cubicBezTo>
                  <a:cubicBezTo>
                    <a:pt x="30" y="101"/>
                    <a:pt x="25" y="113"/>
                    <a:pt x="24" y="126"/>
                  </a:cubicBezTo>
                  <a:cubicBezTo>
                    <a:pt x="19" y="128"/>
                    <a:pt x="15" y="132"/>
                    <a:pt x="13" y="138"/>
                  </a:cubicBezTo>
                  <a:cubicBezTo>
                    <a:pt x="8" y="156"/>
                    <a:pt x="0" y="172"/>
                    <a:pt x="9" y="190"/>
                  </a:cubicBezTo>
                  <a:cubicBezTo>
                    <a:pt x="16" y="203"/>
                    <a:pt x="30" y="210"/>
                    <a:pt x="44" y="208"/>
                  </a:cubicBezTo>
                  <a:cubicBezTo>
                    <a:pt x="53" y="221"/>
                    <a:pt x="65" y="232"/>
                    <a:pt x="81" y="237"/>
                  </a:cubicBezTo>
                  <a:cubicBezTo>
                    <a:pt x="101" y="243"/>
                    <a:pt x="120" y="240"/>
                    <a:pt x="136" y="230"/>
                  </a:cubicBezTo>
                  <a:cubicBezTo>
                    <a:pt x="169" y="247"/>
                    <a:pt x="209" y="240"/>
                    <a:pt x="232" y="211"/>
                  </a:cubicBezTo>
                  <a:cubicBezTo>
                    <a:pt x="239" y="213"/>
                    <a:pt x="246" y="213"/>
                    <a:pt x="253" y="212"/>
                  </a:cubicBezTo>
                  <a:cubicBezTo>
                    <a:pt x="255" y="212"/>
                    <a:pt x="256" y="212"/>
                    <a:pt x="257" y="212"/>
                  </a:cubicBezTo>
                  <a:cubicBezTo>
                    <a:pt x="258" y="214"/>
                    <a:pt x="259" y="216"/>
                    <a:pt x="260" y="218"/>
                  </a:cubicBezTo>
                  <a:cubicBezTo>
                    <a:pt x="262" y="222"/>
                    <a:pt x="266" y="226"/>
                    <a:pt x="270" y="229"/>
                  </a:cubicBezTo>
                  <a:cubicBezTo>
                    <a:pt x="286" y="243"/>
                    <a:pt x="320" y="246"/>
                    <a:pt x="339" y="235"/>
                  </a:cubicBezTo>
                  <a:cubicBezTo>
                    <a:pt x="351" y="229"/>
                    <a:pt x="355" y="218"/>
                    <a:pt x="357" y="205"/>
                  </a:cubicBezTo>
                  <a:cubicBezTo>
                    <a:pt x="359" y="191"/>
                    <a:pt x="367" y="180"/>
                    <a:pt x="370" y="166"/>
                  </a:cubicBezTo>
                  <a:cubicBezTo>
                    <a:pt x="377" y="142"/>
                    <a:pt x="375" y="117"/>
                    <a:pt x="368" y="94"/>
                  </a:cubicBezTo>
                  <a:cubicBezTo>
                    <a:pt x="382" y="76"/>
                    <a:pt x="391" y="52"/>
                    <a:pt x="382" y="30"/>
                  </a:cubicBez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9" name="Freeform 19"/>
            <p:cNvSpPr>
              <a:spLocks/>
            </p:cNvSpPr>
            <p:nvPr/>
          </p:nvSpPr>
          <p:spPr bwMode="auto">
            <a:xfrm rot="13528385">
              <a:off x="3195529" y="3590217"/>
              <a:ext cx="2457532" cy="1553245"/>
            </a:xfrm>
            <a:custGeom>
              <a:avLst/>
              <a:gdLst>
                <a:gd name="T0" fmla="*/ 382 w 391"/>
                <a:gd name="T1" fmla="*/ 30 h 247"/>
                <a:gd name="T2" fmla="*/ 316 w 391"/>
                <a:gd name="T3" fmla="*/ 3 h 247"/>
                <a:gd name="T4" fmla="*/ 252 w 391"/>
                <a:gd name="T5" fmla="*/ 41 h 247"/>
                <a:gd name="T6" fmla="*/ 245 w 391"/>
                <a:gd name="T7" fmla="*/ 65 h 247"/>
                <a:gd name="T8" fmla="*/ 205 w 391"/>
                <a:gd name="T9" fmla="*/ 69 h 247"/>
                <a:gd name="T10" fmla="*/ 196 w 391"/>
                <a:gd name="T11" fmla="*/ 55 h 247"/>
                <a:gd name="T12" fmla="*/ 139 w 391"/>
                <a:gd name="T13" fmla="*/ 42 h 247"/>
                <a:gd name="T14" fmla="*/ 94 w 391"/>
                <a:gd name="T15" fmla="*/ 49 h 247"/>
                <a:gd name="T16" fmla="*/ 80 w 391"/>
                <a:gd name="T17" fmla="*/ 68 h 247"/>
                <a:gd name="T18" fmla="*/ 79 w 391"/>
                <a:gd name="T19" fmla="*/ 73 h 247"/>
                <a:gd name="T20" fmla="*/ 38 w 391"/>
                <a:gd name="T21" fmla="*/ 91 h 247"/>
                <a:gd name="T22" fmla="*/ 24 w 391"/>
                <a:gd name="T23" fmla="*/ 126 h 247"/>
                <a:gd name="T24" fmla="*/ 13 w 391"/>
                <a:gd name="T25" fmla="*/ 138 h 247"/>
                <a:gd name="T26" fmla="*/ 9 w 391"/>
                <a:gd name="T27" fmla="*/ 190 h 247"/>
                <a:gd name="T28" fmla="*/ 44 w 391"/>
                <a:gd name="T29" fmla="*/ 208 h 247"/>
                <a:gd name="T30" fmla="*/ 81 w 391"/>
                <a:gd name="T31" fmla="*/ 237 h 247"/>
                <a:gd name="T32" fmla="*/ 136 w 391"/>
                <a:gd name="T33" fmla="*/ 230 h 247"/>
                <a:gd name="T34" fmla="*/ 232 w 391"/>
                <a:gd name="T35" fmla="*/ 211 h 247"/>
                <a:gd name="T36" fmla="*/ 253 w 391"/>
                <a:gd name="T37" fmla="*/ 212 h 247"/>
                <a:gd name="T38" fmla="*/ 257 w 391"/>
                <a:gd name="T39" fmla="*/ 212 h 247"/>
                <a:gd name="T40" fmla="*/ 260 w 391"/>
                <a:gd name="T41" fmla="*/ 218 h 247"/>
                <a:gd name="T42" fmla="*/ 270 w 391"/>
                <a:gd name="T43" fmla="*/ 229 h 247"/>
                <a:gd name="T44" fmla="*/ 339 w 391"/>
                <a:gd name="T45" fmla="*/ 235 h 247"/>
                <a:gd name="T46" fmla="*/ 357 w 391"/>
                <a:gd name="T47" fmla="*/ 205 h 247"/>
                <a:gd name="T48" fmla="*/ 370 w 391"/>
                <a:gd name="T49" fmla="*/ 166 h 247"/>
                <a:gd name="T50" fmla="*/ 368 w 391"/>
                <a:gd name="T51" fmla="*/ 94 h 247"/>
                <a:gd name="T52" fmla="*/ 382 w 391"/>
                <a:gd name="T53" fmla="*/ 3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91" h="247">
                  <a:moveTo>
                    <a:pt x="382" y="30"/>
                  </a:moveTo>
                  <a:cubicBezTo>
                    <a:pt x="371" y="6"/>
                    <a:pt x="340" y="0"/>
                    <a:pt x="316" y="3"/>
                  </a:cubicBezTo>
                  <a:cubicBezTo>
                    <a:pt x="290" y="5"/>
                    <a:pt x="264" y="17"/>
                    <a:pt x="252" y="41"/>
                  </a:cubicBezTo>
                  <a:cubicBezTo>
                    <a:pt x="248" y="49"/>
                    <a:pt x="245" y="57"/>
                    <a:pt x="245" y="65"/>
                  </a:cubicBezTo>
                  <a:cubicBezTo>
                    <a:pt x="231" y="64"/>
                    <a:pt x="217" y="65"/>
                    <a:pt x="205" y="69"/>
                  </a:cubicBezTo>
                  <a:cubicBezTo>
                    <a:pt x="203" y="64"/>
                    <a:pt x="200" y="59"/>
                    <a:pt x="196" y="55"/>
                  </a:cubicBezTo>
                  <a:cubicBezTo>
                    <a:pt x="182" y="43"/>
                    <a:pt x="157" y="44"/>
                    <a:pt x="139" y="42"/>
                  </a:cubicBezTo>
                  <a:cubicBezTo>
                    <a:pt x="124" y="41"/>
                    <a:pt x="107" y="40"/>
                    <a:pt x="94" y="49"/>
                  </a:cubicBezTo>
                  <a:cubicBezTo>
                    <a:pt x="87" y="53"/>
                    <a:pt x="82" y="60"/>
                    <a:pt x="80" y="68"/>
                  </a:cubicBezTo>
                  <a:cubicBezTo>
                    <a:pt x="79" y="69"/>
                    <a:pt x="79" y="71"/>
                    <a:pt x="79" y="73"/>
                  </a:cubicBezTo>
                  <a:cubicBezTo>
                    <a:pt x="64" y="72"/>
                    <a:pt x="49" y="78"/>
                    <a:pt x="38" y="91"/>
                  </a:cubicBezTo>
                  <a:cubicBezTo>
                    <a:pt x="30" y="101"/>
                    <a:pt x="25" y="113"/>
                    <a:pt x="24" y="126"/>
                  </a:cubicBezTo>
                  <a:cubicBezTo>
                    <a:pt x="19" y="128"/>
                    <a:pt x="15" y="132"/>
                    <a:pt x="13" y="138"/>
                  </a:cubicBezTo>
                  <a:cubicBezTo>
                    <a:pt x="8" y="156"/>
                    <a:pt x="0" y="172"/>
                    <a:pt x="9" y="190"/>
                  </a:cubicBezTo>
                  <a:cubicBezTo>
                    <a:pt x="16" y="203"/>
                    <a:pt x="30" y="210"/>
                    <a:pt x="44" y="208"/>
                  </a:cubicBezTo>
                  <a:cubicBezTo>
                    <a:pt x="53" y="221"/>
                    <a:pt x="65" y="232"/>
                    <a:pt x="81" y="237"/>
                  </a:cubicBezTo>
                  <a:cubicBezTo>
                    <a:pt x="101" y="243"/>
                    <a:pt x="120" y="240"/>
                    <a:pt x="136" y="230"/>
                  </a:cubicBezTo>
                  <a:cubicBezTo>
                    <a:pt x="169" y="247"/>
                    <a:pt x="209" y="240"/>
                    <a:pt x="232" y="211"/>
                  </a:cubicBezTo>
                  <a:cubicBezTo>
                    <a:pt x="239" y="213"/>
                    <a:pt x="246" y="213"/>
                    <a:pt x="253" y="212"/>
                  </a:cubicBezTo>
                  <a:cubicBezTo>
                    <a:pt x="255" y="212"/>
                    <a:pt x="256" y="212"/>
                    <a:pt x="257" y="212"/>
                  </a:cubicBezTo>
                  <a:cubicBezTo>
                    <a:pt x="258" y="214"/>
                    <a:pt x="259" y="216"/>
                    <a:pt x="260" y="218"/>
                  </a:cubicBezTo>
                  <a:cubicBezTo>
                    <a:pt x="262" y="222"/>
                    <a:pt x="266" y="226"/>
                    <a:pt x="270" y="229"/>
                  </a:cubicBezTo>
                  <a:cubicBezTo>
                    <a:pt x="286" y="243"/>
                    <a:pt x="320" y="246"/>
                    <a:pt x="339" y="235"/>
                  </a:cubicBezTo>
                  <a:cubicBezTo>
                    <a:pt x="351" y="229"/>
                    <a:pt x="355" y="218"/>
                    <a:pt x="357" y="205"/>
                  </a:cubicBezTo>
                  <a:cubicBezTo>
                    <a:pt x="359" y="191"/>
                    <a:pt x="367" y="180"/>
                    <a:pt x="370" y="166"/>
                  </a:cubicBezTo>
                  <a:cubicBezTo>
                    <a:pt x="377" y="142"/>
                    <a:pt x="375" y="117"/>
                    <a:pt x="368" y="94"/>
                  </a:cubicBezTo>
                  <a:cubicBezTo>
                    <a:pt x="382" y="76"/>
                    <a:pt x="391" y="52"/>
                    <a:pt x="382" y="30"/>
                  </a:cubicBez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70" name="SNOWFALL"/>
          <p:cNvSpPr>
            <a:spLocks/>
          </p:cNvSpPr>
          <p:nvPr/>
        </p:nvSpPr>
        <p:spPr bwMode="auto">
          <a:xfrm>
            <a:off x="848249" y="-3979195"/>
            <a:ext cx="2457532" cy="1553245"/>
          </a:xfrm>
          <a:custGeom>
            <a:avLst/>
            <a:gdLst>
              <a:gd name="T0" fmla="*/ 382 w 391"/>
              <a:gd name="T1" fmla="*/ 30 h 247"/>
              <a:gd name="T2" fmla="*/ 316 w 391"/>
              <a:gd name="T3" fmla="*/ 3 h 247"/>
              <a:gd name="T4" fmla="*/ 252 w 391"/>
              <a:gd name="T5" fmla="*/ 41 h 247"/>
              <a:gd name="T6" fmla="*/ 245 w 391"/>
              <a:gd name="T7" fmla="*/ 65 h 247"/>
              <a:gd name="T8" fmla="*/ 205 w 391"/>
              <a:gd name="T9" fmla="*/ 69 h 247"/>
              <a:gd name="T10" fmla="*/ 196 w 391"/>
              <a:gd name="T11" fmla="*/ 55 h 247"/>
              <a:gd name="T12" fmla="*/ 139 w 391"/>
              <a:gd name="T13" fmla="*/ 42 h 247"/>
              <a:gd name="T14" fmla="*/ 94 w 391"/>
              <a:gd name="T15" fmla="*/ 49 h 247"/>
              <a:gd name="T16" fmla="*/ 80 w 391"/>
              <a:gd name="T17" fmla="*/ 68 h 247"/>
              <a:gd name="T18" fmla="*/ 79 w 391"/>
              <a:gd name="T19" fmla="*/ 73 h 247"/>
              <a:gd name="T20" fmla="*/ 38 w 391"/>
              <a:gd name="T21" fmla="*/ 91 h 247"/>
              <a:gd name="T22" fmla="*/ 24 w 391"/>
              <a:gd name="T23" fmla="*/ 126 h 247"/>
              <a:gd name="T24" fmla="*/ 13 w 391"/>
              <a:gd name="T25" fmla="*/ 138 h 247"/>
              <a:gd name="T26" fmla="*/ 9 w 391"/>
              <a:gd name="T27" fmla="*/ 190 h 247"/>
              <a:gd name="T28" fmla="*/ 44 w 391"/>
              <a:gd name="T29" fmla="*/ 208 h 247"/>
              <a:gd name="T30" fmla="*/ 81 w 391"/>
              <a:gd name="T31" fmla="*/ 237 h 247"/>
              <a:gd name="T32" fmla="*/ 136 w 391"/>
              <a:gd name="T33" fmla="*/ 230 h 247"/>
              <a:gd name="T34" fmla="*/ 232 w 391"/>
              <a:gd name="T35" fmla="*/ 211 h 247"/>
              <a:gd name="T36" fmla="*/ 253 w 391"/>
              <a:gd name="T37" fmla="*/ 212 h 247"/>
              <a:gd name="T38" fmla="*/ 257 w 391"/>
              <a:gd name="T39" fmla="*/ 212 h 247"/>
              <a:gd name="T40" fmla="*/ 260 w 391"/>
              <a:gd name="T41" fmla="*/ 218 h 247"/>
              <a:gd name="T42" fmla="*/ 270 w 391"/>
              <a:gd name="T43" fmla="*/ 229 h 247"/>
              <a:gd name="T44" fmla="*/ 339 w 391"/>
              <a:gd name="T45" fmla="*/ 235 h 247"/>
              <a:gd name="T46" fmla="*/ 357 w 391"/>
              <a:gd name="T47" fmla="*/ 205 h 247"/>
              <a:gd name="T48" fmla="*/ 370 w 391"/>
              <a:gd name="T49" fmla="*/ 166 h 247"/>
              <a:gd name="T50" fmla="*/ 368 w 391"/>
              <a:gd name="T51" fmla="*/ 94 h 247"/>
              <a:gd name="T52" fmla="*/ 382 w 391"/>
              <a:gd name="T53" fmla="*/ 30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91" h="247">
                <a:moveTo>
                  <a:pt x="382" y="30"/>
                </a:moveTo>
                <a:cubicBezTo>
                  <a:pt x="371" y="6"/>
                  <a:pt x="340" y="0"/>
                  <a:pt x="316" y="3"/>
                </a:cubicBezTo>
                <a:cubicBezTo>
                  <a:pt x="290" y="5"/>
                  <a:pt x="264" y="17"/>
                  <a:pt x="252" y="41"/>
                </a:cubicBezTo>
                <a:cubicBezTo>
                  <a:pt x="248" y="49"/>
                  <a:pt x="245" y="57"/>
                  <a:pt x="245" y="65"/>
                </a:cubicBezTo>
                <a:cubicBezTo>
                  <a:pt x="231" y="64"/>
                  <a:pt x="217" y="65"/>
                  <a:pt x="205" y="69"/>
                </a:cubicBezTo>
                <a:cubicBezTo>
                  <a:pt x="203" y="64"/>
                  <a:pt x="200" y="59"/>
                  <a:pt x="196" y="55"/>
                </a:cubicBezTo>
                <a:cubicBezTo>
                  <a:pt x="182" y="43"/>
                  <a:pt x="157" y="44"/>
                  <a:pt x="139" y="42"/>
                </a:cubicBezTo>
                <a:cubicBezTo>
                  <a:pt x="124" y="41"/>
                  <a:pt x="107" y="40"/>
                  <a:pt x="94" y="49"/>
                </a:cubicBezTo>
                <a:cubicBezTo>
                  <a:pt x="87" y="53"/>
                  <a:pt x="82" y="60"/>
                  <a:pt x="80" y="68"/>
                </a:cubicBezTo>
                <a:cubicBezTo>
                  <a:pt x="79" y="69"/>
                  <a:pt x="79" y="71"/>
                  <a:pt x="79" y="73"/>
                </a:cubicBezTo>
                <a:cubicBezTo>
                  <a:pt x="64" y="72"/>
                  <a:pt x="49" y="78"/>
                  <a:pt x="38" y="91"/>
                </a:cubicBezTo>
                <a:cubicBezTo>
                  <a:pt x="30" y="101"/>
                  <a:pt x="25" y="113"/>
                  <a:pt x="24" y="126"/>
                </a:cubicBezTo>
                <a:cubicBezTo>
                  <a:pt x="19" y="128"/>
                  <a:pt x="15" y="132"/>
                  <a:pt x="13" y="138"/>
                </a:cubicBezTo>
                <a:cubicBezTo>
                  <a:pt x="8" y="156"/>
                  <a:pt x="0" y="172"/>
                  <a:pt x="9" y="190"/>
                </a:cubicBezTo>
                <a:cubicBezTo>
                  <a:pt x="16" y="203"/>
                  <a:pt x="30" y="210"/>
                  <a:pt x="44" y="208"/>
                </a:cubicBezTo>
                <a:cubicBezTo>
                  <a:pt x="53" y="221"/>
                  <a:pt x="65" y="232"/>
                  <a:pt x="81" y="237"/>
                </a:cubicBezTo>
                <a:cubicBezTo>
                  <a:pt x="101" y="243"/>
                  <a:pt x="120" y="240"/>
                  <a:pt x="136" y="230"/>
                </a:cubicBezTo>
                <a:cubicBezTo>
                  <a:pt x="169" y="247"/>
                  <a:pt x="209" y="240"/>
                  <a:pt x="232" y="211"/>
                </a:cubicBezTo>
                <a:cubicBezTo>
                  <a:pt x="239" y="213"/>
                  <a:pt x="246" y="213"/>
                  <a:pt x="253" y="212"/>
                </a:cubicBezTo>
                <a:cubicBezTo>
                  <a:pt x="255" y="212"/>
                  <a:pt x="256" y="212"/>
                  <a:pt x="257" y="212"/>
                </a:cubicBezTo>
                <a:cubicBezTo>
                  <a:pt x="258" y="214"/>
                  <a:pt x="259" y="216"/>
                  <a:pt x="260" y="218"/>
                </a:cubicBezTo>
                <a:cubicBezTo>
                  <a:pt x="262" y="222"/>
                  <a:pt x="266" y="226"/>
                  <a:pt x="270" y="229"/>
                </a:cubicBezTo>
                <a:cubicBezTo>
                  <a:pt x="286" y="243"/>
                  <a:pt x="320" y="246"/>
                  <a:pt x="339" y="235"/>
                </a:cubicBezTo>
                <a:cubicBezTo>
                  <a:pt x="351" y="229"/>
                  <a:pt x="355" y="218"/>
                  <a:pt x="357" y="205"/>
                </a:cubicBezTo>
                <a:cubicBezTo>
                  <a:pt x="359" y="191"/>
                  <a:pt x="367" y="180"/>
                  <a:pt x="370" y="166"/>
                </a:cubicBezTo>
                <a:cubicBezTo>
                  <a:pt x="377" y="142"/>
                  <a:pt x="375" y="117"/>
                  <a:pt x="368" y="94"/>
                </a:cubicBezTo>
                <a:cubicBezTo>
                  <a:pt x="382" y="76"/>
                  <a:pt x="391" y="52"/>
                  <a:pt x="382" y="30"/>
                </a:cubicBezTo>
                <a:close/>
              </a:path>
            </a:pathLst>
          </a:custGeom>
          <a:solidFill>
            <a:srgbClr val="F9F9F9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82" name="Paper Texture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62962"/>
            <a:ext cx="12192000" cy="8119872"/>
          </a:xfrm>
          <a:prstGeom prst="rect">
            <a:avLst/>
          </a:prstGeom>
        </p:spPr>
      </p:pic>
      <p:sp>
        <p:nvSpPr>
          <p:cNvPr id="188" name="SNOW - Robin's Head 2"/>
          <p:cNvSpPr>
            <a:spLocks/>
          </p:cNvSpPr>
          <p:nvPr/>
        </p:nvSpPr>
        <p:spPr bwMode="auto">
          <a:xfrm rot="2139441">
            <a:off x="175471" y="-503538"/>
            <a:ext cx="459113" cy="329832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9" name="SNOW - Robin's Head 2"/>
          <p:cNvSpPr>
            <a:spLocks/>
          </p:cNvSpPr>
          <p:nvPr/>
        </p:nvSpPr>
        <p:spPr bwMode="auto">
          <a:xfrm rot="2139441">
            <a:off x="762685" y="-682064"/>
            <a:ext cx="648523" cy="4659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0" name="SNOW - Robin's Head 2"/>
          <p:cNvSpPr>
            <a:spLocks/>
          </p:cNvSpPr>
          <p:nvPr/>
        </p:nvSpPr>
        <p:spPr bwMode="auto">
          <a:xfrm rot="2139441">
            <a:off x="1238389" y="-702513"/>
            <a:ext cx="705392" cy="506762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1" name="SNOW - Robin's Head 2"/>
          <p:cNvSpPr>
            <a:spLocks/>
          </p:cNvSpPr>
          <p:nvPr/>
        </p:nvSpPr>
        <p:spPr bwMode="auto">
          <a:xfrm rot="2139441">
            <a:off x="2003428" y="-584778"/>
            <a:ext cx="377392" cy="271123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2" name="SNOW - Robin's Head 2"/>
          <p:cNvSpPr>
            <a:spLocks/>
          </p:cNvSpPr>
          <p:nvPr/>
        </p:nvSpPr>
        <p:spPr bwMode="auto">
          <a:xfrm rot="2139441">
            <a:off x="2256836" y="-746216"/>
            <a:ext cx="362282" cy="260268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3" name="SNOW - Robin's Head 2"/>
          <p:cNvSpPr>
            <a:spLocks/>
          </p:cNvSpPr>
          <p:nvPr/>
        </p:nvSpPr>
        <p:spPr bwMode="auto">
          <a:xfrm rot="2139441">
            <a:off x="2613595" y="-663138"/>
            <a:ext cx="732966" cy="526572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4" name="SNOW - Robin's Head 2"/>
          <p:cNvSpPr>
            <a:spLocks/>
          </p:cNvSpPr>
          <p:nvPr/>
        </p:nvSpPr>
        <p:spPr bwMode="auto">
          <a:xfrm rot="2139441">
            <a:off x="3133273" y="-701436"/>
            <a:ext cx="562082" cy="4038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5" name="SNOW - Robin's Head 2"/>
          <p:cNvSpPr>
            <a:spLocks/>
          </p:cNvSpPr>
          <p:nvPr/>
        </p:nvSpPr>
        <p:spPr bwMode="auto">
          <a:xfrm rot="2139441">
            <a:off x="3577447" y="-682064"/>
            <a:ext cx="648523" cy="4659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6" name="SNOW - Robin's Head 2"/>
          <p:cNvSpPr>
            <a:spLocks/>
          </p:cNvSpPr>
          <p:nvPr/>
        </p:nvSpPr>
        <p:spPr bwMode="auto">
          <a:xfrm rot="2139441">
            <a:off x="4094602" y="-717573"/>
            <a:ext cx="490087" cy="352085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7" name="SNOW - Robin's Head 2"/>
          <p:cNvSpPr>
            <a:spLocks/>
          </p:cNvSpPr>
          <p:nvPr/>
        </p:nvSpPr>
        <p:spPr bwMode="auto">
          <a:xfrm rot="2139441">
            <a:off x="4217917" y="-655060"/>
            <a:ext cx="769010" cy="552466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8" name="SNOW - Robin's Head 2"/>
          <p:cNvSpPr>
            <a:spLocks/>
          </p:cNvSpPr>
          <p:nvPr/>
        </p:nvSpPr>
        <p:spPr bwMode="auto">
          <a:xfrm rot="2139441">
            <a:off x="5076237" y="-801899"/>
            <a:ext cx="346980" cy="249275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9" name="SNOW - Robin's Head 2"/>
          <p:cNvSpPr>
            <a:spLocks/>
          </p:cNvSpPr>
          <p:nvPr/>
        </p:nvSpPr>
        <p:spPr bwMode="auto">
          <a:xfrm rot="2139441">
            <a:off x="5504813" y="-719665"/>
            <a:ext cx="480752" cy="345378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0" name="SNOW - Robin's Head 2"/>
          <p:cNvSpPr>
            <a:spLocks/>
          </p:cNvSpPr>
          <p:nvPr/>
        </p:nvSpPr>
        <p:spPr bwMode="auto">
          <a:xfrm rot="2139441">
            <a:off x="5923082" y="-682064"/>
            <a:ext cx="648523" cy="4659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1" name="SNOW - Robin's Head 2"/>
          <p:cNvSpPr>
            <a:spLocks/>
          </p:cNvSpPr>
          <p:nvPr/>
        </p:nvSpPr>
        <p:spPr bwMode="auto">
          <a:xfrm rot="2139441">
            <a:off x="6495414" y="-758367"/>
            <a:ext cx="308066" cy="221318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" name="SNOW - Robin's Head 2"/>
          <p:cNvSpPr>
            <a:spLocks/>
          </p:cNvSpPr>
          <p:nvPr/>
        </p:nvSpPr>
        <p:spPr bwMode="auto">
          <a:xfrm rot="2139441">
            <a:off x="6919286" y="-724908"/>
            <a:ext cx="457356" cy="328570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3" name="SNOW - Robin's Head 2"/>
          <p:cNvSpPr>
            <a:spLocks/>
          </p:cNvSpPr>
          <p:nvPr/>
        </p:nvSpPr>
        <p:spPr bwMode="auto">
          <a:xfrm rot="2139441">
            <a:off x="7384113" y="-721729"/>
            <a:ext cx="471542" cy="338762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" name="SNOW - Robin's Head 2"/>
          <p:cNvSpPr>
            <a:spLocks/>
          </p:cNvSpPr>
          <p:nvPr/>
        </p:nvSpPr>
        <p:spPr bwMode="auto">
          <a:xfrm rot="2139441">
            <a:off x="7745548" y="-642108"/>
            <a:ext cx="826800" cy="593983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" name="SNOW - Robin's Head 2"/>
          <p:cNvSpPr>
            <a:spLocks/>
          </p:cNvSpPr>
          <p:nvPr/>
        </p:nvSpPr>
        <p:spPr bwMode="auto">
          <a:xfrm rot="2139441">
            <a:off x="8290334" y="-698046"/>
            <a:ext cx="577213" cy="41467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" name="SNOW - Robin's Head 2"/>
          <p:cNvSpPr>
            <a:spLocks/>
          </p:cNvSpPr>
          <p:nvPr/>
        </p:nvSpPr>
        <p:spPr bwMode="auto">
          <a:xfrm rot="2139441">
            <a:off x="8737844" y="-682064"/>
            <a:ext cx="648523" cy="4659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" name="SNOW - Robin's Head 2"/>
          <p:cNvSpPr>
            <a:spLocks/>
          </p:cNvSpPr>
          <p:nvPr/>
        </p:nvSpPr>
        <p:spPr bwMode="auto">
          <a:xfrm rot="2139441">
            <a:off x="9308605" y="-757207"/>
            <a:ext cx="313247" cy="225041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8" name="SNOW - Robin's Head 2"/>
          <p:cNvSpPr>
            <a:spLocks/>
          </p:cNvSpPr>
          <p:nvPr/>
        </p:nvSpPr>
        <p:spPr bwMode="auto">
          <a:xfrm rot="2139441">
            <a:off x="9723000" y="-716740"/>
            <a:ext cx="493802" cy="354754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9" name="SNOW - Robin's Head 2"/>
          <p:cNvSpPr>
            <a:spLocks/>
          </p:cNvSpPr>
          <p:nvPr/>
        </p:nvSpPr>
        <p:spPr bwMode="auto">
          <a:xfrm rot="2139441">
            <a:off x="10169045" y="-699675"/>
            <a:ext cx="569943" cy="409454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0" name="SNOW - Robin's Head 2"/>
          <p:cNvSpPr>
            <a:spLocks/>
          </p:cNvSpPr>
          <p:nvPr/>
        </p:nvSpPr>
        <p:spPr bwMode="auto">
          <a:xfrm rot="2139441">
            <a:off x="10586012" y="-661110"/>
            <a:ext cx="742014" cy="533072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" name="SNOW - Robin's Head 2"/>
          <p:cNvSpPr>
            <a:spLocks/>
          </p:cNvSpPr>
          <p:nvPr/>
        </p:nvSpPr>
        <p:spPr bwMode="auto">
          <a:xfrm rot="2139441">
            <a:off x="11415014" y="-554029"/>
            <a:ext cx="648523" cy="4659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" name="SNOW - Robin's Head 2"/>
          <p:cNvSpPr>
            <a:spLocks/>
          </p:cNvSpPr>
          <p:nvPr/>
        </p:nvSpPr>
        <p:spPr bwMode="auto">
          <a:xfrm rot="2139441">
            <a:off x="5233791" y="-555789"/>
            <a:ext cx="459113" cy="329832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3" name="SNOW - Robin's Head 2"/>
          <p:cNvSpPr>
            <a:spLocks/>
          </p:cNvSpPr>
          <p:nvPr/>
        </p:nvSpPr>
        <p:spPr bwMode="auto">
          <a:xfrm rot="2139441">
            <a:off x="2344739" y="-627527"/>
            <a:ext cx="648523" cy="4659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4" name="SNOW - Robin's Head 2"/>
          <p:cNvSpPr>
            <a:spLocks/>
          </p:cNvSpPr>
          <p:nvPr/>
        </p:nvSpPr>
        <p:spPr bwMode="auto">
          <a:xfrm rot="2139441">
            <a:off x="11405028" y="-664857"/>
            <a:ext cx="705392" cy="506762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5" name="SNOW - Robin's Head 2"/>
          <p:cNvSpPr>
            <a:spLocks/>
          </p:cNvSpPr>
          <p:nvPr/>
        </p:nvSpPr>
        <p:spPr bwMode="auto">
          <a:xfrm rot="2139441">
            <a:off x="9477194" y="-429395"/>
            <a:ext cx="377392" cy="271123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6" name="SNOW - Robin's Head 2"/>
          <p:cNvSpPr>
            <a:spLocks/>
          </p:cNvSpPr>
          <p:nvPr/>
        </p:nvSpPr>
        <p:spPr bwMode="auto">
          <a:xfrm rot="2139441">
            <a:off x="2256836" y="-746216"/>
            <a:ext cx="362282" cy="260268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7" name="SNOW - Robin's Head 2"/>
          <p:cNvSpPr>
            <a:spLocks/>
          </p:cNvSpPr>
          <p:nvPr/>
        </p:nvSpPr>
        <p:spPr bwMode="auto">
          <a:xfrm rot="2139441">
            <a:off x="2613595" y="-663138"/>
            <a:ext cx="732966" cy="526572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8" name="SNOW - Robin's Head 2"/>
          <p:cNvSpPr>
            <a:spLocks/>
          </p:cNvSpPr>
          <p:nvPr/>
        </p:nvSpPr>
        <p:spPr bwMode="auto">
          <a:xfrm rot="2139441">
            <a:off x="3133273" y="-701436"/>
            <a:ext cx="562082" cy="4038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9" name="SNOW - Robin's Head 2"/>
          <p:cNvSpPr>
            <a:spLocks/>
          </p:cNvSpPr>
          <p:nvPr/>
        </p:nvSpPr>
        <p:spPr bwMode="auto">
          <a:xfrm rot="2139441">
            <a:off x="7500050" y="-539885"/>
            <a:ext cx="648523" cy="4659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0" name="SNOW - Robin's Head 2"/>
          <p:cNvSpPr>
            <a:spLocks/>
          </p:cNvSpPr>
          <p:nvPr/>
        </p:nvSpPr>
        <p:spPr bwMode="auto">
          <a:xfrm rot="2139441">
            <a:off x="7966871" y="-517299"/>
            <a:ext cx="490087" cy="352085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1" name="SNOW - Robin's Head 2"/>
          <p:cNvSpPr>
            <a:spLocks/>
          </p:cNvSpPr>
          <p:nvPr/>
        </p:nvSpPr>
        <p:spPr bwMode="auto">
          <a:xfrm rot="2139441">
            <a:off x="6928047" y="-681058"/>
            <a:ext cx="769010" cy="552466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2" name="SNOW - Robin's Head 2"/>
          <p:cNvSpPr>
            <a:spLocks/>
          </p:cNvSpPr>
          <p:nvPr/>
        </p:nvSpPr>
        <p:spPr bwMode="auto">
          <a:xfrm rot="2139441">
            <a:off x="5076237" y="-801899"/>
            <a:ext cx="346980" cy="249275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3" name="SNOW - Robin's Head 2"/>
          <p:cNvSpPr>
            <a:spLocks/>
          </p:cNvSpPr>
          <p:nvPr/>
        </p:nvSpPr>
        <p:spPr bwMode="auto">
          <a:xfrm rot="2139441">
            <a:off x="5504813" y="-719665"/>
            <a:ext cx="480752" cy="345378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4" name="SNOW - Robin's Head 2"/>
          <p:cNvSpPr>
            <a:spLocks/>
          </p:cNvSpPr>
          <p:nvPr/>
        </p:nvSpPr>
        <p:spPr bwMode="auto">
          <a:xfrm rot="2139441">
            <a:off x="5923082" y="-682064"/>
            <a:ext cx="648523" cy="4659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5" name="SNOW - Robin's Head 2"/>
          <p:cNvSpPr>
            <a:spLocks/>
          </p:cNvSpPr>
          <p:nvPr/>
        </p:nvSpPr>
        <p:spPr bwMode="auto">
          <a:xfrm rot="2139441">
            <a:off x="6495414" y="-758367"/>
            <a:ext cx="308066" cy="221318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6" name="SNOW - Robin's Head 2"/>
          <p:cNvSpPr>
            <a:spLocks/>
          </p:cNvSpPr>
          <p:nvPr/>
        </p:nvSpPr>
        <p:spPr bwMode="auto">
          <a:xfrm rot="2139441">
            <a:off x="6919286" y="-724908"/>
            <a:ext cx="457356" cy="328570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7" name="SNOW - Robin's Head 2"/>
          <p:cNvSpPr>
            <a:spLocks/>
          </p:cNvSpPr>
          <p:nvPr/>
        </p:nvSpPr>
        <p:spPr bwMode="auto">
          <a:xfrm rot="2139441">
            <a:off x="4019471" y="-362320"/>
            <a:ext cx="471542" cy="338762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8" name="SNOW - Robin's Head 2"/>
          <p:cNvSpPr>
            <a:spLocks/>
          </p:cNvSpPr>
          <p:nvPr/>
        </p:nvSpPr>
        <p:spPr bwMode="auto">
          <a:xfrm rot="2139441">
            <a:off x="4350866" y="-662047"/>
            <a:ext cx="826800" cy="593983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9" name="SNOW - Robin's Head 2"/>
          <p:cNvSpPr>
            <a:spLocks/>
          </p:cNvSpPr>
          <p:nvPr/>
        </p:nvSpPr>
        <p:spPr bwMode="auto">
          <a:xfrm rot="2139441">
            <a:off x="8290334" y="-698046"/>
            <a:ext cx="577213" cy="41467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0" name="SNOW - Robin's Head 2"/>
          <p:cNvSpPr>
            <a:spLocks/>
          </p:cNvSpPr>
          <p:nvPr/>
        </p:nvSpPr>
        <p:spPr bwMode="auto">
          <a:xfrm rot="2139441">
            <a:off x="8737844" y="-682064"/>
            <a:ext cx="648523" cy="4659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1" name="SNOW - Robin's Head 2"/>
          <p:cNvSpPr>
            <a:spLocks/>
          </p:cNvSpPr>
          <p:nvPr/>
        </p:nvSpPr>
        <p:spPr bwMode="auto">
          <a:xfrm rot="2139441">
            <a:off x="9308605" y="-757207"/>
            <a:ext cx="313247" cy="225041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2" name="SNOW - Robin's Head 2"/>
          <p:cNvSpPr>
            <a:spLocks/>
          </p:cNvSpPr>
          <p:nvPr/>
        </p:nvSpPr>
        <p:spPr bwMode="auto">
          <a:xfrm rot="2139441">
            <a:off x="9723000" y="-716740"/>
            <a:ext cx="493802" cy="354754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3" name="SNOW - Robin's Head 2"/>
          <p:cNvSpPr>
            <a:spLocks/>
          </p:cNvSpPr>
          <p:nvPr/>
        </p:nvSpPr>
        <p:spPr bwMode="auto">
          <a:xfrm rot="2139441">
            <a:off x="10169045" y="-699675"/>
            <a:ext cx="569943" cy="409454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4" name="SNOW - Robin's Head 2"/>
          <p:cNvSpPr>
            <a:spLocks/>
          </p:cNvSpPr>
          <p:nvPr/>
        </p:nvSpPr>
        <p:spPr bwMode="auto">
          <a:xfrm rot="2139441">
            <a:off x="1594367" y="-533076"/>
            <a:ext cx="742014" cy="533072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5" name="SNOW - Robin's Head 2"/>
          <p:cNvSpPr>
            <a:spLocks/>
          </p:cNvSpPr>
          <p:nvPr/>
        </p:nvSpPr>
        <p:spPr bwMode="auto">
          <a:xfrm rot="2139441">
            <a:off x="259335" y="-577966"/>
            <a:ext cx="648523" cy="4659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6" name="SNOW - Robin's Head 2"/>
          <p:cNvSpPr>
            <a:spLocks/>
          </p:cNvSpPr>
          <p:nvPr/>
        </p:nvSpPr>
        <p:spPr bwMode="auto">
          <a:xfrm rot="2139441">
            <a:off x="5386191" y="-351137"/>
            <a:ext cx="459113" cy="329832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7" name="SNOW - Robin's Head 2"/>
          <p:cNvSpPr>
            <a:spLocks/>
          </p:cNvSpPr>
          <p:nvPr/>
        </p:nvSpPr>
        <p:spPr bwMode="auto">
          <a:xfrm rot="2139441">
            <a:off x="3295670" y="-451172"/>
            <a:ext cx="648523" cy="4659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8" name="SNOW - Robin's Head 2"/>
          <p:cNvSpPr>
            <a:spLocks/>
          </p:cNvSpPr>
          <p:nvPr/>
        </p:nvSpPr>
        <p:spPr bwMode="auto">
          <a:xfrm rot="2139441">
            <a:off x="11557428" y="-512457"/>
            <a:ext cx="705392" cy="506762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" name="SNOW - Robin's Head 2"/>
          <p:cNvSpPr>
            <a:spLocks/>
          </p:cNvSpPr>
          <p:nvPr/>
        </p:nvSpPr>
        <p:spPr bwMode="auto">
          <a:xfrm rot="2139441">
            <a:off x="9629594" y="-276995"/>
            <a:ext cx="377392" cy="271123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" name="SNOW - Robin's Head 2"/>
          <p:cNvSpPr>
            <a:spLocks/>
          </p:cNvSpPr>
          <p:nvPr/>
        </p:nvSpPr>
        <p:spPr bwMode="auto">
          <a:xfrm rot="2139441">
            <a:off x="2632277" y="-337631"/>
            <a:ext cx="362282" cy="260268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" name="SNOW - Robin's Head 2"/>
          <p:cNvSpPr>
            <a:spLocks/>
          </p:cNvSpPr>
          <p:nvPr/>
        </p:nvSpPr>
        <p:spPr bwMode="auto">
          <a:xfrm rot="2139441">
            <a:off x="1604400" y="-499279"/>
            <a:ext cx="732966" cy="526572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" name="SNOW - Robin's Head 2"/>
          <p:cNvSpPr>
            <a:spLocks/>
          </p:cNvSpPr>
          <p:nvPr/>
        </p:nvSpPr>
        <p:spPr bwMode="auto">
          <a:xfrm rot="2139441">
            <a:off x="1200269" y="-432756"/>
            <a:ext cx="562082" cy="4038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" name="SNOW - Robin's Head 2"/>
          <p:cNvSpPr>
            <a:spLocks/>
          </p:cNvSpPr>
          <p:nvPr/>
        </p:nvSpPr>
        <p:spPr bwMode="auto">
          <a:xfrm rot="2139441">
            <a:off x="4216918" y="-490468"/>
            <a:ext cx="648523" cy="4659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" name="SNOW - Robin's Head 2"/>
          <p:cNvSpPr>
            <a:spLocks/>
          </p:cNvSpPr>
          <p:nvPr/>
        </p:nvSpPr>
        <p:spPr bwMode="auto">
          <a:xfrm rot="2139441">
            <a:off x="8119271" y="-364899"/>
            <a:ext cx="490087" cy="352085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5" name="SNOW - Robin's Head 2"/>
          <p:cNvSpPr>
            <a:spLocks/>
          </p:cNvSpPr>
          <p:nvPr/>
        </p:nvSpPr>
        <p:spPr bwMode="auto">
          <a:xfrm rot="2139441">
            <a:off x="7914875" y="-670809"/>
            <a:ext cx="769010" cy="552466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6" name="SNOW - Robin's Head 2"/>
          <p:cNvSpPr>
            <a:spLocks/>
          </p:cNvSpPr>
          <p:nvPr/>
        </p:nvSpPr>
        <p:spPr bwMode="auto">
          <a:xfrm rot="2139441">
            <a:off x="5228637" y="-649499"/>
            <a:ext cx="346980" cy="249275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7" name="SNOW - Robin's Head 2"/>
          <p:cNvSpPr>
            <a:spLocks/>
          </p:cNvSpPr>
          <p:nvPr/>
        </p:nvSpPr>
        <p:spPr bwMode="auto">
          <a:xfrm rot="2139441">
            <a:off x="5657213" y="-567265"/>
            <a:ext cx="480752" cy="345378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8" name="SNOW - Robin's Head 2"/>
          <p:cNvSpPr>
            <a:spLocks/>
          </p:cNvSpPr>
          <p:nvPr/>
        </p:nvSpPr>
        <p:spPr bwMode="auto">
          <a:xfrm rot="2139441">
            <a:off x="6075482" y="-529664"/>
            <a:ext cx="648523" cy="4659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9" name="SNOW - Robin's Head 2"/>
          <p:cNvSpPr>
            <a:spLocks/>
          </p:cNvSpPr>
          <p:nvPr/>
        </p:nvSpPr>
        <p:spPr bwMode="auto">
          <a:xfrm rot="2139441">
            <a:off x="6647814" y="-605967"/>
            <a:ext cx="308066" cy="221318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0" name="SNOW - Robin's Head 2"/>
          <p:cNvSpPr>
            <a:spLocks/>
          </p:cNvSpPr>
          <p:nvPr/>
        </p:nvSpPr>
        <p:spPr bwMode="auto">
          <a:xfrm rot="2139441">
            <a:off x="7071686" y="-572508"/>
            <a:ext cx="457356" cy="328570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1" name="SNOW - Robin's Head 2"/>
          <p:cNvSpPr>
            <a:spLocks/>
          </p:cNvSpPr>
          <p:nvPr/>
        </p:nvSpPr>
        <p:spPr bwMode="auto">
          <a:xfrm rot="2139441">
            <a:off x="4807016" y="-322392"/>
            <a:ext cx="471542" cy="338762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2" name="SNOW - Robin's Head 2"/>
          <p:cNvSpPr>
            <a:spLocks/>
          </p:cNvSpPr>
          <p:nvPr/>
        </p:nvSpPr>
        <p:spPr bwMode="auto">
          <a:xfrm rot="2139441">
            <a:off x="8502353" y="-580609"/>
            <a:ext cx="826800" cy="593983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3" name="SNOW - Robin's Head 2"/>
          <p:cNvSpPr>
            <a:spLocks/>
          </p:cNvSpPr>
          <p:nvPr/>
        </p:nvSpPr>
        <p:spPr bwMode="auto">
          <a:xfrm rot="2139441">
            <a:off x="8442734" y="-545646"/>
            <a:ext cx="577213" cy="41467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4" name="SNOW - Robin's Head 2"/>
          <p:cNvSpPr>
            <a:spLocks/>
          </p:cNvSpPr>
          <p:nvPr/>
        </p:nvSpPr>
        <p:spPr bwMode="auto">
          <a:xfrm rot="2139441">
            <a:off x="7501673" y="-436950"/>
            <a:ext cx="648523" cy="4659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" name="SNOW - Robin's Head 2"/>
          <p:cNvSpPr>
            <a:spLocks/>
          </p:cNvSpPr>
          <p:nvPr/>
        </p:nvSpPr>
        <p:spPr bwMode="auto">
          <a:xfrm rot="2139441">
            <a:off x="9461005" y="-604807"/>
            <a:ext cx="313247" cy="225041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" name="SNOW - Robin's Head 2"/>
          <p:cNvSpPr>
            <a:spLocks/>
          </p:cNvSpPr>
          <p:nvPr/>
        </p:nvSpPr>
        <p:spPr bwMode="auto">
          <a:xfrm rot="2139441">
            <a:off x="9875400" y="-564340"/>
            <a:ext cx="493802" cy="354754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" name="SNOW - Robin's Head 2"/>
          <p:cNvSpPr>
            <a:spLocks/>
          </p:cNvSpPr>
          <p:nvPr/>
        </p:nvSpPr>
        <p:spPr bwMode="auto">
          <a:xfrm rot="2139441">
            <a:off x="10321445" y="-547275"/>
            <a:ext cx="569943" cy="409454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8" name="SNOW - Robin's Head 2"/>
          <p:cNvSpPr>
            <a:spLocks/>
          </p:cNvSpPr>
          <p:nvPr/>
        </p:nvSpPr>
        <p:spPr bwMode="auto">
          <a:xfrm rot="2139441">
            <a:off x="3218294" y="-1178436"/>
            <a:ext cx="742014" cy="533072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9" name="SNOW - Robin's Head 2"/>
          <p:cNvSpPr>
            <a:spLocks/>
          </p:cNvSpPr>
          <p:nvPr/>
        </p:nvSpPr>
        <p:spPr bwMode="auto">
          <a:xfrm rot="2139441">
            <a:off x="411735" y="-425566"/>
            <a:ext cx="648523" cy="4659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0" name="SNOW - Robin's Head 2"/>
          <p:cNvSpPr>
            <a:spLocks/>
          </p:cNvSpPr>
          <p:nvPr/>
        </p:nvSpPr>
        <p:spPr bwMode="auto">
          <a:xfrm rot="2139441">
            <a:off x="3143270" y="-603572"/>
            <a:ext cx="648523" cy="4659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1" name="SNOW - Robin's Head 2"/>
          <p:cNvSpPr>
            <a:spLocks/>
          </p:cNvSpPr>
          <p:nvPr/>
        </p:nvSpPr>
        <p:spPr bwMode="auto">
          <a:xfrm rot="2139441">
            <a:off x="9824422" y="-688428"/>
            <a:ext cx="705392" cy="506762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2" name="SNOW - Robin's Head 2"/>
          <p:cNvSpPr>
            <a:spLocks/>
          </p:cNvSpPr>
          <p:nvPr/>
        </p:nvSpPr>
        <p:spPr bwMode="auto">
          <a:xfrm rot="2139441">
            <a:off x="1452000" y="-651679"/>
            <a:ext cx="732966" cy="526572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3" name="SNOW - Robin's Head 2"/>
          <p:cNvSpPr>
            <a:spLocks/>
          </p:cNvSpPr>
          <p:nvPr/>
        </p:nvSpPr>
        <p:spPr bwMode="auto">
          <a:xfrm rot="2139441">
            <a:off x="1047869" y="-585156"/>
            <a:ext cx="562082" cy="4038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4" name="SNOW - Robin's Head 2"/>
          <p:cNvSpPr>
            <a:spLocks/>
          </p:cNvSpPr>
          <p:nvPr/>
        </p:nvSpPr>
        <p:spPr bwMode="auto">
          <a:xfrm rot="2139441">
            <a:off x="4064518" y="-486112"/>
            <a:ext cx="648523" cy="4659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5" name="SNOW - Robin's Head 2"/>
          <p:cNvSpPr>
            <a:spLocks/>
          </p:cNvSpPr>
          <p:nvPr/>
        </p:nvSpPr>
        <p:spPr bwMode="auto">
          <a:xfrm rot="2139441">
            <a:off x="6748193" y="-463291"/>
            <a:ext cx="471542" cy="338762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6" name="SNOW - Robin's Head 2"/>
          <p:cNvSpPr>
            <a:spLocks/>
          </p:cNvSpPr>
          <p:nvPr/>
        </p:nvSpPr>
        <p:spPr bwMode="auto">
          <a:xfrm rot="2139441">
            <a:off x="4770731" y="-708468"/>
            <a:ext cx="826800" cy="593983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7" name="SNOW - Robin's Head 2"/>
          <p:cNvSpPr>
            <a:spLocks/>
          </p:cNvSpPr>
          <p:nvPr/>
        </p:nvSpPr>
        <p:spPr bwMode="auto">
          <a:xfrm rot="2139441">
            <a:off x="7349273" y="-589350"/>
            <a:ext cx="648523" cy="4659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8" name="SNOW - Robin's Head 2"/>
          <p:cNvSpPr>
            <a:spLocks/>
          </p:cNvSpPr>
          <p:nvPr/>
        </p:nvSpPr>
        <p:spPr bwMode="auto">
          <a:xfrm rot="2139441">
            <a:off x="5969686" y="-644430"/>
            <a:ext cx="648523" cy="465907"/>
          </a:xfrm>
          <a:custGeom>
            <a:avLst/>
            <a:gdLst>
              <a:gd name="T0" fmla="*/ 105 w 117"/>
              <a:gd name="T1" fmla="*/ 14 h 84"/>
              <a:gd name="T2" fmla="*/ 75 w 117"/>
              <a:gd name="T3" fmla="*/ 1 h 84"/>
              <a:gd name="T4" fmla="*/ 57 w 117"/>
              <a:gd name="T5" fmla="*/ 6 h 84"/>
              <a:gd name="T6" fmla="*/ 56 w 117"/>
              <a:gd name="T7" fmla="*/ 5 h 84"/>
              <a:gd name="T8" fmla="*/ 37 w 117"/>
              <a:gd name="T9" fmla="*/ 0 h 84"/>
              <a:gd name="T10" fmla="*/ 8 w 117"/>
              <a:gd name="T11" fmla="*/ 25 h 84"/>
              <a:gd name="T12" fmla="*/ 8 w 117"/>
              <a:gd name="T13" fmla="*/ 30 h 84"/>
              <a:gd name="T14" fmla="*/ 12 w 117"/>
              <a:gd name="T15" fmla="*/ 64 h 84"/>
              <a:gd name="T16" fmla="*/ 30 w 117"/>
              <a:gd name="T17" fmla="*/ 71 h 84"/>
              <a:gd name="T18" fmla="*/ 37 w 117"/>
              <a:gd name="T19" fmla="*/ 71 h 84"/>
              <a:gd name="T20" fmla="*/ 38 w 117"/>
              <a:gd name="T21" fmla="*/ 71 h 84"/>
              <a:gd name="T22" fmla="*/ 72 w 117"/>
              <a:gd name="T23" fmla="*/ 80 h 84"/>
              <a:gd name="T24" fmla="*/ 90 w 117"/>
              <a:gd name="T25" fmla="*/ 69 h 84"/>
              <a:gd name="T26" fmla="*/ 94 w 117"/>
              <a:gd name="T27" fmla="*/ 61 h 84"/>
              <a:gd name="T28" fmla="*/ 99 w 117"/>
              <a:gd name="T29" fmla="*/ 60 h 84"/>
              <a:gd name="T30" fmla="*/ 111 w 117"/>
              <a:gd name="T31" fmla="*/ 49 h 84"/>
              <a:gd name="T32" fmla="*/ 105 w 117"/>
              <a:gd name="T33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84">
                <a:moveTo>
                  <a:pt x="105" y="14"/>
                </a:moveTo>
                <a:cubicBezTo>
                  <a:pt x="97" y="5"/>
                  <a:pt x="86" y="1"/>
                  <a:pt x="75" y="1"/>
                </a:cubicBezTo>
                <a:cubicBezTo>
                  <a:pt x="68" y="1"/>
                  <a:pt x="62" y="3"/>
                  <a:pt x="57" y="6"/>
                </a:cubicBezTo>
                <a:cubicBezTo>
                  <a:pt x="56" y="6"/>
                  <a:pt x="56" y="5"/>
                  <a:pt x="56" y="5"/>
                </a:cubicBezTo>
                <a:cubicBezTo>
                  <a:pt x="50" y="2"/>
                  <a:pt x="44" y="0"/>
                  <a:pt x="37" y="0"/>
                </a:cubicBezTo>
                <a:cubicBezTo>
                  <a:pt x="23" y="1"/>
                  <a:pt x="12" y="12"/>
                  <a:pt x="8" y="25"/>
                </a:cubicBezTo>
                <a:cubicBezTo>
                  <a:pt x="8" y="27"/>
                  <a:pt x="8" y="28"/>
                  <a:pt x="8" y="30"/>
                </a:cubicBezTo>
                <a:cubicBezTo>
                  <a:pt x="0" y="41"/>
                  <a:pt x="0" y="55"/>
                  <a:pt x="12" y="64"/>
                </a:cubicBezTo>
                <a:cubicBezTo>
                  <a:pt x="17" y="69"/>
                  <a:pt x="23" y="71"/>
                  <a:pt x="30" y="71"/>
                </a:cubicBezTo>
                <a:cubicBezTo>
                  <a:pt x="32" y="71"/>
                  <a:pt x="35" y="71"/>
                  <a:pt x="37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6" y="81"/>
                  <a:pt x="61" y="84"/>
                  <a:pt x="72" y="80"/>
                </a:cubicBezTo>
                <a:cubicBezTo>
                  <a:pt x="79" y="78"/>
                  <a:pt x="85" y="74"/>
                  <a:pt x="90" y="69"/>
                </a:cubicBezTo>
                <a:cubicBezTo>
                  <a:pt x="92" y="66"/>
                  <a:pt x="93" y="64"/>
                  <a:pt x="94" y="61"/>
                </a:cubicBezTo>
                <a:cubicBezTo>
                  <a:pt x="96" y="61"/>
                  <a:pt x="97" y="61"/>
                  <a:pt x="99" y="60"/>
                </a:cubicBezTo>
                <a:cubicBezTo>
                  <a:pt x="104" y="58"/>
                  <a:pt x="108" y="54"/>
                  <a:pt x="111" y="49"/>
                </a:cubicBezTo>
                <a:cubicBezTo>
                  <a:pt x="117" y="38"/>
                  <a:pt x="114" y="23"/>
                  <a:pt x="105" y="1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softEdge rad="3175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055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4.81481E-6 L 0.5095 -0.78819 " pathEditMode="relative" rAng="0" ptsTypes="AA">
                                          <p:cBhvr>
                                            <p:cTn id="6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5469" y="-3942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39700" y="397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7.40741E-7 L 0.5293 -0.912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458" y="-456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40000" y="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1.85185E-6 L 0 1.1419 " pathEditMode="relative" rAng="0" ptsTypes="AA">
                                          <p:cBhvr>
                                            <p:cTn id="16" dur="100" fill="hold"/>
                                            <p:tgtEl>
                                              <p:spTgt spid="6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70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-3.7037E-7 L 6.25E-7 0.96042 " pathEditMode="relative" rAng="0" ptsTypes="AA">
                                          <p:cBhvr>
                                            <p:cTn id="53" dur="10" fill="hold"/>
                                            <p:tgtEl>
                                              <p:spTgt spid="6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5" y="470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-4.81481E-6 L 5.91974E-17 0.96065 " pathEditMode="relative" rAng="0" ptsTypes="AA">
                                          <p:cBhvr>
                                            <p:cTn id="55" dur="10" fill="hold"/>
                                            <p:tgtEl>
                                              <p:spTgt spid="6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9" y="470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1.48148E-6 L -2.5E-6 0.96065 " pathEditMode="relative" rAng="0" ptsTypes="AA">
                                          <p:cBhvr>
                                            <p:cTn id="57" dur="10" fill="hold"/>
                                            <p:tgtEl>
                                              <p:spTgt spid="6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80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1.04167E-6 0.96065 " pathEditMode="relative" rAng="0" ptsTypes="AA">
                                          <p:cBhvr>
                                            <p:cTn id="59" dur="10" fill="hold"/>
                                            <p:tgtEl>
                                              <p:spTgt spid="6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" y="463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-1.85185E-6 L 1.04167E-6 0.96065 " pathEditMode="relative" rAng="0" ptsTypes="AA">
                                          <p:cBhvr>
                                            <p:cTn id="61" dur="10" fill="hold"/>
                                            <p:tgtEl>
                                              <p:spTgt spid="6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42" y="4870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3.7037E-7 L 2.70833E-6 0.96065 " pathEditMode="relative" rAng="0" ptsTypes="AA">
                                          <p:cBhvr>
                                            <p:cTn id="63" dur="1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-2.96296E-6 L -1.04167E-6 0.96042 " pathEditMode="relative" rAng="0" ptsTypes="AA">
                                          <p:cBhvr>
                                            <p:cTn id="65" dur="10" fill="hold"/>
                                            <p:tgtEl>
                                              <p:spTgt spid="6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99" y="4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3.7037E-6 L -2.5E-6 0.96042 " pathEditMode="relative" rAng="0" ptsTypes="AA">
                                          <p:cBhvr>
                                            <p:cTn id="67" dur="1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" y="486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44444E-6 L 1.66667E-6 0.96065 " pathEditMode="relative" rAng="0" ptsTypes="AA">
                                          <p:cBhvr>
                                            <p:cTn id="69" dur="10" fill="hold"/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3" y="484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3.33333E-6 L 2.08333E-6 0.96065 " pathEditMode="relative" rAng="0" ptsTypes="AA">
                                          <p:cBhvr>
                                            <p:cTn id="71" dur="10" fill="hold"/>
                                            <p:tgtEl>
                                              <p:spTgt spid="6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6" y="485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2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07407E-6 L 1.66667E-6 0.96041 " pathEditMode="relative" rAng="0" ptsTypes="AA">
                                          <p:cBhvr>
                                            <p:cTn id="73" dur="1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" y="482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8333E-6 3.7037E-6 L -6.25E-7 0.96042 " pathEditMode="relative" rAng="0" ptsTypes="AA">
                                          <p:cBhvr>
                                            <p:cTn id="75" dur="10" fill="hold"/>
                                            <p:tgtEl>
                                              <p:spTgt spid="6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" y="473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6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11111E-6 L 3.33333E-6 0.96065 " pathEditMode="relative" rAng="0" ptsTypes="AA">
                                          <p:cBhvr>
                                            <p:cTn id="77" dur="10" fill="hold"/>
                                            <p:tgtEl>
                                              <p:spTgt spid="6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46" y="49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8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2.59259E-6 L -1.25E-6 0.96065 " pathEditMode="relative" rAng="0" ptsTypes="AA">
                                          <p:cBhvr>
                                            <p:cTn id="79" dur="10" fill="hold"/>
                                            <p:tgtEl>
                                              <p:spTgt spid="6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" y="4729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0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4167E-6 1.85185E-6 L 2.08333E-6 0.96042 " pathEditMode="relative" rAng="0" ptsTypes="AA">
                                          <p:cBhvr>
                                            <p:cTn id="81" dur="10" fill="hold"/>
                                            <p:tgtEl>
                                              <p:spTgt spid="6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0" y="47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2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1.11111E-6 L 2.91667E-6 0.96065 " pathEditMode="relative" rAng="0" ptsTypes="AA">
                                          <p:cBhvr>
                                            <p:cTn id="83" dur="10" fill="hold"/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" y="4907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4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6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0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4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6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2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8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2010"/>
                                </p:stCondLst>
                                <p:childTnLst>
                                  <p:par>
                                    <p:cTn id="1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150"/>
                                            <p:tgtEl>
                                              <p:spTgt spid="5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6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6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0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2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4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6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8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0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2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4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8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2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4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6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8" presetID="10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9" dur="1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14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1" fill="hold">
                                <p:stCondLst>
                                  <p:cond delay="2660"/>
                                </p:stCondLst>
                                <p:childTnLst>
                                  <p:par>
                                    <p:cTn id="172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3" dur="1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14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2810"/>
                                </p:stCondLst>
                                <p:childTnLst>
                                  <p:par>
                                    <p:cTn id="176" presetID="42" presetClass="path" presetSubtype="0" accel="50000" decel="5000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-1.11111E-6 L -6.25E-7 0.01273 " pathEditMode="relative" rAng="0" ptsTypes="AA">
                                          <p:cBhvr>
                                            <p:cTn id="177" dur="250" fill="hold"/>
                                            <p:tgtEl>
                                              <p:spTgt spid="6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8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179" dur="250" fill="hold"/>
                                            <p:tgtEl>
                                              <p:spTgt spid="6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0" fill="hold">
                                <p:stCondLst>
                                  <p:cond delay="3310"/>
                                </p:stCondLst>
                                <p:childTnLst>
                                  <p:par>
                                    <p:cTn id="181" presetID="37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25E-7 0.01273 L -0.07487 -0.04768 C -0.08984 -0.06088 -0.11302 -0.06667 -0.1375 -0.06667 C -0.16497 -0.06667 -0.18724 -0.06088 -0.20234 -0.04768 C -0.22695 -0.02731 -0.25716 0.0463 -0.27435 0.08125 " pathEditMode="relative" rAng="0" ptsTypes="AAAAA">
                                          <p:cBhvr>
                                            <p:cTn id="182" dur="500" fill="hold"/>
                                            <p:tgtEl>
                                              <p:spTgt spid="6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724" y="-5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3" presetID="37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092 L -0.07461 -0.06111 C -0.08958 -0.075 -0.11276 -0.08009 -0.13711 -0.08009 C -0.16458 -0.08009 -0.18659 -0.075 -0.20208 -0.06111 C -0.22656 -0.04074 -0.25703 0.02894 -0.27513 0.06528 " pathEditMode="relative" rAng="0" ptsTypes="AAAAA">
                                          <p:cBhvr>
                                            <p:cTn id="184" dur="500" fill="hold"/>
                                            <p:tgtEl>
                                              <p:spTgt spid="6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763" y="-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5" presetID="8" presetClass="emph" presetSubtype="0" accel="23077" decel="76923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200000">
                                          <p:cBhvr>
                                            <p:cTn id="186" dur="250" fill="hold"/>
                                            <p:tgtEl>
                                              <p:spTgt spid="6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7" presetID="37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27435 0.08125 C -0.28581 0.0544 -0.31758 -0.02361 -0.33854 -0.0412 C -0.3513 -0.05301 -0.37096 -0.05833 -0.39141 -0.05833 C -0.41445 -0.05833 -0.43333 -0.05301 -0.44609 -0.0412 L -0.5082 0.01158 " pathEditMode="relative" rAng="0" ptsTypes="AAAAA">
                                          <p:cBhvr>
                                            <p:cTn id="188" dur="500" fill="hold"/>
                                            <p:tgtEl>
                                              <p:spTgt spid="6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93" y="-69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9" presetID="37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27513 0.06528 C -0.29154 0.02871 -0.31784 -0.03495 -0.33867 -0.05185 C -0.35156 -0.06412 -0.37109 -0.06944 -0.39154 -0.06944 C -0.41458 -0.06944 -0.43346 -0.06412 -0.44635 -0.05185 L -0.5082 0.00047 " pathEditMode="relative" rAng="0" ptsTypes="AAAAA">
                                          <p:cBhvr>
                                            <p:cTn id="190" dur="500" fill="hold"/>
                                            <p:tgtEl>
                                              <p:spTgt spid="6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54" y="-67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1" presetID="8" presetClass="emph" presetSubtype="0" accel="26000" decel="26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-1200000">
                                          <p:cBhvr>
                                            <p:cTn id="192" dur="250" fill="hold"/>
                                            <p:tgtEl>
                                              <p:spTgt spid="6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3" presetID="8" presetClass="emph" presetSubtype="0" accel="51000" decel="49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194" dur="250" fill="hold"/>
                                            <p:tgtEl>
                                              <p:spTgt spid="6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5" presetID="2" presetClass="exit" presetSubtype="4" accel="10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6" dur="500"/>
                                            <p:tgtEl>
                                              <p:spTgt spid="6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7" dur="500"/>
                                            <p:tgtEl>
                                              <p:spTgt spid="6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9" presetID="2" presetClass="exit" presetSubtype="4" accel="100000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00" dur="500"/>
                                            <p:tgtEl>
                                              <p:spTgt spid="6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1" dur="500"/>
                                            <p:tgtEl>
                                              <p:spTgt spid="6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3" presetID="2" presetClass="exit" presetSubtype="4" accel="10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04" dur="500"/>
                                            <p:tgtEl>
                                              <p:spTgt spid="6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5" dur="500"/>
                                            <p:tgtEl>
                                              <p:spTgt spid="6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7" presetID="2" presetClass="exit" presetSubtype="4" accel="10000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08" dur="500"/>
                                            <p:tgtEl>
                                              <p:spTgt spid="6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9" dur="500"/>
                                            <p:tgtEl>
                                              <p:spTgt spid="6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2" presetClass="exit" presetSubtype="4" accel="10000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12" dur="500"/>
                                            <p:tgtEl>
                                              <p:spTgt spid="6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3" dur="500"/>
                                            <p:tgtEl>
                                              <p:spTgt spid="6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5" presetID="2" presetClass="exit" presetSubtype="4" ac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16" dur="500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7" dur="500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2" presetClass="exit" presetSubtype="4" ac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20" dur="500"/>
                                            <p:tgtEl>
                                              <p:spTgt spid="6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1" dur="500"/>
                                            <p:tgtEl>
                                              <p:spTgt spid="6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3" presetID="2" presetClass="exit" presetSubtype="4" accel="100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24" dur="500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5" dur="500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7" presetID="2" presetClass="exit" presetSubtype="4" accel="10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28" dur="500"/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9" dur="500"/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1" presetID="2" presetClass="exit" presetSubtype="4" accel="10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32" dur="500"/>
                                            <p:tgtEl>
                                              <p:spTgt spid="6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3" dur="500"/>
                                            <p:tgtEl>
                                              <p:spTgt spid="6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5" presetID="2" presetClass="exit" presetSubtype="4" accel="10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36" dur="500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7" dur="500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9" presetID="2" presetClass="exit" presetSubtype="4" accel="10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40" dur="500"/>
                                            <p:tgtEl>
                                              <p:spTgt spid="6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1" dur="500"/>
                                            <p:tgtEl>
                                              <p:spTgt spid="6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3" presetID="2" presetClass="exit" presetSubtype="4" accel="10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44" dur="500"/>
                                            <p:tgtEl>
                                              <p:spTgt spid="6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5" dur="500"/>
                                            <p:tgtEl>
                                              <p:spTgt spid="6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7" presetID="2" presetClass="exit" presetSubtype="4" accel="10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48" dur="500"/>
                                            <p:tgtEl>
                                              <p:spTgt spid="6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9" dur="500"/>
                                            <p:tgtEl>
                                              <p:spTgt spid="6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1" presetID="2" presetClass="exit" presetSubtype="4" accel="10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52" dur="500"/>
                                            <p:tgtEl>
                                              <p:spTgt spid="6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3" dur="500"/>
                                            <p:tgtEl>
                                              <p:spTgt spid="6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5" presetID="2" presetClass="exit" presetSubtype="4" accel="10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56" dur="500"/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7" dur="500"/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9" fill="hold">
                                <p:stCondLst>
                                  <p:cond delay="4610"/>
                                </p:stCondLst>
                                <p:childTnLst>
                                  <p:par>
                                    <p:cTn id="260" presetID="2" presetClass="entr" presetSubtype="1" fill="hold" nodeType="afterEffect" p14:presetBounceEnd="3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62" dur="200" fill="hold"/>
                                            <p:tgtEl>
                                              <p:spTgt spid="6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63" dur="200" fill="hold"/>
                                            <p:tgtEl>
                                              <p:spTgt spid="6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4" presetID="2" presetClass="entr" presetSubtype="1" fill="hold" grpId="0" nodeType="withEffect" p14:presetBounceEnd="30000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2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66" dur="200" fill="hold"/>
                                            <p:tgtEl>
                                              <p:spTgt spid="6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67" dur="200" fill="hold"/>
                                            <p:tgtEl>
                                              <p:spTgt spid="6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8" fill="hold">
                                <p:stCondLst>
                                  <p:cond delay="5160"/>
                                </p:stCondLst>
                                <p:childTnLst>
                                  <p:par>
                                    <p:cTn id="269" presetID="0" presetClass="path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270" dur="40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00">
                                          <p:cBhvr>
                                            <p:cTn id="272" dur="40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3" presetID="0" presetClass="path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3.125E-6 -7.40741E-7 C -0.00196 0.02454 -0.00912 0.08588 -0.01133 0.14607 C -0.01367 0.20602 -0.01654 0.29236 -0.01354 0.36042 C -0.01055 0.42847 0.00781 0.47639 0.00664 0.55532 C 0.00573 0.63403 -0.01784 0.74884 -0.01901 0.83287 C -0.02006 0.91713 -0.00026 0.98264 3.125E-6 1.06065 C 0.00026 1.13843 -0.01328 1.25 -0.01693 1.3 " pathEditMode="relative" rAng="0" ptsTypes="assassa">
                                          <p:cBhvr>
                                            <p:cTn id="274" dur="40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12" y="65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5" presetID="8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76" dur="40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7" presetID="0" presetClass="path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Motion origin="layout" path="M -3.95833E-6 -7.40741E-7 C -0.00104 0.02454 -0.00494 0.08588 -0.00625 0.14607 C -0.00742 0.20602 -0.00898 0.29236 -0.00742 0.36042 C -0.00573 0.42847 0.0043 0.47639 0.00365 0.55532 C 0.00313 0.63403 -0.00976 0.74884 -0.01041 0.83287 C -0.01093 0.91713 -0.00013 0.98264 -3.95833E-6 1.06065 C 0.00013 1.13843 -0.00729 1.25 -0.00924 1.3 " pathEditMode="relative" rAng="0" ptsTypes="assassa">
                                          <p:cBhvr>
                                            <p:cTn id="278" dur="400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9" y="65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9" presetID="8" presetClass="emph" presetSubtype="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280" dur="400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1" presetID="0" presetClass="path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282" dur="40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3" presetID="8" presetClass="emph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284" dur="40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5" presetID="0" presetClass="path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4.375E-6 -7.40741E-7 C -0.00208 0.02107 -0.00976 0.07407 -0.01224 0.1257 C -0.01471 0.17755 -0.01796 0.25185 -0.01458 0.31042 C -0.01132 0.36921 0.0086 0.41042 0.0073 0.47847 C 0.00638 0.5463 -0.0194 0.64514 -0.02057 0.71759 C -0.02174 0.79005 -0.00026 0.84676 -4.375E-6 0.91389 C 0.0004 0.98102 -0.01445 1.07708 -0.01835 1.12014 " pathEditMode="relative" rAng="0" ptsTypes="assassa">
                                          <p:cBhvr>
                                            <p:cTn id="286" dur="40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64" y="55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7" presetID="8" presetClass="emph" presetSubtype="0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16200000">
                                          <p:cBhvr>
                                            <p:cTn id="288" dur="40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9" presetID="0" presetClass="path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2.77556E-17 -7.40741E-7 C -0.00169 0.02199 -0.0082 0.07755 -0.01029 0.13171 C -0.01224 0.18588 -0.01497 0.26389 -0.01211 0.32523 C -0.00951 0.38681 0.00716 0.42986 0.00612 0.50116 C 0.00534 0.57222 -0.01615 0.67593 -0.01719 0.75185 C -0.0181 0.82778 -0.00013 0.88704 2.77556E-17 0.95741 C 0.00039 1.02755 -0.01198 1.12824 -0.01536 1.17338 " pathEditMode="relative" rAng="0" ptsTypes="assassa">
                                          <p:cBhvr>
                                            <p:cTn id="290" dur="40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47" y="5865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1" presetID="8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292" dur="40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3" presetID="0" presetClass="path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2.70833E-6 -7.40741E-7 C -0.00091 0.02315 -0.00417 0.08125 -0.00521 0.13796 C -0.00625 0.19468 -0.00755 0.27639 -0.00612 0.34074 C -0.00482 0.40509 0.00364 0.45023 0.00312 0.525 C 0.0026 0.59931 -0.00821 0.70787 -0.00873 0.7875 C -0.00912 0.8669 -0.00013 0.92894 2.70833E-6 1.00278 C 0.00013 1.07616 -0.00612 1.18171 -0.00768 1.22894 " pathEditMode="relative" rAng="0" ptsTypes="assassa">
                                          <p:cBhvr>
                                            <p:cTn id="294" dur="40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3" y="61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5" presetID="8" presetClass="emph" presetSubtype="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96" dur="40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7" presetID="0" presetClass="path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3.95833E-6 -7.40741E-7 C -0.00104 0.00926 -0.00494 0.03287 -0.00625 0.05556 C -0.00742 0.07824 -0.00898 0.11088 -0.00742 0.13681 C -0.00573 0.1625 0.0043 0.18079 0.00365 0.21065 C 0.00313 0.24074 -0.00976 0.28426 -0.01041 0.3162 C -0.01093 0.34815 -0.00013 0.37292 -3.95833E-6 0.40255 C 0.00013 0.43218 -0.00729 0.47454 -0.00924 0.49352 " pathEditMode="relative" rAng="0" ptsTypes="assassa">
                                          <p:cBhvr>
                                            <p:cTn id="298" dur="1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9" y="24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9" presetID="8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6000000">
                                          <p:cBhvr>
                                            <p:cTn id="300" dur="1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1" presetID="0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302" dur="20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60000">
                                          <p:cBhvr>
                                            <p:cTn id="304" dur="20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5" presetID="0" presetClass="path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6.25E-7 -7.40741E-7 C -0.0013 0.00903 -0.00625 0.03148 -0.00781 0.05324 C -0.00938 0.075 -0.01133 0.10648 -0.00925 0.13125 C -0.00716 0.15602 0.00534 0.17338 0.00456 0.20232 C 0.00391 0.23102 -0.01224 0.27269 -0.01302 0.30347 C -0.01367 0.33403 -0.00026 0.35787 6.25E-7 0.38634 C 0.00026 0.41458 -0.00912 0.45532 -0.01159 0.47361 " pathEditMode="relative" rAng="0" ptsTypes="assassa">
                                          <p:cBhvr>
                                            <p:cTn id="306" dur="1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7" y="23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7" presetID="8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19800000">
                                          <p:cBhvr>
                                            <p:cTn id="308" dur="1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9" presetID="0" presetClass="path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00091 2.22222E-6 C -0.00287 0.00949 -0.00977 0.0331 -0.01212 0.05578 C -0.01433 0.0787 -0.0172 0.11111 -0.01407 0.13703 C -0.01121 0.16296 0.00677 0.18148 0.00547 0.21157 C 0.00469 0.24166 -0.01837 0.28541 -0.01954 0.31736 C -0.02045 0.34953 -0.00131 0.3743 -0.00091 0.40416 C -0.00065 0.43379 -0.01394 0.47639 -0.01759 0.49537 " pathEditMode="relative" rAng="0" ptsTypes="assassa">
                                          <p:cBhvr>
                                            <p:cTn id="310" dur="1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99" y="247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1" presetID="8" presetClass="emph" presetSubtype="0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2" dur="1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3" presetID="0" presetClass="path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314" dur="40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5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1400000">
                                          <p:cBhvr>
                                            <p:cTn id="316" dur="40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7" presetID="0" presetClass="path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0 -7.40741E-7 C -0.00286 0.02176 -0.01354 0.07639 -0.01693 0.12986 C -0.02031 0.1831 -0.02461 0.25995 -0.02005 0.32037 C -0.01562 0.38079 0.01159 0.42338 0.0099 0.49375 C 0.00859 0.56366 -0.02656 0.66574 -0.02826 0.74051 C -0.02995 0.81528 -0.00039 0.87361 0 0.94306 C 0.00052 1.01227 -0.01979 1.11134 -0.02526 1.15579 " pathEditMode="relative" rAng="0" ptsTypes="assassa">
                                          <p:cBhvr>
                                            <p:cTn id="318" dur="40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77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9" presetID="8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Rot by="15000000">
                                          <p:cBhvr>
                                            <p:cTn id="320" dur="40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1" presetID="0" presetClass="path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322" dur="40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3" presetID="8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324" dur="40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5" presetID="0" presetClass="path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-2.70833E-6 -7.40741E-7 C -0.00221 0.02153 -0.01054 0.0757 -0.01328 0.1287 C -0.01588 0.18171 -0.01927 0.25787 -0.01575 0.31806 C -0.01224 0.37801 0.00925 0.42014 0.00782 0.49005 C 0.00677 0.55949 -0.02083 0.66065 -0.02213 0.73495 C -0.02343 0.80903 -0.00026 0.8669 -2.70833E-6 0.93588 C 0.00052 1.0044 -0.01549 1.10301 -0.01979 1.14699 " pathEditMode="relative" rAng="0" ptsTypes="assassa">
                                          <p:cBhvr>
                                            <p:cTn id="326" dur="40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16" y="573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7" presetID="8" presetClass="emph" presetSubtype="0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328" dur="40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9" presetID="0" presetClass="path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2.35248E-6 -4.44444E-6 C -0.0013 0.0095 -0.00638 0.03264 -0.00807 0.05533 C -0.00964 0.07778 -0.01159 0.10973 -0.00951 0.13542 C -0.00742 0.16088 0.00573 0.17894 0.00469 0.2088 C 0.00417 0.23843 -0.01263 0.28149 -0.01341 0.3132 C -0.01407 0.34491 -0.00013 0.36968 -2.35248E-6 0.39885 C 0.00039 0.42801 -0.00925 0.47014 -0.01198 0.48912 " pathEditMode="relative" rAng="0" ptsTypes="assassa">
                                          <p:cBhvr>
                                            <p:cTn id="330" dur="15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7" y="24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1" presetID="8" presetClass="emph" presetSubtype="0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7200000">
                                          <p:cBhvr>
                                            <p:cTn id="332" dur="15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3" presetID="0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456 -7.40741E-7 C -0.0056 0.0088 -0.00912 0.03079 -0.01029 0.05232 C -0.01146 0.07361 -0.01289 0.1044 -0.01133 0.1287 C -0.0099 0.15301 -0.00052 0.17014 -0.00118 0.19838 C -0.0017 0.22639 -0.01355 0.26759 -0.01407 0.29745 C -0.01459 0.32755 -0.00469 0.35093 -0.00456 0.37894 C -0.00443 0.40671 -0.0112 0.44653 -0.01315 0.46435 " pathEditMode="relative" rAng="0" ptsTypes="assassa">
                                          <p:cBhvr>
                                            <p:cTn id="334" dur="15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9" y="232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9000000">
                                          <p:cBhvr>
                                            <p:cTn id="336" dur="15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7" presetID="0" presetClass="path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2.08333E-6 -7.40741E-7 C -0.00287 0.02245 -0.01354 0.0787 -0.01693 0.1338 C -0.02031 0.18889 -0.02461 0.26782 -0.02005 0.33032 C -0.01563 0.39259 0.01159 0.43657 0.00989 0.50903 C 0.00859 0.58102 -0.02656 0.68634 -0.02826 0.76343 C -0.02995 0.84051 -0.00039 0.9007 2.08333E-6 0.97199 C 0.00052 1.04329 -0.01979 1.1456 -0.02526 1.19144 " pathEditMode="relative" rAng="0" ptsTypes="assassa">
                                          <p:cBhvr>
                                            <p:cTn id="338" dur="40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95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9" presetID="8" presetClass="emph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6000000">
                                          <p:cBhvr>
                                            <p:cTn id="340" dur="40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1" presetID="0" presetClass="path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342" dur="40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3" presetID="8" presetClass="emph" presetSubtype="0" accel="25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Rot by="18000000">
                                          <p:cBhvr>
                                            <p:cTn id="344" dur="40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5" presetID="0" presetClass="path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1.04167E-6 -7.40741E-7 C -0.00286 0.02222 -0.01354 0.07778 -0.01693 0.13218 C -0.02031 0.18657 -0.02461 0.26482 -0.02005 0.32662 C -0.01562 0.3882 0.01159 0.43171 0.0099 0.50324 C 0.00859 0.57454 -0.02656 0.67847 -0.02825 0.75486 C -0.02995 0.83102 -0.00039 0.89051 -1.04167E-6 0.96111 C 0.00052 1.03171 -0.01979 1.13264 -0.02526 1.17801 " pathEditMode="relative" rAng="0" ptsTypes="assassa">
                                          <p:cBhvr>
                                            <p:cTn id="346" dur="40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7" presetID="8" presetClass="emph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348" dur="40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9" presetID="0" presetClass="path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6.25E-7 -7.40741E-7 C -0.00091 0.02315 -0.00456 0.08195 -0.00573 0.13912 C -0.00677 0.1963 -0.00833 0.27847 -0.00677 0.34329 C -0.00521 0.4081 0.00404 0.4537 0.00339 0.52894 C 0.003 0.60394 -0.00898 0.7132 -0.0095 0.79329 C -0.01003 0.87338 -0.00013 0.93588 -6.25E-7 1.01019 C 0.00026 1.08426 -0.00664 1.19051 -0.00846 1.23796 " pathEditMode="relative" rAng="0" ptsTypes="assassa">
                                          <p:cBhvr>
                                            <p:cTn id="350" dur="40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9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1" presetID="8" presetClass="emph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Rot by="19200000">
                                          <p:cBhvr>
                                            <p:cTn id="352" dur="40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3" presetID="0" presetClass="path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Motion origin="layout" path="M -4.16667E-6 -7.40741E-7 C -0.00286 0.02222 -0.01354 0.07801 -0.01692 0.13241 C -0.02031 0.18704 -0.02461 0.26528 -0.02005 0.32708 C -0.01562 0.38889 0.01159 0.43241 0.0099 0.50417 C 0.0086 0.5757 -0.02656 0.67963 -0.02825 0.75602 C -0.02994 0.83241 -0.00039 0.89213 -4.16667E-6 0.96273 C 0.00053 1.03357 -0.01979 1.13472 -0.02526 1.18009 " pathEditMode="relative" rAng="0" ptsTypes="assassa">
                                          <p:cBhvr>
                                            <p:cTn id="354" dur="40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900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5" presetID="8" presetClass="emph" presetSubtype="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12000000">
                                          <p:cBhvr>
                                            <p:cTn id="356" dur="40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7" presetID="0" presetClass="path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358" dur="40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9" presetID="8" presetClass="emph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Rot by="9000000">
                                          <p:cBhvr>
                                            <p:cTn id="360" dur="40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1" presetID="0" presetClass="path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2.70833E-6 -7.40741E-7 C 0.00026 0.02315 0.00117 0.08148 0.00143 0.13843 C 0.00169 0.19537 0.00208 0.27732 0.00169 0.3419 C 0.0013 0.40648 -0.00091 0.45208 -0.00078 0.52685 C -0.00078 0.60162 0.00221 0.71065 0.00234 0.79028 C 0.0026 0.87014 2.70833E-6 0.93241 2.70833E-6 1.00648 C 2.70833E-6 1.08032 0.00169 1.18611 0.00208 1.23357 " pathEditMode="relative" rAng="0" ptsTypes="assassa">
                                          <p:cBhvr>
                                            <p:cTn id="362" dur="4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" y="6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3" presetID="8" presetClass="emph" presetSubtype="0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3480000">
                                          <p:cBhvr>
                                            <p:cTn id="364" dur="4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5" presetID="0" presetClass="path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366" dur="4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7" presetID="8" presetClass="emph" presetSubtype="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Rot by="12000000">
                                          <p:cBhvr>
                                            <p:cTn id="368" dur="4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9" presetID="0" presetClass="path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3.125E-6 -7.40741E-7 C -0.00196 0.02454 -0.00912 0.08588 -0.01133 0.14607 C -0.01367 0.20602 -0.01654 0.29236 -0.01354 0.36042 C -0.01055 0.42847 0.00781 0.47639 0.00664 0.55532 C 0.00573 0.63403 -0.01784 0.74884 -0.01901 0.83287 C -0.02006 0.91713 -0.00026 0.98264 3.125E-6 1.06065 C 0.00026 1.13843 -0.01328 1.25 -0.01693 1.3 " pathEditMode="relative" rAng="0" ptsTypes="assassa">
                                          <p:cBhvr>
                                            <p:cTn id="370" dur="4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12" y="65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1" presetID="8" presetClass="emph" presetSubtype="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72" dur="4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3" presetID="0" presetClass="path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Motion origin="layout" path="M -3.95833E-6 -7.40741E-7 C -0.00104 0.02454 -0.00494 0.08588 -0.00625 0.14607 C -0.00742 0.20602 -0.00898 0.29236 -0.00742 0.36042 C -0.00573 0.42847 0.0043 0.47639 0.00365 0.55532 C 0.00313 0.63403 -0.00976 0.74884 -0.01041 0.83287 C -0.01093 0.91713 -0.00013 0.98264 -3.95833E-6 1.06065 C 0.00013 1.13843 -0.00729 1.25 -0.00924 1.3 " pathEditMode="relative" rAng="0" ptsTypes="assassa">
                                          <p:cBhvr>
                                            <p:cTn id="374" dur="40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9" y="65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5" presetID="8" presetClass="emph" presetSubtype="0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376" dur="40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7" presetID="0" presetClass="path" presetSubtype="0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378" dur="4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9" presetID="8" presetClass="emph" presetSubtype="0" fill="hold" grpId="1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80" dur="4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1" presetID="0" presetClass="path" presetSubtype="0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Motion origin="layout" path="M -4.375E-6 -7.40741E-7 C -0.00208 0.02107 -0.00976 0.07407 -0.01224 0.1257 C -0.01471 0.17755 -0.01796 0.25185 -0.01458 0.31042 C -0.01132 0.36921 0.0086 0.41042 0.0073 0.47847 C 0.00638 0.5463 -0.0194 0.64514 -0.02057 0.71759 C -0.02174 0.79005 -0.00026 0.84676 -4.375E-6 0.91389 C 0.0004 0.98102 -0.01445 1.07708 -0.01835 1.12014 " pathEditMode="relative" rAng="0" ptsTypes="assassa">
                                          <p:cBhvr>
                                            <p:cTn id="382" dur="40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64" y="55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3" presetID="8" presetClass="emph" presetSubtype="0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Rot by="16200000">
                                          <p:cBhvr>
                                            <p:cTn id="384" dur="40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5" presetID="0" presetClass="path" presetSubtype="0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Motion origin="layout" path="M 2.77556E-17 -7.40741E-7 C -0.00169 0.02199 -0.0082 0.07755 -0.01029 0.13171 C -0.01224 0.18588 -0.01497 0.26389 -0.01211 0.32523 C -0.00951 0.38681 0.00716 0.42986 0.00612 0.50116 C 0.00534 0.57222 -0.01615 0.67593 -0.01719 0.75185 C -0.0181 0.82778 -0.00013 0.88704 2.77556E-17 0.95741 C 0.00039 1.02755 -0.01198 1.12824 -0.01536 1.17338 " pathEditMode="relative" rAng="0" ptsTypes="assassa">
                                          <p:cBhvr>
                                            <p:cTn id="386" dur="40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47" y="5865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7" presetID="8" presetClass="emph" presetSubtype="0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388" dur="40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9" presetID="0" presetClass="path" presetSubtype="0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animMotion origin="layout" path="M 2.70833E-6 -7.40741E-7 C -0.00091 0.02315 -0.00417 0.08125 -0.00521 0.13796 C -0.00625 0.19468 -0.00755 0.27639 -0.00612 0.34074 C -0.00482 0.40509 0.00364 0.45023 0.00312 0.525 C 0.0026 0.59931 -0.00821 0.70787 -0.00873 0.7875 C -0.00912 0.8669 -0.00013 0.92894 2.70833E-6 1.00278 C 0.00013 1.07616 -0.00612 1.18171 -0.00768 1.22894 " pathEditMode="relative" rAng="0" ptsTypes="assassa">
                                          <p:cBhvr>
                                            <p:cTn id="390" dur="40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3" y="61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1" presetID="8" presetClass="emph" presetSubtype="0" fill="hold" grpId="1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392" dur="40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3" presetID="0" presetClass="path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.00065 -4.07407E-6 C -0.00039 0.00857 -0.00456 0.03033 -0.00599 0.05093 C -0.0073 0.07176 -0.00886 0.10186 -0.0073 0.1257 C -0.00547 0.14931 0.00534 0.16598 0.00456 0.19352 C 0.00404 0.22107 -0.00977 0.26112 -0.01042 0.29051 C -0.01094 0.31968 0.00052 0.3426 0.00065 0.36968 C 0.00078 0.39699 -0.00717 0.43588 -0.00925 0.45348 " pathEditMode="relative" rAng="0" ptsTypes="assassa">
                                          <p:cBhvr>
                                            <p:cTn id="394" dur="15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2" y="226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5" presetID="8" presetClass="emph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Rot by="6000000">
                                          <p:cBhvr>
                                            <p:cTn id="396" dur="15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7" presetID="0" presetClass="path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398" dur="20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9" presetID="8" presetClass="emph" presetSubtype="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Rot by="2760000">
                                          <p:cBhvr>
                                            <p:cTn id="400" dur="20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1" presetID="0" presetClass="path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6.25E-7 -7.40741E-7 C -0.0013 0.00903 -0.00625 0.03148 -0.00781 0.05324 C -0.00938 0.075 -0.01133 0.10648 -0.00925 0.13125 C -0.00716 0.15602 0.00534 0.17338 0.00456 0.20232 C 0.00391 0.23102 -0.01224 0.27269 -0.01302 0.30347 C -0.01367 0.33403 -0.00026 0.35787 6.25E-7 0.38634 C 0.00026 0.41458 -0.00912 0.45532 -0.01159 0.47361 " pathEditMode="relative" rAng="0" ptsTypes="assassa">
                                          <p:cBhvr>
                                            <p:cTn id="402" dur="15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7" y="23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3" presetID="8" presetClass="emph" presetSubtype="0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Rot by="19800000">
                                          <p:cBhvr>
                                            <p:cTn id="404" dur="15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5" presetID="0" presetClass="path" presetSubtype="0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Motion origin="layout" path="M -0.00091 2.22222E-6 C -0.00287 0.00949 -0.00977 0.0331 -0.01212 0.05578 C -0.01433 0.0787 -0.0172 0.11111 -0.01407 0.13703 C -0.01121 0.16296 0.00677 0.18148 0.00547 0.21157 C 0.00469 0.24166 -0.01837 0.28541 -0.01954 0.31736 C -0.02045 0.34953 -0.00131 0.3743 -0.00091 0.40416 C -0.00065 0.43379 -0.01394 0.47639 -0.01759 0.49537 " pathEditMode="relative" rAng="0" ptsTypes="assassa">
                                          <p:cBhvr>
                                            <p:cTn id="406" dur="15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99" y="247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7" presetID="8" presetClass="emph" presetSubtype="0" fill="hold" grpId="1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08" dur="15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9" presetID="0" presetClass="path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410" dur="40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1" presetID="8" presetClass="emph" presetSubtype="0" fill="hold" grpId="1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Rot by="11400000">
                                          <p:cBhvr>
                                            <p:cTn id="412" dur="40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3" presetID="0" presetClass="path" presetSubtype="0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Motion origin="layout" path="M 0 -7.40741E-7 C -0.00286 0.02176 -0.01354 0.07639 -0.01693 0.12986 C -0.02031 0.1831 -0.02461 0.25995 -0.02005 0.32037 C -0.01562 0.38079 0.01159 0.42338 0.0099 0.49375 C 0.00859 0.56366 -0.02656 0.66574 -0.02826 0.74051 C -0.02995 0.81528 -0.00039 0.87361 0 0.94306 C 0.00052 1.01227 -0.01979 1.11134 -0.02526 1.15579 " pathEditMode="relative" rAng="0" ptsTypes="assassa">
                                          <p:cBhvr>
                                            <p:cTn id="414" dur="40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77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5" presetID="8" presetClass="emph" presetSubtype="0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Rot by="15000000">
                                          <p:cBhvr>
                                            <p:cTn id="416" dur="40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7" presetID="0" presetClass="path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418" dur="40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9" presetID="8" presetClass="emph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420" dur="40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1" presetID="0" presetClass="path" presetSubtype="0" fill="hold" grpId="0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animMotion origin="layout" path="M -2.70833E-6 -7.40741E-7 C -0.00221 0.02153 -0.01054 0.0757 -0.01328 0.1287 C -0.01588 0.18171 -0.01927 0.25787 -0.01575 0.31806 C -0.01224 0.37801 0.00925 0.42014 0.00782 0.49005 C 0.00677 0.55949 -0.02083 0.66065 -0.02213 0.73495 C -0.02343 0.80903 -0.00026 0.8669 -2.70833E-6 0.93588 C 0.00052 1.0044 -0.01549 1.10301 -0.01979 1.14699 " pathEditMode="relative" rAng="0" ptsTypes="assassa">
                                          <p:cBhvr>
                                            <p:cTn id="422" dur="4000" fill="hold"/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16" y="573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3" presetID="8" presetClass="emph" presetSubtype="0" fill="hold" grpId="1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424" dur="4000" fill="hold"/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5" presetID="0" presetClass="path" presetSubtype="0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Motion origin="layout" path="M 0.00183 -7.40741E-7 C 0.00092 0.00833 -0.0026 0.02801 -0.00364 0.04722 C -0.00468 0.06644 -0.00612 0.09375 -0.00468 0.11574 C -0.00325 0.13773 0.00574 0.15301 0.00495 0.1787 C 0.00456 0.20394 -0.00677 0.24097 -0.00729 0.26806 C -0.00768 0.29514 0.0017 0.31644 0.00183 0.34144 C 0.00209 0.3662 -0.00442 0.40232 -0.00638 0.41875 " pathEditMode="relative" rAng="0" ptsTypes="assassa">
                                          <p:cBhvr>
                                            <p:cTn id="426" dur="15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7" y="2092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7" presetID="8" presetClass="emph" presetSubtype="0" fill="hold" grpId="1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Rot by="7200000">
                                          <p:cBhvr>
                                            <p:cTn id="428" dur="15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9" presetID="0" presetClass="path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0456 -7.40741E-7 C -0.0056 0.0088 -0.00912 0.03079 -0.01029 0.05232 C -0.01146 0.07361 -0.01289 0.1044 -0.01133 0.1287 C -0.0099 0.15301 -0.00052 0.17014 -0.00118 0.19838 C -0.0017 0.22639 -0.01355 0.26759 -0.01407 0.29745 C -0.01459 0.32755 -0.00469 0.35093 -0.00456 0.37894 C -0.00443 0.40671 -0.0112 0.44653 -0.01315 0.46435 " pathEditMode="relative" rAng="0" ptsTypes="assassa">
                                          <p:cBhvr>
                                            <p:cTn id="430" dur="15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9" y="232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1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9000000">
                                          <p:cBhvr>
                                            <p:cTn id="432" dur="15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3" presetID="0" presetClass="path" presetSubtype="0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Motion origin="layout" path="M 2.08333E-6 -7.40741E-7 C -0.00287 0.02245 -0.01354 0.0787 -0.01693 0.1338 C -0.02031 0.18889 -0.02461 0.26782 -0.02005 0.33032 C -0.01563 0.39259 0.01159 0.43657 0.00989 0.50903 C 0.00859 0.58102 -0.02656 0.68634 -0.02826 0.76343 C -0.02995 0.84051 -0.00039 0.9007 2.08333E-6 0.97199 C 0.00052 1.04329 -0.01979 1.1456 -0.02526 1.19144 " pathEditMode="relative" rAng="0" ptsTypes="assassa">
                                          <p:cBhvr>
                                            <p:cTn id="434" dur="4000" fill="hold"/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95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5" presetID="8" presetClass="emph" presetSubtype="0" fill="hold" grpId="1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Rot by="6000000">
                                          <p:cBhvr>
                                            <p:cTn id="436" dur="4000" fill="hold"/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7" presetID="0" presetClass="path" presetSubtype="0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438" dur="400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9" presetID="8" presetClass="emph" presetSubtype="0" accel="250" fill="hold" grpId="1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animRot by="18000000">
                                          <p:cBhvr>
                                            <p:cTn id="440" dur="400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1" presetID="0" presetClass="path" presetSubtype="0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-1.04167E-6 -7.40741E-7 C -0.00286 0.02222 -0.01354 0.07778 -0.01693 0.13218 C -0.02031 0.18657 -0.02461 0.26482 -0.02005 0.32662 C -0.01562 0.3882 0.01159 0.43171 0.0099 0.50324 C 0.00859 0.57454 -0.02656 0.67847 -0.02825 0.75486 C -0.02995 0.83102 -0.00039 0.89051 -1.04167E-6 0.96111 C 0.00052 1.03171 -0.01979 1.13264 -0.02526 1.17801 " pathEditMode="relative" rAng="0" ptsTypes="assassa">
                                          <p:cBhvr>
                                            <p:cTn id="442" dur="40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3" presetID="8" presetClass="emph" presetSubtype="0" fill="hold" grpId="1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444" dur="40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5" presetID="0" presetClass="path" presetSubtype="0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Motion origin="layout" path="M -6.25E-7 -7.40741E-7 C -0.00091 0.02315 -0.00456 0.08195 -0.00573 0.13912 C -0.00677 0.1963 -0.00833 0.27847 -0.00677 0.34329 C -0.00521 0.4081 0.00404 0.4537 0.00339 0.52894 C 0.003 0.60394 -0.00898 0.7132 -0.0095 0.79329 C -0.01003 0.87338 -0.00013 0.93588 -6.25E-7 1.01019 C 0.00026 1.08426 -0.00664 1.19051 -0.00846 1.23796 " pathEditMode="relative" rAng="0" ptsTypes="assassa">
                                          <p:cBhvr>
                                            <p:cTn id="446" dur="40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9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7" presetID="8" presetClass="emph" presetSubtype="0" fill="hold" grpId="1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Rot by="19200000">
                                          <p:cBhvr>
                                            <p:cTn id="448" dur="40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9" presetID="0" presetClass="path" presetSubtype="0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Motion origin="layout" path="M -4.16667E-6 -7.40741E-7 C -0.00286 0.02222 -0.01354 0.07801 -0.01692 0.13241 C -0.02031 0.18704 -0.02461 0.26528 -0.02005 0.32708 C -0.01562 0.38889 0.01159 0.43241 0.0099 0.50417 C 0.0086 0.5757 -0.02656 0.67963 -0.02825 0.75602 C -0.02994 0.83241 -0.00039 0.89213 -4.16667E-6 0.96273 C 0.00053 1.03357 -0.01979 1.13472 -0.02526 1.18009 " pathEditMode="relative" rAng="0" ptsTypes="assassa">
                                          <p:cBhvr>
                                            <p:cTn id="450" dur="4000" fill="hold"/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900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1" presetID="8" presetClass="emph" presetSubtype="0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Rot by="12000000">
                                          <p:cBhvr>
                                            <p:cTn id="452" dur="4000" fill="hold"/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3" presetID="0" presetClass="path" presetSubtype="0" fill="hold" grpId="0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454" dur="4000" fill="hold"/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5" presetID="8" presetClass="emph" presetSubtype="0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Rot by="9000000">
                                          <p:cBhvr>
                                            <p:cTn id="456" dur="4000" fill="hold"/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7" presetID="0" presetClass="path" presetSubtype="0" fill="hold" grpId="0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animMotion origin="layout" path="M 2.70833E-6 -7.40741E-7 C 0.00026 0.02315 0.00117 0.08148 0.00143 0.13843 C 0.00169 0.19537 0.00208 0.27732 0.00169 0.3419 C 0.0013 0.40648 -0.00091 0.45208 -0.00078 0.52685 C -0.00078 0.60162 0.00221 0.71065 0.00234 0.79028 C 0.0026 0.87014 2.70833E-6 0.93241 2.70833E-6 1.00648 C 2.70833E-6 1.08032 0.00169 1.18611 0.00208 1.23357 " pathEditMode="relative" rAng="0" ptsTypes="assassa">
                                          <p:cBhvr>
                                            <p:cTn id="458" dur="4000" fill="hold"/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" y="6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9" presetID="8" presetClass="emph" presetSubtype="0" fill="hold" grpId="1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animRot by="3480000">
                                          <p:cBhvr>
                                            <p:cTn id="460" dur="4000" fill="hold"/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1" presetID="0" presetClass="path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462" dur="4000" fill="hold"/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3" presetID="8" presetClass="emph" presetSubtype="0" fill="hold" grpId="1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Rot by="12000000">
                                          <p:cBhvr>
                                            <p:cTn id="464" dur="4000" fill="hold"/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5" presetID="0" presetClass="path" presetSubtype="0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3.125E-6 -7.40741E-7 C -0.00196 0.02454 -0.00912 0.08588 -0.01133 0.14607 C -0.01367 0.20602 -0.01654 0.29236 -0.01354 0.36042 C -0.01055 0.42847 0.00781 0.47639 0.00664 0.55532 C 0.00573 0.63403 -0.01784 0.74884 -0.01901 0.83287 C -0.02006 0.91713 -0.00026 0.98264 3.125E-6 1.06065 C 0.00026 1.13843 -0.01328 1.25 -0.01693 1.3 " pathEditMode="relative" rAng="0" ptsTypes="assassa">
                                          <p:cBhvr>
                                            <p:cTn id="466" dur="40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12" y="65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7" presetID="8" presetClass="emph" presetSubtype="0" fill="hold" grpId="1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68" dur="40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9" presetID="0" presetClass="path" presetSubtype="0" fill="hold" grpId="0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animMotion origin="layout" path="M -3.95833E-6 -7.40741E-7 C -0.00104 0.02454 -0.00494 0.08588 -0.00625 0.14607 C -0.00742 0.20602 -0.00898 0.29236 -0.00742 0.36042 C -0.00573 0.42847 0.0043 0.47639 0.00365 0.55532 C 0.00313 0.63403 -0.00976 0.74884 -0.01041 0.83287 C -0.01093 0.91713 -0.00013 0.98264 -3.95833E-6 1.06065 C 0.00013 1.13843 -0.00729 1.25 -0.00924 1.3 " pathEditMode="relative" rAng="0" ptsTypes="assassa">
                                          <p:cBhvr>
                                            <p:cTn id="470" dur="40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9" y="65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1" presetID="8" presetClass="emph" presetSubtype="0" fill="hold" grpId="1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472" dur="40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73" presetID="0" presetClass="path" presetSubtype="0" fill="hold" grpId="0" nodeType="withEffect">
                                      <p:stCondLst>
                                        <p:cond delay="73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474" dur="40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5" presetID="8" presetClass="emph" presetSubtype="0" fill="hold" grpId="1" nodeType="withEffect">
                                      <p:stCondLst>
                                        <p:cond delay="730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476" dur="40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77" presetID="0" presetClass="path" presetSubtype="0" fill="hold" grpId="0" nodeType="withEffect">
                                      <p:stCondLst>
                                        <p:cond delay="6200"/>
                                      </p:stCondLst>
                                      <p:childTnLst>
                                        <p:animMotion origin="layout" path="M -4.375E-6 -7.40741E-7 C -0.00208 0.02107 -0.00976 0.07407 -0.01224 0.1257 C -0.01471 0.17755 -0.01796 0.25185 -0.01458 0.31042 C -0.01132 0.36921 0.0086 0.41042 0.0073 0.47847 C 0.00638 0.5463 -0.0194 0.64514 -0.02057 0.71759 C -0.02174 0.79005 -0.00026 0.84676 -4.375E-6 0.91389 C 0.0004 0.98102 -0.01445 1.07708 -0.01835 1.12014 " pathEditMode="relative" rAng="0" ptsTypes="assassa">
                                          <p:cBhvr>
                                            <p:cTn id="478" dur="40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64" y="55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9" presetID="8" presetClass="emph" presetSubtype="0" fill="hold" grpId="1" nodeType="withEffect">
                                      <p:stCondLst>
                                        <p:cond delay="6200"/>
                                      </p:stCondLst>
                                      <p:childTnLst>
                                        <p:animRot by="16200000">
                                          <p:cBhvr>
                                            <p:cTn id="480" dur="40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1" presetID="0" presetClass="path" presetSubtype="0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animMotion origin="layout" path="M 2.77556E-17 -7.40741E-7 C -0.00169 0.02199 -0.0082 0.07755 -0.01029 0.13171 C -0.01224 0.18588 -0.01497 0.26389 -0.01211 0.32523 C -0.00951 0.38681 0.00716 0.42986 0.00612 0.50116 C 0.00534 0.57222 -0.01615 0.67593 -0.01719 0.75185 C -0.0181 0.82778 -0.00013 0.88704 2.77556E-17 0.95741 C 0.00039 1.02755 -0.01198 1.12824 -0.01536 1.17338 " pathEditMode="relative" rAng="0" ptsTypes="assassa">
                                          <p:cBhvr>
                                            <p:cTn id="482" dur="40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47" y="5865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3" presetID="8" presetClass="emph" presetSubtype="0" fill="hold" grpId="1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484" dur="40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5" presetID="0" presetClass="path" presetSubtype="0" fill="hold" grpId="0" nodeType="withEffect">
                                      <p:stCondLst>
                                        <p:cond delay="7600"/>
                                      </p:stCondLst>
                                      <p:childTnLst>
                                        <p:animMotion origin="layout" path="M 2.70833E-6 -7.40741E-7 C -0.00091 0.02315 -0.00417 0.08125 -0.00521 0.13796 C -0.00625 0.19468 -0.00755 0.27639 -0.00612 0.34074 C -0.00482 0.40509 0.00364 0.45023 0.00312 0.525 C 0.0026 0.59931 -0.00821 0.70787 -0.00873 0.7875 C -0.00912 0.8669 -0.00013 0.92894 2.70833E-6 1.00278 C 0.00013 1.07616 -0.00612 1.18171 -0.00768 1.22894 " pathEditMode="relative" rAng="0" ptsTypes="assassa">
                                          <p:cBhvr>
                                            <p:cTn id="486" dur="4000" fill="hold"/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3" y="61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7" presetID="8" presetClass="emph" presetSubtype="0" fill="hold" grpId="1" nodeType="withEffect">
                                      <p:stCondLst>
                                        <p:cond delay="76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88" dur="4000" fill="hold"/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9" presetID="0" presetClass="path" presetSubtype="0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0.00065 -4.07407E-6 C -0.00039 0.00857 -0.00456 0.03033 -0.00599 0.05093 C -0.0073 0.07176 -0.00886 0.10186 -0.0073 0.1257 C -0.00547 0.14931 0.00534 0.16598 0.00456 0.19352 C 0.00404 0.22107 -0.00977 0.26112 -0.01042 0.29051 C -0.01094 0.31968 0.00052 0.3426 0.00065 0.36968 C 0.00078 0.39699 -0.00717 0.43588 -0.00925 0.45348 " pathEditMode="relative" rAng="0" ptsTypes="assassa">
                                          <p:cBhvr>
                                            <p:cTn id="490" dur="1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2" y="226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1" presetID="8" presetClass="emph" presetSubtype="0" fill="hold" grpId="1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Rot by="6000000">
                                          <p:cBhvr>
                                            <p:cTn id="492" dur="1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3" presetID="0" presetClass="path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494" dur="20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5" presetID="8" presetClass="emph" presetSubtype="0" fill="hold" grpId="1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Rot by="2760000">
                                          <p:cBhvr>
                                            <p:cTn id="496" dur="20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7" presetID="0" presetClass="path" presetSubtype="0" fill="hold" grpId="0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Motion origin="layout" path="M 6.25E-7 -7.40741E-7 C -0.0013 0.00903 -0.00625 0.03148 -0.00781 0.05324 C -0.00938 0.075 -0.01133 0.10648 -0.00925 0.13125 C -0.00716 0.15602 0.00534 0.17338 0.00456 0.20232 C 0.00391 0.23102 -0.01224 0.27269 -0.01302 0.30347 C -0.01367 0.33403 -0.00026 0.35787 6.25E-7 0.38634 C 0.00026 0.41458 -0.00912 0.45532 -0.01159 0.47361 " pathEditMode="relative" rAng="0" ptsTypes="assassa">
                                          <p:cBhvr>
                                            <p:cTn id="498" dur="1500" fill="hold"/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7" y="23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9" presetID="8" presetClass="emph" presetSubtype="0" fill="hold" grpId="1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Rot by="19800000">
                                          <p:cBhvr>
                                            <p:cTn id="500" dur="1500" fill="hold"/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1" presetID="0" presetClass="path" presetSubtype="0" fill="hold" grpId="0" nodeType="withEffect">
                                      <p:stCondLst>
                                        <p:cond delay="7800"/>
                                      </p:stCondLst>
                                      <p:childTnLst>
                                        <p:animMotion origin="layout" path="M -0.00091 2.22222E-6 C -0.00287 0.00949 -0.00977 0.0331 -0.01212 0.05578 C -0.01433 0.0787 -0.0172 0.11111 -0.01407 0.13703 C -0.01121 0.16296 0.00677 0.18148 0.00547 0.21157 C 0.00469 0.24166 -0.01837 0.28541 -0.01954 0.31736 C -0.02045 0.34953 -0.00131 0.3743 -0.00091 0.40416 C -0.00065 0.43379 -0.01394 0.47639 -0.01759 0.49537 " pathEditMode="relative" rAng="0" ptsTypes="assassa">
                                          <p:cBhvr>
                                            <p:cTn id="502" dur="15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99" y="247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3" presetID="8" presetClass="emph" presetSubtype="0" fill="hold" grpId="1" nodeType="withEffect">
                                      <p:stCondLst>
                                        <p:cond delay="7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04" dur="15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5" presetID="0" presetClass="path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506" dur="40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7" presetID="8" presetClass="emph" presetSubtype="0" fill="hold" grpId="1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Rot by="11400000">
                                          <p:cBhvr>
                                            <p:cTn id="508" dur="40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9" presetID="0" presetClass="path" presetSubtype="0" fill="hold" grpId="0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Motion origin="layout" path="M 0 -7.40741E-7 C -0.00286 0.02176 -0.01354 0.07639 -0.01693 0.12986 C -0.02031 0.1831 -0.02461 0.25995 -0.02005 0.32037 C -0.01562 0.38079 0.01159 0.42338 0.0099 0.49375 C 0.00859 0.56366 -0.02656 0.66574 -0.02826 0.74051 C -0.02995 0.81528 -0.00039 0.87361 0 0.94306 C 0.00052 1.01227 -0.01979 1.11134 -0.02526 1.15579 " pathEditMode="relative" rAng="0" ptsTypes="assassa">
                                          <p:cBhvr>
                                            <p:cTn id="510" dur="4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77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1" presetID="8" presetClass="emph" presetSubtype="0" fill="hold" grpId="1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Rot by="15000000">
                                          <p:cBhvr>
                                            <p:cTn id="512" dur="4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3" presetID="0" presetClass="path" presetSubtype="0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514" dur="40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5" presetID="8" presetClass="emph" presetSubtype="0" fill="hold" grpId="1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516" dur="40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7" presetID="0" presetClass="path" presetSubtype="0" fill="hold" grpId="0" nodeType="withEffect">
                                      <p:stCondLst>
                                        <p:cond delay="8700"/>
                                      </p:stCondLst>
                                      <p:childTnLst>
                                        <p:animMotion origin="layout" path="M -2.70833E-6 -7.40741E-7 C -0.00221 0.02153 -0.01054 0.0757 -0.01328 0.1287 C -0.01588 0.18171 -0.01927 0.25787 -0.01575 0.31806 C -0.01224 0.37801 0.00925 0.42014 0.00782 0.49005 C 0.00677 0.55949 -0.02083 0.66065 -0.02213 0.73495 C -0.02343 0.80903 -0.00026 0.8669 -2.70833E-6 0.93588 C 0.00052 1.0044 -0.01549 1.10301 -0.01979 1.14699 " pathEditMode="relative" rAng="0" ptsTypes="assassa">
                                          <p:cBhvr>
                                            <p:cTn id="518" dur="40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16" y="573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9" presetID="8" presetClass="emph" presetSubtype="0" fill="hold" grpId="1" nodeType="withEffect">
                                      <p:stCondLst>
                                        <p:cond delay="87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520" dur="40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21" presetID="0" presetClass="path" presetSubtype="0" fill="hold" grpId="0" nodeType="withEffect">
                                      <p:stCondLst>
                                        <p:cond delay="7300"/>
                                      </p:stCondLst>
                                      <p:childTnLst>
                                        <p:animMotion origin="layout" path="M -1.23616E-6 -4.44444E-6 C -0.00091 0.0088 -0.00469 0.02963 -0.00586 0.04977 C -0.00703 0.06991 -0.0086 0.09862 -0.00703 0.122 C -0.00547 0.14514 0.0043 0.16112 0.00339 0.1882 C 0.003 0.21482 -0.00925 0.25394 -0.00977 0.28241 C -0.01016 0.31112 -0.00013 0.33357 -1.23616E-6 0.35973 C 0.00026 0.38588 -0.00677 0.42408 -0.00886 0.44144 " pathEditMode="relative" rAng="0" ptsTypes="assassa">
                                          <p:cBhvr>
                                            <p:cTn id="522" dur="1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0" y="220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3" presetID="8" presetClass="emph" presetSubtype="0" fill="hold" grpId="1" nodeType="withEffect">
                                      <p:stCondLst>
                                        <p:cond delay="7300"/>
                                      </p:stCondLst>
                                      <p:childTnLst>
                                        <p:animRot by="7200000">
                                          <p:cBhvr>
                                            <p:cTn id="524" dur="1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25" presetID="0" presetClass="path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Motion origin="layout" path="M -0.00456 -7.40741E-7 C -0.0056 0.0088 -0.00912 0.03079 -0.01029 0.05232 C -0.01146 0.07361 -0.01289 0.1044 -0.01133 0.1287 C -0.0099 0.15301 -0.00052 0.17014 -0.00118 0.19838 C -0.0017 0.22639 -0.01355 0.26759 -0.01407 0.29745 C -0.01459 0.32755 -0.00469 0.35093 -0.00456 0.37894 C -0.00443 0.40671 -0.0112 0.44653 -0.01315 0.46435 " pathEditMode="relative" rAng="0" ptsTypes="assassa">
                                          <p:cBhvr>
                                            <p:cTn id="526" dur="15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9" y="232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7" presetID="8" presetClass="emph" presetSubtype="0" fill="hold" grpId="1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Rot by="9000000">
                                          <p:cBhvr>
                                            <p:cTn id="528" dur="15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29" presetID="0" presetClass="path" presetSubtype="0" fill="hold" grpId="0" nodeType="withEffect">
                                      <p:stCondLst>
                                        <p:cond delay="7300"/>
                                      </p:stCondLst>
                                      <p:childTnLst>
                                        <p:animMotion origin="layout" path="M 2.08333E-6 -7.40741E-7 C -0.00287 0.02245 -0.01354 0.0787 -0.01693 0.1338 C -0.02031 0.18889 -0.02461 0.26782 -0.02005 0.33032 C -0.01563 0.39259 0.01159 0.43657 0.00989 0.50903 C 0.00859 0.58102 -0.02656 0.68634 -0.02826 0.76343 C -0.02995 0.84051 -0.00039 0.9007 2.08333E-6 0.97199 C 0.00052 1.04329 -0.01979 1.1456 -0.02526 1.19144 " pathEditMode="relative" rAng="0" ptsTypes="assassa">
                                          <p:cBhvr>
                                            <p:cTn id="530" dur="40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95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1" presetID="8" presetClass="emph" presetSubtype="0" fill="hold" grpId="1" nodeType="withEffect">
                                      <p:stCondLst>
                                        <p:cond delay="7300"/>
                                      </p:stCondLst>
                                      <p:childTnLst>
                                        <p:animRot by="6000000">
                                          <p:cBhvr>
                                            <p:cTn id="532" dur="40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3" presetID="0" presetClass="path" presetSubtype="0" fill="hold" grpId="0" nodeType="withEffect">
                                      <p:stCondLst>
                                        <p:cond delay="78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534" dur="4000" fill="hold"/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5" presetID="8" presetClass="emph" presetSubtype="0" accel="250" fill="hold" grpId="1" nodeType="withEffect">
                                      <p:stCondLst>
                                        <p:cond delay="7800"/>
                                      </p:stCondLst>
                                      <p:childTnLst>
                                        <p:animRot by="18000000">
                                          <p:cBhvr>
                                            <p:cTn id="536" dur="4000" fill="hold"/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7" presetID="0" presetClass="path" presetSubtype="0" fill="hold" grpId="0" nodeType="withEffect">
                                      <p:stCondLst>
                                        <p:cond delay="8200"/>
                                      </p:stCondLst>
                                      <p:childTnLst>
                                        <p:animMotion origin="layout" path="M -1.04167E-6 -7.40741E-7 C -0.00286 0.02222 -0.01354 0.07778 -0.01693 0.13218 C -0.02031 0.18657 -0.02461 0.26482 -0.02005 0.32662 C -0.01562 0.3882 0.01159 0.43171 0.0099 0.50324 C 0.00859 0.57454 -0.02656 0.67847 -0.02825 0.75486 C -0.02995 0.83102 -0.00039 0.89051 -1.04167E-6 0.96111 C 0.00052 1.03171 -0.01979 1.13264 -0.02526 1.17801 " pathEditMode="relative" rAng="0" ptsTypes="assassa">
                                          <p:cBhvr>
                                            <p:cTn id="538" dur="4000" fill="hold"/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9" presetID="8" presetClass="emph" presetSubtype="0" fill="hold" grpId="1" nodeType="withEffect">
                                      <p:stCondLst>
                                        <p:cond delay="820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540" dur="4000" fill="hold"/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1" presetID="0" presetClass="path" presetSubtype="0" fill="hold" grpId="0" nodeType="withEffect">
                                      <p:stCondLst>
                                        <p:cond delay="6200"/>
                                      </p:stCondLst>
                                      <p:childTnLst>
                                        <p:animMotion origin="layout" path="M -6.25E-7 -7.40741E-7 C -0.00091 0.02315 -0.00456 0.08195 -0.00573 0.13912 C -0.00677 0.1963 -0.00833 0.27847 -0.00677 0.34329 C -0.00521 0.4081 0.00404 0.4537 0.00339 0.52894 C 0.003 0.60394 -0.00898 0.7132 -0.0095 0.79329 C -0.01003 0.87338 -0.00013 0.93588 -6.25E-7 1.01019 C 0.00026 1.08426 -0.00664 1.19051 -0.00846 1.23796 " pathEditMode="relative" rAng="0" ptsTypes="assassa">
                                          <p:cBhvr>
                                            <p:cTn id="542" dur="40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9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3" presetID="8" presetClass="emph" presetSubtype="0" fill="hold" grpId="1" nodeType="withEffect">
                                      <p:stCondLst>
                                        <p:cond delay="6200"/>
                                      </p:stCondLst>
                                      <p:childTnLst>
                                        <p:animRot by="19200000">
                                          <p:cBhvr>
                                            <p:cTn id="544" dur="40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5" presetID="0" presetClass="path" presetSubtype="0" fill="hold" grpId="0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-4.16667E-6 -7.40741E-7 C -0.00286 0.02222 -0.01354 0.07801 -0.01692 0.13241 C -0.02031 0.18704 -0.02461 0.26528 -0.02005 0.32708 C -0.01562 0.38889 0.01159 0.43241 0.0099 0.50417 C 0.0086 0.5757 -0.02656 0.67963 -0.02825 0.75602 C -0.02994 0.83241 -0.00039 0.89213 -4.16667E-6 0.96273 C 0.00053 1.03357 -0.01979 1.13472 -0.02526 1.18009 " pathEditMode="relative" rAng="0" ptsTypes="assassa">
                                          <p:cBhvr>
                                            <p:cTn id="546" dur="4000" fill="hold"/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900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7" presetID="8" presetClass="emph" presetSubtype="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Rot by="12000000">
                                          <p:cBhvr>
                                            <p:cTn id="548" dur="4000" fill="hold"/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9" presetID="0" presetClass="path" presetSubtype="0" fill="hold" grpId="0" nodeType="withEffect">
                                      <p:stCondLst>
                                        <p:cond delay="78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550" dur="4000" fill="hold"/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1" presetID="8" presetClass="emph" presetSubtype="0" fill="hold" grpId="1" nodeType="withEffect">
                                      <p:stCondLst>
                                        <p:cond delay="7800"/>
                                      </p:stCondLst>
                                      <p:childTnLst>
                                        <p:animRot by="9000000">
                                          <p:cBhvr>
                                            <p:cTn id="552" dur="4000" fill="hold"/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3" presetID="0" presetClass="path" presetSubtype="0" fill="hold" grpId="0" nodeType="withEffect">
                                      <p:stCondLst>
                                        <p:cond delay="8900"/>
                                      </p:stCondLst>
                                      <p:childTnLst>
                                        <p:animMotion origin="layout" path="M 2.70833E-6 -7.40741E-7 C 0.00026 0.02315 0.00117 0.08148 0.00143 0.13843 C 0.00169 0.19537 0.00208 0.27732 0.00169 0.3419 C 0.0013 0.40648 -0.00091 0.45208 -0.00078 0.52685 C -0.00078 0.60162 0.00221 0.71065 0.00234 0.79028 C 0.0026 0.87014 2.70833E-6 0.93241 2.70833E-6 1.00648 C 2.70833E-6 1.08032 0.00169 1.18611 0.00208 1.23357 " pathEditMode="relative" rAng="0" ptsTypes="assassa">
                                          <p:cBhvr>
                                            <p:cTn id="554" dur="4000" fill="hold"/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" y="6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5" presetID="8" presetClass="emph" presetSubtype="0" fill="hold" grpId="1" nodeType="withEffect">
                                      <p:stCondLst>
                                        <p:cond delay="8900"/>
                                      </p:stCondLst>
                                      <p:childTnLst>
                                        <p:animRot by="3480000">
                                          <p:cBhvr>
                                            <p:cTn id="556" dur="4000" fill="hold"/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7" presetID="0" presetClass="path" presetSubtype="0" fill="hold" grpId="0" nodeType="withEffect">
                                      <p:stCondLst>
                                        <p:cond delay="7800"/>
                                      </p:stCondLst>
                                      <p:childTnLst>
                                        <p:animMotion origin="layout" path="M 3.125E-6 -7.40741E-7 C -0.00196 0.02454 -0.00912 0.08588 -0.01133 0.14607 C -0.01367 0.20602 -0.01654 0.29236 -0.01354 0.36042 C -0.01055 0.42847 0.00781 0.47639 0.00664 0.55532 C 0.00573 0.63403 -0.01784 0.74884 -0.01901 0.83287 C -0.02006 0.91713 -0.00026 0.98264 3.125E-6 1.06065 C 0.00026 1.13843 -0.01328 1.25 -0.01693 1.3 " pathEditMode="relative" rAng="0" ptsTypes="assassa">
                                          <p:cBhvr>
                                            <p:cTn id="558" dur="4000" fill="hold"/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12" y="65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9" presetID="8" presetClass="emph" presetSubtype="0" fill="hold" grpId="1" nodeType="withEffect">
                                      <p:stCondLst>
                                        <p:cond delay="7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60" dur="4000" fill="hold"/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61" presetID="0" presetClass="path" presetSubtype="0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Motion origin="layout" path="M -3.95833E-6 -7.40741E-7 C -0.00104 0.02454 -0.00494 0.08588 -0.00625 0.14607 C -0.00742 0.20602 -0.00898 0.29236 -0.00742 0.36042 C -0.00573 0.42847 0.0043 0.47639 0.00365 0.55532 C 0.00313 0.63403 -0.00976 0.74884 -0.01041 0.83287 C -0.01093 0.91713 -0.00013 0.98264 -3.95833E-6 1.06065 C 0.00013 1.13843 -0.00729 1.25 -0.00924 1.3 " pathEditMode="relative" rAng="0" ptsTypes="assassa">
                                          <p:cBhvr>
                                            <p:cTn id="562" dur="40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9" y="65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3" presetID="8" presetClass="emph" presetSubtype="0" fill="hold" grpId="1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564" dur="40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65" presetID="0" presetClass="path" presetSubtype="0" fill="hold" grpId="0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2.77556E-17 -7.40741E-7 C -0.00169 0.02199 -0.0082 0.07755 -0.01029 0.13171 C -0.01224 0.18588 -0.01497 0.26389 -0.01211 0.32523 C -0.00951 0.38681 0.00716 0.42986 0.00612 0.50116 C 0.00534 0.57222 -0.01615 0.67593 -0.01719 0.75185 C -0.0181 0.82778 -0.00013 0.88704 2.77556E-17 0.95741 C 0.00039 1.02755 -0.01198 1.12824 -0.01536 1.17338 " pathEditMode="relative" rAng="0" ptsTypes="assassa">
                                          <p:cBhvr>
                                            <p:cTn id="566" dur="40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47" y="5865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7" presetID="8" presetClass="emph" presetSubtype="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568" dur="40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69" presetID="0" presetClass="path" presetSubtype="0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Motion origin="layout" path="M 2.70833E-6 -7.40741E-7 C -0.00091 0.02315 -0.00417 0.08125 -0.00521 0.13796 C -0.00625 0.19468 -0.00755 0.27639 -0.00612 0.34074 C -0.00482 0.40509 0.00364 0.45023 0.00312 0.525 C 0.0026 0.59931 -0.00821 0.70787 -0.00873 0.7875 C -0.00912 0.8669 -0.00013 0.92894 2.70833E-6 1.00278 C 0.00013 1.07616 -0.00612 1.18171 -0.00768 1.22894 " pathEditMode="relative" rAng="0" ptsTypes="assassa">
                                          <p:cBhvr>
                                            <p:cTn id="570" dur="40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3" y="61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1" presetID="8" presetClass="emph" presetSubtype="0" fill="hold" grpId="1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572" dur="40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73" presetID="0" presetClass="path" presetSubtype="0" fill="hold" grpId="0" nodeType="withEffect">
                                      <p:stCondLst>
                                        <p:cond delay="8200"/>
                                      </p:stCondLst>
                                      <p:childTnLst>
                                        <p:animMotion origin="layout" path="M 0.00065 -4.07407E-6 C -0.00039 0.00857 -0.00456 0.03033 -0.00599 0.05093 C -0.0073 0.07176 -0.00886 0.10186 -0.0073 0.1257 C -0.00547 0.14931 0.00534 0.16598 0.00456 0.19352 C 0.00404 0.22107 -0.00977 0.26112 -0.01042 0.29051 C -0.01094 0.31968 0.00052 0.3426 0.00065 0.36968 C 0.00078 0.39699 -0.00717 0.43588 -0.00925 0.45348 " pathEditMode="relative" rAng="0" ptsTypes="assassa">
                                          <p:cBhvr>
                                            <p:cTn id="574" dur="15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2" y="226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5" presetID="8" presetClass="emph" presetSubtype="0" fill="hold" grpId="1" nodeType="withEffect">
                                      <p:stCondLst>
                                        <p:cond delay="8200"/>
                                      </p:stCondLst>
                                      <p:childTnLst>
                                        <p:animRot by="6000000">
                                          <p:cBhvr>
                                            <p:cTn id="576" dur="15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77" presetID="0" presetClass="path" presetSubtype="0" fill="hold" grpId="0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animMotion origin="layout" path="M -1.23616E-6 -4.44444E-6 C -0.00091 0.0088 -0.00469 0.02963 -0.00586 0.04977 C -0.00703 0.06991 -0.0086 0.09862 -0.00703 0.122 C -0.00547 0.14514 0.0043 0.16112 0.00339 0.1882 C 0.003 0.21482 -0.00925 0.25394 -0.00977 0.28241 C -0.01016 0.31112 -0.00013 0.33357 -1.23616E-6 0.35973 C 0.00026 0.38588 -0.00677 0.42408 -0.00886 0.44144 " pathEditMode="relative" rAng="0" ptsTypes="assassa">
                                          <p:cBhvr>
                                            <p:cTn id="578" dur="15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0" y="220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9" presetID="8" presetClass="emph" presetSubtype="0" fill="hold" grpId="1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animRot by="7200000">
                                          <p:cBhvr>
                                            <p:cTn id="580" dur="15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81" presetID="0" presetClass="path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-0.00456 -7.40741E-7 C -0.0056 0.0088 -0.00912 0.03079 -0.01029 0.05232 C -0.01146 0.07361 -0.01289 0.1044 -0.01133 0.1287 C -0.0099 0.15301 -0.00052 0.17014 -0.00118 0.19838 C -0.0017 0.22639 -0.01355 0.26759 -0.01407 0.29745 C -0.01459 0.32755 -0.00469 0.35093 -0.00456 0.37894 C -0.00443 0.40671 -0.0112 0.44653 -0.01315 0.46435 " pathEditMode="relative" rAng="0" ptsTypes="assassa">
                                          <p:cBhvr>
                                            <p:cTn id="582" dur="150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9" y="232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3" presetID="8" presetClass="emph" presetSubtype="0" fill="hold" grpId="1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Rot by="9000000">
                                          <p:cBhvr>
                                            <p:cTn id="584" dur="150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85" presetID="0" presetClass="path" presetSubtype="0" fill="hold" grpId="0" nodeType="withEffect">
                                      <p:stCondLst>
                                        <p:cond delay="944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586" dur="4000" fill="hold"/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7" presetID="8" presetClass="emph" presetSubtype="0" accel="250" fill="hold" grpId="1" nodeType="withEffect">
                                      <p:stCondLst>
                                        <p:cond delay="9440"/>
                                      </p:stCondLst>
                                      <p:childTnLst>
                                        <p:animRot by="18000000">
                                          <p:cBhvr>
                                            <p:cTn id="588" dur="4000" fill="hold"/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89" presetID="0" presetClass="path" presetSubtype="0" fill="hold" grpId="0" nodeType="withEffect">
                                      <p:stCondLst>
                                        <p:cond delay="10840"/>
                                      </p:stCondLst>
                                      <p:childTnLst>
                                        <p:animMotion origin="layout" path="M 2.70833E-6 -7.40741E-7 C 0.00026 0.02315 0.00117 0.08148 0.00143 0.13843 C 0.00169 0.19537 0.00208 0.27732 0.00169 0.3419 C 0.0013 0.40648 -0.00091 0.45208 -0.00078 0.52685 C -0.00078 0.60162 0.00221 0.71065 0.00234 0.79028 C 0.0026 0.87014 2.70833E-6 0.93241 2.70833E-6 1.00648 C 2.70833E-6 1.08032 0.00169 1.18611 0.00208 1.23357 " pathEditMode="relative" rAng="0" ptsTypes="assassa">
                                          <p:cBhvr>
                                            <p:cTn id="590" dur="4000" fill="hold"/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" y="6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1" presetID="8" presetClass="emph" presetSubtype="0" fill="hold" grpId="1" nodeType="withEffect">
                                      <p:stCondLst>
                                        <p:cond delay="10840"/>
                                      </p:stCondLst>
                                      <p:childTnLst>
                                        <p:animRot by="3480000">
                                          <p:cBhvr>
                                            <p:cTn id="592" dur="4000" fill="hold"/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74" grpId="0" animBg="1"/>
          <p:bldP spid="186" grpId="0"/>
          <p:bldP spid="180" grpId="0"/>
          <p:bldP spid="646" grpId="0" animBg="1"/>
          <p:bldP spid="646" grpId="1" animBg="1"/>
          <p:bldP spid="646" grpId="2" animBg="1"/>
          <p:bldP spid="646" grpId="3" animBg="1"/>
          <p:bldP spid="646" grpId="4" animBg="1"/>
          <p:bldP spid="647" grpId="0" animBg="1"/>
          <p:bldP spid="647" grpId="1" animBg="1"/>
          <p:bldP spid="647" grpId="2" animBg="1"/>
          <p:bldP spid="647" grpId="3" animBg="1"/>
          <p:bldP spid="647" grpId="4" animBg="1"/>
          <p:bldP spid="648" grpId="0" animBg="1"/>
          <p:bldP spid="648" grpId="1" animBg="1"/>
          <p:bldP spid="648" grpId="2" animBg="1"/>
          <p:bldP spid="648" grpId="3" animBg="1"/>
          <p:bldP spid="648" grpId="4" animBg="1"/>
          <p:bldP spid="649" grpId="0" animBg="1"/>
          <p:bldP spid="649" grpId="1" animBg="1"/>
          <p:bldP spid="649" grpId="2" animBg="1"/>
          <p:bldP spid="649" grpId="3" animBg="1"/>
          <p:bldP spid="649" grpId="4" animBg="1"/>
          <p:bldP spid="650" grpId="0" animBg="1"/>
          <p:bldP spid="650" grpId="1" animBg="1"/>
          <p:bldP spid="650" grpId="2" animBg="1"/>
          <p:bldP spid="650" grpId="3" animBg="1"/>
          <p:bldP spid="650" grpId="4" animBg="1"/>
          <p:bldP spid="651" grpId="0" animBg="1"/>
          <p:bldP spid="651" grpId="1" animBg="1"/>
          <p:bldP spid="651" grpId="2" animBg="1"/>
          <p:bldP spid="651" grpId="3" animBg="1"/>
          <p:bldP spid="651" grpId="4" animBg="1"/>
          <p:bldP spid="652" grpId="0" animBg="1"/>
          <p:bldP spid="652" grpId="1" animBg="1"/>
          <p:bldP spid="652" grpId="2" animBg="1"/>
          <p:bldP spid="652" grpId="3" animBg="1"/>
          <p:bldP spid="652" grpId="4" animBg="1"/>
          <p:bldP spid="653" grpId="0" animBg="1"/>
          <p:bldP spid="653" grpId="1" animBg="1"/>
          <p:bldP spid="653" grpId="2" animBg="1"/>
          <p:bldP spid="653" grpId="3" animBg="1"/>
          <p:bldP spid="653" grpId="4" animBg="1"/>
          <p:bldP spid="654" grpId="0" animBg="1"/>
          <p:bldP spid="654" grpId="1" animBg="1"/>
          <p:bldP spid="654" grpId="2" animBg="1"/>
          <p:bldP spid="654" grpId="3" animBg="1"/>
          <p:bldP spid="654" grpId="4" animBg="1"/>
          <p:bldP spid="655" grpId="0" animBg="1"/>
          <p:bldP spid="655" grpId="1" animBg="1"/>
          <p:bldP spid="655" grpId="2" animBg="1"/>
          <p:bldP spid="655" grpId="3" animBg="1"/>
          <p:bldP spid="655" grpId="4" animBg="1"/>
          <p:bldP spid="662" grpId="0" animBg="1"/>
          <p:bldP spid="662" grpId="1" animBg="1"/>
          <p:bldP spid="662" grpId="2" animBg="1"/>
          <p:bldP spid="662" grpId="3" animBg="1"/>
          <p:bldP spid="662" grpId="4" animBg="1"/>
          <p:bldP spid="670" grpId="0" animBg="1"/>
          <p:bldP spid="670" grpId="1" animBg="1"/>
          <p:bldP spid="670" grpId="2" animBg="1"/>
          <p:bldP spid="670" grpId="3" animBg="1"/>
          <p:bldP spid="670" grpId="4" animBg="1"/>
          <p:bldP spid="188" grpId="0" animBg="1"/>
          <p:bldP spid="188" grpId="1" animBg="1"/>
          <p:bldP spid="189" grpId="0" animBg="1"/>
          <p:bldP spid="189" grpId="1" animBg="1"/>
          <p:bldP spid="190" grpId="0" animBg="1"/>
          <p:bldP spid="190" grpId="1" animBg="1"/>
          <p:bldP spid="191" grpId="0" animBg="1"/>
          <p:bldP spid="191" grpId="1" animBg="1"/>
          <p:bldP spid="192" grpId="0" animBg="1"/>
          <p:bldP spid="192" grpId="1" animBg="1"/>
          <p:bldP spid="193" grpId="0" animBg="1"/>
          <p:bldP spid="193" grpId="1" animBg="1"/>
          <p:bldP spid="194" grpId="0" animBg="1"/>
          <p:bldP spid="194" grpId="1" animBg="1"/>
          <p:bldP spid="195" grpId="0" animBg="1"/>
          <p:bldP spid="195" grpId="1" animBg="1"/>
          <p:bldP spid="196" grpId="0" animBg="1"/>
          <p:bldP spid="196" grpId="1" animBg="1"/>
          <p:bldP spid="197" grpId="0" animBg="1"/>
          <p:bldP spid="197" grpId="1" animBg="1"/>
          <p:bldP spid="198" grpId="0" animBg="1"/>
          <p:bldP spid="198" grpId="1" animBg="1"/>
          <p:bldP spid="199" grpId="0" animBg="1"/>
          <p:bldP spid="199" grpId="1" animBg="1"/>
          <p:bldP spid="200" grpId="0" animBg="1"/>
          <p:bldP spid="200" grpId="1" animBg="1"/>
          <p:bldP spid="201" grpId="0" animBg="1"/>
          <p:bldP spid="201" grpId="1" animBg="1"/>
          <p:bldP spid="202" grpId="0" animBg="1"/>
          <p:bldP spid="202" grpId="1" animBg="1"/>
          <p:bldP spid="203" grpId="0" animBg="1"/>
          <p:bldP spid="203" grpId="1" animBg="1"/>
          <p:bldP spid="204" grpId="0" animBg="1"/>
          <p:bldP spid="204" grpId="1" animBg="1"/>
          <p:bldP spid="205" grpId="0" animBg="1"/>
          <p:bldP spid="205" grpId="1" animBg="1"/>
          <p:bldP spid="206" grpId="0" animBg="1"/>
          <p:bldP spid="206" grpId="1" animBg="1"/>
          <p:bldP spid="207" grpId="0" animBg="1"/>
          <p:bldP spid="207" grpId="1" animBg="1"/>
          <p:bldP spid="208" grpId="0" animBg="1"/>
          <p:bldP spid="208" grpId="1" animBg="1"/>
          <p:bldP spid="209" grpId="0" animBg="1"/>
          <p:bldP spid="209" grpId="1" animBg="1"/>
          <p:bldP spid="210" grpId="0" animBg="1"/>
          <p:bldP spid="210" grpId="1" animBg="1"/>
          <p:bldP spid="211" grpId="0" animBg="1"/>
          <p:bldP spid="211" grpId="1" animBg="1"/>
          <p:bldP spid="212" grpId="0" animBg="1"/>
          <p:bldP spid="212" grpId="1" animBg="1"/>
          <p:bldP spid="213" grpId="0" animBg="1"/>
          <p:bldP spid="213" grpId="1" animBg="1"/>
          <p:bldP spid="214" grpId="0" animBg="1"/>
          <p:bldP spid="214" grpId="1" animBg="1"/>
          <p:bldP spid="215" grpId="0" animBg="1"/>
          <p:bldP spid="215" grpId="1" animBg="1"/>
          <p:bldP spid="216" grpId="0" animBg="1"/>
          <p:bldP spid="216" grpId="1" animBg="1"/>
          <p:bldP spid="217" grpId="0" animBg="1"/>
          <p:bldP spid="217" grpId="1" animBg="1"/>
          <p:bldP spid="218" grpId="0" animBg="1"/>
          <p:bldP spid="218" grpId="1" animBg="1"/>
          <p:bldP spid="219" grpId="0" animBg="1"/>
          <p:bldP spid="219" grpId="1" animBg="1"/>
          <p:bldP spid="220" grpId="0" animBg="1"/>
          <p:bldP spid="220" grpId="1" animBg="1"/>
          <p:bldP spid="221" grpId="0" animBg="1"/>
          <p:bldP spid="221" grpId="1" animBg="1"/>
          <p:bldP spid="222" grpId="0" animBg="1"/>
          <p:bldP spid="222" grpId="1" animBg="1"/>
          <p:bldP spid="223" grpId="0" animBg="1"/>
          <p:bldP spid="223" grpId="1" animBg="1"/>
          <p:bldP spid="224" grpId="0" animBg="1"/>
          <p:bldP spid="224" grpId="1" animBg="1"/>
          <p:bldP spid="225" grpId="0" animBg="1"/>
          <p:bldP spid="225" grpId="1" animBg="1"/>
          <p:bldP spid="226" grpId="0" animBg="1"/>
          <p:bldP spid="226" grpId="1" animBg="1"/>
          <p:bldP spid="227" grpId="0" animBg="1"/>
          <p:bldP spid="227" grpId="1" animBg="1"/>
          <p:bldP spid="228" grpId="0" animBg="1"/>
          <p:bldP spid="228" grpId="1" animBg="1"/>
          <p:bldP spid="229" grpId="0" animBg="1"/>
          <p:bldP spid="229" grpId="1" animBg="1"/>
          <p:bldP spid="230" grpId="0" animBg="1"/>
          <p:bldP spid="230" grpId="1" animBg="1"/>
          <p:bldP spid="231" grpId="0" animBg="1"/>
          <p:bldP spid="231" grpId="1" animBg="1"/>
          <p:bldP spid="232" grpId="0" animBg="1"/>
          <p:bldP spid="232" grpId="1" animBg="1"/>
          <p:bldP spid="233" grpId="0" animBg="1"/>
          <p:bldP spid="233" grpId="1" animBg="1"/>
          <p:bldP spid="234" grpId="0" animBg="1"/>
          <p:bldP spid="234" grpId="1" animBg="1"/>
          <p:bldP spid="235" grpId="0" animBg="1"/>
          <p:bldP spid="235" grpId="1" animBg="1"/>
          <p:bldP spid="236" grpId="0" animBg="1"/>
          <p:bldP spid="236" grpId="1" animBg="1"/>
          <p:bldP spid="237" grpId="0" animBg="1"/>
          <p:bldP spid="237" grpId="1" animBg="1"/>
          <p:bldP spid="238" grpId="0" animBg="1"/>
          <p:bldP spid="238" grpId="1" animBg="1"/>
          <p:bldP spid="239" grpId="0" animBg="1"/>
          <p:bldP spid="239" grpId="1" animBg="1"/>
          <p:bldP spid="240" grpId="0" animBg="1"/>
          <p:bldP spid="240" grpId="1" animBg="1"/>
          <p:bldP spid="241" grpId="0" animBg="1"/>
          <p:bldP spid="241" grpId="1" animBg="1"/>
          <p:bldP spid="242" grpId="0" animBg="1"/>
          <p:bldP spid="242" grpId="1" animBg="1"/>
          <p:bldP spid="243" grpId="0" animBg="1"/>
          <p:bldP spid="243" grpId="1" animBg="1"/>
          <p:bldP spid="244" grpId="0" animBg="1"/>
          <p:bldP spid="244" grpId="1" animBg="1"/>
          <p:bldP spid="245" grpId="0" animBg="1"/>
          <p:bldP spid="245" grpId="1" animBg="1"/>
          <p:bldP spid="246" grpId="0" animBg="1"/>
          <p:bldP spid="246" grpId="1" animBg="1"/>
          <p:bldP spid="247" grpId="0" animBg="1"/>
          <p:bldP spid="247" grpId="1" animBg="1"/>
          <p:bldP spid="248" grpId="0" animBg="1"/>
          <p:bldP spid="248" grpId="1" animBg="1"/>
          <p:bldP spid="249" grpId="0" animBg="1"/>
          <p:bldP spid="249" grpId="1" animBg="1"/>
          <p:bldP spid="250" grpId="0" animBg="1"/>
          <p:bldP spid="250" grpId="1" animBg="1"/>
          <p:bldP spid="251" grpId="0" animBg="1"/>
          <p:bldP spid="251" grpId="1" animBg="1"/>
          <p:bldP spid="252" grpId="0" animBg="1"/>
          <p:bldP spid="252" grpId="1" animBg="1"/>
          <p:bldP spid="253" grpId="0" animBg="1"/>
          <p:bldP spid="253" grpId="1" animBg="1"/>
          <p:bldP spid="254" grpId="0" animBg="1"/>
          <p:bldP spid="254" grpId="1" animBg="1"/>
          <p:bldP spid="255" grpId="0" animBg="1"/>
          <p:bldP spid="255" grpId="1" animBg="1"/>
          <p:bldP spid="256" grpId="0" animBg="1"/>
          <p:bldP spid="256" grpId="1" animBg="1"/>
          <p:bldP spid="257" grpId="0" animBg="1"/>
          <p:bldP spid="257" grpId="1" animBg="1"/>
          <p:bldP spid="258" grpId="0" animBg="1"/>
          <p:bldP spid="258" grpId="1" animBg="1"/>
          <p:bldP spid="259" grpId="0" animBg="1"/>
          <p:bldP spid="259" grpId="1" animBg="1"/>
          <p:bldP spid="260" grpId="0" animBg="1"/>
          <p:bldP spid="260" grpId="1" animBg="1"/>
          <p:bldP spid="261" grpId="0" animBg="1"/>
          <p:bldP spid="261" grpId="1" animBg="1"/>
          <p:bldP spid="262" grpId="0" animBg="1"/>
          <p:bldP spid="262" grpId="1" animBg="1"/>
          <p:bldP spid="263" grpId="0" animBg="1"/>
          <p:bldP spid="263" grpId="1" animBg="1"/>
          <p:bldP spid="264" grpId="0" animBg="1"/>
          <p:bldP spid="264" grpId="1" animBg="1"/>
          <p:bldP spid="265" grpId="0" animBg="1"/>
          <p:bldP spid="265" grpId="1" animBg="1"/>
          <p:bldP spid="266" grpId="0" animBg="1"/>
          <p:bldP spid="266" grpId="1" animBg="1"/>
          <p:bldP spid="267" grpId="0" animBg="1"/>
          <p:bldP spid="267" grpId="1" animBg="1"/>
          <p:bldP spid="268" grpId="0" animBg="1"/>
          <p:bldP spid="268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4.81481E-6 L 0.5095 -0.78819 " pathEditMode="relative" rAng="0" ptsTypes="AA">
                                          <p:cBhvr>
                                            <p:cTn id="6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5469" y="-3942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39700" y="397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7.40741E-7 L 0.5293 -0.912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458" y="-456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40000" y="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1.85185E-6 L 0 1.1419 " pathEditMode="relative" rAng="0" ptsTypes="AA">
                                          <p:cBhvr>
                                            <p:cTn id="16" dur="100" fill="hold"/>
                                            <p:tgtEl>
                                              <p:spTgt spid="6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70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-3.7037E-7 L 6.25E-7 0.96042 " pathEditMode="relative" rAng="0" ptsTypes="AA">
                                          <p:cBhvr>
                                            <p:cTn id="53" dur="10" fill="hold"/>
                                            <p:tgtEl>
                                              <p:spTgt spid="6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5" y="470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-4.81481E-6 L 5.91974E-17 0.96065 " pathEditMode="relative" rAng="0" ptsTypes="AA">
                                          <p:cBhvr>
                                            <p:cTn id="55" dur="10" fill="hold"/>
                                            <p:tgtEl>
                                              <p:spTgt spid="6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9" y="470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1.48148E-6 L -2.5E-6 0.96065 " pathEditMode="relative" rAng="0" ptsTypes="AA">
                                          <p:cBhvr>
                                            <p:cTn id="57" dur="10" fill="hold"/>
                                            <p:tgtEl>
                                              <p:spTgt spid="6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80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1.04167E-6 0.96065 " pathEditMode="relative" rAng="0" ptsTypes="AA">
                                          <p:cBhvr>
                                            <p:cTn id="59" dur="10" fill="hold"/>
                                            <p:tgtEl>
                                              <p:spTgt spid="6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" y="463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-1.85185E-6 L 1.04167E-6 0.96065 " pathEditMode="relative" rAng="0" ptsTypes="AA">
                                          <p:cBhvr>
                                            <p:cTn id="61" dur="10" fill="hold"/>
                                            <p:tgtEl>
                                              <p:spTgt spid="6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42" y="4870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3.7037E-7 L 2.70833E-6 0.96065 " pathEditMode="relative" rAng="0" ptsTypes="AA">
                                          <p:cBhvr>
                                            <p:cTn id="63" dur="10" fill="hold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-2.96296E-6 L -1.04167E-6 0.96042 " pathEditMode="relative" rAng="0" ptsTypes="AA">
                                          <p:cBhvr>
                                            <p:cTn id="65" dur="10" fill="hold"/>
                                            <p:tgtEl>
                                              <p:spTgt spid="6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99" y="484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3.7037E-6 L -2.5E-6 0.96042 " pathEditMode="relative" rAng="0" ptsTypes="AA">
                                          <p:cBhvr>
                                            <p:cTn id="67" dur="10" fill="hold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" y="486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44444E-6 L 1.66667E-6 0.96065 " pathEditMode="relative" rAng="0" ptsTypes="AA">
                                          <p:cBhvr>
                                            <p:cTn id="69" dur="10" fill="hold"/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3" y="484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3.33333E-6 L 2.08333E-6 0.96065 " pathEditMode="relative" rAng="0" ptsTypes="AA">
                                          <p:cBhvr>
                                            <p:cTn id="71" dur="10" fill="hold"/>
                                            <p:tgtEl>
                                              <p:spTgt spid="6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6" y="485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2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07407E-6 L 1.66667E-6 0.96041 " pathEditMode="relative" rAng="0" ptsTypes="AA">
                                          <p:cBhvr>
                                            <p:cTn id="73" dur="10" fill="hold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" y="482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8333E-6 3.7037E-6 L -6.25E-7 0.96042 " pathEditMode="relative" rAng="0" ptsTypes="AA">
                                          <p:cBhvr>
                                            <p:cTn id="75" dur="10" fill="hold"/>
                                            <p:tgtEl>
                                              <p:spTgt spid="6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" y="473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6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11111E-6 L 3.33333E-6 0.96065 " pathEditMode="relative" rAng="0" ptsTypes="AA">
                                          <p:cBhvr>
                                            <p:cTn id="77" dur="10" fill="hold"/>
                                            <p:tgtEl>
                                              <p:spTgt spid="6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46" y="49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8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2.59259E-6 L -1.25E-6 0.96065 " pathEditMode="relative" rAng="0" ptsTypes="AA">
                                          <p:cBhvr>
                                            <p:cTn id="79" dur="10" fill="hold"/>
                                            <p:tgtEl>
                                              <p:spTgt spid="6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" y="4729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0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4167E-6 1.85185E-6 L 2.08333E-6 0.96042 " pathEditMode="relative" rAng="0" ptsTypes="AA">
                                          <p:cBhvr>
                                            <p:cTn id="81" dur="10" fill="hold"/>
                                            <p:tgtEl>
                                              <p:spTgt spid="6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0" y="47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2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1.11111E-6 L 2.91667E-6 0.96065 " pathEditMode="relative" rAng="0" ptsTypes="AA">
                                          <p:cBhvr>
                                            <p:cTn id="83" dur="10" fill="hold"/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" y="4907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4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6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0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4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6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2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1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8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2010"/>
                                </p:stCondLst>
                                <p:childTnLst>
                                  <p:par>
                                    <p:cTn id="1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150"/>
                                            <p:tgtEl>
                                              <p:spTgt spid="5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6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6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0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2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4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6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8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0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2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4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8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2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4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6" presetID="1" presetClass="entr" presetSubtype="0" fill="hold" grpId="4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8" presetID="10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9" dur="1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14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1" fill="hold">
                                <p:stCondLst>
                                  <p:cond delay="2660"/>
                                </p:stCondLst>
                                <p:childTnLst>
                                  <p:par>
                                    <p:cTn id="172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3" dur="1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14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2810"/>
                                </p:stCondLst>
                                <p:childTnLst>
                                  <p:par>
                                    <p:cTn id="176" presetID="42" presetClass="path" presetSubtype="0" accel="50000" decel="5000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-1.11111E-6 L -6.25E-7 0.01273 " pathEditMode="relative" rAng="0" ptsTypes="AA">
                                          <p:cBhvr>
                                            <p:cTn id="177" dur="250" fill="hold"/>
                                            <p:tgtEl>
                                              <p:spTgt spid="6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8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179" dur="250" fill="hold"/>
                                            <p:tgtEl>
                                              <p:spTgt spid="6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0" fill="hold">
                                <p:stCondLst>
                                  <p:cond delay="3310"/>
                                </p:stCondLst>
                                <p:childTnLst>
                                  <p:par>
                                    <p:cTn id="181" presetID="37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25E-7 0.01273 L -0.07487 -0.04768 C -0.08984 -0.06088 -0.11302 -0.06667 -0.1375 -0.06667 C -0.16497 -0.06667 -0.18724 -0.06088 -0.20234 -0.04768 C -0.22695 -0.02731 -0.25716 0.0463 -0.27435 0.08125 " pathEditMode="relative" rAng="0" ptsTypes="AAAAA">
                                          <p:cBhvr>
                                            <p:cTn id="182" dur="500" fill="hold"/>
                                            <p:tgtEl>
                                              <p:spTgt spid="6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724" y="-5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3" presetID="37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092 L -0.07461 -0.06111 C -0.08958 -0.075 -0.11276 -0.08009 -0.13711 -0.08009 C -0.16458 -0.08009 -0.18659 -0.075 -0.20208 -0.06111 C -0.22656 -0.04074 -0.25703 0.02894 -0.27513 0.06528 " pathEditMode="relative" rAng="0" ptsTypes="AAAAA">
                                          <p:cBhvr>
                                            <p:cTn id="184" dur="500" fill="hold"/>
                                            <p:tgtEl>
                                              <p:spTgt spid="6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763" y="-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5" presetID="8" presetClass="emph" presetSubtype="0" accel="23077" decel="76923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200000">
                                          <p:cBhvr>
                                            <p:cTn id="186" dur="250" fill="hold"/>
                                            <p:tgtEl>
                                              <p:spTgt spid="6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7" presetID="37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27435 0.08125 C -0.28581 0.0544 -0.31758 -0.02361 -0.33854 -0.0412 C -0.3513 -0.05301 -0.37096 -0.05833 -0.39141 -0.05833 C -0.41445 -0.05833 -0.43333 -0.05301 -0.44609 -0.0412 L -0.5082 0.01158 " pathEditMode="relative" rAng="0" ptsTypes="AAAAA">
                                          <p:cBhvr>
                                            <p:cTn id="188" dur="500" fill="hold"/>
                                            <p:tgtEl>
                                              <p:spTgt spid="6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93" y="-69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9" presetID="37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27513 0.06528 C -0.29154 0.02871 -0.31784 -0.03495 -0.33867 -0.05185 C -0.35156 -0.06412 -0.37109 -0.06944 -0.39154 -0.06944 C -0.41458 -0.06944 -0.43346 -0.06412 -0.44635 -0.05185 L -0.5082 0.00047 " pathEditMode="relative" rAng="0" ptsTypes="AAAAA">
                                          <p:cBhvr>
                                            <p:cTn id="190" dur="500" fill="hold"/>
                                            <p:tgtEl>
                                              <p:spTgt spid="6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54" y="-67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1" presetID="8" presetClass="emph" presetSubtype="0" accel="26000" decel="26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-1200000">
                                          <p:cBhvr>
                                            <p:cTn id="192" dur="250" fill="hold"/>
                                            <p:tgtEl>
                                              <p:spTgt spid="6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3" presetID="8" presetClass="emph" presetSubtype="0" accel="51000" decel="49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194" dur="250" fill="hold"/>
                                            <p:tgtEl>
                                              <p:spTgt spid="6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5" presetID="2" presetClass="exit" presetSubtype="4" accel="10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6" dur="500"/>
                                            <p:tgtEl>
                                              <p:spTgt spid="6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7" dur="500"/>
                                            <p:tgtEl>
                                              <p:spTgt spid="6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9" presetID="2" presetClass="exit" presetSubtype="4" accel="100000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00" dur="500"/>
                                            <p:tgtEl>
                                              <p:spTgt spid="6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1" dur="500"/>
                                            <p:tgtEl>
                                              <p:spTgt spid="6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3" presetID="2" presetClass="exit" presetSubtype="4" accel="10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04" dur="500"/>
                                            <p:tgtEl>
                                              <p:spTgt spid="6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5" dur="500"/>
                                            <p:tgtEl>
                                              <p:spTgt spid="6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7" presetID="2" presetClass="exit" presetSubtype="4" accel="10000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08" dur="500"/>
                                            <p:tgtEl>
                                              <p:spTgt spid="6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9" dur="500"/>
                                            <p:tgtEl>
                                              <p:spTgt spid="6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2" presetClass="exit" presetSubtype="4" accel="10000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12" dur="500"/>
                                            <p:tgtEl>
                                              <p:spTgt spid="6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3" dur="500"/>
                                            <p:tgtEl>
                                              <p:spTgt spid="6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5" presetID="2" presetClass="exit" presetSubtype="4" ac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16" dur="500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7" dur="500"/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2" presetClass="exit" presetSubtype="4" ac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20" dur="500"/>
                                            <p:tgtEl>
                                              <p:spTgt spid="6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1" dur="500"/>
                                            <p:tgtEl>
                                              <p:spTgt spid="6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3" presetID="2" presetClass="exit" presetSubtype="4" accel="100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24" dur="500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5" dur="500"/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7" presetID="2" presetClass="exit" presetSubtype="4" accel="10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28" dur="500"/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9" dur="500"/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1" presetID="2" presetClass="exit" presetSubtype="4" accel="10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32" dur="500"/>
                                            <p:tgtEl>
                                              <p:spTgt spid="6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3" dur="500"/>
                                            <p:tgtEl>
                                              <p:spTgt spid="6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5" presetID="2" presetClass="exit" presetSubtype="4" accel="10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36" dur="500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7" dur="500"/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9" presetID="2" presetClass="exit" presetSubtype="4" accel="10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40" dur="500"/>
                                            <p:tgtEl>
                                              <p:spTgt spid="6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1" dur="500"/>
                                            <p:tgtEl>
                                              <p:spTgt spid="6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3" presetID="2" presetClass="exit" presetSubtype="4" accel="10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44" dur="500"/>
                                            <p:tgtEl>
                                              <p:spTgt spid="6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5" dur="500"/>
                                            <p:tgtEl>
                                              <p:spTgt spid="6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7" presetID="2" presetClass="exit" presetSubtype="4" accel="10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48" dur="500"/>
                                            <p:tgtEl>
                                              <p:spTgt spid="6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9" dur="500"/>
                                            <p:tgtEl>
                                              <p:spTgt spid="6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1" presetID="2" presetClass="exit" presetSubtype="4" accel="10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52" dur="500"/>
                                            <p:tgtEl>
                                              <p:spTgt spid="6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3" dur="500"/>
                                            <p:tgtEl>
                                              <p:spTgt spid="6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5" presetID="2" presetClass="exit" presetSubtype="4" accel="10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56" dur="500"/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7" dur="500"/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9" fill="hold">
                                <p:stCondLst>
                                  <p:cond delay="4610"/>
                                </p:stCondLst>
                                <p:childTnLst>
                                  <p:par>
                                    <p:cTn id="260" presetID="2" presetClass="entr" presetSubtype="1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2" dur="200" fill="hold"/>
                                            <p:tgtEl>
                                              <p:spTgt spid="6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3" dur="200" fill="hold"/>
                                            <p:tgtEl>
                                              <p:spTgt spid="6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4" presetID="2" presetClass="entr" presetSubtype="1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2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6" dur="200" fill="hold"/>
                                            <p:tgtEl>
                                              <p:spTgt spid="6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7" dur="200" fill="hold"/>
                                            <p:tgtEl>
                                              <p:spTgt spid="6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8" fill="hold">
                                <p:stCondLst>
                                  <p:cond delay="5160"/>
                                </p:stCondLst>
                                <p:childTnLst>
                                  <p:par>
                                    <p:cTn id="269" presetID="0" presetClass="path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270" dur="40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00">
                                          <p:cBhvr>
                                            <p:cTn id="272" dur="40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3" presetID="0" presetClass="path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3.125E-6 -7.40741E-7 C -0.00196 0.02454 -0.00912 0.08588 -0.01133 0.14607 C -0.01367 0.20602 -0.01654 0.29236 -0.01354 0.36042 C -0.01055 0.42847 0.00781 0.47639 0.00664 0.55532 C 0.00573 0.63403 -0.01784 0.74884 -0.01901 0.83287 C -0.02006 0.91713 -0.00026 0.98264 3.125E-6 1.06065 C 0.00026 1.13843 -0.01328 1.25 -0.01693 1.3 " pathEditMode="relative" rAng="0" ptsTypes="assassa">
                                          <p:cBhvr>
                                            <p:cTn id="274" dur="40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12" y="65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5" presetID="8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76" dur="40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7" presetID="0" presetClass="path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Motion origin="layout" path="M -3.95833E-6 -7.40741E-7 C -0.00104 0.02454 -0.00494 0.08588 -0.00625 0.14607 C -0.00742 0.20602 -0.00898 0.29236 -0.00742 0.36042 C -0.00573 0.42847 0.0043 0.47639 0.00365 0.55532 C 0.00313 0.63403 -0.00976 0.74884 -0.01041 0.83287 C -0.01093 0.91713 -0.00013 0.98264 -3.95833E-6 1.06065 C 0.00013 1.13843 -0.00729 1.25 -0.00924 1.3 " pathEditMode="relative" rAng="0" ptsTypes="assassa">
                                          <p:cBhvr>
                                            <p:cTn id="278" dur="400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9" y="65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9" presetID="8" presetClass="emph" presetSubtype="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280" dur="400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1" presetID="0" presetClass="path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282" dur="40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3" presetID="8" presetClass="emph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284" dur="40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5" presetID="0" presetClass="path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4.375E-6 -7.40741E-7 C -0.00208 0.02107 -0.00976 0.07407 -0.01224 0.1257 C -0.01471 0.17755 -0.01796 0.25185 -0.01458 0.31042 C -0.01132 0.36921 0.0086 0.41042 0.0073 0.47847 C 0.00638 0.5463 -0.0194 0.64514 -0.02057 0.71759 C -0.02174 0.79005 -0.00026 0.84676 -4.375E-6 0.91389 C 0.0004 0.98102 -0.01445 1.07708 -0.01835 1.12014 " pathEditMode="relative" rAng="0" ptsTypes="assassa">
                                          <p:cBhvr>
                                            <p:cTn id="286" dur="40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64" y="55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7" presetID="8" presetClass="emph" presetSubtype="0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16200000">
                                          <p:cBhvr>
                                            <p:cTn id="288" dur="40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9" presetID="0" presetClass="path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2.77556E-17 -7.40741E-7 C -0.00169 0.02199 -0.0082 0.07755 -0.01029 0.13171 C -0.01224 0.18588 -0.01497 0.26389 -0.01211 0.32523 C -0.00951 0.38681 0.00716 0.42986 0.00612 0.50116 C 0.00534 0.57222 -0.01615 0.67593 -0.01719 0.75185 C -0.0181 0.82778 -0.00013 0.88704 2.77556E-17 0.95741 C 0.00039 1.02755 -0.01198 1.12824 -0.01536 1.17338 " pathEditMode="relative" rAng="0" ptsTypes="assassa">
                                          <p:cBhvr>
                                            <p:cTn id="290" dur="40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47" y="5865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1" presetID="8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292" dur="40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3" presetID="0" presetClass="path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2.70833E-6 -7.40741E-7 C -0.00091 0.02315 -0.00417 0.08125 -0.00521 0.13796 C -0.00625 0.19468 -0.00755 0.27639 -0.00612 0.34074 C -0.00482 0.40509 0.00364 0.45023 0.00312 0.525 C 0.0026 0.59931 -0.00821 0.70787 -0.00873 0.7875 C -0.00912 0.8669 -0.00013 0.92894 2.70833E-6 1.00278 C 0.00013 1.07616 -0.00612 1.18171 -0.00768 1.22894 " pathEditMode="relative" rAng="0" ptsTypes="assassa">
                                          <p:cBhvr>
                                            <p:cTn id="294" dur="40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3" y="61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5" presetID="8" presetClass="emph" presetSubtype="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96" dur="40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7" presetID="0" presetClass="path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3.95833E-6 -7.40741E-7 C -0.00104 0.00926 -0.00494 0.03287 -0.00625 0.05556 C -0.00742 0.07824 -0.00898 0.11088 -0.00742 0.13681 C -0.00573 0.1625 0.0043 0.18079 0.00365 0.21065 C 0.00313 0.24074 -0.00976 0.28426 -0.01041 0.3162 C -0.01093 0.34815 -0.00013 0.37292 -3.95833E-6 0.40255 C 0.00013 0.43218 -0.00729 0.47454 -0.00924 0.49352 " pathEditMode="relative" rAng="0" ptsTypes="assassa">
                                          <p:cBhvr>
                                            <p:cTn id="298" dur="1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9" y="24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9" presetID="8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6000000">
                                          <p:cBhvr>
                                            <p:cTn id="300" dur="1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1" presetID="0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302" dur="20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60000">
                                          <p:cBhvr>
                                            <p:cTn id="304" dur="20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5" presetID="0" presetClass="path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6.25E-7 -7.40741E-7 C -0.0013 0.00903 -0.00625 0.03148 -0.00781 0.05324 C -0.00938 0.075 -0.01133 0.10648 -0.00925 0.13125 C -0.00716 0.15602 0.00534 0.17338 0.00456 0.20232 C 0.00391 0.23102 -0.01224 0.27269 -0.01302 0.30347 C -0.01367 0.33403 -0.00026 0.35787 6.25E-7 0.38634 C 0.00026 0.41458 -0.00912 0.45532 -0.01159 0.47361 " pathEditMode="relative" rAng="0" ptsTypes="assassa">
                                          <p:cBhvr>
                                            <p:cTn id="306" dur="1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7" y="23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7" presetID="8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19800000">
                                          <p:cBhvr>
                                            <p:cTn id="308" dur="1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9" presetID="0" presetClass="path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00091 2.22222E-6 C -0.00287 0.00949 -0.00977 0.0331 -0.01212 0.05578 C -0.01433 0.0787 -0.0172 0.11111 -0.01407 0.13703 C -0.01121 0.16296 0.00677 0.18148 0.00547 0.21157 C 0.00469 0.24166 -0.01837 0.28541 -0.01954 0.31736 C -0.02045 0.34953 -0.00131 0.3743 -0.00091 0.40416 C -0.00065 0.43379 -0.01394 0.47639 -0.01759 0.49537 " pathEditMode="relative" rAng="0" ptsTypes="assassa">
                                          <p:cBhvr>
                                            <p:cTn id="310" dur="1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99" y="247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1" presetID="8" presetClass="emph" presetSubtype="0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2" dur="1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3" presetID="0" presetClass="path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314" dur="40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5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1400000">
                                          <p:cBhvr>
                                            <p:cTn id="316" dur="40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7" presetID="0" presetClass="path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0 -7.40741E-7 C -0.00286 0.02176 -0.01354 0.07639 -0.01693 0.12986 C -0.02031 0.1831 -0.02461 0.25995 -0.02005 0.32037 C -0.01562 0.38079 0.01159 0.42338 0.0099 0.49375 C 0.00859 0.56366 -0.02656 0.66574 -0.02826 0.74051 C -0.02995 0.81528 -0.00039 0.87361 0 0.94306 C 0.00052 1.01227 -0.01979 1.11134 -0.02526 1.15579 " pathEditMode="relative" rAng="0" ptsTypes="assassa">
                                          <p:cBhvr>
                                            <p:cTn id="318" dur="40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77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9" presetID="8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Rot by="15000000">
                                          <p:cBhvr>
                                            <p:cTn id="320" dur="40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1" presetID="0" presetClass="path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322" dur="40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3" presetID="8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324" dur="40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5" presetID="0" presetClass="path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-2.70833E-6 -7.40741E-7 C -0.00221 0.02153 -0.01054 0.0757 -0.01328 0.1287 C -0.01588 0.18171 -0.01927 0.25787 -0.01575 0.31806 C -0.01224 0.37801 0.00925 0.42014 0.00782 0.49005 C 0.00677 0.55949 -0.02083 0.66065 -0.02213 0.73495 C -0.02343 0.80903 -0.00026 0.8669 -2.70833E-6 0.93588 C 0.00052 1.0044 -0.01549 1.10301 -0.01979 1.14699 " pathEditMode="relative" rAng="0" ptsTypes="assassa">
                                          <p:cBhvr>
                                            <p:cTn id="326" dur="40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16" y="573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7" presetID="8" presetClass="emph" presetSubtype="0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328" dur="40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9" presetID="0" presetClass="path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2.35248E-6 -4.44444E-6 C -0.0013 0.0095 -0.00638 0.03264 -0.00807 0.05533 C -0.00964 0.07778 -0.01159 0.10973 -0.00951 0.13542 C -0.00742 0.16088 0.00573 0.17894 0.00469 0.2088 C 0.00417 0.23843 -0.01263 0.28149 -0.01341 0.3132 C -0.01407 0.34491 -0.00013 0.36968 -2.35248E-6 0.39885 C 0.00039 0.42801 -0.00925 0.47014 -0.01198 0.48912 " pathEditMode="relative" rAng="0" ptsTypes="assassa">
                                          <p:cBhvr>
                                            <p:cTn id="330" dur="15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7" y="24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1" presetID="8" presetClass="emph" presetSubtype="0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7200000">
                                          <p:cBhvr>
                                            <p:cTn id="332" dur="15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3" presetID="0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456 -7.40741E-7 C -0.0056 0.0088 -0.00912 0.03079 -0.01029 0.05232 C -0.01146 0.07361 -0.01289 0.1044 -0.01133 0.1287 C -0.0099 0.15301 -0.00052 0.17014 -0.00118 0.19838 C -0.0017 0.22639 -0.01355 0.26759 -0.01407 0.29745 C -0.01459 0.32755 -0.00469 0.35093 -0.00456 0.37894 C -0.00443 0.40671 -0.0112 0.44653 -0.01315 0.46435 " pathEditMode="relative" rAng="0" ptsTypes="assassa">
                                          <p:cBhvr>
                                            <p:cTn id="334" dur="15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9" y="232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9000000">
                                          <p:cBhvr>
                                            <p:cTn id="336" dur="15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7" presetID="0" presetClass="path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2.08333E-6 -7.40741E-7 C -0.00287 0.02245 -0.01354 0.0787 -0.01693 0.1338 C -0.02031 0.18889 -0.02461 0.26782 -0.02005 0.33032 C -0.01563 0.39259 0.01159 0.43657 0.00989 0.50903 C 0.00859 0.58102 -0.02656 0.68634 -0.02826 0.76343 C -0.02995 0.84051 -0.00039 0.9007 2.08333E-6 0.97199 C 0.00052 1.04329 -0.01979 1.1456 -0.02526 1.19144 " pathEditMode="relative" rAng="0" ptsTypes="assassa">
                                          <p:cBhvr>
                                            <p:cTn id="338" dur="40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95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9" presetID="8" presetClass="emph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6000000">
                                          <p:cBhvr>
                                            <p:cTn id="340" dur="40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1" presetID="0" presetClass="path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342" dur="40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3" presetID="8" presetClass="emph" presetSubtype="0" accel="25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Rot by="18000000">
                                          <p:cBhvr>
                                            <p:cTn id="344" dur="40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5" presetID="0" presetClass="path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1.04167E-6 -7.40741E-7 C -0.00286 0.02222 -0.01354 0.07778 -0.01693 0.13218 C -0.02031 0.18657 -0.02461 0.26482 -0.02005 0.32662 C -0.01562 0.3882 0.01159 0.43171 0.0099 0.50324 C 0.00859 0.57454 -0.02656 0.67847 -0.02825 0.75486 C -0.02995 0.83102 -0.00039 0.89051 -1.04167E-6 0.96111 C 0.00052 1.03171 -0.01979 1.13264 -0.02526 1.17801 " pathEditMode="relative" rAng="0" ptsTypes="assassa">
                                          <p:cBhvr>
                                            <p:cTn id="346" dur="40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7" presetID="8" presetClass="emph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348" dur="40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9" presetID="0" presetClass="path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6.25E-7 -7.40741E-7 C -0.00091 0.02315 -0.00456 0.08195 -0.00573 0.13912 C -0.00677 0.1963 -0.00833 0.27847 -0.00677 0.34329 C -0.00521 0.4081 0.00404 0.4537 0.00339 0.52894 C 0.003 0.60394 -0.00898 0.7132 -0.0095 0.79329 C -0.01003 0.87338 -0.00013 0.93588 -6.25E-7 1.01019 C 0.00026 1.08426 -0.00664 1.19051 -0.00846 1.23796 " pathEditMode="relative" rAng="0" ptsTypes="assassa">
                                          <p:cBhvr>
                                            <p:cTn id="350" dur="40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9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1" presetID="8" presetClass="emph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Rot by="19200000">
                                          <p:cBhvr>
                                            <p:cTn id="352" dur="40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3" presetID="0" presetClass="path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Motion origin="layout" path="M -4.16667E-6 -7.40741E-7 C -0.00286 0.02222 -0.01354 0.07801 -0.01692 0.13241 C -0.02031 0.18704 -0.02461 0.26528 -0.02005 0.32708 C -0.01562 0.38889 0.01159 0.43241 0.0099 0.50417 C 0.0086 0.5757 -0.02656 0.67963 -0.02825 0.75602 C -0.02994 0.83241 -0.00039 0.89213 -4.16667E-6 0.96273 C 0.00053 1.03357 -0.01979 1.13472 -0.02526 1.18009 " pathEditMode="relative" rAng="0" ptsTypes="assassa">
                                          <p:cBhvr>
                                            <p:cTn id="354" dur="40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900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5" presetID="8" presetClass="emph" presetSubtype="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12000000">
                                          <p:cBhvr>
                                            <p:cTn id="356" dur="40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7" presetID="0" presetClass="path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358" dur="40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9" presetID="8" presetClass="emph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Rot by="9000000">
                                          <p:cBhvr>
                                            <p:cTn id="360" dur="40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1" presetID="0" presetClass="path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2.70833E-6 -7.40741E-7 C 0.00026 0.02315 0.00117 0.08148 0.00143 0.13843 C 0.00169 0.19537 0.00208 0.27732 0.00169 0.3419 C 0.0013 0.40648 -0.00091 0.45208 -0.00078 0.52685 C -0.00078 0.60162 0.00221 0.71065 0.00234 0.79028 C 0.0026 0.87014 2.70833E-6 0.93241 2.70833E-6 1.00648 C 2.70833E-6 1.08032 0.00169 1.18611 0.00208 1.23357 " pathEditMode="relative" rAng="0" ptsTypes="assassa">
                                          <p:cBhvr>
                                            <p:cTn id="362" dur="4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" y="6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3" presetID="8" presetClass="emph" presetSubtype="0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3480000">
                                          <p:cBhvr>
                                            <p:cTn id="364" dur="4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5" presetID="0" presetClass="path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366" dur="4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7" presetID="8" presetClass="emph" presetSubtype="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Rot by="12000000">
                                          <p:cBhvr>
                                            <p:cTn id="368" dur="4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9" presetID="0" presetClass="path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3.125E-6 -7.40741E-7 C -0.00196 0.02454 -0.00912 0.08588 -0.01133 0.14607 C -0.01367 0.20602 -0.01654 0.29236 -0.01354 0.36042 C -0.01055 0.42847 0.00781 0.47639 0.00664 0.55532 C 0.00573 0.63403 -0.01784 0.74884 -0.01901 0.83287 C -0.02006 0.91713 -0.00026 0.98264 3.125E-6 1.06065 C 0.00026 1.13843 -0.01328 1.25 -0.01693 1.3 " pathEditMode="relative" rAng="0" ptsTypes="assassa">
                                          <p:cBhvr>
                                            <p:cTn id="370" dur="4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12" y="65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1" presetID="8" presetClass="emph" presetSubtype="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72" dur="4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3" presetID="0" presetClass="path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Motion origin="layout" path="M -3.95833E-6 -7.40741E-7 C -0.00104 0.02454 -0.00494 0.08588 -0.00625 0.14607 C -0.00742 0.20602 -0.00898 0.29236 -0.00742 0.36042 C -0.00573 0.42847 0.0043 0.47639 0.00365 0.55532 C 0.00313 0.63403 -0.00976 0.74884 -0.01041 0.83287 C -0.01093 0.91713 -0.00013 0.98264 -3.95833E-6 1.06065 C 0.00013 1.13843 -0.00729 1.25 -0.00924 1.3 " pathEditMode="relative" rAng="0" ptsTypes="assassa">
                                          <p:cBhvr>
                                            <p:cTn id="374" dur="40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9" y="65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5" presetID="8" presetClass="emph" presetSubtype="0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376" dur="40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7" presetID="0" presetClass="path" presetSubtype="0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378" dur="4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9" presetID="8" presetClass="emph" presetSubtype="0" fill="hold" grpId="1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380" dur="4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1" presetID="0" presetClass="path" presetSubtype="0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Motion origin="layout" path="M -4.375E-6 -7.40741E-7 C -0.00208 0.02107 -0.00976 0.07407 -0.01224 0.1257 C -0.01471 0.17755 -0.01796 0.25185 -0.01458 0.31042 C -0.01132 0.36921 0.0086 0.41042 0.0073 0.47847 C 0.00638 0.5463 -0.0194 0.64514 -0.02057 0.71759 C -0.02174 0.79005 -0.00026 0.84676 -4.375E-6 0.91389 C 0.0004 0.98102 -0.01445 1.07708 -0.01835 1.12014 " pathEditMode="relative" rAng="0" ptsTypes="assassa">
                                          <p:cBhvr>
                                            <p:cTn id="382" dur="40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64" y="55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3" presetID="8" presetClass="emph" presetSubtype="0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Rot by="16200000">
                                          <p:cBhvr>
                                            <p:cTn id="384" dur="40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5" presetID="0" presetClass="path" presetSubtype="0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Motion origin="layout" path="M 2.77556E-17 -7.40741E-7 C -0.00169 0.02199 -0.0082 0.07755 -0.01029 0.13171 C -0.01224 0.18588 -0.01497 0.26389 -0.01211 0.32523 C -0.00951 0.38681 0.00716 0.42986 0.00612 0.50116 C 0.00534 0.57222 -0.01615 0.67593 -0.01719 0.75185 C -0.0181 0.82778 -0.00013 0.88704 2.77556E-17 0.95741 C 0.00039 1.02755 -0.01198 1.12824 -0.01536 1.17338 " pathEditMode="relative" rAng="0" ptsTypes="assassa">
                                          <p:cBhvr>
                                            <p:cTn id="386" dur="40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47" y="5865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7" presetID="8" presetClass="emph" presetSubtype="0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388" dur="40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9" presetID="0" presetClass="path" presetSubtype="0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animMotion origin="layout" path="M 2.70833E-6 -7.40741E-7 C -0.00091 0.02315 -0.00417 0.08125 -0.00521 0.13796 C -0.00625 0.19468 -0.00755 0.27639 -0.00612 0.34074 C -0.00482 0.40509 0.00364 0.45023 0.00312 0.525 C 0.0026 0.59931 -0.00821 0.70787 -0.00873 0.7875 C -0.00912 0.8669 -0.00013 0.92894 2.70833E-6 1.00278 C 0.00013 1.07616 -0.00612 1.18171 -0.00768 1.22894 " pathEditMode="relative" rAng="0" ptsTypes="assassa">
                                          <p:cBhvr>
                                            <p:cTn id="390" dur="40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3" y="61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1" presetID="8" presetClass="emph" presetSubtype="0" fill="hold" grpId="1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392" dur="40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3" presetID="0" presetClass="path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.00065 -4.07407E-6 C -0.00039 0.00857 -0.00456 0.03033 -0.00599 0.05093 C -0.0073 0.07176 -0.00886 0.10186 -0.0073 0.1257 C -0.00547 0.14931 0.00534 0.16598 0.00456 0.19352 C 0.00404 0.22107 -0.00977 0.26112 -0.01042 0.29051 C -0.01094 0.31968 0.00052 0.3426 0.00065 0.36968 C 0.00078 0.39699 -0.00717 0.43588 -0.00925 0.45348 " pathEditMode="relative" rAng="0" ptsTypes="assassa">
                                          <p:cBhvr>
                                            <p:cTn id="394" dur="15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2" y="226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5" presetID="8" presetClass="emph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Rot by="6000000">
                                          <p:cBhvr>
                                            <p:cTn id="396" dur="15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7" presetID="0" presetClass="path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398" dur="20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9" presetID="8" presetClass="emph" presetSubtype="0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Rot by="2760000">
                                          <p:cBhvr>
                                            <p:cTn id="400" dur="20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1" presetID="0" presetClass="path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6.25E-7 -7.40741E-7 C -0.0013 0.00903 -0.00625 0.03148 -0.00781 0.05324 C -0.00938 0.075 -0.01133 0.10648 -0.00925 0.13125 C -0.00716 0.15602 0.00534 0.17338 0.00456 0.20232 C 0.00391 0.23102 -0.01224 0.27269 -0.01302 0.30347 C -0.01367 0.33403 -0.00026 0.35787 6.25E-7 0.38634 C 0.00026 0.41458 -0.00912 0.45532 -0.01159 0.47361 " pathEditMode="relative" rAng="0" ptsTypes="assassa">
                                          <p:cBhvr>
                                            <p:cTn id="402" dur="15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7" y="23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3" presetID="8" presetClass="emph" presetSubtype="0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Rot by="19800000">
                                          <p:cBhvr>
                                            <p:cTn id="404" dur="15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5" presetID="0" presetClass="path" presetSubtype="0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Motion origin="layout" path="M -0.00091 2.22222E-6 C -0.00287 0.00949 -0.00977 0.0331 -0.01212 0.05578 C -0.01433 0.0787 -0.0172 0.11111 -0.01407 0.13703 C -0.01121 0.16296 0.00677 0.18148 0.00547 0.21157 C 0.00469 0.24166 -0.01837 0.28541 -0.01954 0.31736 C -0.02045 0.34953 -0.00131 0.3743 -0.00091 0.40416 C -0.00065 0.43379 -0.01394 0.47639 -0.01759 0.49537 " pathEditMode="relative" rAng="0" ptsTypes="assassa">
                                          <p:cBhvr>
                                            <p:cTn id="406" dur="15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99" y="247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7" presetID="8" presetClass="emph" presetSubtype="0" fill="hold" grpId="1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08" dur="15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9" presetID="0" presetClass="path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410" dur="40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1" presetID="8" presetClass="emph" presetSubtype="0" fill="hold" grpId="1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Rot by="11400000">
                                          <p:cBhvr>
                                            <p:cTn id="412" dur="40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3" presetID="0" presetClass="path" presetSubtype="0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Motion origin="layout" path="M 0 -7.40741E-7 C -0.00286 0.02176 -0.01354 0.07639 -0.01693 0.12986 C -0.02031 0.1831 -0.02461 0.25995 -0.02005 0.32037 C -0.01562 0.38079 0.01159 0.42338 0.0099 0.49375 C 0.00859 0.56366 -0.02656 0.66574 -0.02826 0.74051 C -0.02995 0.81528 -0.00039 0.87361 0 0.94306 C 0.00052 1.01227 -0.01979 1.11134 -0.02526 1.15579 " pathEditMode="relative" rAng="0" ptsTypes="assassa">
                                          <p:cBhvr>
                                            <p:cTn id="414" dur="40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77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5" presetID="8" presetClass="emph" presetSubtype="0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Rot by="15000000">
                                          <p:cBhvr>
                                            <p:cTn id="416" dur="40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7" presetID="0" presetClass="path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418" dur="40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9" presetID="8" presetClass="emph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420" dur="40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1" presetID="0" presetClass="path" presetSubtype="0" fill="hold" grpId="0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animMotion origin="layout" path="M -2.70833E-6 -7.40741E-7 C -0.00221 0.02153 -0.01054 0.0757 -0.01328 0.1287 C -0.01588 0.18171 -0.01927 0.25787 -0.01575 0.31806 C -0.01224 0.37801 0.00925 0.42014 0.00782 0.49005 C 0.00677 0.55949 -0.02083 0.66065 -0.02213 0.73495 C -0.02343 0.80903 -0.00026 0.8669 -2.70833E-6 0.93588 C 0.00052 1.0044 -0.01549 1.10301 -0.01979 1.14699 " pathEditMode="relative" rAng="0" ptsTypes="assassa">
                                          <p:cBhvr>
                                            <p:cTn id="422" dur="4000" fill="hold"/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16" y="573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3" presetID="8" presetClass="emph" presetSubtype="0" fill="hold" grpId="1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424" dur="4000" fill="hold"/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5" presetID="0" presetClass="path" presetSubtype="0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Motion origin="layout" path="M 0.00183 -7.40741E-7 C 0.00092 0.00833 -0.0026 0.02801 -0.00364 0.04722 C -0.00468 0.06644 -0.00612 0.09375 -0.00468 0.11574 C -0.00325 0.13773 0.00574 0.15301 0.00495 0.1787 C 0.00456 0.20394 -0.00677 0.24097 -0.00729 0.26806 C -0.00768 0.29514 0.0017 0.31644 0.00183 0.34144 C 0.00209 0.3662 -0.00442 0.40232 -0.00638 0.41875 " pathEditMode="relative" rAng="0" ptsTypes="assassa">
                                          <p:cBhvr>
                                            <p:cTn id="426" dur="15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7" y="2092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7" presetID="8" presetClass="emph" presetSubtype="0" fill="hold" grpId="1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Rot by="7200000">
                                          <p:cBhvr>
                                            <p:cTn id="428" dur="15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9" presetID="0" presetClass="path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0456 -7.40741E-7 C -0.0056 0.0088 -0.00912 0.03079 -0.01029 0.05232 C -0.01146 0.07361 -0.01289 0.1044 -0.01133 0.1287 C -0.0099 0.15301 -0.00052 0.17014 -0.00118 0.19838 C -0.0017 0.22639 -0.01355 0.26759 -0.01407 0.29745 C -0.01459 0.32755 -0.00469 0.35093 -0.00456 0.37894 C -0.00443 0.40671 -0.0112 0.44653 -0.01315 0.46435 " pathEditMode="relative" rAng="0" ptsTypes="assassa">
                                          <p:cBhvr>
                                            <p:cTn id="430" dur="15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9" y="232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1" presetID="8" presetClass="emp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9000000">
                                          <p:cBhvr>
                                            <p:cTn id="432" dur="15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3" presetID="0" presetClass="path" presetSubtype="0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Motion origin="layout" path="M 2.08333E-6 -7.40741E-7 C -0.00287 0.02245 -0.01354 0.0787 -0.01693 0.1338 C -0.02031 0.18889 -0.02461 0.26782 -0.02005 0.33032 C -0.01563 0.39259 0.01159 0.43657 0.00989 0.50903 C 0.00859 0.58102 -0.02656 0.68634 -0.02826 0.76343 C -0.02995 0.84051 -0.00039 0.9007 2.08333E-6 0.97199 C 0.00052 1.04329 -0.01979 1.1456 -0.02526 1.19144 " pathEditMode="relative" rAng="0" ptsTypes="assassa">
                                          <p:cBhvr>
                                            <p:cTn id="434" dur="4000" fill="hold"/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95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5" presetID="8" presetClass="emph" presetSubtype="0" fill="hold" grpId="1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Rot by="6000000">
                                          <p:cBhvr>
                                            <p:cTn id="436" dur="4000" fill="hold"/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7" presetID="0" presetClass="path" presetSubtype="0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438" dur="400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9" presetID="8" presetClass="emph" presetSubtype="0" accel="250" fill="hold" grpId="1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animRot by="18000000">
                                          <p:cBhvr>
                                            <p:cTn id="440" dur="400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1" presetID="0" presetClass="path" presetSubtype="0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-1.04167E-6 -7.40741E-7 C -0.00286 0.02222 -0.01354 0.07778 -0.01693 0.13218 C -0.02031 0.18657 -0.02461 0.26482 -0.02005 0.32662 C -0.01562 0.3882 0.01159 0.43171 0.0099 0.50324 C 0.00859 0.57454 -0.02656 0.67847 -0.02825 0.75486 C -0.02995 0.83102 -0.00039 0.89051 -1.04167E-6 0.96111 C 0.00052 1.03171 -0.01979 1.13264 -0.02526 1.17801 " pathEditMode="relative" rAng="0" ptsTypes="assassa">
                                          <p:cBhvr>
                                            <p:cTn id="442" dur="40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3" presetID="8" presetClass="emph" presetSubtype="0" fill="hold" grpId="1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444" dur="40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5" presetID="0" presetClass="path" presetSubtype="0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Motion origin="layout" path="M -6.25E-7 -7.40741E-7 C -0.00091 0.02315 -0.00456 0.08195 -0.00573 0.13912 C -0.00677 0.1963 -0.00833 0.27847 -0.00677 0.34329 C -0.00521 0.4081 0.00404 0.4537 0.00339 0.52894 C 0.003 0.60394 -0.00898 0.7132 -0.0095 0.79329 C -0.01003 0.87338 -0.00013 0.93588 -6.25E-7 1.01019 C 0.00026 1.08426 -0.00664 1.19051 -0.00846 1.23796 " pathEditMode="relative" rAng="0" ptsTypes="assassa">
                                          <p:cBhvr>
                                            <p:cTn id="446" dur="40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9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7" presetID="8" presetClass="emph" presetSubtype="0" fill="hold" grpId="1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Rot by="19200000">
                                          <p:cBhvr>
                                            <p:cTn id="448" dur="40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9" presetID="0" presetClass="path" presetSubtype="0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Motion origin="layout" path="M -4.16667E-6 -7.40741E-7 C -0.00286 0.02222 -0.01354 0.07801 -0.01692 0.13241 C -0.02031 0.18704 -0.02461 0.26528 -0.02005 0.32708 C -0.01562 0.38889 0.01159 0.43241 0.0099 0.50417 C 0.0086 0.5757 -0.02656 0.67963 -0.02825 0.75602 C -0.02994 0.83241 -0.00039 0.89213 -4.16667E-6 0.96273 C 0.00053 1.03357 -0.01979 1.13472 -0.02526 1.18009 " pathEditMode="relative" rAng="0" ptsTypes="assassa">
                                          <p:cBhvr>
                                            <p:cTn id="450" dur="4000" fill="hold"/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900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1" presetID="8" presetClass="emph" presetSubtype="0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Rot by="12000000">
                                          <p:cBhvr>
                                            <p:cTn id="452" dur="4000" fill="hold"/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3" presetID="0" presetClass="path" presetSubtype="0" fill="hold" grpId="0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454" dur="4000" fill="hold"/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5" presetID="8" presetClass="emph" presetSubtype="0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Rot by="9000000">
                                          <p:cBhvr>
                                            <p:cTn id="456" dur="4000" fill="hold"/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7" presetID="0" presetClass="path" presetSubtype="0" fill="hold" grpId="0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animMotion origin="layout" path="M 2.70833E-6 -7.40741E-7 C 0.00026 0.02315 0.00117 0.08148 0.00143 0.13843 C 0.00169 0.19537 0.00208 0.27732 0.00169 0.3419 C 0.0013 0.40648 -0.00091 0.45208 -0.00078 0.52685 C -0.00078 0.60162 0.00221 0.71065 0.00234 0.79028 C 0.0026 0.87014 2.70833E-6 0.93241 2.70833E-6 1.00648 C 2.70833E-6 1.08032 0.00169 1.18611 0.00208 1.23357 " pathEditMode="relative" rAng="0" ptsTypes="assassa">
                                          <p:cBhvr>
                                            <p:cTn id="458" dur="4000" fill="hold"/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" y="6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9" presetID="8" presetClass="emph" presetSubtype="0" fill="hold" grpId="1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animRot by="3480000">
                                          <p:cBhvr>
                                            <p:cTn id="460" dur="4000" fill="hold"/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1" presetID="0" presetClass="path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462" dur="4000" fill="hold"/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3" presetID="8" presetClass="emph" presetSubtype="0" fill="hold" grpId="1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Rot by="12000000">
                                          <p:cBhvr>
                                            <p:cTn id="464" dur="4000" fill="hold"/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5" presetID="0" presetClass="path" presetSubtype="0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3.125E-6 -7.40741E-7 C -0.00196 0.02454 -0.00912 0.08588 -0.01133 0.14607 C -0.01367 0.20602 -0.01654 0.29236 -0.01354 0.36042 C -0.01055 0.42847 0.00781 0.47639 0.00664 0.55532 C 0.00573 0.63403 -0.01784 0.74884 -0.01901 0.83287 C -0.02006 0.91713 -0.00026 0.98264 3.125E-6 1.06065 C 0.00026 1.13843 -0.01328 1.25 -0.01693 1.3 " pathEditMode="relative" rAng="0" ptsTypes="assassa">
                                          <p:cBhvr>
                                            <p:cTn id="466" dur="40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12" y="65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7" presetID="8" presetClass="emph" presetSubtype="0" fill="hold" grpId="1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68" dur="40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9" presetID="0" presetClass="path" presetSubtype="0" fill="hold" grpId="0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animMotion origin="layout" path="M -3.95833E-6 -7.40741E-7 C -0.00104 0.02454 -0.00494 0.08588 -0.00625 0.14607 C -0.00742 0.20602 -0.00898 0.29236 -0.00742 0.36042 C -0.00573 0.42847 0.0043 0.47639 0.00365 0.55532 C 0.00313 0.63403 -0.00976 0.74884 -0.01041 0.83287 C -0.01093 0.91713 -0.00013 0.98264 -3.95833E-6 1.06065 C 0.00013 1.13843 -0.00729 1.25 -0.00924 1.3 " pathEditMode="relative" rAng="0" ptsTypes="assassa">
                                          <p:cBhvr>
                                            <p:cTn id="470" dur="40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9" y="65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1" presetID="8" presetClass="emph" presetSubtype="0" fill="hold" grpId="1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472" dur="40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73" presetID="0" presetClass="path" presetSubtype="0" fill="hold" grpId="0" nodeType="withEffect">
                                      <p:stCondLst>
                                        <p:cond delay="73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474" dur="40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5" presetID="8" presetClass="emph" presetSubtype="0" fill="hold" grpId="1" nodeType="withEffect">
                                      <p:stCondLst>
                                        <p:cond delay="730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476" dur="40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77" presetID="0" presetClass="path" presetSubtype="0" fill="hold" grpId="0" nodeType="withEffect">
                                      <p:stCondLst>
                                        <p:cond delay="6200"/>
                                      </p:stCondLst>
                                      <p:childTnLst>
                                        <p:animMotion origin="layout" path="M -4.375E-6 -7.40741E-7 C -0.00208 0.02107 -0.00976 0.07407 -0.01224 0.1257 C -0.01471 0.17755 -0.01796 0.25185 -0.01458 0.31042 C -0.01132 0.36921 0.0086 0.41042 0.0073 0.47847 C 0.00638 0.5463 -0.0194 0.64514 -0.02057 0.71759 C -0.02174 0.79005 -0.00026 0.84676 -4.375E-6 0.91389 C 0.0004 0.98102 -0.01445 1.07708 -0.01835 1.12014 " pathEditMode="relative" rAng="0" ptsTypes="assassa">
                                          <p:cBhvr>
                                            <p:cTn id="478" dur="40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64" y="55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9" presetID="8" presetClass="emph" presetSubtype="0" fill="hold" grpId="1" nodeType="withEffect">
                                      <p:stCondLst>
                                        <p:cond delay="6200"/>
                                      </p:stCondLst>
                                      <p:childTnLst>
                                        <p:animRot by="16200000">
                                          <p:cBhvr>
                                            <p:cTn id="480" dur="40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1" presetID="0" presetClass="path" presetSubtype="0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animMotion origin="layout" path="M 2.77556E-17 -7.40741E-7 C -0.00169 0.02199 -0.0082 0.07755 -0.01029 0.13171 C -0.01224 0.18588 -0.01497 0.26389 -0.01211 0.32523 C -0.00951 0.38681 0.00716 0.42986 0.00612 0.50116 C 0.00534 0.57222 -0.01615 0.67593 -0.01719 0.75185 C -0.0181 0.82778 -0.00013 0.88704 2.77556E-17 0.95741 C 0.00039 1.02755 -0.01198 1.12824 -0.01536 1.17338 " pathEditMode="relative" rAng="0" ptsTypes="assassa">
                                          <p:cBhvr>
                                            <p:cTn id="482" dur="40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47" y="5865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3" presetID="8" presetClass="emph" presetSubtype="0" fill="hold" grpId="1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484" dur="40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5" presetID="0" presetClass="path" presetSubtype="0" fill="hold" grpId="0" nodeType="withEffect">
                                      <p:stCondLst>
                                        <p:cond delay="7600"/>
                                      </p:stCondLst>
                                      <p:childTnLst>
                                        <p:animMotion origin="layout" path="M 2.70833E-6 -7.40741E-7 C -0.00091 0.02315 -0.00417 0.08125 -0.00521 0.13796 C -0.00625 0.19468 -0.00755 0.27639 -0.00612 0.34074 C -0.00482 0.40509 0.00364 0.45023 0.00312 0.525 C 0.0026 0.59931 -0.00821 0.70787 -0.00873 0.7875 C -0.00912 0.8669 -0.00013 0.92894 2.70833E-6 1.00278 C 0.00013 1.07616 -0.00612 1.18171 -0.00768 1.22894 " pathEditMode="relative" rAng="0" ptsTypes="assassa">
                                          <p:cBhvr>
                                            <p:cTn id="486" dur="4000" fill="hold"/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3" y="61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7" presetID="8" presetClass="emph" presetSubtype="0" fill="hold" grpId="1" nodeType="withEffect">
                                      <p:stCondLst>
                                        <p:cond delay="76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88" dur="4000" fill="hold"/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9" presetID="0" presetClass="path" presetSubtype="0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0.00065 -4.07407E-6 C -0.00039 0.00857 -0.00456 0.03033 -0.00599 0.05093 C -0.0073 0.07176 -0.00886 0.10186 -0.0073 0.1257 C -0.00547 0.14931 0.00534 0.16598 0.00456 0.19352 C 0.00404 0.22107 -0.00977 0.26112 -0.01042 0.29051 C -0.01094 0.31968 0.00052 0.3426 0.00065 0.36968 C 0.00078 0.39699 -0.00717 0.43588 -0.00925 0.45348 " pathEditMode="relative" rAng="0" ptsTypes="assassa">
                                          <p:cBhvr>
                                            <p:cTn id="490" dur="1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2" y="226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1" presetID="8" presetClass="emph" presetSubtype="0" fill="hold" grpId="1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Rot by="6000000">
                                          <p:cBhvr>
                                            <p:cTn id="492" dur="1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3" presetID="0" presetClass="path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494" dur="20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5" presetID="8" presetClass="emph" presetSubtype="0" fill="hold" grpId="1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Rot by="2760000">
                                          <p:cBhvr>
                                            <p:cTn id="496" dur="20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7" presetID="0" presetClass="path" presetSubtype="0" fill="hold" grpId="0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Motion origin="layout" path="M 6.25E-7 -7.40741E-7 C -0.0013 0.00903 -0.00625 0.03148 -0.00781 0.05324 C -0.00938 0.075 -0.01133 0.10648 -0.00925 0.13125 C -0.00716 0.15602 0.00534 0.17338 0.00456 0.20232 C 0.00391 0.23102 -0.01224 0.27269 -0.01302 0.30347 C -0.01367 0.33403 -0.00026 0.35787 6.25E-7 0.38634 C 0.00026 0.41458 -0.00912 0.45532 -0.01159 0.47361 " pathEditMode="relative" rAng="0" ptsTypes="assassa">
                                          <p:cBhvr>
                                            <p:cTn id="498" dur="1500" fill="hold"/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7" y="23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9" presetID="8" presetClass="emph" presetSubtype="0" fill="hold" grpId="1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Rot by="19800000">
                                          <p:cBhvr>
                                            <p:cTn id="500" dur="1500" fill="hold"/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1" presetID="0" presetClass="path" presetSubtype="0" fill="hold" grpId="0" nodeType="withEffect">
                                      <p:stCondLst>
                                        <p:cond delay="7800"/>
                                      </p:stCondLst>
                                      <p:childTnLst>
                                        <p:animMotion origin="layout" path="M -0.00091 2.22222E-6 C -0.00287 0.00949 -0.00977 0.0331 -0.01212 0.05578 C -0.01433 0.0787 -0.0172 0.11111 -0.01407 0.13703 C -0.01121 0.16296 0.00677 0.18148 0.00547 0.21157 C 0.00469 0.24166 -0.01837 0.28541 -0.01954 0.31736 C -0.02045 0.34953 -0.00131 0.3743 -0.00091 0.40416 C -0.00065 0.43379 -0.01394 0.47639 -0.01759 0.49537 " pathEditMode="relative" rAng="0" ptsTypes="assassa">
                                          <p:cBhvr>
                                            <p:cTn id="502" dur="15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99" y="247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3" presetID="8" presetClass="emph" presetSubtype="0" fill="hold" grpId="1" nodeType="withEffect">
                                      <p:stCondLst>
                                        <p:cond delay="7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04" dur="15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5" presetID="0" presetClass="path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506" dur="40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7" presetID="8" presetClass="emph" presetSubtype="0" fill="hold" grpId="1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Rot by="11400000">
                                          <p:cBhvr>
                                            <p:cTn id="508" dur="40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9" presetID="0" presetClass="path" presetSubtype="0" fill="hold" grpId="0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Motion origin="layout" path="M 0 -7.40741E-7 C -0.00286 0.02176 -0.01354 0.07639 -0.01693 0.12986 C -0.02031 0.1831 -0.02461 0.25995 -0.02005 0.32037 C -0.01562 0.38079 0.01159 0.42338 0.0099 0.49375 C 0.00859 0.56366 -0.02656 0.66574 -0.02826 0.74051 C -0.02995 0.81528 -0.00039 0.87361 0 0.94306 C 0.00052 1.01227 -0.01979 1.11134 -0.02526 1.15579 " pathEditMode="relative" rAng="0" ptsTypes="assassa">
                                          <p:cBhvr>
                                            <p:cTn id="510" dur="4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77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1" presetID="8" presetClass="emph" presetSubtype="0" fill="hold" grpId="1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Rot by="15000000">
                                          <p:cBhvr>
                                            <p:cTn id="512" dur="4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3" presetID="0" presetClass="path" presetSubtype="0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514" dur="40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5" presetID="8" presetClass="emph" presetSubtype="0" fill="hold" grpId="1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516" dur="40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7" presetID="0" presetClass="path" presetSubtype="0" fill="hold" grpId="0" nodeType="withEffect">
                                      <p:stCondLst>
                                        <p:cond delay="8700"/>
                                      </p:stCondLst>
                                      <p:childTnLst>
                                        <p:animMotion origin="layout" path="M -2.70833E-6 -7.40741E-7 C -0.00221 0.02153 -0.01054 0.0757 -0.01328 0.1287 C -0.01588 0.18171 -0.01927 0.25787 -0.01575 0.31806 C -0.01224 0.37801 0.00925 0.42014 0.00782 0.49005 C 0.00677 0.55949 -0.02083 0.66065 -0.02213 0.73495 C -0.02343 0.80903 -0.00026 0.8669 -2.70833E-6 0.93588 C 0.00052 1.0044 -0.01549 1.10301 -0.01979 1.14699 " pathEditMode="relative" rAng="0" ptsTypes="assassa">
                                          <p:cBhvr>
                                            <p:cTn id="518" dur="40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16" y="573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9" presetID="8" presetClass="emph" presetSubtype="0" fill="hold" grpId="1" nodeType="withEffect">
                                      <p:stCondLst>
                                        <p:cond delay="87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520" dur="40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21" presetID="0" presetClass="path" presetSubtype="0" fill="hold" grpId="0" nodeType="withEffect">
                                      <p:stCondLst>
                                        <p:cond delay="7300"/>
                                      </p:stCondLst>
                                      <p:childTnLst>
                                        <p:animMotion origin="layout" path="M -1.23616E-6 -4.44444E-6 C -0.00091 0.0088 -0.00469 0.02963 -0.00586 0.04977 C -0.00703 0.06991 -0.0086 0.09862 -0.00703 0.122 C -0.00547 0.14514 0.0043 0.16112 0.00339 0.1882 C 0.003 0.21482 -0.00925 0.25394 -0.00977 0.28241 C -0.01016 0.31112 -0.00013 0.33357 -1.23616E-6 0.35973 C 0.00026 0.38588 -0.00677 0.42408 -0.00886 0.44144 " pathEditMode="relative" rAng="0" ptsTypes="assassa">
                                          <p:cBhvr>
                                            <p:cTn id="522" dur="1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0" y="220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3" presetID="8" presetClass="emph" presetSubtype="0" fill="hold" grpId="1" nodeType="withEffect">
                                      <p:stCondLst>
                                        <p:cond delay="7300"/>
                                      </p:stCondLst>
                                      <p:childTnLst>
                                        <p:animRot by="7200000">
                                          <p:cBhvr>
                                            <p:cTn id="524" dur="1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25" presetID="0" presetClass="path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Motion origin="layout" path="M -0.00456 -7.40741E-7 C -0.0056 0.0088 -0.00912 0.03079 -0.01029 0.05232 C -0.01146 0.07361 -0.01289 0.1044 -0.01133 0.1287 C -0.0099 0.15301 -0.00052 0.17014 -0.00118 0.19838 C -0.0017 0.22639 -0.01355 0.26759 -0.01407 0.29745 C -0.01459 0.32755 -0.00469 0.35093 -0.00456 0.37894 C -0.00443 0.40671 -0.0112 0.44653 -0.01315 0.46435 " pathEditMode="relative" rAng="0" ptsTypes="assassa">
                                          <p:cBhvr>
                                            <p:cTn id="526" dur="15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9" y="232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7" presetID="8" presetClass="emph" presetSubtype="0" fill="hold" grpId="1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Rot by="9000000">
                                          <p:cBhvr>
                                            <p:cTn id="528" dur="15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29" presetID="0" presetClass="path" presetSubtype="0" fill="hold" grpId="0" nodeType="withEffect">
                                      <p:stCondLst>
                                        <p:cond delay="7300"/>
                                      </p:stCondLst>
                                      <p:childTnLst>
                                        <p:animMotion origin="layout" path="M 2.08333E-6 -7.40741E-7 C -0.00287 0.02245 -0.01354 0.0787 -0.01693 0.1338 C -0.02031 0.18889 -0.02461 0.26782 -0.02005 0.33032 C -0.01563 0.39259 0.01159 0.43657 0.00989 0.50903 C 0.00859 0.58102 -0.02656 0.68634 -0.02826 0.76343 C -0.02995 0.84051 -0.00039 0.9007 2.08333E-6 0.97199 C 0.00052 1.04329 -0.01979 1.1456 -0.02526 1.19144 " pathEditMode="relative" rAng="0" ptsTypes="assassa">
                                          <p:cBhvr>
                                            <p:cTn id="530" dur="40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95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1" presetID="8" presetClass="emph" presetSubtype="0" fill="hold" grpId="1" nodeType="withEffect">
                                      <p:stCondLst>
                                        <p:cond delay="7300"/>
                                      </p:stCondLst>
                                      <p:childTnLst>
                                        <p:animRot by="6000000">
                                          <p:cBhvr>
                                            <p:cTn id="532" dur="40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3" presetID="0" presetClass="path" presetSubtype="0" fill="hold" grpId="0" nodeType="withEffect">
                                      <p:stCondLst>
                                        <p:cond delay="78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534" dur="4000" fill="hold"/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5" presetID="8" presetClass="emph" presetSubtype="0" accel="250" fill="hold" grpId="1" nodeType="withEffect">
                                      <p:stCondLst>
                                        <p:cond delay="7800"/>
                                      </p:stCondLst>
                                      <p:childTnLst>
                                        <p:animRot by="18000000">
                                          <p:cBhvr>
                                            <p:cTn id="536" dur="4000" fill="hold"/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7" presetID="0" presetClass="path" presetSubtype="0" fill="hold" grpId="0" nodeType="withEffect">
                                      <p:stCondLst>
                                        <p:cond delay="8200"/>
                                      </p:stCondLst>
                                      <p:childTnLst>
                                        <p:animMotion origin="layout" path="M -1.04167E-6 -7.40741E-7 C -0.00286 0.02222 -0.01354 0.07778 -0.01693 0.13218 C -0.02031 0.18657 -0.02461 0.26482 -0.02005 0.32662 C -0.01562 0.3882 0.01159 0.43171 0.0099 0.50324 C 0.00859 0.57454 -0.02656 0.67847 -0.02825 0.75486 C -0.02995 0.83102 -0.00039 0.89051 -1.04167E-6 0.96111 C 0.00052 1.03171 -0.01979 1.13264 -0.02526 1.17801 " pathEditMode="relative" rAng="0" ptsTypes="assassa">
                                          <p:cBhvr>
                                            <p:cTn id="538" dur="4000" fill="hold"/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9" presetID="8" presetClass="emph" presetSubtype="0" fill="hold" grpId="1" nodeType="withEffect">
                                      <p:stCondLst>
                                        <p:cond delay="820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540" dur="4000" fill="hold"/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1" presetID="0" presetClass="path" presetSubtype="0" fill="hold" grpId="0" nodeType="withEffect">
                                      <p:stCondLst>
                                        <p:cond delay="6200"/>
                                      </p:stCondLst>
                                      <p:childTnLst>
                                        <p:animMotion origin="layout" path="M -6.25E-7 -7.40741E-7 C -0.00091 0.02315 -0.00456 0.08195 -0.00573 0.13912 C -0.00677 0.1963 -0.00833 0.27847 -0.00677 0.34329 C -0.00521 0.4081 0.00404 0.4537 0.00339 0.52894 C 0.003 0.60394 -0.00898 0.7132 -0.0095 0.79329 C -0.01003 0.87338 -0.00013 0.93588 -6.25E-7 1.01019 C 0.00026 1.08426 -0.00664 1.19051 -0.00846 1.23796 " pathEditMode="relative" rAng="0" ptsTypes="assassa">
                                          <p:cBhvr>
                                            <p:cTn id="542" dur="40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9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3" presetID="8" presetClass="emph" presetSubtype="0" fill="hold" grpId="1" nodeType="withEffect">
                                      <p:stCondLst>
                                        <p:cond delay="6200"/>
                                      </p:stCondLst>
                                      <p:childTnLst>
                                        <p:animRot by="19200000">
                                          <p:cBhvr>
                                            <p:cTn id="544" dur="40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5" presetID="0" presetClass="path" presetSubtype="0" fill="hold" grpId="0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-4.16667E-6 -7.40741E-7 C -0.00286 0.02222 -0.01354 0.07801 -0.01692 0.13241 C -0.02031 0.18704 -0.02461 0.26528 -0.02005 0.32708 C -0.01562 0.38889 0.01159 0.43241 0.0099 0.50417 C 0.0086 0.5757 -0.02656 0.67963 -0.02825 0.75602 C -0.02994 0.83241 -0.00039 0.89213 -4.16667E-6 0.96273 C 0.00053 1.03357 -0.01979 1.13472 -0.02526 1.18009 " pathEditMode="relative" rAng="0" ptsTypes="assassa">
                                          <p:cBhvr>
                                            <p:cTn id="546" dur="4000" fill="hold"/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5900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7" presetID="8" presetClass="emph" presetSubtype="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Rot by="12000000">
                                          <p:cBhvr>
                                            <p:cTn id="548" dur="4000" fill="hold"/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9" presetID="0" presetClass="path" presetSubtype="0" fill="hold" grpId="0" nodeType="withEffect">
                                      <p:stCondLst>
                                        <p:cond delay="780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550" dur="4000" fill="hold"/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1" presetID="8" presetClass="emph" presetSubtype="0" fill="hold" grpId="1" nodeType="withEffect">
                                      <p:stCondLst>
                                        <p:cond delay="7800"/>
                                      </p:stCondLst>
                                      <p:childTnLst>
                                        <p:animRot by="9000000">
                                          <p:cBhvr>
                                            <p:cTn id="552" dur="4000" fill="hold"/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3" presetID="0" presetClass="path" presetSubtype="0" fill="hold" grpId="0" nodeType="withEffect">
                                      <p:stCondLst>
                                        <p:cond delay="8900"/>
                                      </p:stCondLst>
                                      <p:childTnLst>
                                        <p:animMotion origin="layout" path="M 2.70833E-6 -7.40741E-7 C 0.00026 0.02315 0.00117 0.08148 0.00143 0.13843 C 0.00169 0.19537 0.00208 0.27732 0.00169 0.3419 C 0.0013 0.40648 -0.00091 0.45208 -0.00078 0.52685 C -0.00078 0.60162 0.00221 0.71065 0.00234 0.79028 C 0.0026 0.87014 2.70833E-6 0.93241 2.70833E-6 1.00648 C 2.70833E-6 1.08032 0.00169 1.18611 0.00208 1.23357 " pathEditMode="relative" rAng="0" ptsTypes="assassa">
                                          <p:cBhvr>
                                            <p:cTn id="554" dur="4000" fill="hold"/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" y="6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5" presetID="8" presetClass="emph" presetSubtype="0" fill="hold" grpId="1" nodeType="withEffect">
                                      <p:stCondLst>
                                        <p:cond delay="8900"/>
                                      </p:stCondLst>
                                      <p:childTnLst>
                                        <p:animRot by="3480000">
                                          <p:cBhvr>
                                            <p:cTn id="556" dur="4000" fill="hold"/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7" presetID="0" presetClass="path" presetSubtype="0" fill="hold" grpId="0" nodeType="withEffect">
                                      <p:stCondLst>
                                        <p:cond delay="7800"/>
                                      </p:stCondLst>
                                      <p:childTnLst>
                                        <p:animMotion origin="layout" path="M 3.125E-6 -7.40741E-7 C -0.00196 0.02454 -0.00912 0.08588 -0.01133 0.14607 C -0.01367 0.20602 -0.01654 0.29236 -0.01354 0.36042 C -0.01055 0.42847 0.00781 0.47639 0.00664 0.55532 C 0.00573 0.63403 -0.01784 0.74884 -0.01901 0.83287 C -0.02006 0.91713 -0.00026 0.98264 3.125E-6 1.06065 C 0.00026 1.13843 -0.01328 1.25 -0.01693 1.3 " pathEditMode="relative" rAng="0" ptsTypes="assassa">
                                          <p:cBhvr>
                                            <p:cTn id="558" dur="4000" fill="hold"/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12" y="65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9" presetID="8" presetClass="emph" presetSubtype="0" fill="hold" grpId="1" nodeType="withEffect">
                                      <p:stCondLst>
                                        <p:cond delay="7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60" dur="4000" fill="hold"/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61" presetID="0" presetClass="path" presetSubtype="0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Motion origin="layout" path="M -3.95833E-6 -7.40741E-7 C -0.00104 0.02454 -0.00494 0.08588 -0.00625 0.14607 C -0.00742 0.20602 -0.00898 0.29236 -0.00742 0.36042 C -0.00573 0.42847 0.0043 0.47639 0.00365 0.55532 C 0.00313 0.63403 -0.00976 0.74884 -0.01041 0.83287 C -0.01093 0.91713 -0.00013 0.98264 -3.95833E-6 1.06065 C 0.00013 1.13843 -0.00729 1.25 -0.00924 1.3 " pathEditMode="relative" rAng="0" ptsTypes="assassa">
                                          <p:cBhvr>
                                            <p:cTn id="562" dur="40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9" y="65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3" presetID="8" presetClass="emph" presetSubtype="0" fill="hold" grpId="1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564" dur="40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65" presetID="0" presetClass="path" presetSubtype="0" fill="hold" grpId="0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2.77556E-17 -7.40741E-7 C -0.00169 0.02199 -0.0082 0.07755 -0.01029 0.13171 C -0.01224 0.18588 -0.01497 0.26389 -0.01211 0.32523 C -0.00951 0.38681 0.00716 0.42986 0.00612 0.50116 C 0.00534 0.57222 -0.01615 0.67593 -0.01719 0.75185 C -0.0181 0.82778 -0.00013 0.88704 2.77556E-17 0.95741 C 0.00039 1.02755 -0.01198 1.12824 -0.01536 1.17338 " pathEditMode="relative" rAng="0" ptsTypes="assassa">
                                          <p:cBhvr>
                                            <p:cTn id="566" dur="40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47" y="5865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7" presetID="8" presetClass="emph" presetSubtype="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568" dur="40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69" presetID="0" presetClass="path" presetSubtype="0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Motion origin="layout" path="M 2.70833E-6 -7.40741E-7 C -0.00091 0.02315 -0.00417 0.08125 -0.00521 0.13796 C -0.00625 0.19468 -0.00755 0.27639 -0.00612 0.34074 C -0.00482 0.40509 0.00364 0.45023 0.00312 0.525 C 0.0026 0.59931 -0.00821 0.70787 -0.00873 0.7875 C -0.00912 0.8669 -0.00013 0.92894 2.70833E-6 1.00278 C 0.00013 1.07616 -0.00612 1.18171 -0.00768 1.22894 " pathEditMode="relative" rAng="0" ptsTypes="assassa">
                                          <p:cBhvr>
                                            <p:cTn id="570" dur="40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3" y="61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1" presetID="8" presetClass="emph" presetSubtype="0" fill="hold" grpId="1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572" dur="40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73" presetID="0" presetClass="path" presetSubtype="0" fill="hold" grpId="0" nodeType="withEffect">
                                      <p:stCondLst>
                                        <p:cond delay="8200"/>
                                      </p:stCondLst>
                                      <p:childTnLst>
                                        <p:animMotion origin="layout" path="M 0.00065 -4.07407E-6 C -0.00039 0.00857 -0.00456 0.03033 -0.00599 0.05093 C -0.0073 0.07176 -0.00886 0.10186 -0.0073 0.1257 C -0.00547 0.14931 0.00534 0.16598 0.00456 0.19352 C 0.00404 0.22107 -0.00977 0.26112 -0.01042 0.29051 C -0.01094 0.31968 0.00052 0.3426 0.00065 0.36968 C 0.00078 0.39699 -0.00717 0.43588 -0.00925 0.45348 " pathEditMode="relative" rAng="0" ptsTypes="assassa">
                                          <p:cBhvr>
                                            <p:cTn id="574" dur="15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2" y="226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5" presetID="8" presetClass="emph" presetSubtype="0" fill="hold" grpId="1" nodeType="withEffect">
                                      <p:stCondLst>
                                        <p:cond delay="8200"/>
                                      </p:stCondLst>
                                      <p:childTnLst>
                                        <p:animRot by="6000000">
                                          <p:cBhvr>
                                            <p:cTn id="576" dur="15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77" presetID="0" presetClass="path" presetSubtype="0" fill="hold" grpId="0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animMotion origin="layout" path="M -1.23616E-6 -4.44444E-6 C -0.00091 0.0088 -0.00469 0.02963 -0.00586 0.04977 C -0.00703 0.06991 -0.0086 0.09862 -0.00703 0.122 C -0.00547 0.14514 0.0043 0.16112 0.00339 0.1882 C 0.003 0.21482 -0.00925 0.25394 -0.00977 0.28241 C -0.01016 0.31112 -0.00013 0.33357 -1.23616E-6 0.35973 C 0.00026 0.38588 -0.00677 0.42408 -0.00886 0.44144 " pathEditMode="relative" rAng="0" ptsTypes="assassa">
                                          <p:cBhvr>
                                            <p:cTn id="578" dur="15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0" y="220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9" presetID="8" presetClass="emph" presetSubtype="0" fill="hold" grpId="1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animRot by="7200000">
                                          <p:cBhvr>
                                            <p:cTn id="580" dur="15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81" presetID="0" presetClass="path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Motion origin="layout" path="M -0.00456 -7.40741E-7 C -0.0056 0.0088 -0.00912 0.03079 -0.01029 0.05232 C -0.01146 0.07361 -0.01289 0.1044 -0.01133 0.1287 C -0.0099 0.15301 -0.00052 0.17014 -0.00118 0.19838 C -0.0017 0.22639 -0.01355 0.26759 -0.01407 0.29745 C -0.01459 0.32755 -0.00469 0.35093 -0.00456 0.37894 C -0.00443 0.40671 -0.0112 0.44653 -0.01315 0.46435 " pathEditMode="relative" rAng="0" ptsTypes="assassa">
                                          <p:cBhvr>
                                            <p:cTn id="582" dur="150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9" y="232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3" presetID="8" presetClass="emph" presetSubtype="0" fill="hold" grpId="1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Rot by="9000000">
                                          <p:cBhvr>
                                            <p:cTn id="584" dur="150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85" presetID="0" presetClass="path" presetSubtype="0" fill="hold" grpId="0" nodeType="withEffect">
                                      <p:stCondLst>
                                        <p:cond delay="9440"/>
                                      </p:stCondLst>
                                      <p:childTnLst>
                                        <p:animMotion origin="layout" path="M 0.01263 -3.7037E-7 C 0.00977 0.02315 -0.00091 0.08194 -0.0043 0.13912 C -0.00768 0.1963 -0.01198 0.27847 -0.00742 0.34329 C -0.00299 0.4081 0.02422 0.4537 0.02253 0.52894 C 0.02123 0.60394 -0.01393 0.71319 -0.01562 0.79329 C -0.01732 0.87338 0.01224 0.93588 0.01263 1.01019 C 0.01315 1.08426 -0.00716 1.19051 -0.01263 1.23796 " pathEditMode="relative" rAng="0" ptsTypes="assassa">
                                          <p:cBhvr>
                                            <p:cTn id="586" dur="4000" fill="hold"/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24" y="6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7" presetID="8" presetClass="emph" presetSubtype="0" accel="250" fill="hold" grpId="1" nodeType="withEffect">
                                      <p:stCondLst>
                                        <p:cond delay="9440"/>
                                      </p:stCondLst>
                                      <p:childTnLst>
                                        <p:animRot by="18000000">
                                          <p:cBhvr>
                                            <p:cTn id="588" dur="4000" fill="hold"/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89" presetID="0" presetClass="path" presetSubtype="0" fill="hold" grpId="0" nodeType="withEffect">
                                      <p:stCondLst>
                                        <p:cond delay="10840"/>
                                      </p:stCondLst>
                                      <p:childTnLst>
                                        <p:animMotion origin="layout" path="M 2.70833E-6 -7.40741E-7 C 0.00026 0.02315 0.00117 0.08148 0.00143 0.13843 C 0.00169 0.19537 0.00208 0.27732 0.00169 0.3419 C 0.0013 0.40648 -0.00091 0.45208 -0.00078 0.52685 C -0.00078 0.60162 0.00221 0.71065 0.00234 0.79028 C 0.0026 0.87014 2.70833E-6 0.93241 2.70833E-6 1.00648 C 2.70833E-6 1.08032 0.00169 1.18611 0.00208 1.23357 " pathEditMode="relative" rAng="0" ptsTypes="assassa">
                                          <p:cBhvr>
                                            <p:cTn id="590" dur="4000" fill="hold"/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" y="6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1" presetID="8" presetClass="emph" presetSubtype="0" fill="hold" grpId="1" nodeType="withEffect">
                                      <p:stCondLst>
                                        <p:cond delay="10840"/>
                                      </p:stCondLst>
                                      <p:childTnLst>
                                        <p:animRot by="3480000">
                                          <p:cBhvr>
                                            <p:cTn id="592" dur="4000" fill="hold"/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74" grpId="0" animBg="1"/>
          <p:bldP spid="186" grpId="0"/>
          <p:bldP spid="180" grpId="0"/>
          <p:bldP spid="646" grpId="0" animBg="1"/>
          <p:bldP spid="646" grpId="1" animBg="1"/>
          <p:bldP spid="646" grpId="2" animBg="1"/>
          <p:bldP spid="646" grpId="3" animBg="1"/>
          <p:bldP spid="646" grpId="4" animBg="1"/>
          <p:bldP spid="647" grpId="0" animBg="1"/>
          <p:bldP spid="647" grpId="1" animBg="1"/>
          <p:bldP spid="647" grpId="2" animBg="1"/>
          <p:bldP spid="647" grpId="3" animBg="1"/>
          <p:bldP spid="647" grpId="4" animBg="1"/>
          <p:bldP spid="648" grpId="0" animBg="1"/>
          <p:bldP spid="648" grpId="1" animBg="1"/>
          <p:bldP spid="648" grpId="2" animBg="1"/>
          <p:bldP spid="648" grpId="3" animBg="1"/>
          <p:bldP spid="648" grpId="4" animBg="1"/>
          <p:bldP spid="649" grpId="0" animBg="1"/>
          <p:bldP spid="649" grpId="1" animBg="1"/>
          <p:bldP spid="649" grpId="2" animBg="1"/>
          <p:bldP spid="649" grpId="3" animBg="1"/>
          <p:bldP spid="649" grpId="4" animBg="1"/>
          <p:bldP spid="650" grpId="0" animBg="1"/>
          <p:bldP spid="650" grpId="1" animBg="1"/>
          <p:bldP spid="650" grpId="2" animBg="1"/>
          <p:bldP spid="650" grpId="3" animBg="1"/>
          <p:bldP spid="650" grpId="4" animBg="1"/>
          <p:bldP spid="651" grpId="0" animBg="1"/>
          <p:bldP spid="651" grpId="1" animBg="1"/>
          <p:bldP spid="651" grpId="2" animBg="1"/>
          <p:bldP spid="651" grpId="3" animBg="1"/>
          <p:bldP spid="651" grpId="4" animBg="1"/>
          <p:bldP spid="652" grpId="0" animBg="1"/>
          <p:bldP spid="652" grpId="1" animBg="1"/>
          <p:bldP spid="652" grpId="2" animBg="1"/>
          <p:bldP spid="652" grpId="3" animBg="1"/>
          <p:bldP spid="652" grpId="4" animBg="1"/>
          <p:bldP spid="653" grpId="0" animBg="1"/>
          <p:bldP spid="653" grpId="1" animBg="1"/>
          <p:bldP spid="653" grpId="2" animBg="1"/>
          <p:bldP spid="653" grpId="3" animBg="1"/>
          <p:bldP spid="653" grpId="4" animBg="1"/>
          <p:bldP spid="654" grpId="0" animBg="1"/>
          <p:bldP spid="654" grpId="1" animBg="1"/>
          <p:bldP spid="654" grpId="2" animBg="1"/>
          <p:bldP spid="654" grpId="3" animBg="1"/>
          <p:bldP spid="654" grpId="4" animBg="1"/>
          <p:bldP spid="655" grpId="0" animBg="1"/>
          <p:bldP spid="655" grpId="1" animBg="1"/>
          <p:bldP spid="655" grpId="2" animBg="1"/>
          <p:bldP spid="655" grpId="3" animBg="1"/>
          <p:bldP spid="655" grpId="4" animBg="1"/>
          <p:bldP spid="662" grpId="0" animBg="1"/>
          <p:bldP spid="662" grpId="1" animBg="1"/>
          <p:bldP spid="662" grpId="2" animBg="1"/>
          <p:bldP spid="662" grpId="3" animBg="1"/>
          <p:bldP spid="662" grpId="4" animBg="1"/>
          <p:bldP spid="670" grpId="0" animBg="1"/>
          <p:bldP spid="670" grpId="1" animBg="1"/>
          <p:bldP spid="670" grpId="2" animBg="1"/>
          <p:bldP spid="670" grpId="3" animBg="1"/>
          <p:bldP spid="670" grpId="4" animBg="1"/>
          <p:bldP spid="188" grpId="0" animBg="1"/>
          <p:bldP spid="188" grpId="1" animBg="1"/>
          <p:bldP spid="189" grpId="0" animBg="1"/>
          <p:bldP spid="189" grpId="1" animBg="1"/>
          <p:bldP spid="190" grpId="0" animBg="1"/>
          <p:bldP spid="190" grpId="1" animBg="1"/>
          <p:bldP spid="191" grpId="0" animBg="1"/>
          <p:bldP spid="191" grpId="1" animBg="1"/>
          <p:bldP spid="192" grpId="0" animBg="1"/>
          <p:bldP spid="192" grpId="1" animBg="1"/>
          <p:bldP spid="193" grpId="0" animBg="1"/>
          <p:bldP spid="193" grpId="1" animBg="1"/>
          <p:bldP spid="194" grpId="0" animBg="1"/>
          <p:bldP spid="194" grpId="1" animBg="1"/>
          <p:bldP spid="195" grpId="0" animBg="1"/>
          <p:bldP spid="195" grpId="1" animBg="1"/>
          <p:bldP spid="196" grpId="0" animBg="1"/>
          <p:bldP spid="196" grpId="1" animBg="1"/>
          <p:bldP spid="197" grpId="0" animBg="1"/>
          <p:bldP spid="197" grpId="1" animBg="1"/>
          <p:bldP spid="198" grpId="0" animBg="1"/>
          <p:bldP spid="198" grpId="1" animBg="1"/>
          <p:bldP spid="199" grpId="0" animBg="1"/>
          <p:bldP spid="199" grpId="1" animBg="1"/>
          <p:bldP spid="200" grpId="0" animBg="1"/>
          <p:bldP spid="200" grpId="1" animBg="1"/>
          <p:bldP spid="201" grpId="0" animBg="1"/>
          <p:bldP spid="201" grpId="1" animBg="1"/>
          <p:bldP spid="202" grpId="0" animBg="1"/>
          <p:bldP spid="202" grpId="1" animBg="1"/>
          <p:bldP spid="203" grpId="0" animBg="1"/>
          <p:bldP spid="203" grpId="1" animBg="1"/>
          <p:bldP spid="204" grpId="0" animBg="1"/>
          <p:bldP spid="204" grpId="1" animBg="1"/>
          <p:bldP spid="205" grpId="0" animBg="1"/>
          <p:bldP spid="205" grpId="1" animBg="1"/>
          <p:bldP spid="206" grpId="0" animBg="1"/>
          <p:bldP spid="206" grpId="1" animBg="1"/>
          <p:bldP spid="207" grpId="0" animBg="1"/>
          <p:bldP spid="207" grpId="1" animBg="1"/>
          <p:bldP spid="208" grpId="0" animBg="1"/>
          <p:bldP spid="208" grpId="1" animBg="1"/>
          <p:bldP spid="209" grpId="0" animBg="1"/>
          <p:bldP spid="209" grpId="1" animBg="1"/>
          <p:bldP spid="210" grpId="0" animBg="1"/>
          <p:bldP spid="210" grpId="1" animBg="1"/>
          <p:bldP spid="211" grpId="0" animBg="1"/>
          <p:bldP spid="211" grpId="1" animBg="1"/>
          <p:bldP spid="212" grpId="0" animBg="1"/>
          <p:bldP spid="212" grpId="1" animBg="1"/>
          <p:bldP spid="213" grpId="0" animBg="1"/>
          <p:bldP spid="213" grpId="1" animBg="1"/>
          <p:bldP spid="214" grpId="0" animBg="1"/>
          <p:bldP spid="214" grpId="1" animBg="1"/>
          <p:bldP spid="215" grpId="0" animBg="1"/>
          <p:bldP spid="215" grpId="1" animBg="1"/>
          <p:bldP spid="216" grpId="0" animBg="1"/>
          <p:bldP spid="216" grpId="1" animBg="1"/>
          <p:bldP spid="217" grpId="0" animBg="1"/>
          <p:bldP spid="217" grpId="1" animBg="1"/>
          <p:bldP spid="218" grpId="0" animBg="1"/>
          <p:bldP spid="218" grpId="1" animBg="1"/>
          <p:bldP spid="219" grpId="0" animBg="1"/>
          <p:bldP spid="219" grpId="1" animBg="1"/>
          <p:bldP spid="220" grpId="0" animBg="1"/>
          <p:bldP spid="220" grpId="1" animBg="1"/>
          <p:bldP spid="221" grpId="0" animBg="1"/>
          <p:bldP spid="221" grpId="1" animBg="1"/>
          <p:bldP spid="222" grpId="0" animBg="1"/>
          <p:bldP spid="222" grpId="1" animBg="1"/>
          <p:bldP spid="223" grpId="0" animBg="1"/>
          <p:bldP spid="223" grpId="1" animBg="1"/>
          <p:bldP spid="224" grpId="0" animBg="1"/>
          <p:bldP spid="224" grpId="1" animBg="1"/>
          <p:bldP spid="225" grpId="0" animBg="1"/>
          <p:bldP spid="225" grpId="1" animBg="1"/>
          <p:bldP spid="226" grpId="0" animBg="1"/>
          <p:bldP spid="226" grpId="1" animBg="1"/>
          <p:bldP spid="227" grpId="0" animBg="1"/>
          <p:bldP spid="227" grpId="1" animBg="1"/>
          <p:bldP spid="228" grpId="0" animBg="1"/>
          <p:bldP spid="228" grpId="1" animBg="1"/>
          <p:bldP spid="229" grpId="0" animBg="1"/>
          <p:bldP spid="229" grpId="1" animBg="1"/>
          <p:bldP spid="230" grpId="0" animBg="1"/>
          <p:bldP spid="230" grpId="1" animBg="1"/>
          <p:bldP spid="231" grpId="0" animBg="1"/>
          <p:bldP spid="231" grpId="1" animBg="1"/>
          <p:bldP spid="232" grpId="0" animBg="1"/>
          <p:bldP spid="232" grpId="1" animBg="1"/>
          <p:bldP spid="233" grpId="0" animBg="1"/>
          <p:bldP spid="233" grpId="1" animBg="1"/>
          <p:bldP spid="234" grpId="0" animBg="1"/>
          <p:bldP spid="234" grpId="1" animBg="1"/>
          <p:bldP spid="235" grpId="0" animBg="1"/>
          <p:bldP spid="235" grpId="1" animBg="1"/>
          <p:bldP spid="236" grpId="0" animBg="1"/>
          <p:bldP spid="236" grpId="1" animBg="1"/>
          <p:bldP spid="237" grpId="0" animBg="1"/>
          <p:bldP spid="237" grpId="1" animBg="1"/>
          <p:bldP spid="238" grpId="0" animBg="1"/>
          <p:bldP spid="238" grpId="1" animBg="1"/>
          <p:bldP spid="239" grpId="0" animBg="1"/>
          <p:bldP spid="239" grpId="1" animBg="1"/>
          <p:bldP spid="240" grpId="0" animBg="1"/>
          <p:bldP spid="240" grpId="1" animBg="1"/>
          <p:bldP spid="241" grpId="0" animBg="1"/>
          <p:bldP spid="241" grpId="1" animBg="1"/>
          <p:bldP spid="242" grpId="0" animBg="1"/>
          <p:bldP spid="242" grpId="1" animBg="1"/>
          <p:bldP spid="243" grpId="0" animBg="1"/>
          <p:bldP spid="243" grpId="1" animBg="1"/>
          <p:bldP spid="244" grpId="0" animBg="1"/>
          <p:bldP spid="244" grpId="1" animBg="1"/>
          <p:bldP spid="245" grpId="0" animBg="1"/>
          <p:bldP spid="245" grpId="1" animBg="1"/>
          <p:bldP spid="246" grpId="0" animBg="1"/>
          <p:bldP spid="246" grpId="1" animBg="1"/>
          <p:bldP spid="247" grpId="0" animBg="1"/>
          <p:bldP spid="247" grpId="1" animBg="1"/>
          <p:bldP spid="248" grpId="0" animBg="1"/>
          <p:bldP spid="248" grpId="1" animBg="1"/>
          <p:bldP spid="249" grpId="0" animBg="1"/>
          <p:bldP spid="249" grpId="1" animBg="1"/>
          <p:bldP spid="250" grpId="0" animBg="1"/>
          <p:bldP spid="250" grpId="1" animBg="1"/>
          <p:bldP spid="251" grpId="0" animBg="1"/>
          <p:bldP spid="251" grpId="1" animBg="1"/>
          <p:bldP spid="252" grpId="0" animBg="1"/>
          <p:bldP spid="252" grpId="1" animBg="1"/>
          <p:bldP spid="253" grpId="0" animBg="1"/>
          <p:bldP spid="253" grpId="1" animBg="1"/>
          <p:bldP spid="254" grpId="0" animBg="1"/>
          <p:bldP spid="254" grpId="1" animBg="1"/>
          <p:bldP spid="255" grpId="0" animBg="1"/>
          <p:bldP spid="255" grpId="1" animBg="1"/>
          <p:bldP spid="256" grpId="0" animBg="1"/>
          <p:bldP spid="256" grpId="1" animBg="1"/>
          <p:bldP spid="257" grpId="0" animBg="1"/>
          <p:bldP spid="257" grpId="1" animBg="1"/>
          <p:bldP spid="258" grpId="0" animBg="1"/>
          <p:bldP spid="258" grpId="1" animBg="1"/>
          <p:bldP spid="259" grpId="0" animBg="1"/>
          <p:bldP spid="259" grpId="1" animBg="1"/>
          <p:bldP spid="260" grpId="0" animBg="1"/>
          <p:bldP spid="260" grpId="1" animBg="1"/>
          <p:bldP spid="261" grpId="0" animBg="1"/>
          <p:bldP spid="261" grpId="1" animBg="1"/>
          <p:bldP spid="262" grpId="0" animBg="1"/>
          <p:bldP spid="262" grpId="1" animBg="1"/>
          <p:bldP spid="263" grpId="0" animBg="1"/>
          <p:bldP spid="263" grpId="1" animBg="1"/>
          <p:bldP spid="264" grpId="0" animBg="1"/>
          <p:bldP spid="264" grpId="1" animBg="1"/>
          <p:bldP spid="265" grpId="0" animBg="1"/>
          <p:bldP spid="265" grpId="1" animBg="1"/>
          <p:bldP spid="266" grpId="0" animBg="1"/>
          <p:bldP spid="266" grpId="1" animBg="1"/>
          <p:bldP spid="267" grpId="0" animBg="1"/>
          <p:bldP spid="267" grpId="1" animBg="1"/>
          <p:bldP spid="268" grpId="0" animBg="1"/>
          <p:bldP spid="268" grpId="1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SLIDE_COUNT" val="2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1212</TotalTime>
  <Words>9</Words>
  <Application>Microsoft Office PowerPoint</Application>
  <PresentationFormat>Custom</PresentationFormat>
  <Paragraphs>9</Paragraphs>
  <Slides>2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Shay O'Donnell</dc:creator>
  <cp:lastModifiedBy>Windows User</cp:lastModifiedBy>
  <cp:revision>98</cp:revision>
  <dcterms:created xsi:type="dcterms:W3CDTF">2015-11-24T18:25:03Z</dcterms:created>
  <dcterms:modified xsi:type="dcterms:W3CDTF">2015-12-04T15:44:46Z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7B3843FE-26C8-4878-BF49-4DCB8B0987E9</vt:lpwstr>
  </property>
  <property fmtid="{D5CDD505-2E9C-101B-9397-08002B2CF9AE}" pid="3" name="ArticulatePath">
    <vt:lpwstr>Robin 04_ImagesOnly</vt:lpwstr>
  </property>
</Properties>
</file>