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98C2"/>
    <a:srgbClr val="B57C3D"/>
    <a:srgbClr val="844C30"/>
    <a:srgbClr val="DD3C2B"/>
    <a:srgbClr val="E67474"/>
    <a:srgbClr val="DE4646"/>
    <a:srgbClr val="E77575"/>
    <a:srgbClr val="A9BCD7"/>
    <a:srgbClr val="99AFCF"/>
    <a:srgbClr val="B8C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1080" autoAdjust="0"/>
  </p:normalViewPr>
  <p:slideViewPr>
    <p:cSldViewPr snapToGrid="0">
      <p:cViewPr varScale="1">
        <p:scale>
          <a:sx n="109" d="100"/>
          <a:sy n="109" d="100"/>
        </p:scale>
        <p:origin x="608" y="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slide" Target="../slides/slide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audio" Target="NULL" TargetMode="External"/><Relationship Id="rId18" Type="http://schemas.openxmlformats.org/officeDocument/2006/relationships/image" Target="../media/image6.emf"/><Relationship Id="rId26" Type="http://schemas.openxmlformats.org/officeDocument/2006/relationships/image" Target="../media/image14.emf"/><Relationship Id="rId3" Type="http://schemas.microsoft.com/office/2007/relationships/media" Target="../media/media3.mp3"/><Relationship Id="rId21" Type="http://schemas.openxmlformats.org/officeDocument/2006/relationships/image" Target="../media/image9.emf"/><Relationship Id="rId7" Type="http://schemas.microsoft.com/office/2007/relationships/media" Target="../media/media5.mp3"/><Relationship Id="rId12" Type="http://schemas.openxmlformats.org/officeDocument/2006/relationships/audio" Target="../media/media7.mp3"/><Relationship Id="rId17" Type="http://schemas.openxmlformats.org/officeDocument/2006/relationships/image" Target="../media/image5.emf"/><Relationship Id="rId25" Type="http://schemas.openxmlformats.org/officeDocument/2006/relationships/image" Target="../media/image13.emf"/><Relationship Id="rId2" Type="http://schemas.openxmlformats.org/officeDocument/2006/relationships/audio" Target="../media/media2.mp3"/><Relationship Id="rId16" Type="http://schemas.openxmlformats.org/officeDocument/2006/relationships/image" Target="../media/image4.emf"/><Relationship Id="rId20" Type="http://schemas.openxmlformats.org/officeDocument/2006/relationships/image" Target="../media/image8.emf"/><Relationship Id="rId29" Type="http://schemas.openxmlformats.org/officeDocument/2006/relationships/image" Target="../media/image17.emf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microsoft.com/office/2007/relationships/media" Target="../media/media7.mp3"/><Relationship Id="rId24" Type="http://schemas.openxmlformats.org/officeDocument/2006/relationships/image" Target="../media/image12.emf"/><Relationship Id="rId5" Type="http://schemas.microsoft.com/office/2007/relationships/media" Target="../media/media4.mp3"/><Relationship Id="rId15" Type="http://schemas.openxmlformats.org/officeDocument/2006/relationships/slideMaster" Target="../slideMasters/slideMaster1.xml"/><Relationship Id="rId23" Type="http://schemas.openxmlformats.org/officeDocument/2006/relationships/image" Target="../media/image11.emf"/><Relationship Id="rId28" Type="http://schemas.openxmlformats.org/officeDocument/2006/relationships/image" Target="../media/image16.emf"/><Relationship Id="rId10" Type="http://schemas.openxmlformats.org/officeDocument/2006/relationships/audio" Target="../media/media6.mp3"/><Relationship Id="rId19" Type="http://schemas.openxmlformats.org/officeDocument/2006/relationships/image" Target="../media/image7.emf"/><Relationship Id="rId31" Type="http://schemas.openxmlformats.org/officeDocument/2006/relationships/image" Target="../media/image3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microsoft.com/office/2007/relationships/media" Target="../media/media8.mp3"/><Relationship Id="rId22" Type="http://schemas.openxmlformats.org/officeDocument/2006/relationships/image" Target="../media/image10.emf"/><Relationship Id="rId27" Type="http://schemas.openxmlformats.org/officeDocument/2006/relationships/image" Target="../media/image15.emf"/><Relationship Id="rId30" Type="http://schemas.openxmlformats.org/officeDocument/2006/relationships/image" Target="../media/image18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F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313795" y="3340294"/>
            <a:ext cx="979166" cy="1252537"/>
            <a:chOff x="9934575" y="3903663"/>
            <a:chExt cx="1250950" cy="1600200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0483850" y="3903663"/>
              <a:ext cx="131763" cy="1600200"/>
            </a:xfrm>
            <a:custGeom>
              <a:avLst/>
              <a:gdLst>
                <a:gd name="T0" fmla="*/ 16 w 39"/>
                <a:gd name="T1" fmla="*/ 10 h 479"/>
                <a:gd name="T2" fmla="*/ 3 w 39"/>
                <a:gd name="T3" fmla="*/ 243 h 479"/>
                <a:gd name="T4" fmla="*/ 17 w 39"/>
                <a:gd name="T5" fmla="*/ 470 h 479"/>
                <a:gd name="T6" fmla="*/ 32 w 39"/>
                <a:gd name="T7" fmla="*/ 470 h 479"/>
                <a:gd name="T8" fmla="*/ 18 w 39"/>
                <a:gd name="T9" fmla="*/ 243 h 479"/>
                <a:gd name="T10" fmla="*/ 31 w 39"/>
                <a:gd name="T11" fmla="*/ 10 h 479"/>
                <a:gd name="T12" fmla="*/ 16 w 39"/>
                <a:gd name="T13" fmla="*/ 1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79">
                  <a:moveTo>
                    <a:pt x="16" y="10"/>
                  </a:moveTo>
                  <a:cubicBezTo>
                    <a:pt x="8" y="87"/>
                    <a:pt x="0" y="165"/>
                    <a:pt x="3" y="243"/>
                  </a:cubicBezTo>
                  <a:cubicBezTo>
                    <a:pt x="6" y="319"/>
                    <a:pt x="24" y="394"/>
                    <a:pt x="17" y="470"/>
                  </a:cubicBezTo>
                  <a:cubicBezTo>
                    <a:pt x="17" y="479"/>
                    <a:pt x="32" y="479"/>
                    <a:pt x="32" y="470"/>
                  </a:cubicBezTo>
                  <a:cubicBezTo>
                    <a:pt x="39" y="394"/>
                    <a:pt x="21" y="319"/>
                    <a:pt x="18" y="243"/>
                  </a:cubicBezTo>
                  <a:cubicBezTo>
                    <a:pt x="15" y="165"/>
                    <a:pt x="23" y="87"/>
                    <a:pt x="31" y="10"/>
                  </a:cubicBezTo>
                  <a:cubicBezTo>
                    <a:pt x="32" y="0"/>
                    <a:pt x="17" y="1"/>
                    <a:pt x="16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0491788" y="3913188"/>
              <a:ext cx="136525" cy="49213"/>
            </a:xfrm>
            <a:custGeom>
              <a:avLst/>
              <a:gdLst>
                <a:gd name="T0" fmla="*/ 10 w 41"/>
                <a:gd name="T1" fmla="*/ 15 h 15"/>
                <a:gd name="T2" fmla="*/ 32 w 41"/>
                <a:gd name="T3" fmla="*/ 15 h 15"/>
                <a:gd name="T4" fmla="*/ 32 w 41"/>
                <a:gd name="T5" fmla="*/ 0 h 15"/>
                <a:gd name="T6" fmla="*/ 10 w 41"/>
                <a:gd name="T7" fmla="*/ 0 h 15"/>
                <a:gd name="T8" fmla="*/ 10 w 4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10" y="15"/>
                  </a:moveTo>
                  <a:cubicBezTo>
                    <a:pt x="17" y="15"/>
                    <a:pt x="24" y="15"/>
                    <a:pt x="32" y="15"/>
                  </a:cubicBezTo>
                  <a:cubicBezTo>
                    <a:pt x="41" y="15"/>
                    <a:pt x="41" y="0"/>
                    <a:pt x="32" y="0"/>
                  </a:cubicBezTo>
                  <a:cubicBezTo>
                    <a:pt x="24" y="0"/>
                    <a:pt x="17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10423525" y="4052888"/>
              <a:ext cx="273050" cy="50800"/>
            </a:xfrm>
            <a:custGeom>
              <a:avLst/>
              <a:gdLst>
                <a:gd name="T0" fmla="*/ 10 w 81"/>
                <a:gd name="T1" fmla="*/ 15 h 15"/>
                <a:gd name="T2" fmla="*/ 71 w 81"/>
                <a:gd name="T3" fmla="*/ 15 h 15"/>
                <a:gd name="T4" fmla="*/ 71 w 81"/>
                <a:gd name="T5" fmla="*/ 0 h 15"/>
                <a:gd name="T6" fmla="*/ 10 w 81"/>
                <a:gd name="T7" fmla="*/ 0 h 15"/>
                <a:gd name="T8" fmla="*/ 10 w 8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">
                  <a:moveTo>
                    <a:pt x="10" y="15"/>
                  </a:moveTo>
                  <a:cubicBezTo>
                    <a:pt x="30" y="15"/>
                    <a:pt x="51" y="15"/>
                    <a:pt x="71" y="15"/>
                  </a:cubicBezTo>
                  <a:cubicBezTo>
                    <a:pt x="81" y="15"/>
                    <a:pt x="81" y="0"/>
                    <a:pt x="71" y="0"/>
                  </a:cubicBezTo>
                  <a:cubicBezTo>
                    <a:pt x="51" y="0"/>
                    <a:pt x="30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0356850" y="4197351"/>
              <a:ext cx="406400" cy="49213"/>
            </a:xfrm>
            <a:custGeom>
              <a:avLst/>
              <a:gdLst>
                <a:gd name="T0" fmla="*/ 10 w 121"/>
                <a:gd name="T1" fmla="*/ 15 h 15"/>
                <a:gd name="T2" fmla="*/ 111 w 121"/>
                <a:gd name="T3" fmla="*/ 15 h 15"/>
                <a:gd name="T4" fmla="*/ 111 w 121"/>
                <a:gd name="T5" fmla="*/ 0 h 15"/>
                <a:gd name="T6" fmla="*/ 10 w 121"/>
                <a:gd name="T7" fmla="*/ 0 h 15"/>
                <a:gd name="T8" fmla="*/ 10 w 12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5">
                  <a:moveTo>
                    <a:pt x="10" y="15"/>
                  </a:moveTo>
                  <a:cubicBezTo>
                    <a:pt x="44" y="15"/>
                    <a:pt x="78" y="15"/>
                    <a:pt x="111" y="15"/>
                  </a:cubicBezTo>
                  <a:cubicBezTo>
                    <a:pt x="121" y="15"/>
                    <a:pt x="121" y="0"/>
                    <a:pt x="111" y="0"/>
                  </a:cubicBezTo>
                  <a:cubicBezTo>
                    <a:pt x="78" y="0"/>
                    <a:pt x="44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313988" y="4333876"/>
              <a:ext cx="492125" cy="57150"/>
            </a:xfrm>
            <a:custGeom>
              <a:avLst/>
              <a:gdLst>
                <a:gd name="T0" fmla="*/ 10 w 147"/>
                <a:gd name="T1" fmla="*/ 17 h 17"/>
                <a:gd name="T2" fmla="*/ 138 w 147"/>
                <a:gd name="T3" fmla="*/ 16 h 17"/>
                <a:gd name="T4" fmla="*/ 138 w 147"/>
                <a:gd name="T5" fmla="*/ 1 h 17"/>
                <a:gd name="T6" fmla="*/ 10 w 147"/>
                <a:gd name="T7" fmla="*/ 2 h 17"/>
                <a:gd name="T8" fmla="*/ 10 w 14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">
                  <a:moveTo>
                    <a:pt x="10" y="17"/>
                  </a:moveTo>
                  <a:cubicBezTo>
                    <a:pt x="52" y="15"/>
                    <a:pt x="95" y="15"/>
                    <a:pt x="138" y="16"/>
                  </a:cubicBezTo>
                  <a:cubicBezTo>
                    <a:pt x="147" y="16"/>
                    <a:pt x="147" y="1"/>
                    <a:pt x="138" y="1"/>
                  </a:cubicBezTo>
                  <a:cubicBezTo>
                    <a:pt x="95" y="0"/>
                    <a:pt x="52" y="0"/>
                    <a:pt x="10" y="2"/>
                  </a:cubicBezTo>
                  <a:cubicBezTo>
                    <a:pt x="0" y="2"/>
                    <a:pt x="0" y="17"/>
                    <a:pt x="10" y="1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0229850" y="4481513"/>
              <a:ext cx="660400" cy="49213"/>
            </a:xfrm>
            <a:custGeom>
              <a:avLst/>
              <a:gdLst>
                <a:gd name="T0" fmla="*/ 10 w 197"/>
                <a:gd name="T1" fmla="*/ 15 h 15"/>
                <a:gd name="T2" fmla="*/ 188 w 197"/>
                <a:gd name="T3" fmla="*/ 15 h 15"/>
                <a:gd name="T4" fmla="*/ 188 w 197"/>
                <a:gd name="T5" fmla="*/ 0 h 15"/>
                <a:gd name="T6" fmla="*/ 10 w 197"/>
                <a:gd name="T7" fmla="*/ 0 h 15"/>
                <a:gd name="T8" fmla="*/ 10 w 19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">
                  <a:moveTo>
                    <a:pt x="10" y="15"/>
                  </a:moveTo>
                  <a:cubicBezTo>
                    <a:pt x="69" y="15"/>
                    <a:pt x="128" y="15"/>
                    <a:pt x="188" y="15"/>
                  </a:cubicBezTo>
                  <a:cubicBezTo>
                    <a:pt x="197" y="15"/>
                    <a:pt x="197" y="0"/>
                    <a:pt x="188" y="0"/>
                  </a:cubicBezTo>
                  <a:cubicBezTo>
                    <a:pt x="128" y="0"/>
                    <a:pt x="69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0139363" y="4598988"/>
              <a:ext cx="841375" cy="96838"/>
            </a:xfrm>
            <a:custGeom>
              <a:avLst/>
              <a:gdLst>
                <a:gd name="T0" fmla="*/ 10 w 251"/>
                <a:gd name="T1" fmla="*/ 29 h 29"/>
                <a:gd name="T2" fmla="*/ 241 w 251"/>
                <a:gd name="T3" fmla="*/ 16 h 29"/>
                <a:gd name="T4" fmla="*/ 241 w 251"/>
                <a:gd name="T5" fmla="*/ 1 h 29"/>
                <a:gd name="T6" fmla="*/ 10 w 251"/>
                <a:gd name="T7" fmla="*/ 14 h 29"/>
                <a:gd name="T8" fmla="*/ 10 w 2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9">
                  <a:moveTo>
                    <a:pt x="10" y="29"/>
                  </a:moveTo>
                  <a:cubicBezTo>
                    <a:pt x="87" y="27"/>
                    <a:pt x="164" y="23"/>
                    <a:pt x="241" y="16"/>
                  </a:cubicBezTo>
                  <a:cubicBezTo>
                    <a:pt x="251" y="15"/>
                    <a:pt x="251" y="0"/>
                    <a:pt x="241" y="1"/>
                  </a:cubicBezTo>
                  <a:cubicBezTo>
                    <a:pt x="164" y="8"/>
                    <a:pt x="87" y="12"/>
                    <a:pt x="10" y="14"/>
                  </a:cubicBezTo>
                  <a:cubicBezTo>
                    <a:pt x="0" y="14"/>
                    <a:pt x="0" y="29"/>
                    <a:pt x="10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0085388" y="4702176"/>
              <a:ext cx="955675" cy="146050"/>
            </a:xfrm>
            <a:custGeom>
              <a:avLst/>
              <a:gdLst>
                <a:gd name="T0" fmla="*/ 10 w 285"/>
                <a:gd name="T1" fmla="*/ 44 h 44"/>
                <a:gd name="T2" fmla="*/ 271 w 285"/>
                <a:gd name="T3" fmla="*/ 27 h 44"/>
                <a:gd name="T4" fmla="*/ 275 w 285"/>
                <a:gd name="T5" fmla="*/ 12 h 44"/>
                <a:gd name="T6" fmla="*/ 10 w 285"/>
                <a:gd name="T7" fmla="*/ 29 h 44"/>
                <a:gd name="T8" fmla="*/ 10 w 285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44">
                  <a:moveTo>
                    <a:pt x="10" y="44"/>
                  </a:moveTo>
                  <a:cubicBezTo>
                    <a:pt x="97" y="44"/>
                    <a:pt x="184" y="15"/>
                    <a:pt x="271" y="27"/>
                  </a:cubicBezTo>
                  <a:cubicBezTo>
                    <a:pt x="281" y="28"/>
                    <a:pt x="285" y="13"/>
                    <a:pt x="275" y="12"/>
                  </a:cubicBezTo>
                  <a:cubicBezTo>
                    <a:pt x="186" y="0"/>
                    <a:pt x="99" y="29"/>
                    <a:pt x="10" y="29"/>
                  </a:cubicBezTo>
                  <a:cubicBezTo>
                    <a:pt x="0" y="29"/>
                    <a:pt x="0" y="44"/>
                    <a:pt x="10" y="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9934575" y="4883151"/>
              <a:ext cx="1250950" cy="106363"/>
            </a:xfrm>
            <a:custGeom>
              <a:avLst/>
              <a:gdLst>
                <a:gd name="T0" fmla="*/ 10 w 373"/>
                <a:gd name="T1" fmla="*/ 24 h 32"/>
                <a:gd name="T2" fmla="*/ 363 w 373"/>
                <a:gd name="T3" fmla="*/ 16 h 32"/>
                <a:gd name="T4" fmla="*/ 363 w 373"/>
                <a:gd name="T5" fmla="*/ 1 h 32"/>
                <a:gd name="T6" fmla="*/ 10 w 373"/>
                <a:gd name="T7" fmla="*/ 9 h 32"/>
                <a:gd name="T8" fmla="*/ 10 w 373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2">
                  <a:moveTo>
                    <a:pt x="10" y="24"/>
                  </a:moveTo>
                  <a:cubicBezTo>
                    <a:pt x="128" y="32"/>
                    <a:pt x="246" y="29"/>
                    <a:pt x="363" y="16"/>
                  </a:cubicBezTo>
                  <a:cubicBezTo>
                    <a:pt x="373" y="15"/>
                    <a:pt x="373" y="0"/>
                    <a:pt x="363" y="1"/>
                  </a:cubicBezTo>
                  <a:cubicBezTo>
                    <a:pt x="246" y="14"/>
                    <a:pt x="128" y="17"/>
                    <a:pt x="10" y="9"/>
                  </a:cubicBezTo>
                  <a:cubicBezTo>
                    <a:pt x="0" y="9"/>
                    <a:pt x="0" y="24"/>
                    <a:pt x="10" y="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9937750" y="5016501"/>
              <a:ext cx="1244600" cy="115888"/>
            </a:xfrm>
            <a:custGeom>
              <a:avLst/>
              <a:gdLst>
                <a:gd name="T0" fmla="*/ 10 w 371"/>
                <a:gd name="T1" fmla="*/ 34 h 35"/>
                <a:gd name="T2" fmla="*/ 361 w 371"/>
                <a:gd name="T3" fmla="*/ 15 h 35"/>
                <a:gd name="T4" fmla="*/ 361 w 371"/>
                <a:gd name="T5" fmla="*/ 0 h 35"/>
                <a:gd name="T6" fmla="*/ 10 w 371"/>
                <a:gd name="T7" fmla="*/ 19 h 35"/>
                <a:gd name="T8" fmla="*/ 10 w 371"/>
                <a:gd name="T9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5">
                  <a:moveTo>
                    <a:pt x="10" y="34"/>
                  </a:moveTo>
                  <a:cubicBezTo>
                    <a:pt x="127" y="22"/>
                    <a:pt x="244" y="15"/>
                    <a:pt x="361" y="15"/>
                  </a:cubicBezTo>
                  <a:cubicBezTo>
                    <a:pt x="371" y="15"/>
                    <a:pt x="371" y="0"/>
                    <a:pt x="361" y="0"/>
                  </a:cubicBezTo>
                  <a:cubicBezTo>
                    <a:pt x="244" y="0"/>
                    <a:pt x="127" y="7"/>
                    <a:pt x="10" y="19"/>
                  </a:cubicBezTo>
                  <a:cubicBezTo>
                    <a:pt x="0" y="20"/>
                    <a:pt x="0" y="35"/>
                    <a:pt x="10" y="3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100103" y="2980051"/>
            <a:ext cx="1250950" cy="1600200"/>
            <a:chOff x="9934575" y="3903663"/>
            <a:chExt cx="1250950" cy="1600200"/>
          </a:xfrm>
        </p:grpSpPr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10483850" y="3903663"/>
              <a:ext cx="131763" cy="1600200"/>
            </a:xfrm>
            <a:custGeom>
              <a:avLst/>
              <a:gdLst>
                <a:gd name="T0" fmla="*/ 16 w 39"/>
                <a:gd name="T1" fmla="*/ 10 h 479"/>
                <a:gd name="T2" fmla="*/ 3 w 39"/>
                <a:gd name="T3" fmla="*/ 243 h 479"/>
                <a:gd name="T4" fmla="*/ 17 w 39"/>
                <a:gd name="T5" fmla="*/ 470 h 479"/>
                <a:gd name="T6" fmla="*/ 32 w 39"/>
                <a:gd name="T7" fmla="*/ 470 h 479"/>
                <a:gd name="T8" fmla="*/ 18 w 39"/>
                <a:gd name="T9" fmla="*/ 243 h 479"/>
                <a:gd name="T10" fmla="*/ 31 w 39"/>
                <a:gd name="T11" fmla="*/ 10 h 479"/>
                <a:gd name="T12" fmla="*/ 16 w 39"/>
                <a:gd name="T13" fmla="*/ 1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79">
                  <a:moveTo>
                    <a:pt x="16" y="10"/>
                  </a:moveTo>
                  <a:cubicBezTo>
                    <a:pt x="8" y="87"/>
                    <a:pt x="0" y="165"/>
                    <a:pt x="3" y="243"/>
                  </a:cubicBezTo>
                  <a:cubicBezTo>
                    <a:pt x="6" y="319"/>
                    <a:pt x="24" y="394"/>
                    <a:pt x="17" y="470"/>
                  </a:cubicBezTo>
                  <a:cubicBezTo>
                    <a:pt x="17" y="479"/>
                    <a:pt x="32" y="479"/>
                    <a:pt x="32" y="470"/>
                  </a:cubicBezTo>
                  <a:cubicBezTo>
                    <a:pt x="39" y="394"/>
                    <a:pt x="21" y="319"/>
                    <a:pt x="18" y="243"/>
                  </a:cubicBezTo>
                  <a:cubicBezTo>
                    <a:pt x="15" y="165"/>
                    <a:pt x="23" y="87"/>
                    <a:pt x="31" y="10"/>
                  </a:cubicBezTo>
                  <a:cubicBezTo>
                    <a:pt x="32" y="0"/>
                    <a:pt x="17" y="1"/>
                    <a:pt x="16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0491788" y="3913188"/>
              <a:ext cx="136525" cy="49213"/>
            </a:xfrm>
            <a:custGeom>
              <a:avLst/>
              <a:gdLst>
                <a:gd name="T0" fmla="*/ 10 w 41"/>
                <a:gd name="T1" fmla="*/ 15 h 15"/>
                <a:gd name="T2" fmla="*/ 32 w 41"/>
                <a:gd name="T3" fmla="*/ 15 h 15"/>
                <a:gd name="T4" fmla="*/ 32 w 41"/>
                <a:gd name="T5" fmla="*/ 0 h 15"/>
                <a:gd name="T6" fmla="*/ 10 w 41"/>
                <a:gd name="T7" fmla="*/ 0 h 15"/>
                <a:gd name="T8" fmla="*/ 10 w 4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10" y="15"/>
                  </a:moveTo>
                  <a:cubicBezTo>
                    <a:pt x="17" y="15"/>
                    <a:pt x="24" y="15"/>
                    <a:pt x="32" y="15"/>
                  </a:cubicBezTo>
                  <a:cubicBezTo>
                    <a:pt x="41" y="15"/>
                    <a:pt x="41" y="0"/>
                    <a:pt x="32" y="0"/>
                  </a:cubicBezTo>
                  <a:cubicBezTo>
                    <a:pt x="24" y="0"/>
                    <a:pt x="17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0423525" y="4052888"/>
              <a:ext cx="273050" cy="50800"/>
            </a:xfrm>
            <a:custGeom>
              <a:avLst/>
              <a:gdLst>
                <a:gd name="T0" fmla="*/ 10 w 81"/>
                <a:gd name="T1" fmla="*/ 15 h 15"/>
                <a:gd name="T2" fmla="*/ 71 w 81"/>
                <a:gd name="T3" fmla="*/ 15 h 15"/>
                <a:gd name="T4" fmla="*/ 71 w 81"/>
                <a:gd name="T5" fmla="*/ 0 h 15"/>
                <a:gd name="T6" fmla="*/ 10 w 81"/>
                <a:gd name="T7" fmla="*/ 0 h 15"/>
                <a:gd name="T8" fmla="*/ 10 w 8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">
                  <a:moveTo>
                    <a:pt x="10" y="15"/>
                  </a:moveTo>
                  <a:cubicBezTo>
                    <a:pt x="30" y="15"/>
                    <a:pt x="51" y="15"/>
                    <a:pt x="71" y="15"/>
                  </a:cubicBezTo>
                  <a:cubicBezTo>
                    <a:pt x="81" y="15"/>
                    <a:pt x="81" y="0"/>
                    <a:pt x="71" y="0"/>
                  </a:cubicBezTo>
                  <a:cubicBezTo>
                    <a:pt x="51" y="0"/>
                    <a:pt x="30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0356850" y="4197351"/>
              <a:ext cx="406400" cy="49213"/>
            </a:xfrm>
            <a:custGeom>
              <a:avLst/>
              <a:gdLst>
                <a:gd name="T0" fmla="*/ 10 w 121"/>
                <a:gd name="T1" fmla="*/ 15 h 15"/>
                <a:gd name="T2" fmla="*/ 111 w 121"/>
                <a:gd name="T3" fmla="*/ 15 h 15"/>
                <a:gd name="T4" fmla="*/ 111 w 121"/>
                <a:gd name="T5" fmla="*/ 0 h 15"/>
                <a:gd name="T6" fmla="*/ 10 w 121"/>
                <a:gd name="T7" fmla="*/ 0 h 15"/>
                <a:gd name="T8" fmla="*/ 10 w 12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5">
                  <a:moveTo>
                    <a:pt x="10" y="15"/>
                  </a:moveTo>
                  <a:cubicBezTo>
                    <a:pt x="44" y="15"/>
                    <a:pt x="78" y="15"/>
                    <a:pt x="111" y="15"/>
                  </a:cubicBezTo>
                  <a:cubicBezTo>
                    <a:pt x="121" y="15"/>
                    <a:pt x="121" y="0"/>
                    <a:pt x="111" y="0"/>
                  </a:cubicBezTo>
                  <a:cubicBezTo>
                    <a:pt x="78" y="0"/>
                    <a:pt x="44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0313988" y="4333876"/>
              <a:ext cx="492125" cy="57150"/>
            </a:xfrm>
            <a:custGeom>
              <a:avLst/>
              <a:gdLst>
                <a:gd name="T0" fmla="*/ 10 w 147"/>
                <a:gd name="T1" fmla="*/ 17 h 17"/>
                <a:gd name="T2" fmla="*/ 138 w 147"/>
                <a:gd name="T3" fmla="*/ 16 h 17"/>
                <a:gd name="T4" fmla="*/ 138 w 147"/>
                <a:gd name="T5" fmla="*/ 1 h 17"/>
                <a:gd name="T6" fmla="*/ 10 w 147"/>
                <a:gd name="T7" fmla="*/ 2 h 17"/>
                <a:gd name="T8" fmla="*/ 10 w 14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">
                  <a:moveTo>
                    <a:pt x="10" y="17"/>
                  </a:moveTo>
                  <a:cubicBezTo>
                    <a:pt x="52" y="15"/>
                    <a:pt x="95" y="15"/>
                    <a:pt x="138" y="16"/>
                  </a:cubicBezTo>
                  <a:cubicBezTo>
                    <a:pt x="147" y="16"/>
                    <a:pt x="147" y="1"/>
                    <a:pt x="138" y="1"/>
                  </a:cubicBezTo>
                  <a:cubicBezTo>
                    <a:pt x="95" y="0"/>
                    <a:pt x="52" y="0"/>
                    <a:pt x="10" y="2"/>
                  </a:cubicBezTo>
                  <a:cubicBezTo>
                    <a:pt x="0" y="2"/>
                    <a:pt x="0" y="17"/>
                    <a:pt x="10" y="1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0229850" y="4481513"/>
              <a:ext cx="660400" cy="49213"/>
            </a:xfrm>
            <a:custGeom>
              <a:avLst/>
              <a:gdLst>
                <a:gd name="T0" fmla="*/ 10 w 197"/>
                <a:gd name="T1" fmla="*/ 15 h 15"/>
                <a:gd name="T2" fmla="*/ 188 w 197"/>
                <a:gd name="T3" fmla="*/ 15 h 15"/>
                <a:gd name="T4" fmla="*/ 188 w 197"/>
                <a:gd name="T5" fmla="*/ 0 h 15"/>
                <a:gd name="T6" fmla="*/ 10 w 197"/>
                <a:gd name="T7" fmla="*/ 0 h 15"/>
                <a:gd name="T8" fmla="*/ 10 w 19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">
                  <a:moveTo>
                    <a:pt x="10" y="15"/>
                  </a:moveTo>
                  <a:cubicBezTo>
                    <a:pt x="69" y="15"/>
                    <a:pt x="128" y="15"/>
                    <a:pt x="188" y="15"/>
                  </a:cubicBezTo>
                  <a:cubicBezTo>
                    <a:pt x="197" y="15"/>
                    <a:pt x="197" y="0"/>
                    <a:pt x="188" y="0"/>
                  </a:cubicBezTo>
                  <a:cubicBezTo>
                    <a:pt x="128" y="0"/>
                    <a:pt x="69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0139363" y="4598988"/>
              <a:ext cx="841375" cy="96838"/>
            </a:xfrm>
            <a:custGeom>
              <a:avLst/>
              <a:gdLst>
                <a:gd name="T0" fmla="*/ 10 w 251"/>
                <a:gd name="T1" fmla="*/ 29 h 29"/>
                <a:gd name="T2" fmla="*/ 241 w 251"/>
                <a:gd name="T3" fmla="*/ 16 h 29"/>
                <a:gd name="T4" fmla="*/ 241 w 251"/>
                <a:gd name="T5" fmla="*/ 1 h 29"/>
                <a:gd name="T6" fmla="*/ 10 w 251"/>
                <a:gd name="T7" fmla="*/ 14 h 29"/>
                <a:gd name="T8" fmla="*/ 10 w 2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9">
                  <a:moveTo>
                    <a:pt x="10" y="29"/>
                  </a:moveTo>
                  <a:cubicBezTo>
                    <a:pt x="87" y="27"/>
                    <a:pt x="164" y="23"/>
                    <a:pt x="241" y="16"/>
                  </a:cubicBezTo>
                  <a:cubicBezTo>
                    <a:pt x="251" y="15"/>
                    <a:pt x="251" y="0"/>
                    <a:pt x="241" y="1"/>
                  </a:cubicBezTo>
                  <a:cubicBezTo>
                    <a:pt x="164" y="8"/>
                    <a:pt x="87" y="12"/>
                    <a:pt x="10" y="14"/>
                  </a:cubicBezTo>
                  <a:cubicBezTo>
                    <a:pt x="0" y="14"/>
                    <a:pt x="0" y="29"/>
                    <a:pt x="10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10085388" y="4702176"/>
              <a:ext cx="955675" cy="146050"/>
            </a:xfrm>
            <a:custGeom>
              <a:avLst/>
              <a:gdLst>
                <a:gd name="T0" fmla="*/ 10 w 285"/>
                <a:gd name="T1" fmla="*/ 44 h 44"/>
                <a:gd name="T2" fmla="*/ 271 w 285"/>
                <a:gd name="T3" fmla="*/ 27 h 44"/>
                <a:gd name="T4" fmla="*/ 275 w 285"/>
                <a:gd name="T5" fmla="*/ 12 h 44"/>
                <a:gd name="T6" fmla="*/ 10 w 285"/>
                <a:gd name="T7" fmla="*/ 29 h 44"/>
                <a:gd name="T8" fmla="*/ 10 w 285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44">
                  <a:moveTo>
                    <a:pt x="10" y="44"/>
                  </a:moveTo>
                  <a:cubicBezTo>
                    <a:pt x="97" y="44"/>
                    <a:pt x="184" y="15"/>
                    <a:pt x="271" y="27"/>
                  </a:cubicBezTo>
                  <a:cubicBezTo>
                    <a:pt x="281" y="28"/>
                    <a:pt x="285" y="13"/>
                    <a:pt x="275" y="12"/>
                  </a:cubicBezTo>
                  <a:cubicBezTo>
                    <a:pt x="186" y="0"/>
                    <a:pt x="99" y="29"/>
                    <a:pt x="10" y="29"/>
                  </a:cubicBezTo>
                  <a:cubicBezTo>
                    <a:pt x="0" y="29"/>
                    <a:pt x="0" y="44"/>
                    <a:pt x="10" y="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9934575" y="4883151"/>
              <a:ext cx="1250950" cy="106363"/>
            </a:xfrm>
            <a:custGeom>
              <a:avLst/>
              <a:gdLst>
                <a:gd name="T0" fmla="*/ 10 w 373"/>
                <a:gd name="T1" fmla="*/ 24 h 32"/>
                <a:gd name="T2" fmla="*/ 363 w 373"/>
                <a:gd name="T3" fmla="*/ 16 h 32"/>
                <a:gd name="T4" fmla="*/ 363 w 373"/>
                <a:gd name="T5" fmla="*/ 1 h 32"/>
                <a:gd name="T6" fmla="*/ 10 w 373"/>
                <a:gd name="T7" fmla="*/ 9 h 32"/>
                <a:gd name="T8" fmla="*/ 10 w 373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2">
                  <a:moveTo>
                    <a:pt x="10" y="24"/>
                  </a:moveTo>
                  <a:cubicBezTo>
                    <a:pt x="128" y="32"/>
                    <a:pt x="246" y="29"/>
                    <a:pt x="363" y="16"/>
                  </a:cubicBezTo>
                  <a:cubicBezTo>
                    <a:pt x="373" y="15"/>
                    <a:pt x="373" y="0"/>
                    <a:pt x="363" y="1"/>
                  </a:cubicBezTo>
                  <a:cubicBezTo>
                    <a:pt x="246" y="14"/>
                    <a:pt x="128" y="17"/>
                    <a:pt x="10" y="9"/>
                  </a:cubicBezTo>
                  <a:cubicBezTo>
                    <a:pt x="0" y="9"/>
                    <a:pt x="0" y="24"/>
                    <a:pt x="10" y="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9937750" y="5016501"/>
              <a:ext cx="1244600" cy="115888"/>
            </a:xfrm>
            <a:custGeom>
              <a:avLst/>
              <a:gdLst>
                <a:gd name="T0" fmla="*/ 10 w 371"/>
                <a:gd name="T1" fmla="*/ 34 h 35"/>
                <a:gd name="T2" fmla="*/ 361 w 371"/>
                <a:gd name="T3" fmla="*/ 15 h 35"/>
                <a:gd name="T4" fmla="*/ 361 w 371"/>
                <a:gd name="T5" fmla="*/ 0 h 35"/>
                <a:gd name="T6" fmla="*/ 10 w 371"/>
                <a:gd name="T7" fmla="*/ 19 h 35"/>
                <a:gd name="T8" fmla="*/ 10 w 371"/>
                <a:gd name="T9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5">
                  <a:moveTo>
                    <a:pt x="10" y="34"/>
                  </a:moveTo>
                  <a:cubicBezTo>
                    <a:pt x="127" y="22"/>
                    <a:pt x="244" y="15"/>
                    <a:pt x="361" y="15"/>
                  </a:cubicBezTo>
                  <a:cubicBezTo>
                    <a:pt x="371" y="15"/>
                    <a:pt x="371" y="0"/>
                    <a:pt x="361" y="0"/>
                  </a:cubicBezTo>
                  <a:cubicBezTo>
                    <a:pt x="244" y="0"/>
                    <a:pt x="127" y="7"/>
                    <a:pt x="10" y="19"/>
                  </a:cubicBezTo>
                  <a:cubicBezTo>
                    <a:pt x="0" y="20"/>
                    <a:pt x="0" y="35"/>
                    <a:pt x="10" y="3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6993264" y="2492360"/>
            <a:ext cx="2119313" cy="2611437"/>
            <a:chOff x="8164513" y="2663826"/>
            <a:chExt cx="2119313" cy="2611437"/>
          </a:xfrm>
        </p:grpSpPr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8945563" y="2663826"/>
              <a:ext cx="160338" cy="2611437"/>
            </a:xfrm>
            <a:custGeom>
              <a:avLst/>
              <a:gdLst>
                <a:gd name="T0" fmla="*/ 0 w 58"/>
                <a:gd name="T1" fmla="*/ 10 h 953"/>
                <a:gd name="T2" fmla="*/ 5 w 58"/>
                <a:gd name="T3" fmla="*/ 481 h 953"/>
                <a:gd name="T4" fmla="*/ 30 w 58"/>
                <a:gd name="T5" fmla="*/ 712 h 953"/>
                <a:gd name="T6" fmla="*/ 42 w 58"/>
                <a:gd name="T7" fmla="*/ 943 h 953"/>
                <a:gd name="T8" fmla="*/ 57 w 58"/>
                <a:gd name="T9" fmla="*/ 943 h 953"/>
                <a:gd name="T10" fmla="*/ 45 w 58"/>
                <a:gd name="T11" fmla="*/ 712 h 953"/>
                <a:gd name="T12" fmla="*/ 20 w 58"/>
                <a:gd name="T13" fmla="*/ 481 h 953"/>
                <a:gd name="T14" fmla="*/ 15 w 58"/>
                <a:gd name="T15" fmla="*/ 10 h 953"/>
                <a:gd name="T16" fmla="*/ 0 w 58"/>
                <a:gd name="T17" fmla="*/ 1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953">
                  <a:moveTo>
                    <a:pt x="0" y="10"/>
                  </a:moveTo>
                  <a:cubicBezTo>
                    <a:pt x="2" y="167"/>
                    <a:pt x="0" y="324"/>
                    <a:pt x="5" y="481"/>
                  </a:cubicBezTo>
                  <a:cubicBezTo>
                    <a:pt x="8" y="559"/>
                    <a:pt x="21" y="635"/>
                    <a:pt x="30" y="712"/>
                  </a:cubicBezTo>
                  <a:cubicBezTo>
                    <a:pt x="39" y="789"/>
                    <a:pt x="43" y="866"/>
                    <a:pt x="42" y="943"/>
                  </a:cubicBezTo>
                  <a:cubicBezTo>
                    <a:pt x="42" y="953"/>
                    <a:pt x="57" y="953"/>
                    <a:pt x="57" y="943"/>
                  </a:cubicBezTo>
                  <a:cubicBezTo>
                    <a:pt x="58" y="866"/>
                    <a:pt x="54" y="789"/>
                    <a:pt x="45" y="712"/>
                  </a:cubicBezTo>
                  <a:cubicBezTo>
                    <a:pt x="36" y="635"/>
                    <a:pt x="23" y="558"/>
                    <a:pt x="20" y="481"/>
                  </a:cubicBezTo>
                  <a:cubicBezTo>
                    <a:pt x="15" y="324"/>
                    <a:pt x="17" y="167"/>
                    <a:pt x="15" y="10"/>
                  </a:cubicBezTo>
                  <a:cubicBezTo>
                    <a:pt x="15" y="0"/>
                    <a:pt x="0" y="0"/>
                    <a:pt x="0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8866188" y="2676525"/>
              <a:ext cx="195263" cy="41275"/>
            </a:xfrm>
            <a:custGeom>
              <a:avLst/>
              <a:gdLst>
                <a:gd name="T0" fmla="*/ 9 w 71"/>
                <a:gd name="T1" fmla="*/ 15 h 15"/>
                <a:gd name="T2" fmla="*/ 61 w 71"/>
                <a:gd name="T3" fmla="*/ 15 h 15"/>
                <a:gd name="T4" fmla="*/ 61 w 71"/>
                <a:gd name="T5" fmla="*/ 0 h 15"/>
                <a:gd name="T6" fmla="*/ 9 w 71"/>
                <a:gd name="T7" fmla="*/ 0 h 15"/>
                <a:gd name="T8" fmla="*/ 9 w 7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5">
                  <a:moveTo>
                    <a:pt x="9" y="15"/>
                  </a:moveTo>
                  <a:cubicBezTo>
                    <a:pt x="27" y="15"/>
                    <a:pt x="44" y="15"/>
                    <a:pt x="61" y="15"/>
                  </a:cubicBezTo>
                  <a:cubicBezTo>
                    <a:pt x="71" y="15"/>
                    <a:pt x="71" y="0"/>
                    <a:pt x="61" y="0"/>
                  </a:cubicBezTo>
                  <a:cubicBezTo>
                    <a:pt x="44" y="0"/>
                    <a:pt x="27" y="0"/>
                    <a:pt x="9" y="0"/>
                  </a:cubicBezTo>
                  <a:cubicBezTo>
                    <a:pt x="0" y="0"/>
                    <a:pt x="0" y="15"/>
                    <a:pt x="9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8770938" y="2905125"/>
              <a:ext cx="392113" cy="80962"/>
            </a:xfrm>
            <a:custGeom>
              <a:avLst/>
              <a:gdLst>
                <a:gd name="T0" fmla="*/ 9 w 143"/>
                <a:gd name="T1" fmla="*/ 29 h 30"/>
                <a:gd name="T2" fmla="*/ 133 w 143"/>
                <a:gd name="T3" fmla="*/ 15 h 30"/>
                <a:gd name="T4" fmla="*/ 129 w 143"/>
                <a:gd name="T5" fmla="*/ 1 h 30"/>
                <a:gd name="T6" fmla="*/ 9 w 143"/>
                <a:gd name="T7" fmla="*/ 14 h 30"/>
                <a:gd name="T8" fmla="*/ 9 w 143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30">
                  <a:moveTo>
                    <a:pt x="9" y="29"/>
                  </a:moveTo>
                  <a:cubicBezTo>
                    <a:pt x="51" y="26"/>
                    <a:pt x="92" y="22"/>
                    <a:pt x="133" y="15"/>
                  </a:cubicBezTo>
                  <a:cubicBezTo>
                    <a:pt x="143" y="14"/>
                    <a:pt x="139" y="0"/>
                    <a:pt x="129" y="1"/>
                  </a:cubicBezTo>
                  <a:cubicBezTo>
                    <a:pt x="89" y="7"/>
                    <a:pt x="50" y="11"/>
                    <a:pt x="9" y="14"/>
                  </a:cubicBezTo>
                  <a:cubicBezTo>
                    <a:pt x="0" y="15"/>
                    <a:pt x="0" y="30"/>
                    <a:pt x="9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8712201" y="3140075"/>
              <a:ext cx="544513" cy="98425"/>
            </a:xfrm>
            <a:custGeom>
              <a:avLst/>
              <a:gdLst>
                <a:gd name="T0" fmla="*/ 10 w 198"/>
                <a:gd name="T1" fmla="*/ 36 h 36"/>
                <a:gd name="T2" fmla="*/ 189 w 198"/>
                <a:gd name="T3" fmla="*/ 17 h 36"/>
                <a:gd name="T4" fmla="*/ 185 w 198"/>
                <a:gd name="T5" fmla="*/ 2 h 36"/>
                <a:gd name="T6" fmla="*/ 10 w 198"/>
                <a:gd name="T7" fmla="*/ 21 h 36"/>
                <a:gd name="T8" fmla="*/ 10 w 19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6">
                  <a:moveTo>
                    <a:pt x="10" y="36"/>
                  </a:moveTo>
                  <a:cubicBezTo>
                    <a:pt x="70" y="35"/>
                    <a:pt x="130" y="28"/>
                    <a:pt x="189" y="17"/>
                  </a:cubicBezTo>
                  <a:cubicBezTo>
                    <a:pt x="198" y="15"/>
                    <a:pt x="194" y="0"/>
                    <a:pt x="185" y="2"/>
                  </a:cubicBezTo>
                  <a:cubicBezTo>
                    <a:pt x="127" y="14"/>
                    <a:pt x="69" y="20"/>
                    <a:pt x="10" y="21"/>
                  </a:cubicBezTo>
                  <a:cubicBezTo>
                    <a:pt x="1" y="21"/>
                    <a:pt x="0" y="36"/>
                    <a:pt x="10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8666163" y="3376613"/>
              <a:ext cx="679450" cy="122237"/>
            </a:xfrm>
            <a:custGeom>
              <a:avLst/>
              <a:gdLst>
                <a:gd name="T0" fmla="*/ 10 w 247"/>
                <a:gd name="T1" fmla="*/ 45 h 45"/>
                <a:gd name="T2" fmla="*/ 238 w 247"/>
                <a:gd name="T3" fmla="*/ 16 h 45"/>
                <a:gd name="T4" fmla="*/ 234 w 247"/>
                <a:gd name="T5" fmla="*/ 2 h 45"/>
                <a:gd name="T6" fmla="*/ 10 w 247"/>
                <a:gd name="T7" fmla="*/ 30 h 45"/>
                <a:gd name="T8" fmla="*/ 10 w 247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45">
                  <a:moveTo>
                    <a:pt x="10" y="45"/>
                  </a:moveTo>
                  <a:cubicBezTo>
                    <a:pt x="86" y="40"/>
                    <a:pt x="162" y="31"/>
                    <a:pt x="238" y="16"/>
                  </a:cubicBezTo>
                  <a:cubicBezTo>
                    <a:pt x="247" y="15"/>
                    <a:pt x="243" y="0"/>
                    <a:pt x="234" y="2"/>
                  </a:cubicBezTo>
                  <a:cubicBezTo>
                    <a:pt x="160" y="16"/>
                    <a:pt x="85" y="26"/>
                    <a:pt x="10" y="30"/>
                  </a:cubicBezTo>
                  <a:cubicBezTo>
                    <a:pt x="0" y="30"/>
                    <a:pt x="0" y="45"/>
                    <a:pt x="10" y="4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8585201" y="3630613"/>
              <a:ext cx="900113" cy="109537"/>
            </a:xfrm>
            <a:custGeom>
              <a:avLst/>
              <a:gdLst>
                <a:gd name="T0" fmla="*/ 10 w 327"/>
                <a:gd name="T1" fmla="*/ 40 h 40"/>
                <a:gd name="T2" fmla="*/ 317 w 327"/>
                <a:gd name="T3" fmla="*/ 16 h 40"/>
                <a:gd name="T4" fmla="*/ 317 w 327"/>
                <a:gd name="T5" fmla="*/ 1 h 40"/>
                <a:gd name="T6" fmla="*/ 10 w 327"/>
                <a:gd name="T7" fmla="*/ 25 h 40"/>
                <a:gd name="T8" fmla="*/ 10 w 32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40">
                  <a:moveTo>
                    <a:pt x="10" y="40"/>
                  </a:moveTo>
                  <a:cubicBezTo>
                    <a:pt x="112" y="34"/>
                    <a:pt x="215" y="26"/>
                    <a:pt x="317" y="16"/>
                  </a:cubicBezTo>
                  <a:cubicBezTo>
                    <a:pt x="326" y="15"/>
                    <a:pt x="327" y="0"/>
                    <a:pt x="317" y="1"/>
                  </a:cubicBezTo>
                  <a:cubicBezTo>
                    <a:pt x="215" y="11"/>
                    <a:pt x="112" y="19"/>
                    <a:pt x="10" y="25"/>
                  </a:cubicBezTo>
                  <a:cubicBezTo>
                    <a:pt x="0" y="25"/>
                    <a:pt x="0" y="40"/>
                    <a:pt x="10" y="4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8415338" y="3878263"/>
              <a:ext cx="1381125" cy="155575"/>
            </a:xfrm>
            <a:custGeom>
              <a:avLst/>
              <a:gdLst>
                <a:gd name="T0" fmla="*/ 13 w 502"/>
                <a:gd name="T1" fmla="*/ 56 h 57"/>
                <a:gd name="T2" fmla="*/ 492 w 502"/>
                <a:gd name="T3" fmla="*/ 16 h 57"/>
                <a:gd name="T4" fmla="*/ 492 w 502"/>
                <a:gd name="T5" fmla="*/ 1 h 57"/>
                <a:gd name="T6" fmla="*/ 9 w 502"/>
                <a:gd name="T7" fmla="*/ 41 h 57"/>
                <a:gd name="T8" fmla="*/ 13 w 502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57">
                  <a:moveTo>
                    <a:pt x="13" y="56"/>
                  </a:moveTo>
                  <a:cubicBezTo>
                    <a:pt x="171" y="28"/>
                    <a:pt x="332" y="15"/>
                    <a:pt x="492" y="16"/>
                  </a:cubicBezTo>
                  <a:cubicBezTo>
                    <a:pt x="502" y="16"/>
                    <a:pt x="502" y="1"/>
                    <a:pt x="492" y="1"/>
                  </a:cubicBezTo>
                  <a:cubicBezTo>
                    <a:pt x="330" y="0"/>
                    <a:pt x="169" y="14"/>
                    <a:pt x="9" y="41"/>
                  </a:cubicBezTo>
                  <a:cubicBezTo>
                    <a:pt x="0" y="43"/>
                    <a:pt x="4" y="57"/>
                    <a:pt x="13" y="5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8370888" y="4078288"/>
              <a:ext cx="1508125" cy="160337"/>
            </a:xfrm>
            <a:custGeom>
              <a:avLst/>
              <a:gdLst>
                <a:gd name="T0" fmla="*/ 10 w 548"/>
                <a:gd name="T1" fmla="*/ 58 h 59"/>
                <a:gd name="T2" fmla="*/ 539 w 548"/>
                <a:gd name="T3" fmla="*/ 16 h 59"/>
                <a:gd name="T4" fmla="*/ 535 w 548"/>
                <a:gd name="T5" fmla="*/ 2 h 59"/>
                <a:gd name="T6" fmla="*/ 10 w 548"/>
                <a:gd name="T7" fmla="*/ 43 h 59"/>
                <a:gd name="T8" fmla="*/ 10 w 548"/>
                <a:gd name="T9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8" h="59">
                  <a:moveTo>
                    <a:pt x="10" y="58"/>
                  </a:moveTo>
                  <a:cubicBezTo>
                    <a:pt x="187" y="59"/>
                    <a:pt x="364" y="45"/>
                    <a:pt x="539" y="16"/>
                  </a:cubicBezTo>
                  <a:cubicBezTo>
                    <a:pt x="548" y="15"/>
                    <a:pt x="544" y="0"/>
                    <a:pt x="535" y="2"/>
                  </a:cubicBezTo>
                  <a:cubicBezTo>
                    <a:pt x="361" y="31"/>
                    <a:pt x="185" y="44"/>
                    <a:pt x="10" y="43"/>
                  </a:cubicBezTo>
                  <a:cubicBezTo>
                    <a:pt x="0" y="43"/>
                    <a:pt x="0" y="58"/>
                    <a:pt x="10" y="5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8275638" y="4370388"/>
              <a:ext cx="1851025" cy="130175"/>
            </a:xfrm>
            <a:custGeom>
              <a:avLst/>
              <a:gdLst>
                <a:gd name="T0" fmla="*/ 10 w 673"/>
                <a:gd name="T1" fmla="*/ 39 h 47"/>
                <a:gd name="T2" fmla="*/ 348 w 673"/>
                <a:gd name="T3" fmla="*/ 39 h 47"/>
                <a:gd name="T4" fmla="*/ 664 w 673"/>
                <a:gd name="T5" fmla="*/ 17 h 47"/>
                <a:gd name="T6" fmla="*/ 660 w 673"/>
                <a:gd name="T7" fmla="*/ 3 h 47"/>
                <a:gd name="T8" fmla="*/ 340 w 673"/>
                <a:gd name="T9" fmla="*/ 24 h 47"/>
                <a:gd name="T10" fmla="*/ 10 w 673"/>
                <a:gd name="T11" fmla="*/ 24 h 47"/>
                <a:gd name="T12" fmla="*/ 10 w 673"/>
                <a:gd name="T13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47">
                  <a:moveTo>
                    <a:pt x="10" y="39"/>
                  </a:moveTo>
                  <a:cubicBezTo>
                    <a:pt x="123" y="39"/>
                    <a:pt x="235" y="39"/>
                    <a:pt x="348" y="39"/>
                  </a:cubicBezTo>
                  <a:cubicBezTo>
                    <a:pt x="453" y="39"/>
                    <a:pt x="562" y="47"/>
                    <a:pt x="664" y="17"/>
                  </a:cubicBezTo>
                  <a:cubicBezTo>
                    <a:pt x="673" y="15"/>
                    <a:pt x="669" y="0"/>
                    <a:pt x="660" y="3"/>
                  </a:cubicBezTo>
                  <a:cubicBezTo>
                    <a:pt x="557" y="33"/>
                    <a:pt x="446" y="24"/>
                    <a:pt x="340" y="24"/>
                  </a:cubicBezTo>
                  <a:cubicBezTo>
                    <a:pt x="230" y="24"/>
                    <a:pt x="120" y="24"/>
                    <a:pt x="10" y="24"/>
                  </a:cubicBezTo>
                  <a:cubicBezTo>
                    <a:pt x="0" y="24"/>
                    <a:pt x="0" y="39"/>
                    <a:pt x="10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8164513" y="4614863"/>
              <a:ext cx="2119313" cy="117475"/>
            </a:xfrm>
            <a:custGeom>
              <a:avLst/>
              <a:gdLst>
                <a:gd name="T0" fmla="*/ 9 w 770"/>
                <a:gd name="T1" fmla="*/ 43 h 43"/>
                <a:gd name="T2" fmla="*/ 760 w 770"/>
                <a:gd name="T3" fmla="*/ 16 h 43"/>
                <a:gd name="T4" fmla="*/ 760 w 770"/>
                <a:gd name="T5" fmla="*/ 1 h 43"/>
                <a:gd name="T6" fmla="*/ 9 w 770"/>
                <a:gd name="T7" fmla="*/ 28 h 43"/>
                <a:gd name="T8" fmla="*/ 9 w 77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43">
                  <a:moveTo>
                    <a:pt x="9" y="43"/>
                  </a:moveTo>
                  <a:cubicBezTo>
                    <a:pt x="259" y="34"/>
                    <a:pt x="510" y="25"/>
                    <a:pt x="760" y="16"/>
                  </a:cubicBezTo>
                  <a:cubicBezTo>
                    <a:pt x="769" y="15"/>
                    <a:pt x="770" y="0"/>
                    <a:pt x="760" y="1"/>
                  </a:cubicBezTo>
                  <a:cubicBezTo>
                    <a:pt x="510" y="10"/>
                    <a:pt x="259" y="19"/>
                    <a:pt x="9" y="28"/>
                  </a:cubicBezTo>
                  <a:cubicBezTo>
                    <a:pt x="0" y="28"/>
                    <a:pt x="0" y="43"/>
                    <a:pt x="9" y="43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8816976" y="2774950"/>
              <a:ext cx="304800" cy="77787"/>
            </a:xfrm>
            <a:custGeom>
              <a:avLst/>
              <a:gdLst>
                <a:gd name="T0" fmla="*/ 10 w 111"/>
                <a:gd name="T1" fmla="*/ 25 h 28"/>
                <a:gd name="T2" fmla="*/ 102 w 111"/>
                <a:gd name="T3" fmla="*/ 17 h 28"/>
                <a:gd name="T4" fmla="*/ 98 w 111"/>
                <a:gd name="T5" fmla="*/ 2 h 28"/>
                <a:gd name="T6" fmla="*/ 10 w 111"/>
                <a:gd name="T7" fmla="*/ 10 h 28"/>
                <a:gd name="T8" fmla="*/ 10 w 111"/>
                <a:gd name="T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8">
                  <a:moveTo>
                    <a:pt x="10" y="25"/>
                  </a:moveTo>
                  <a:cubicBezTo>
                    <a:pt x="41" y="28"/>
                    <a:pt x="72" y="25"/>
                    <a:pt x="102" y="17"/>
                  </a:cubicBezTo>
                  <a:cubicBezTo>
                    <a:pt x="111" y="14"/>
                    <a:pt x="107" y="0"/>
                    <a:pt x="98" y="2"/>
                  </a:cubicBezTo>
                  <a:cubicBezTo>
                    <a:pt x="69" y="11"/>
                    <a:pt x="40" y="13"/>
                    <a:pt x="10" y="10"/>
                  </a:cubicBezTo>
                  <a:cubicBezTo>
                    <a:pt x="0" y="9"/>
                    <a:pt x="0" y="24"/>
                    <a:pt x="10" y="2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8726488" y="3019425"/>
              <a:ext cx="477838" cy="112712"/>
            </a:xfrm>
            <a:custGeom>
              <a:avLst/>
              <a:gdLst>
                <a:gd name="T0" fmla="*/ 13 w 174"/>
                <a:gd name="T1" fmla="*/ 39 h 41"/>
                <a:gd name="T2" fmla="*/ 164 w 174"/>
                <a:gd name="T3" fmla="*/ 21 h 41"/>
                <a:gd name="T4" fmla="*/ 164 w 174"/>
                <a:gd name="T5" fmla="*/ 6 h 41"/>
                <a:gd name="T6" fmla="*/ 9 w 174"/>
                <a:gd name="T7" fmla="*/ 24 h 41"/>
                <a:gd name="T8" fmla="*/ 13 w 174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">
                  <a:moveTo>
                    <a:pt x="13" y="39"/>
                  </a:moveTo>
                  <a:cubicBezTo>
                    <a:pt x="62" y="30"/>
                    <a:pt x="114" y="15"/>
                    <a:pt x="164" y="21"/>
                  </a:cubicBezTo>
                  <a:cubicBezTo>
                    <a:pt x="174" y="22"/>
                    <a:pt x="174" y="7"/>
                    <a:pt x="164" y="6"/>
                  </a:cubicBezTo>
                  <a:cubicBezTo>
                    <a:pt x="113" y="0"/>
                    <a:pt x="59" y="15"/>
                    <a:pt x="9" y="24"/>
                  </a:cubicBezTo>
                  <a:cubicBezTo>
                    <a:pt x="0" y="26"/>
                    <a:pt x="4" y="41"/>
                    <a:pt x="13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8677276" y="3265488"/>
              <a:ext cx="615950" cy="115887"/>
            </a:xfrm>
            <a:custGeom>
              <a:avLst/>
              <a:gdLst>
                <a:gd name="T0" fmla="*/ 14 w 224"/>
                <a:gd name="T1" fmla="*/ 41 h 42"/>
                <a:gd name="T2" fmla="*/ 215 w 224"/>
                <a:gd name="T3" fmla="*/ 16 h 42"/>
                <a:gd name="T4" fmla="*/ 215 w 224"/>
                <a:gd name="T5" fmla="*/ 1 h 42"/>
                <a:gd name="T6" fmla="*/ 10 w 224"/>
                <a:gd name="T7" fmla="*/ 26 h 42"/>
                <a:gd name="T8" fmla="*/ 14 w 224"/>
                <a:gd name="T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42">
                  <a:moveTo>
                    <a:pt x="14" y="41"/>
                  </a:moveTo>
                  <a:cubicBezTo>
                    <a:pt x="80" y="31"/>
                    <a:pt x="147" y="23"/>
                    <a:pt x="215" y="16"/>
                  </a:cubicBezTo>
                  <a:cubicBezTo>
                    <a:pt x="224" y="15"/>
                    <a:pt x="224" y="0"/>
                    <a:pt x="215" y="1"/>
                  </a:cubicBezTo>
                  <a:cubicBezTo>
                    <a:pt x="146" y="8"/>
                    <a:pt x="78" y="17"/>
                    <a:pt x="10" y="26"/>
                  </a:cubicBezTo>
                  <a:cubicBezTo>
                    <a:pt x="0" y="28"/>
                    <a:pt x="4" y="42"/>
                    <a:pt x="14" y="4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8596313" y="3505200"/>
              <a:ext cx="793750" cy="120650"/>
            </a:xfrm>
            <a:custGeom>
              <a:avLst/>
              <a:gdLst>
                <a:gd name="T0" fmla="*/ 14 w 288"/>
                <a:gd name="T1" fmla="*/ 43 h 44"/>
                <a:gd name="T2" fmla="*/ 278 w 288"/>
                <a:gd name="T3" fmla="*/ 15 h 44"/>
                <a:gd name="T4" fmla="*/ 278 w 288"/>
                <a:gd name="T5" fmla="*/ 0 h 44"/>
                <a:gd name="T6" fmla="*/ 10 w 288"/>
                <a:gd name="T7" fmla="*/ 28 h 44"/>
                <a:gd name="T8" fmla="*/ 14 w 288"/>
                <a:gd name="T9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4">
                  <a:moveTo>
                    <a:pt x="14" y="43"/>
                  </a:moveTo>
                  <a:cubicBezTo>
                    <a:pt x="101" y="29"/>
                    <a:pt x="190" y="20"/>
                    <a:pt x="278" y="15"/>
                  </a:cubicBezTo>
                  <a:cubicBezTo>
                    <a:pt x="288" y="15"/>
                    <a:pt x="288" y="0"/>
                    <a:pt x="278" y="0"/>
                  </a:cubicBezTo>
                  <a:cubicBezTo>
                    <a:pt x="188" y="5"/>
                    <a:pt x="99" y="14"/>
                    <a:pt x="10" y="28"/>
                  </a:cubicBezTo>
                  <a:cubicBezTo>
                    <a:pt x="0" y="30"/>
                    <a:pt x="4" y="44"/>
                    <a:pt x="14" y="43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8483601" y="3776663"/>
              <a:ext cx="1144588" cy="109537"/>
            </a:xfrm>
            <a:custGeom>
              <a:avLst/>
              <a:gdLst>
                <a:gd name="T0" fmla="*/ 9 w 416"/>
                <a:gd name="T1" fmla="*/ 39 h 40"/>
                <a:gd name="T2" fmla="*/ 406 w 416"/>
                <a:gd name="T3" fmla="*/ 15 h 40"/>
                <a:gd name="T4" fmla="*/ 406 w 416"/>
                <a:gd name="T5" fmla="*/ 0 h 40"/>
                <a:gd name="T6" fmla="*/ 9 w 416"/>
                <a:gd name="T7" fmla="*/ 24 h 40"/>
                <a:gd name="T8" fmla="*/ 9 w 416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40">
                  <a:moveTo>
                    <a:pt x="9" y="39"/>
                  </a:moveTo>
                  <a:cubicBezTo>
                    <a:pt x="141" y="28"/>
                    <a:pt x="274" y="20"/>
                    <a:pt x="406" y="15"/>
                  </a:cubicBezTo>
                  <a:cubicBezTo>
                    <a:pt x="416" y="15"/>
                    <a:pt x="416" y="0"/>
                    <a:pt x="406" y="0"/>
                  </a:cubicBezTo>
                  <a:cubicBezTo>
                    <a:pt x="274" y="5"/>
                    <a:pt x="141" y="13"/>
                    <a:pt x="9" y="24"/>
                  </a:cubicBezTo>
                  <a:cubicBezTo>
                    <a:pt x="0" y="25"/>
                    <a:pt x="0" y="40"/>
                    <a:pt x="9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8362951" y="3962400"/>
              <a:ext cx="1471613" cy="177800"/>
            </a:xfrm>
            <a:custGeom>
              <a:avLst/>
              <a:gdLst>
                <a:gd name="T0" fmla="*/ 9 w 535"/>
                <a:gd name="T1" fmla="*/ 64 h 65"/>
                <a:gd name="T2" fmla="*/ 271 w 535"/>
                <a:gd name="T3" fmla="*/ 35 h 65"/>
                <a:gd name="T4" fmla="*/ 525 w 535"/>
                <a:gd name="T5" fmla="*/ 26 h 65"/>
                <a:gd name="T6" fmla="*/ 525 w 535"/>
                <a:gd name="T7" fmla="*/ 11 h 65"/>
                <a:gd name="T8" fmla="*/ 271 w 535"/>
                <a:gd name="T9" fmla="*/ 20 h 65"/>
                <a:gd name="T10" fmla="*/ 9 w 535"/>
                <a:gd name="T11" fmla="*/ 49 h 65"/>
                <a:gd name="T12" fmla="*/ 9 w 535"/>
                <a:gd name="T13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65">
                  <a:moveTo>
                    <a:pt x="9" y="64"/>
                  </a:moveTo>
                  <a:cubicBezTo>
                    <a:pt x="97" y="54"/>
                    <a:pt x="184" y="45"/>
                    <a:pt x="271" y="35"/>
                  </a:cubicBezTo>
                  <a:cubicBezTo>
                    <a:pt x="355" y="26"/>
                    <a:pt x="440" y="15"/>
                    <a:pt x="525" y="26"/>
                  </a:cubicBezTo>
                  <a:cubicBezTo>
                    <a:pt x="535" y="28"/>
                    <a:pt x="535" y="13"/>
                    <a:pt x="525" y="11"/>
                  </a:cubicBezTo>
                  <a:cubicBezTo>
                    <a:pt x="440" y="0"/>
                    <a:pt x="355" y="11"/>
                    <a:pt x="271" y="20"/>
                  </a:cubicBezTo>
                  <a:cubicBezTo>
                    <a:pt x="184" y="30"/>
                    <a:pt x="97" y="39"/>
                    <a:pt x="9" y="49"/>
                  </a:cubicBezTo>
                  <a:cubicBezTo>
                    <a:pt x="0" y="50"/>
                    <a:pt x="0" y="65"/>
                    <a:pt x="9" y="6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8332788" y="4260850"/>
              <a:ext cx="1606550" cy="115887"/>
            </a:xfrm>
            <a:custGeom>
              <a:avLst/>
              <a:gdLst>
                <a:gd name="T0" fmla="*/ 9 w 584"/>
                <a:gd name="T1" fmla="*/ 42 h 42"/>
                <a:gd name="T2" fmla="*/ 574 w 584"/>
                <a:gd name="T3" fmla="*/ 15 h 42"/>
                <a:gd name="T4" fmla="*/ 574 w 584"/>
                <a:gd name="T5" fmla="*/ 0 h 42"/>
                <a:gd name="T6" fmla="*/ 9 w 584"/>
                <a:gd name="T7" fmla="*/ 27 h 42"/>
                <a:gd name="T8" fmla="*/ 9 w 584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42">
                  <a:moveTo>
                    <a:pt x="9" y="42"/>
                  </a:moveTo>
                  <a:cubicBezTo>
                    <a:pt x="197" y="26"/>
                    <a:pt x="386" y="17"/>
                    <a:pt x="574" y="15"/>
                  </a:cubicBezTo>
                  <a:cubicBezTo>
                    <a:pt x="584" y="15"/>
                    <a:pt x="584" y="0"/>
                    <a:pt x="574" y="0"/>
                  </a:cubicBezTo>
                  <a:cubicBezTo>
                    <a:pt x="386" y="2"/>
                    <a:pt x="197" y="11"/>
                    <a:pt x="9" y="27"/>
                  </a:cubicBezTo>
                  <a:cubicBezTo>
                    <a:pt x="0" y="27"/>
                    <a:pt x="0" y="42"/>
                    <a:pt x="9" y="4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8202613" y="4513263"/>
              <a:ext cx="1960563" cy="128587"/>
            </a:xfrm>
            <a:custGeom>
              <a:avLst/>
              <a:gdLst>
                <a:gd name="T0" fmla="*/ 10 w 712"/>
                <a:gd name="T1" fmla="*/ 46 h 47"/>
                <a:gd name="T2" fmla="*/ 702 w 712"/>
                <a:gd name="T3" fmla="*/ 17 h 47"/>
                <a:gd name="T4" fmla="*/ 702 w 712"/>
                <a:gd name="T5" fmla="*/ 2 h 47"/>
                <a:gd name="T6" fmla="*/ 10 w 712"/>
                <a:gd name="T7" fmla="*/ 31 h 47"/>
                <a:gd name="T8" fmla="*/ 10 w 712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2" h="47">
                  <a:moveTo>
                    <a:pt x="10" y="46"/>
                  </a:moveTo>
                  <a:cubicBezTo>
                    <a:pt x="240" y="24"/>
                    <a:pt x="471" y="15"/>
                    <a:pt x="702" y="17"/>
                  </a:cubicBezTo>
                  <a:cubicBezTo>
                    <a:pt x="712" y="17"/>
                    <a:pt x="712" y="2"/>
                    <a:pt x="702" y="2"/>
                  </a:cubicBezTo>
                  <a:cubicBezTo>
                    <a:pt x="471" y="0"/>
                    <a:pt x="240" y="9"/>
                    <a:pt x="10" y="31"/>
                  </a:cubicBezTo>
                  <a:cubicBezTo>
                    <a:pt x="0" y="32"/>
                    <a:pt x="0" y="47"/>
                    <a:pt x="10" y="4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Freeform: Shape 48"/>
          <p:cNvSpPr/>
          <p:nvPr userDrawn="1"/>
        </p:nvSpPr>
        <p:spPr>
          <a:xfrm>
            <a:off x="-55080" y="4414838"/>
            <a:ext cx="12275655" cy="2510045"/>
          </a:xfrm>
          <a:custGeom>
            <a:avLst/>
            <a:gdLst>
              <a:gd name="connsiteX0" fmla="*/ 28575 w 12258675"/>
              <a:gd name="connsiteY0" fmla="*/ 228600 h 1581150"/>
              <a:gd name="connsiteX1" fmla="*/ 333375 w 12258675"/>
              <a:gd name="connsiteY1" fmla="*/ 152400 h 1581150"/>
              <a:gd name="connsiteX2" fmla="*/ 685800 w 12258675"/>
              <a:gd name="connsiteY2" fmla="*/ 142875 h 1581150"/>
              <a:gd name="connsiteX3" fmla="*/ 1276350 w 12258675"/>
              <a:gd name="connsiteY3" fmla="*/ 238125 h 1581150"/>
              <a:gd name="connsiteX4" fmla="*/ 2324100 w 12258675"/>
              <a:gd name="connsiteY4" fmla="*/ 485775 h 1581150"/>
              <a:gd name="connsiteX5" fmla="*/ 3505200 w 12258675"/>
              <a:gd name="connsiteY5" fmla="*/ 552450 h 1581150"/>
              <a:gd name="connsiteX6" fmla="*/ 4648200 w 12258675"/>
              <a:gd name="connsiteY6" fmla="*/ 485775 h 1581150"/>
              <a:gd name="connsiteX7" fmla="*/ 5724525 w 12258675"/>
              <a:gd name="connsiteY7" fmla="*/ 514350 h 1581150"/>
              <a:gd name="connsiteX8" fmla="*/ 6229350 w 12258675"/>
              <a:gd name="connsiteY8" fmla="*/ 485775 h 1581150"/>
              <a:gd name="connsiteX9" fmla="*/ 7181850 w 12258675"/>
              <a:gd name="connsiteY9" fmla="*/ 628650 h 1581150"/>
              <a:gd name="connsiteX10" fmla="*/ 8658225 w 12258675"/>
              <a:gd name="connsiteY10" fmla="*/ 523875 h 1581150"/>
              <a:gd name="connsiteX11" fmla="*/ 10372725 w 12258675"/>
              <a:gd name="connsiteY11" fmla="*/ 180975 h 1581150"/>
              <a:gd name="connsiteX12" fmla="*/ 10772775 w 12258675"/>
              <a:gd name="connsiteY12" fmla="*/ 171450 h 1581150"/>
              <a:gd name="connsiteX13" fmla="*/ 11229975 w 12258675"/>
              <a:gd name="connsiteY13" fmla="*/ 238125 h 1581150"/>
              <a:gd name="connsiteX14" fmla="*/ 11515725 w 12258675"/>
              <a:gd name="connsiteY14" fmla="*/ 190500 h 1581150"/>
              <a:gd name="connsiteX15" fmla="*/ 12258675 w 12258675"/>
              <a:gd name="connsiteY15" fmla="*/ 0 h 1581150"/>
              <a:gd name="connsiteX16" fmla="*/ 12249150 w 12258675"/>
              <a:gd name="connsiteY16" fmla="*/ 1581150 h 1581150"/>
              <a:gd name="connsiteX17" fmla="*/ 0 w 12258675"/>
              <a:gd name="connsiteY17" fmla="*/ 1533525 h 1581150"/>
              <a:gd name="connsiteX18" fmla="*/ 28575 w 12258675"/>
              <a:gd name="connsiteY18" fmla="*/ 228600 h 1581150"/>
              <a:gd name="connsiteX0" fmla="*/ 28575 w 12258675"/>
              <a:gd name="connsiteY0" fmla="*/ 228600 h 2085975"/>
              <a:gd name="connsiteX1" fmla="*/ 333375 w 12258675"/>
              <a:gd name="connsiteY1" fmla="*/ 152400 h 2085975"/>
              <a:gd name="connsiteX2" fmla="*/ 685800 w 12258675"/>
              <a:gd name="connsiteY2" fmla="*/ 142875 h 2085975"/>
              <a:gd name="connsiteX3" fmla="*/ 1276350 w 12258675"/>
              <a:gd name="connsiteY3" fmla="*/ 238125 h 2085975"/>
              <a:gd name="connsiteX4" fmla="*/ 2324100 w 12258675"/>
              <a:gd name="connsiteY4" fmla="*/ 485775 h 2085975"/>
              <a:gd name="connsiteX5" fmla="*/ 3505200 w 12258675"/>
              <a:gd name="connsiteY5" fmla="*/ 552450 h 2085975"/>
              <a:gd name="connsiteX6" fmla="*/ 4648200 w 12258675"/>
              <a:gd name="connsiteY6" fmla="*/ 485775 h 2085975"/>
              <a:gd name="connsiteX7" fmla="*/ 5724525 w 12258675"/>
              <a:gd name="connsiteY7" fmla="*/ 514350 h 2085975"/>
              <a:gd name="connsiteX8" fmla="*/ 6229350 w 12258675"/>
              <a:gd name="connsiteY8" fmla="*/ 485775 h 2085975"/>
              <a:gd name="connsiteX9" fmla="*/ 7181850 w 12258675"/>
              <a:gd name="connsiteY9" fmla="*/ 628650 h 2085975"/>
              <a:gd name="connsiteX10" fmla="*/ 8658225 w 12258675"/>
              <a:gd name="connsiteY10" fmla="*/ 523875 h 2085975"/>
              <a:gd name="connsiteX11" fmla="*/ 10372725 w 12258675"/>
              <a:gd name="connsiteY11" fmla="*/ 180975 h 2085975"/>
              <a:gd name="connsiteX12" fmla="*/ 10772775 w 12258675"/>
              <a:gd name="connsiteY12" fmla="*/ 171450 h 2085975"/>
              <a:gd name="connsiteX13" fmla="*/ 11229975 w 12258675"/>
              <a:gd name="connsiteY13" fmla="*/ 238125 h 2085975"/>
              <a:gd name="connsiteX14" fmla="*/ 11515725 w 12258675"/>
              <a:gd name="connsiteY14" fmla="*/ 190500 h 2085975"/>
              <a:gd name="connsiteX15" fmla="*/ 12258675 w 12258675"/>
              <a:gd name="connsiteY15" fmla="*/ 0 h 2085975"/>
              <a:gd name="connsiteX16" fmla="*/ 12258675 w 12258675"/>
              <a:gd name="connsiteY16" fmla="*/ 2085975 h 2085975"/>
              <a:gd name="connsiteX17" fmla="*/ 0 w 12258675"/>
              <a:gd name="connsiteY17" fmla="*/ 1533525 h 2085975"/>
              <a:gd name="connsiteX18" fmla="*/ 28575 w 12258675"/>
              <a:gd name="connsiteY18" fmla="*/ 228600 h 2085975"/>
              <a:gd name="connsiteX0" fmla="*/ 19050 w 12249150"/>
              <a:gd name="connsiteY0" fmla="*/ 228600 h 2105025"/>
              <a:gd name="connsiteX1" fmla="*/ 323850 w 12249150"/>
              <a:gd name="connsiteY1" fmla="*/ 152400 h 2105025"/>
              <a:gd name="connsiteX2" fmla="*/ 676275 w 12249150"/>
              <a:gd name="connsiteY2" fmla="*/ 142875 h 2105025"/>
              <a:gd name="connsiteX3" fmla="*/ 1266825 w 12249150"/>
              <a:gd name="connsiteY3" fmla="*/ 238125 h 2105025"/>
              <a:gd name="connsiteX4" fmla="*/ 2314575 w 12249150"/>
              <a:gd name="connsiteY4" fmla="*/ 485775 h 2105025"/>
              <a:gd name="connsiteX5" fmla="*/ 3495675 w 12249150"/>
              <a:gd name="connsiteY5" fmla="*/ 552450 h 2105025"/>
              <a:gd name="connsiteX6" fmla="*/ 4638675 w 12249150"/>
              <a:gd name="connsiteY6" fmla="*/ 485775 h 2105025"/>
              <a:gd name="connsiteX7" fmla="*/ 5715000 w 12249150"/>
              <a:gd name="connsiteY7" fmla="*/ 514350 h 2105025"/>
              <a:gd name="connsiteX8" fmla="*/ 6219825 w 12249150"/>
              <a:gd name="connsiteY8" fmla="*/ 485775 h 2105025"/>
              <a:gd name="connsiteX9" fmla="*/ 7172325 w 12249150"/>
              <a:gd name="connsiteY9" fmla="*/ 628650 h 2105025"/>
              <a:gd name="connsiteX10" fmla="*/ 8648700 w 12249150"/>
              <a:gd name="connsiteY10" fmla="*/ 523875 h 2105025"/>
              <a:gd name="connsiteX11" fmla="*/ 10363200 w 12249150"/>
              <a:gd name="connsiteY11" fmla="*/ 180975 h 2105025"/>
              <a:gd name="connsiteX12" fmla="*/ 10763250 w 12249150"/>
              <a:gd name="connsiteY12" fmla="*/ 171450 h 2105025"/>
              <a:gd name="connsiteX13" fmla="*/ 11220450 w 12249150"/>
              <a:gd name="connsiteY13" fmla="*/ 238125 h 2105025"/>
              <a:gd name="connsiteX14" fmla="*/ 11506200 w 12249150"/>
              <a:gd name="connsiteY14" fmla="*/ 190500 h 2105025"/>
              <a:gd name="connsiteX15" fmla="*/ 12249150 w 12249150"/>
              <a:gd name="connsiteY15" fmla="*/ 0 h 2105025"/>
              <a:gd name="connsiteX16" fmla="*/ 12249150 w 12249150"/>
              <a:gd name="connsiteY16" fmla="*/ 2085975 h 2105025"/>
              <a:gd name="connsiteX17" fmla="*/ 0 w 12249150"/>
              <a:gd name="connsiteY17" fmla="*/ 2105025 h 2105025"/>
              <a:gd name="connsiteX18" fmla="*/ 19050 w 12249150"/>
              <a:gd name="connsiteY18" fmla="*/ 228600 h 2105025"/>
              <a:gd name="connsiteX0" fmla="*/ 19050 w 12249150"/>
              <a:gd name="connsiteY0" fmla="*/ 228600 h 2510045"/>
              <a:gd name="connsiteX1" fmla="*/ 323850 w 12249150"/>
              <a:gd name="connsiteY1" fmla="*/ 152400 h 2510045"/>
              <a:gd name="connsiteX2" fmla="*/ 676275 w 12249150"/>
              <a:gd name="connsiteY2" fmla="*/ 142875 h 2510045"/>
              <a:gd name="connsiteX3" fmla="*/ 1266825 w 12249150"/>
              <a:gd name="connsiteY3" fmla="*/ 238125 h 2510045"/>
              <a:gd name="connsiteX4" fmla="*/ 2314575 w 12249150"/>
              <a:gd name="connsiteY4" fmla="*/ 485775 h 2510045"/>
              <a:gd name="connsiteX5" fmla="*/ 3495675 w 12249150"/>
              <a:gd name="connsiteY5" fmla="*/ 552450 h 2510045"/>
              <a:gd name="connsiteX6" fmla="*/ 4638675 w 12249150"/>
              <a:gd name="connsiteY6" fmla="*/ 485775 h 2510045"/>
              <a:gd name="connsiteX7" fmla="*/ 5715000 w 12249150"/>
              <a:gd name="connsiteY7" fmla="*/ 514350 h 2510045"/>
              <a:gd name="connsiteX8" fmla="*/ 6219825 w 12249150"/>
              <a:gd name="connsiteY8" fmla="*/ 485775 h 2510045"/>
              <a:gd name="connsiteX9" fmla="*/ 7172325 w 12249150"/>
              <a:gd name="connsiteY9" fmla="*/ 628650 h 2510045"/>
              <a:gd name="connsiteX10" fmla="*/ 8648700 w 12249150"/>
              <a:gd name="connsiteY10" fmla="*/ 523875 h 2510045"/>
              <a:gd name="connsiteX11" fmla="*/ 10363200 w 12249150"/>
              <a:gd name="connsiteY11" fmla="*/ 180975 h 2510045"/>
              <a:gd name="connsiteX12" fmla="*/ 10763250 w 12249150"/>
              <a:gd name="connsiteY12" fmla="*/ 171450 h 2510045"/>
              <a:gd name="connsiteX13" fmla="*/ 11220450 w 12249150"/>
              <a:gd name="connsiteY13" fmla="*/ 238125 h 2510045"/>
              <a:gd name="connsiteX14" fmla="*/ 11506200 w 12249150"/>
              <a:gd name="connsiteY14" fmla="*/ 190500 h 2510045"/>
              <a:gd name="connsiteX15" fmla="*/ 12249150 w 12249150"/>
              <a:gd name="connsiteY15" fmla="*/ 0 h 2510045"/>
              <a:gd name="connsiteX16" fmla="*/ 12235898 w 12249150"/>
              <a:gd name="connsiteY16" fmla="*/ 2510045 h 2510045"/>
              <a:gd name="connsiteX17" fmla="*/ 0 w 12249150"/>
              <a:gd name="connsiteY17" fmla="*/ 2105025 h 2510045"/>
              <a:gd name="connsiteX18" fmla="*/ 19050 w 12249150"/>
              <a:gd name="connsiteY18" fmla="*/ 228600 h 2510045"/>
              <a:gd name="connsiteX0" fmla="*/ 45555 w 12275655"/>
              <a:gd name="connsiteY0" fmla="*/ 228600 h 2510045"/>
              <a:gd name="connsiteX1" fmla="*/ 350355 w 12275655"/>
              <a:gd name="connsiteY1" fmla="*/ 152400 h 2510045"/>
              <a:gd name="connsiteX2" fmla="*/ 702780 w 12275655"/>
              <a:gd name="connsiteY2" fmla="*/ 142875 h 2510045"/>
              <a:gd name="connsiteX3" fmla="*/ 1293330 w 12275655"/>
              <a:gd name="connsiteY3" fmla="*/ 238125 h 2510045"/>
              <a:gd name="connsiteX4" fmla="*/ 2341080 w 12275655"/>
              <a:gd name="connsiteY4" fmla="*/ 485775 h 2510045"/>
              <a:gd name="connsiteX5" fmla="*/ 3522180 w 12275655"/>
              <a:gd name="connsiteY5" fmla="*/ 552450 h 2510045"/>
              <a:gd name="connsiteX6" fmla="*/ 4665180 w 12275655"/>
              <a:gd name="connsiteY6" fmla="*/ 485775 h 2510045"/>
              <a:gd name="connsiteX7" fmla="*/ 5741505 w 12275655"/>
              <a:gd name="connsiteY7" fmla="*/ 514350 h 2510045"/>
              <a:gd name="connsiteX8" fmla="*/ 6246330 w 12275655"/>
              <a:gd name="connsiteY8" fmla="*/ 485775 h 2510045"/>
              <a:gd name="connsiteX9" fmla="*/ 7198830 w 12275655"/>
              <a:gd name="connsiteY9" fmla="*/ 628650 h 2510045"/>
              <a:gd name="connsiteX10" fmla="*/ 8675205 w 12275655"/>
              <a:gd name="connsiteY10" fmla="*/ 523875 h 2510045"/>
              <a:gd name="connsiteX11" fmla="*/ 10389705 w 12275655"/>
              <a:gd name="connsiteY11" fmla="*/ 180975 h 2510045"/>
              <a:gd name="connsiteX12" fmla="*/ 10789755 w 12275655"/>
              <a:gd name="connsiteY12" fmla="*/ 171450 h 2510045"/>
              <a:gd name="connsiteX13" fmla="*/ 11246955 w 12275655"/>
              <a:gd name="connsiteY13" fmla="*/ 238125 h 2510045"/>
              <a:gd name="connsiteX14" fmla="*/ 11532705 w 12275655"/>
              <a:gd name="connsiteY14" fmla="*/ 190500 h 2510045"/>
              <a:gd name="connsiteX15" fmla="*/ 12275655 w 12275655"/>
              <a:gd name="connsiteY15" fmla="*/ 0 h 2510045"/>
              <a:gd name="connsiteX16" fmla="*/ 12262403 w 12275655"/>
              <a:gd name="connsiteY16" fmla="*/ 2510045 h 2510045"/>
              <a:gd name="connsiteX17" fmla="*/ 0 w 12275655"/>
              <a:gd name="connsiteY17" fmla="*/ 2502590 h 2510045"/>
              <a:gd name="connsiteX18" fmla="*/ 45555 w 12275655"/>
              <a:gd name="connsiteY18" fmla="*/ 228600 h 2510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75655" h="2510045">
                <a:moveTo>
                  <a:pt x="45555" y="228600"/>
                </a:moveTo>
                <a:lnTo>
                  <a:pt x="350355" y="152400"/>
                </a:lnTo>
                <a:lnTo>
                  <a:pt x="702780" y="142875"/>
                </a:lnTo>
                <a:lnTo>
                  <a:pt x="1293330" y="238125"/>
                </a:lnTo>
                <a:lnTo>
                  <a:pt x="2341080" y="485775"/>
                </a:lnTo>
                <a:lnTo>
                  <a:pt x="3522180" y="552450"/>
                </a:lnTo>
                <a:lnTo>
                  <a:pt x="4665180" y="485775"/>
                </a:lnTo>
                <a:lnTo>
                  <a:pt x="5741505" y="514350"/>
                </a:lnTo>
                <a:lnTo>
                  <a:pt x="6246330" y="485775"/>
                </a:lnTo>
                <a:lnTo>
                  <a:pt x="7198830" y="628650"/>
                </a:lnTo>
                <a:lnTo>
                  <a:pt x="8675205" y="523875"/>
                </a:lnTo>
                <a:lnTo>
                  <a:pt x="10389705" y="180975"/>
                </a:lnTo>
                <a:lnTo>
                  <a:pt x="10789755" y="171450"/>
                </a:lnTo>
                <a:lnTo>
                  <a:pt x="11246955" y="238125"/>
                </a:lnTo>
                <a:lnTo>
                  <a:pt x="11532705" y="190500"/>
                </a:lnTo>
                <a:lnTo>
                  <a:pt x="12275655" y="0"/>
                </a:lnTo>
                <a:cubicBezTo>
                  <a:pt x="12271238" y="836682"/>
                  <a:pt x="12266820" y="1673363"/>
                  <a:pt x="12262403" y="2510045"/>
                </a:cubicBezTo>
                <a:lnTo>
                  <a:pt x="0" y="2502590"/>
                </a:lnTo>
                <a:lnTo>
                  <a:pt x="45555" y="228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5"/>
          <p:cNvSpPr>
            <a:spLocks/>
          </p:cNvSpPr>
          <p:nvPr userDrawn="1"/>
        </p:nvSpPr>
        <p:spPr bwMode="auto">
          <a:xfrm>
            <a:off x="-26988" y="4376737"/>
            <a:ext cx="12241213" cy="722361"/>
          </a:xfrm>
          <a:custGeom>
            <a:avLst/>
            <a:gdLst>
              <a:gd name="T0" fmla="*/ 22 w 3205"/>
              <a:gd name="T1" fmla="*/ 115 h 320"/>
              <a:gd name="T2" fmla="*/ 348 w 3205"/>
              <a:gd name="T3" fmla="*/ 149 h 320"/>
              <a:gd name="T4" fmla="*/ 499 w 3205"/>
              <a:gd name="T5" fmla="*/ 216 h 320"/>
              <a:gd name="T6" fmla="*/ 660 w 3205"/>
              <a:gd name="T7" fmla="*/ 261 h 320"/>
              <a:gd name="T8" fmla="*/ 991 w 3205"/>
              <a:gd name="T9" fmla="*/ 273 h 320"/>
              <a:gd name="T10" fmla="*/ 1165 w 3205"/>
              <a:gd name="T11" fmla="*/ 252 h 320"/>
              <a:gd name="T12" fmla="*/ 1343 w 3205"/>
              <a:gd name="T13" fmla="*/ 255 h 320"/>
              <a:gd name="T14" fmla="*/ 1521 w 3205"/>
              <a:gd name="T15" fmla="*/ 258 h 320"/>
              <a:gd name="T16" fmla="*/ 1598 w 3205"/>
              <a:gd name="T17" fmla="*/ 253 h 320"/>
              <a:gd name="T18" fmla="*/ 1679 w 3205"/>
              <a:gd name="T19" fmla="*/ 261 h 320"/>
              <a:gd name="T20" fmla="*/ 1814 w 3205"/>
              <a:gd name="T21" fmla="*/ 297 h 320"/>
              <a:gd name="T22" fmla="*/ 1913 w 3205"/>
              <a:gd name="T23" fmla="*/ 319 h 320"/>
              <a:gd name="T24" fmla="*/ 2075 w 3205"/>
              <a:gd name="T25" fmla="*/ 306 h 320"/>
              <a:gd name="T26" fmla="*/ 2244 w 3205"/>
              <a:gd name="T27" fmla="*/ 273 h 320"/>
              <a:gd name="T28" fmla="*/ 2564 w 3205"/>
              <a:gd name="T29" fmla="*/ 157 h 320"/>
              <a:gd name="T30" fmla="*/ 2749 w 3205"/>
              <a:gd name="T31" fmla="*/ 109 h 320"/>
              <a:gd name="T32" fmla="*/ 2845 w 3205"/>
              <a:gd name="T33" fmla="*/ 118 h 320"/>
              <a:gd name="T34" fmla="*/ 2935 w 3205"/>
              <a:gd name="T35" fmla="*/ 135 h 320"/>
              <a:gd name="T36" fmla="*/ 3193 w 3205"/>
              <a:gd name="T37" fmla="*/ 22 h 320"/>
              <a:gd name="T38" fmla="*/ 3188 w 3205"/>
              <a:gd name="T39" fmla="*/ 2 h 320"/>
              <a:gd name="T40" fmla="*/ 2954 w 3205"/>
              <a:gd name="T41" fmla="*/ 113 h 320"/>
              <a:gd name="T42" fmla="*/ 2791 w 3205"/>
              <a:gd name="T43" fmla="*/ 89 h 320"/>
              <a:gd name="T44" fmla="*/ 2635 w 3205"/>
              <a:gd name="T45" fmla="*/ 111 h 320"/>
              <a:gd name="T46" fmla="*/ 2318 w 3205"/>
              <a:gd name="T47" fmla="*/ 232 h 320"/>
              <a:gd name="T48" fmla="*/ 1968 w 3205"/>
              <a:gd name="T49" fmla="*/ 297 h 320"/>
              <a:gd name="T50" fmla="*/ 1902 w 3205"/>
              <a:gd name="T51" fmla="*/ 299 h 320"/>
              <a:gd name="T52" fmla="*/ 1850 w 3205"/>
              <a:gd name="T53" fmla="*/ 287 h 320"/>
              <a:gd name="T54" fmla="*/ 1721 w 3205"/>
              <a:gd name="T55" fmla="*/ 250 h 320"/>
              <a:gd name="T56" fmla="*/ 1579 w 3205"/>
              <a:gd name="T57" fmla="*/ 233 h 320"/>
              <a:gd name="T58" fmla="*/ 1405 w 3205"/>
              <a:gd name="T59" fmla="*/ 238 h 320"/>
              <a:gd name="T60" fmla="*/ 1227 w 3205"/>
              <a:gd name="T61" fmla="*/ 230 h 320"/>
              <a:gd name="T62" fmla="*/ 1053 w 3205"/>
              <a:gd name="T63" fmla="*/ 245 h 320"/>
              <a:gd name="T64" fmla="*/ 702 w 3205"/>
              <a:gd name="T65" fmla="*/ 248 h 320"/>
              <a:gd name="T66" fmla="*/ 518 w 3205"/>
              <a:gd name="T67" fmla="*/ 202 h 320"/>
              <a:gd name="T68" fmla="*/ 341 w 3205"/>
              <a:gd name="T69" fmla="*/ 125 h 320"/>
              <a:gd name="T70" fmla="*/ 12 w 3205"/>
              <a:gd name="T71" fmla="*/ 97 h 320"/>
              <a:gd name="T72" fmla="*/ 22 w 3205"/>
              <a:gd name="T73" fmla="*/ 11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05" h="320">
                <a:moveTo>
                  <a:pt x="22" y="115"/>
                </a:moveTo>
                <a:cubicBezTo>
                  <a:pt x="128" y="64"/>
                  <a:pt x="247" y="103"/>
                  <a:pt x="348" y="149"/>
                </a:cubicBezTo>
                <a:cubicBezTo>
                  <a:pt x="398" y="172"/>
                  <a:pt x="447" y="197"/>
                  <a:pt x="499" y="216"/>
                </a:cubicBezTo>
                <a:cubicBezTo>
                  <a:pt x="551" y="236"/>
                  <a:pt x="605" y="251"/>
                  <a:pt x="660" y="261"/>
                </a:cubicBezTo>
                <a:cubicBezTo>
                  <a:pt x="769" y="281"/>
                  <a:pt x="881" y="284"/>
                  <a:pt x="991" y="273"/>
                </a:cubicBezTo>
                <a:cubicBezTo>
                  <a:pt x="1049" y="266"/>
                  <a:pt x="1107" y="256"/>
                  <a:pt x="1165" y="252"/>
                </a:cubicBezTo>
                <a:cubicBezTo>
                  <a:pt x="1225" y="248"/>
                  <a:pt x="1284" y="252"/>
                  <a:pt x="1343" y="255"/>
                </a:cubicBezTo>
                <a:cubicBezTo>
                  <a:pt x="1403" y="259"/>
                  <a:pt x="1462" y="262"/>
                  <a:pt x="1521" y="258"/>
                </a:cubicBezTo>
                <a:cubicBezTo>
                  <a:pt x="1547" y="257"/>
                  <a:pt x="1573" y="253"/>
                  <a:pt x="1598" y="253"/>
                </a:cubicBezTo>
                <a:cubicBezTo>
                  <a:pt x="1625" y="253"/>
                  <a:pt x="1652" y="256"/>
                  <a:pt x="1679" y="261"/>
                </a:cubicBezTo>
                <a:cubicBezTo>
                  <a:pt x="1725" y="270"/>
                  <a:pt x="1769" y="284"/>
                  <a:pt x="1814" y="297"/>
                </a:cubicBezTo>
                <a:cubicBezTo>
                  <a:pt x="1846" y="307"/>
                  <a:pt x="1879" y="319"/>
                  <a:pt x="1913" y="319"/>
                </a:cubicBezTo>
                <a:cubicBezTo>
                  <a:pt x="1966" y="320"/>
                  <a:pt x="2022" y="313"/>
                  <a:pt x="2075" y="306"/>
                </a:cubicBezTo>
                <a:cubicBezTo>
                  <a:pt x="2132" y="299"/>
                  <a:pt x="2188" y="288"/>
                  <a:pt x="2244" y="273"/>
                </a:cubicBezTo>
                <a:cubicBezTo>
                  <a:pt x="2355" y="245"/>
                  <a:pt x="2458" y="199"/>
                  <a:pt x="2564" y="157"/>
                </a:cubicBezTo>
                <a:cubicBezTo>
                  <a:pt x="2624" y="134"/>
                  <a:pt x="2685" y="113"/>
                  <a:pt x="2749" y="109"/>
                </a:cubicBezTo>
                <a:cubicBezTo>
                  <a:pt x="2782" y="107"/>
                  <a:pt x="2814" y="110"/>
                  <a:pt x="2845" y="118"/>
                </a:cubicBezTo>
                <a:cubicBezTo>
                  <a:pt x="2875" y="125"/>
                  <a:pt x="2904" y="135"/>
                  <a:pt x="2935" y="135"/>
                </a:cubicBezTo>
                <a:cubicBezTo>
                  <a:pt x="3034" y="134"/>
                  <a:pt x="3098" y="38"/>
                  <a:pt x="3193" y="22"/>
                </a:cubicBezTo>
                <a:cubicBezTo>
                  <a:pt x="3205" y="19"/>
                  <a:pt x="3200" y="0"/>
                  <a:pt x="3188" y="2"/>
                </a:cubicBezTo>
                <a:cubicBezTo>
                  <a:pt x="3100" y="18"/>
                  <a:pt x="3041" y="100"/>
                  <a:pt x="2954" y="113"/>
                </a:cubicBezTo>
                <a:cubicBezTo>
                  <a:pt x="2899" y="122"/>
                  <a:pt x="2846" y="93"/>
                  <a:pt x="2791" y="89"/>
                </a:cubicBezTo>
                <a:cubicBezTo>
                  <a:pt x="2738" y="86"/>
                  <a:pt x="2685" y="96"/>
                  <a:pt x="2635" y="111"/>
                </a:cubicBezTo>
                <a:cubicBezTo>
                  <a:pt x="2527" y="144"/>
                  <a:pt x="2426" y="198"/>
                  <a:pt x="2318" y="232"/>
                </a:cubicBezTo>
                <a:cubicBezTo>
                  <a:pt x="2204" y="267"/>
                  <a:pt x="2087" y="289"/>
                  <a:pt x="1968" y="297"/>
                </a:cubicBezTo>
                <a:cubicBezTo>
                  <a:pt x="1946" y="298"/>
                  <a:pt x="1924" y="301"/>
                  <a:pt x="1902" y="299"/>
                </a:cubicBezTo>
                <a:cubicBezTo>
                  <a:pt x="1884" y="297"/>
                  <a:pt x="1867" y="292"/>
                  <a:pt x="1850" y="287"/>
                </a:cubicBezTo>
                <a:cubicBezTo>
                  <a:pt x="1807" y="275"/>
                  <a:pt x="1765" y="261"/>
                  <a:pt x="1721" y="250"/>
                </a:cubicBezTo>
                <a:cubicBezTo>
                  <a:pt x="1675" y="239"/>
                  <a:pt x="1627" y="231"/>
                  <a:pt x="1579" y="233"/>
                </a:cubicBezTo>
                <a:cubicBezTo>
                  <a:pt x="1521" y="236"/>
                  <a:pt x="1464" y="241"/>
                  <a:pt x="1405" y="238"/>
                </a:cubicBezTo>
                <a:cubicBezTo>
                  <a:pt x="1346" y="236"/>
                  <a:pt x="1286" y="231"/>
                  <a:pt x="1227" y="230"/>
                </a:cubicBezTo>
                <a:cubicBezTo>
                  <a:pt x="1168" y="230"/>
                  <a:pt x="1111" y="237"/>
                  <a:pt x="1053" y="245"/>
                </a:cubicBezTo>
                <a:cubicBezTo>
                  <a:pt x="936" y="261"/>
                  <a:pt x="819" y="265"/>
                  <a:pt x="702" y="248"/>
                </a:cubicBezTo>
                <a:cubicBezTo>
                  <a:pt x="639" y="239"/>
                  <a:pt x="577" y="224"/>
                  <a:pt x="518" y="202"/>
                </a:cubicBezTo>
                <a:cubicBezTo>
                  <a:pt x="457" y="180"/>
                  <a:pt x="400" y="151"/>
                  <a:pt x="341" y="125"/>
                </a:cubicBezTo>
                <a:cubicBezTo>
                  <a:pt x="238" y="79"/>
                  <a:pt x="119" y="46"/>
                  <a:pt x="12" y="97"/>
                </a:cubicBezTo>
                <a:cubicBezTo>
                  <a:pt x="0" y="103"/>
                  <a:pt x="10" y="120"/>
                  <a:pt x="22" y="115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0"/>
          <p:cNvSpPr/>
          <p:nvPr userDrawn="1"/>
        </p:nvSpPr>
        <p:spPr>
          <a:xfrm>
            <a:off x="-74181" y="-101832"/>
            <a:ext cx="12294756" cy="7112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 userDrawn="1"/>
        </p:nvGrpSpPr>
        <p:grpSpPr>
          <a:xfrm>
            <a:off x="2552247" y="1865188"/>
            <a:ext cx="6961188" cy="2941687"/>
            <a:chOff x="2401367" y="1892781"/>
            <a:chExt cx="6961188" cy="2941687"/>
          </a:xfrm>
        </p:grpSpPr>
        <p:grpSp>
          <p:nvGrpSpPr>
            <p:cNvPr id="53" name="Group 52"/>
            <p:cNvGrpSpPr/>
            <p:nvPr/>
          </p:nvGrpSpPr>
          <p:grpSpPr>
            <a:xfrm>
              <a:off x="2401367" y="1892781"/>
              <a:ext cx="6961188" cy="2941687"/>
              <a:chOff x="2484934" y="1524000"/>
              <a:chExt cx="6961188" cy="2941687"/>
            </a:xfrm>
            <a:effectLst>
              <a:outerShdw blurRad="50800" dist="50800" dir="4200000" sx="101000" sy="101000" algn="tl" rotWithShape="0">
                <a:prstClr val="black">
                  <a:alpha val="18000"/>
                </a:prstClr>
              </a:outerShdw>
            </a:effectLst>
          </p:grpSpPr>
          <p:grpSp>
            <p:nvGrpSpPr>
              <p:cNvPr id="58" name="Group 57"/>
              <p:cNvGrpSpPr/>
              <p:nvPr/>
            </p:nvGrpSpPr>
            <p:grpSpPr>
              <a:xfrm>
                <a:off x="2505075" y="1524000"/>
                <a:ext cx="6896100" cy="2876550"/>
                <a:chOff x="2505075" y="1524000"/>
                <a:chExt cx="6896100" cy="2876550"/>
              </a:xfrm>
            </p:grpSpPr>
            <p:sp>
              <p:nvSpPr>
                <p:cNvPr id="60" name="Freeform: Shape 59"/>
                <p:cNvSpPr/>
                <p:nvPr/>
              </p:nvSpPr>
              <p:spPr>
                <a:xfrm>
                  <a:off x="2505075" y="1524000"/>
                  <a:ext cx="6819900" cy="2628900"/>
                </a:xfrm>
                <a:custGeom>
                  <a:avLst/>
                  <a:gdLst>
                    <a:gd name="connsiteX0" fmla="*/ 0 w 6819900"/>
                    <a:gd name="connsiteY0" fmla="*/ 171450 h 2628900"/>
                    <a:gd name="connsiteX1" fmla="*/ 2771775 w 6819900"/>
                    <a:gd name="connsiteY1" fmla="*/ 180975 h 2628900"/>
                    <a:gd name="connsiteX2" fmla="*/ 6800850 w 6819900"/>
                    <a:gd name="connsiteY2" fmla="*/ 0 h 2628900"/>
                    <a:gd name="connsiteX3" fmla="*/ 6819900 w 6819900"/>
                    <a:gd name="connsiteY3" fmla="*/ 1771650 h 2628900"/>
                    <a:gd name="connsiteX4" fmla="*/ 6753225 w 6819900"/>
                    <a:gd name="connsiteY4" fmla="*/ 1771650 h 2628900"/>
                    <a:gd name="connsiteX5" fmla="*/ 6638925 w 6819900"/>
                    <a:gd name="connsiteY5" fmla="*/ 1828800 h 2628900"/>
                    <a:gd name="connsiteX6" fmla="*/ 6410325 w 6819900"/>
                    <a:gd name="connsiteY6" fmla="*/ 2181225 h 2628900"/>
                    <a:gd name="connsiteX7" fmla="*/ 6048375 w 6819900"/>
                    <a:gd name="connsiteY7" fmla="*/ 2228850 h 2628900"/>
                    <a:gd name="connsiteX8" fmla="*/ 5867400 w 6819900"/>
                    <a:gd name="connsiteY8" fmla="*/ 2305050 h 2628900"/>
                    <a:gd name="connsiteX9" fmla="*/ 5553075 w 6819900"/>
                    <a:gd name="connsiteY9" fmla="*/ 2552700 h 2628900"/>
                    <a:gd name="connsiteX10" fmla="*/ 4981575 w 6819900"/>
                    <a:gd name="connsiteY10" fmla="*/ 2628900 h 2628900"/>
                    <a:gd name="connsiteX11" fmla="*/ 4286250 w 6819900"/>
                    <a:gd name="connsiteY11" fmla="*/ 2581275 h 2628900"/>
                    <a:gd name="connsiteX12" fmla="*/ 3857625 w 6819900"/>
                    <a:gd name="connsiteY12" fmla="*/ 2533650 h 2628900"/>
                    <a:gd name="connsiteX13" fmla="*/ 2590800 w 6819900"/>
                    <a:gd name="connsiteY13" fmla="*/ 2552700 h 2628900"/>
                    <a:gd name="connsiteX14" fmla="*/ 1733550 w 6819900"/>
                    <a:gd name="connsiteY14" fmla="*/ 2486025 h 2628900"/>
                    <a:gd name="connsiteX15" fmla="*/ 1457325 w 6819900"/>
                    <a:gd name="connsiteY15" fmla="*/ 2533650 h 2628900"/>
                    <a:gd name="connsiteX16" fmla="*/ 1114425 w 6819900"/>
                    <a:gd name="connsiteY16" fmla="*/ 2390775 h 2628900"/>
                    <a:gd name="connsiteX17" fmla="*/ 809625 w 6819900"/>
                    <a:gd name="connsiteY17" fmla="*/ 2324100 h 2628900"/>
                    <a:gd name="connsiteX18" fmla="*/ 219075 w 6819900"/>
                    <a:gd name="connsiteY18" fmla="*/ 1971675 h 2628900"/>
                    <a:gd name="connsiteX19" fmla="*/ 228600 w 6819900"/>
                    <a:gd name="connsiteY19" fmla="*/ 1447800 h 2628900"/>
                    <a:gd name="connsiteX20" fmla="*/ 114300 w 6819900"/>
                    <a:gd name="connsiteY20" fmla="*/ 742950 h 2628900"/>
                    <a:gd name="connsiteX21" fmla="*/ 0 w 6819900"/>
                    <a:gd name="connsiteY21" fmla="*/ 171450 h 2628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819900" h="2628900">
                      <a:moveTo>
                        <a:pt x="0" y="171450"/>
                      </a:moveTo>
                      <a:lnTo>
                        <a:pt x="2771775" y="180975"/>
                      </a:lnTo>
                      <a:lnTo>
                        <a:pt x="6800850" y="0"/>
                      </a:lnTo>
                      <a:lnTo>
                        <a:pt x="6819900" y="1771650"/>
                      </a:lnTo>
                      <a:lnTo>
                        <a:pt x="6753225" y="1771650"/>
                      </a:lnTo>
                      <a:lnTo>
                        <a:pt x="6638925" y="1828800"/>
                      </a:lnTo>
                      <a:lnTo>
                        <a:pt x="6410325" y="2181225"/>
                      </a:lnTo>
                      <a:lnTo>
                        <a:pt x="6048375" y="2228850"/>
                      </a:lnTo>
                      <a:lnTo>
                        <a:pt x="5867400" y="2305050"/>
                      </a:lnTo>
                      <a:lnTo>
                        <a:pt x="5553075" y="2552700"/>
                      </a:lnTo>
                      <a:lnTo>
                        <a:pt x="4981575" y="2628900"/>
                      </a:lnTo>
                      <a:lnTo>
                        <a:pt x="4286250" y="2581275"/>
                      </a:lnTo>
                      <a:lnTo>
                        <a:pt x="3857625" y="2533650"/>
                      </a:lnTo>
                      <a:lnTo>
                        <a:pt x="2590800" y="2552700"/>
                      </a:lnTo>
                      <a:lnTo>
                        <a:pt x="1733550" y="2486025"/>
                      </a:lnTo>
                      <a:lnTo>
                        <a:pt x="1457325" y="2533650"/>
                      </a:lnTo>
                      <a:lnTo>
                        <a:pt x="1114425" y="2390775"/>
                      </a:lnTo>
                      <a:lnTo>
                        <a:pt x="809625" y="2324100"/>
                      </a:lnTo>
                      <a:lnTo>
                        <a:pt x="219075" y="1971675"/>
                      </a:lnTo>
                      <a:lnTo>
                        <a:pt x="228600" y="1447800"/>
                      </a:lnTo>
                      <a:lnTo>
                        <a:pt x="114300" y="742950"/>
                      </a:lnTo>
                      <a:lnTo>
                        <a:pt x="0" y="171450"/>
                      </a:lnTo>
                      <a:close/>
                    </a:path>
                  </a:pathLst>
                </a:custGeom>
                <a:solidFill>
                  <a:srgbClr val="EFF2F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tx1"/>
                    </a:solidFill>
                    <a:latin typeface="Rockwell" panose="02060603020205020403" pitchFamily="18" charset="0"/>
                  </a:endParaRPr>
                </a:p>
              </p:txBody>
            </p:sp>
            <p:sp>
              <p:nvSpPr>
                <p:cNvPr id="61" name="Freeform: Shape 60"/>
                <p:cNvSpPr/>
                <p:nvPr/>
              </p:nvSpPr>
              <p:spPr>
                <a:xfrm>
                  <a:off x="2762250" y="3276600"/>
                  <a:ext cx="6638925" cy="1123950"/>
                </a:xfrm>
                <a:custGeom>
                  <a:avLst/>
                  <a:gdLst>
                    <a:gd name="connsiteX0" fmla="*/ 19050 w 6638925"/>
                    <a:gd name="connsiteY0" fmla="*/ 219075 h 1123950"/>
                    <a:gd name="connsiteX1" fmla="*/ 542925 w 6638925"/>
                    <a:gd name="connsiteY1" fmla="*/ 571500 h 1123950"/>
                    <a:gd name="connsiteX2" fmla="*/ 838200 w 6638925"/>
                    <a:gd name="connsiteY2" fmla="*/ 619125 h 1123950"/>
                    <a:gd name="connsiteX3" fmla="*/ 1162050 w 6638925"/>
                    <a:gd name="connsiteY3" fmla="*/ 800100 h 1123950"/>
                    <a:gd name="connsiteX4" fmla="*/ 1485900 w 6638925"/>
                    <a:gd name="connsiteY4" fmla="*/ 723900 h 1123950"/>
                    <a:gd name="connsiteX5" fmla="*/ 2409825 w 6638925"/>
                    <a:gd name="connsiteY5" fmla="*/ 800100 h 1123950"/>
                    <a:gd name="connsiteX6" fmla="*/ 3667125 w 6638925"/>
                    <a:gd name="connsiteY6" fmla="*/ 781050 h 1123950"/>
                    <a:gd name="connsiteX7" fmla="*/ 4686300 w 6638925"/>
                    <a:gd name="connsiteY7" fmla="*/ 866775 h 1123950"/>
                    <a:gd name="connsiteX8" fmla="*/ 5295900 w 6638925"/>
                    <a:gd name="connsiteY8" fmla="*/ 800100 h 1123950"/>
                    <a:gd name="connsiteX9" fmla="*/ 5648325 w 6638925"/>
                    <a:gd name="connsiteY9" fmla="*/ 523875 h 1123950"/>
                    <a:gd name="connsiteX10" fmla="*/ 5772150 w 6638925"/>
                    <a:gd name="connsiteY10" fmla="*/ 457200 h 1123950"/>
                    <a:gd name="connsiteX11" fmla="*/ 6096000 w 6638925"/>
                    <a:gd name="connsiteY11" fmla="*/ 447675 h 1123950"/>
                    <a:gd name="connsiteX12" fmla="*/ 6257925 w 6638925"/>
                    <a:gd name="connsiteY12" fmla="*/ 342900 h 1123950"/>
                    <a:gd name="connsiteX13" fmla="*/ 6400800 w 6638925"/>
                    <a:gd name="connsiteY13" fmla="*/ 76200 h 1123950"/>
                    <a:gd name="connsiteX14" fmla="*/ 6600825 w 6638925"/>
                    <a:gd name="connsiteY14" fmla="*/ 0 h 1123950"/>
                    <a:gd name="connsiteX15" fmla="*/ 6638925 w 6638925"/>
                    <a:gd name="connsiteY15" fmla="*/ 1066800 h 1123950"/>
                    <a:gd name="connsiteX16" fmla="*/ 4591050 w 6638925"/>
                    <a:gd name="connsiteY16" fmla="*/ 1123950 h 1123950"/>
                    <a:gd name="connsiteX17" fmla="*/ 2628900 w 6638925"/>
                    <a:gd name="connsiteY17" fmla="*/ 1123950 h 1123950"/>
                    <a:gd name="connsiteX18" fmla="*/ 1038225 w 6638925"/>
                    <a:gd name="connsiteY18" fmla="*/ 1047750 h 1123950"/>
                    <a:gd name="connsiteX19" fmla="*/ 0 w 6638925"/>
                    <a:gd name="connsiteY19" fmla="*/ 1104900 h 1123950"/>
                    <a:gd name="connsiteX20" fmla="*/ 19050 w 6638925"/>
                    <a:gd name="connsiteY20" fmla="*/ 219075 h 1123950"/>
                    <a:gd name="connsiteX0" fmla="*/ 19050 w 6638925"/>
                    <a:gd name="connsiteY0" fmla="*/ 219075 h 1123950"/>
                    <a:gd name="connsiteX1" fmla="*/ 542925 w 6638925"/>
                    <a:gd name="connsiteY1" fmla="*/ 571500 h 1123950"/>
                    <a:gd name="connsiteX2" fmla="*/ 838200 w 6638925"/>
                    <a:gd name="connsiteY2" fmla="*/ 619125 h 1123950"/>
                    <a:gd name="connsiteX3" fmla="*/ 1208545 w 6638925"/>
                    <a:gd name="connsiteY3" fmla="*/ 784602 h 1123950"/>
                    <a:gd name="connsiteX4" fmla="*/ 1485900 w 6638925"/>
                    <a:gd name="connsiteY4" fmla="*/ 723900 h 1123950"/>
                    <a:gd name="connsiteX5" fmla="*/ 2409825 w 6638925"/>
                    <a:gd name="connsiteY5" fmla="*/ 800100 h 1123950"/>
                    <a:gd name="connsiteX6" fmla="*/ 3667125 w 6638925"/>
                    <a:gd name="connsiteY6" fmla="*/ 781050 h 1123950"/>
                    <a:gd name="connsiteX7" fmla="*/ 4686300 w 6638925"/>
                    <a:gd name="connsiteY7" fmla="*/ 866775 h 1123950"/>
                    <a:gd name="connsiteX8" fmla="*/ 5295900 w 6638925"/>
                    <a:gd name="connsiteY8" fmla="*/ 800100 h 1123950"/>
                    <a:gd name="connsiteX9" fmla="*/ 5648325 w 6638925"/>
                    <a:gd name="connsiteY9" fmla="*/ 523875 h 1123950"/>
                    <a:gd name="connsiteX10" fmla="*/ 5772150 w 6638925"/>
                    <a:gd name="connsiteY10" fmla="*/ 457200 h 1123950"/>
                    <a:gd name="connsiteX11" fmla="*/ 6096000 w 6638925"/>
                    <a:gd name="connsiteY11" fmla="*/ 447675 h 1123950"/>
                    <a:gd name="connsiteX12" fmla="*/ 6257925 w 6638925"/>
                    <a:gd name="connsiteY12" fmla="*/ 342900 h 1123950"/>
                    <a:gd name="connsiteX13" fmla="*/ 6400800 w 6638925"/>
                    <a:gd name="connsiteY13" fmla="*/ 76200 h 1123950"/>
                    <a:gd name="connsiteX14" fmla="*/ 6600825 w 6638925"/>
                    <a:gd name="connsiteY14" fmla="*/ 0 h 1123950"/>
                    <a:gd name="connsiteX15" fmla="*/ 6638925 w 6638925"/>
                    <a:gd name="connsiteY15" fmla="*/ 1066800 h 1123950"/>
                    <a:gd name="connsiteX16" fmla="*/ 4591050 w 6638925"/>
                    <a:gd name="connsiteY16" fmla="*/ 1123950 h 1123950"/>
                    <a:gd name="connsiteX17" fmla="*/ 2628900 w 6638925"/>
                    <a:gd name="connsiteY17" fmla="*/ 1123950 h 1123950"/>
                    <a:gd name="connsiteX18" fmla="*/ 1038225 w 6638925"/>
                    <a:gd name="connsiteY18" fmla="*/ 1047750 h 1123950"/>
                    <a:gd name="connsiteX19" fmla="*/ 0 w 6638925"/>
                    <a:gd name="connsiteY19" fmla="*/ 1104900 h 1123950"/>
                    <a:gd name="connsiteX20" fmla="*/ 19050 w 6638925"/>
                    <a:gd name="connsiteY20" fmla="*/ 219075 h 1123950"/>
                    <a:gd name="connsiteX0" fmla="*/ 19050 w 6638925"/>
                    <a:gd name="connsiteY0" fmla="*/ 219075 h 1123950"/>
                    <a:gd name="connsiteX1" fmla="*/ 542925 w 6638925"/>
                    <a:gd name="connsiteY1" fmla="*/ 571500 h 1123950"/>
                    <a:gd name="connsiteX2" fmla="*/ 838200 w 6638925"/>
                    <a:gd name="connsiteY2" fmla="*/ 619125 h 1123950"/>
                    <a:gd name="connsiteX3" fmla="*/ 1208545 w 6638925"/>
                    <a:gd name="connsiteY3" fmla="*/ 784602 h 1123950"/>
                    <a:gd name="connsiteX4" fmla="*/ 1485900 w 6638925"/>
                    <a:gd name="connsiteY4" fmla="*/ 723900 h 1123950"/>
                    <a:gd name="connsiteX5" fmla="*/ 2409825 w 6638925"/>
                    <a:gd name="connsiteY5" fmla="*/ 800100 h 1123950"/>
                    <a:gd name="connsiteX6" fmla="*/ 3667125 w 6638925"/>
                    <a:gd name="connsiteY6" fmla="*/ 781050 h 1123950"/>
                    <a:gd name="connsiteX7" fmla="*/ 4686300 w 6638925"/>
                    <a:gd name="connsiteY7" fmla="*/ 866775 h 1123950"/>
                    <a:gd name="connsiteX8" fmla="*/ 5295900 w 6638925"/>
                    <a:gd name="connsiteY8" fmla="*/ 800100 h 1123950"/>
                    <a:gd name="connsiteX9" fmla="*/ 5648325 w 6638925"/>
                    <a:gd name="connsiteY9" fmla="*/ 523875 h 1123950"/>
                    <a:gd name="connsiteX10" fmla="*/ 5772150 w 6638925"/>
                    <a:gd name="connsiteY10" fmla="*/ 457200 h 1123950"/>
                    <a:gd name="connsiteX11" fmla="*/ 6096000 w 6638925"/>
                    <a:gd name="connsiteY11" fmla="*/ 447675 h 1123950"/>
                    <a:gd name="connsiteX12" fmla="*/ 6211430 w 6638925"/>
                    <a:gd name="connsiteY12" fmla="*/ 342900 h 1123950"/>
                    <a:gd name="connsiteX13" fmla="*/ 6400800 w 6638925"/>
                    <a:gd name="connsiteY13" fmla="*/ 76200 h 1123950"/>
                    <a:gd name="connsiteX14" fmla="*/ 6600825 w 6638925"/>
                    <a:gd name="connsiteY14" fmla="*/ 0 h 1123950"/>
                    <a:gd name="connsiteX15" fmla="*/ 6638925 w 6638925"/>
                    <a:gd name="connsiteY15" fmla="*/ 1066800 h 1123950"/>
                    <a:gd name="connsiteX16" fmla="*/ 4591050 w 6638925"/>
                    <a:gd name="connsiteY16" fmla="*/ 1123950 h 1123950"/>
                    <a:gd name="connsiteX17" fmla="*/ 2628900 w 6638925"/>
                    <a:gd name="connsiteY17" fmla="*/ 1123950 h 1123950"/>
                    <a:gd name="connsiteX18" fmla="*/ 1038225 w 6638925"/>
                    <a:gd name="connsiteY18" fmla="*/ 1047750 h 1123950"/>
                    <a:gd name="connsiteX19" fmla="*/ 0 w 6638925"/>
                    <a:gd name="connsiteY19" fmla="*/ 1104900 h 1123950"/>
                    <a:gd name="connsiteX20" fmla="*/ 19050 w 6638925"/>
                    <a:gd name="connsiteY20" fmla="*/ 219075 h 1123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638925" h="1123950">
                      <a:moveTo>
                        <a:pt x="19050" y="219075"/>
                      </a:moveTo>
                      <a:lnTo>
                        <a:pt x="542925" y="571500"/>
                      </a:lnTo>
                      <a:lnTo>
                        <a:pt x="838200" y="619125"/>
                      </a:lnTo>
                      <a:lnTo>
                        <a:pt x="1208545" y="784602"/>
                      </a:lnTo>
                      <a:lnTo>
                        <a:pt x="1485900" y="723900"/>
                      </a:lnTo>
                      <a:lnTo>
                        <a:pt x="2409825" y="800100"/>
                      </a:lnTo>
                      <a:lnTo>
                        <a:pt x="3667125" y="781050"/>
                      </a:lnTo>
                      <a:lnTo>
                        <a:pt x="4686300" y="866775"/>
                      </a:lnTo>
                      <a:lnTo>
                        <a:pt x="5295900" y="800100"/>
                      </a:lnTo>
                      <a:lnTo>
                        <a:pt x="5648325" y="523875"/>
                      </a:lnTo>
                      <a:lnTo>
                        <a:pt x="5772150" y="457200"/>
                      </a:lnTo>
                      <a:lnTo>
                        <a:pt x="6096000" y="447675"/>
                      </a:lnTo>
                      <a:lnTo>
                        <a:pt x="6211430" y="342900"/>
                      </a:lnTo>
                      <a:lnTo>
                        <a:pt x="6400800" y="76200"/>
                      </a:lnTo>
                      <a:lnTo>
                        <a:pt x="6600825" y="0"/>
                      </a:lnTo>
                      <a:lnTo>
                        <a:pt x="6638925" y="1066800"/>
                      </a:lnTo>
                      <a:lnTo>
                        <a:pt x="4591050" y="1123950"/>
                      </a:lnTo>
                      <a:lnTo>
                        <a:pt x="2628900" y="1123950"/>
                      </a:lnTo>
                      <a:lnTo>
                        <a:pt x="1038225" y="1047750"/>
                      </a:lnTo>
                      <a:lnTo>
                        <a:pt x="0" y="1104900"/>
                      </a:lnTo>
                      <a:lnTo>
                        <a:pt x="19050" y="2190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tx1"/>
                    </a:solidFill>
                    <a:latin typeface="Rockwell" panose="02060603020205020403" pitchFamily="18" charset="0"/>
                  </a:endParaRPr>
                </a:p>
              </p:txBody>
            </p:sp>
          </p:grpSp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84934" y="1524630"/>
                <a:ext cx="6961188" cy="2941057"/>
              </a:xfrm>
              <a:prstGeom prst="rect">
                <a:avLst/>
              </a:prstGeom>
            </p:spPr>
          </p:pic>
        </p:grpSp>
        <p:sp>
          <p:nvSpPr>
            <p:cNvPr id="54" name="TextBox 53"/>
            <p:cNvSpPr txBox="1"/>
            <p:nvPr/>
          </p:nvSpPr>
          <p:spPr>
            <a:xfrm>
              <a:off x="3462052" y="2445135"/>
              <a:ext cx="48545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Rockwell" panose="02060603020205020403" pitchFamily="18" charset="0"/>
                </a:rPr>
                <a:t>Click the penguins to play notes. </a:t>
              </a:r>
              <a:r>
                <a:rPr lang="en-US" sz="2000" dirty="0">
                  <a:latin typeface="Rockwell" panose="02060603020205020403" pitchFamily="18" charset="0"/>
                </a:rPr>
                <a:t>Follow the notes on the musical score </a:t>
              </a:r>
              <a:br>
                <a:rPr lang="en-US" sz="2000" dirty="0">
                  <a:latin typeface="Rockwell" panose="02060603020205020403" pitchFamily="18" charset="0"/>
                </a:rPr>
              </a:br>
              <a:r>
                <a:rPr lang="en-US" sz="2000" dirty="0">
                  <a:latin typeface="Rockwell" panose="02060603020205020403" pitchFamily="18" charset="0"/>
                </a:rPr>
                <a:t>to play a festive tune!</a:t>
              </a:r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5048834" y="3651990"/>
              <a:ext cx="1688555" cy="448785"/>
            </a:xfrm>
            <a:custGeom>
              <a:avLst/>
              <a:gdLst>
                <a:gd name="connsiteX0" fmla="*/ 0 w 1688555"/>
                <a:gd name="connsiteY0" fmla="*/ 0 h 448785"/>
                <a:gd name="connsiteX1" fmla="*/ 1615627 w 1688555"/>
                <a:gd name="connsiteY1" fmla="*/ 11220 h 448785"/>
                <a:gd name="connsiteX2" fmla="*/ 1682945 w 1688555"/>
                <a:gd name="connsiteY2" fmla="*/ 252442 h 448785"/>
                <a:gd name="connsiteX3" fmla="*/ 1688555 w 1688555"/>
                <a:gd name="connsiteY3" fmla="*/ 448785 h 448785"/>
                <a:gd name="connsiteX4" fmla="*/ 897571 w 1688555"/>
                <a:gd name="connsiteY4" fmla="*/ 387077 h 448785"/>
                <a:gd name="connsiteX5" fmla="*/ 16830 w 1688555"/>
                <a:gd name="connsiteY5" fmla="*/ 403907 h 448785"/>
                <a:gd name="connsiteX6" fmla="*/ 0 w 1688555"/>
                <a:gd name="connsiteY6" fmla="*/ 0 h 44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8555" h="448785">
                  <a:moveTo>
                    <a:pt x="0" y="0"/>
                  </a:moveTo>
                  <a:lnTo>
                    <a:pt x="1615627" y="11220"/>
                  </a:lnTo>
                  <a:lnTo>
                    <a:pt x="1682945" y="252442"/>
                  </a:lnTo>
                  <a:lnTo>
                    <a:pt x="1688555" y="448785"/>
                  </a:lnTo>
                  <a:lnTo>
                    <a:pt x="897571" y="387077"/>
                  </a:lnTo>
                  <a:lnTo>
                    <a:pt x="16830" y="403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4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0410" y="3630721"/>
              <a:ext cx="1733752" cy="48555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5225220" y="3651806"/>
              <a:ext cx="1301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Rockwell" panose="02060603020205020403" pitchFamily="18" charset="0"/>
                </a:rPr>
                <a:t>continue</a:t>
              </a:r>
            </a:p>
          </p:txBody>
        </p:sp>
      </p:grpSp>
      <p:sp>
        <p:nvSpPr>
          <p:cNvPr id="62" name="Rectangle 61">
            <a:hlinkClick r:id="rId6" action="ppaction://hlinksldjump"/>
          </p:cNvPr>
          <p:cNvSpPr/>
          <p:nvPr userDrawn="1"/>
        </p:nvSpPr>
        <p:spPr>
          <a:xfrm>
            <a:off x="2336800" y="1865188"/>
            <a:ext cx="7373257" cy="3011612"/>
          </a:xfrm>
          <a:prstGeom prst="rect">
            <a:avLst/>
          </a:prstGeom>
          <a:solidFill>
            <a:schemeClr val="tx2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3" name="Jingle_Bells">
            <a:hlinkClick r:id="" action="ppaction://media"/>
          </p:cNvPr>
          <p:cNvPicPr>
            <a:picLocks noChangeAspect="1"/>
          </p:cNvPicPr>
          <p:nvPr userDrawn="1"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67.35"/>
                  <p14:fade in="1000" out="3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98898" y="6654800"/>
            <a:ext cx="354865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13 0.07431 L -1.66667E-6 -2.59259E-6 " pathEditMode="relative" rAng="0" ptsTypes="AA">
                                          <p:cBhvr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7551" numSld="999" showWhenStopped="0">
                    <p:cTn id="2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</p:childTnLst>
            </p:cTn>
          </p:par>
        </p:tnLst>
        <p:bldLst>
          <p:bldP spid="5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13 0.07431 L -1.66667E-6 -2.59259E-6 " pathEditMode="relative" rAng="0" ptsTypes="AA">
                                          <p:cBhvr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-372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7551" numSld="999" showWhenStopped="0">
                    <p:cTn id="2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</p:childTnLst>
            </p:cTn>
          </p:par>
        </p:tnLst>
        <p:bldLst>
          <p:bldP spid="51" grpId="0" animBg="1"/>
        </p:bldLst>
      </p:timing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F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313795" y="3340294"/>
            <a:ext cx="979166" cy="1252537"/>
            <a:chOff x="9934575" y="3903663"/>
            <a:chExt cx="1250950" cy="1600200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0483850" y="3903663"/>
              <a:ext cx="131763" cy="1600200"/>
            </a:xfrm>
            <a:custGeom>
              <a:avLst/>
              <a:gdLst>
                <a:gd name="T0" fmla="*/ 16 w 39"/>
                <a:gd name="T1" fmla="*/ 10 h 479"/>
                <a:gd name="T2" fmla="*/ 3 w 39"/>
                <a:gd name="T3" fmla="*/ 243 h 479"/>
                <a:gd name="T4" fmla="*/ 17 w 39"/>
                <a:gd name="T5" fmla="*/ 470 h 479"/>
                <a:gd name="T6" fmla="*/ 32 w 39"/>
                <a:gd name="T7" fmla="*/ 470 h 479"/>
                <a:gd name="T8" fmla="*/ 18 w 39"/>
                <a:gd name="T9" fmla="*/ 243 h 479"/>
                <a:gd name="T10" fmla="*/ 31 w 39"/>
                <a:gd name="T11" fmla="*/ 10 h 479"/>
                <a:gd name="T12" fmla="*/ 16 w 39"/>
                <a:gd name="T13" fmla="*/ 1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79">
                  <a:moveTo>
                    <a:pt x="16" y="10"/>
                  </a:moveTo>
                  <a:cubicBezTo>
                    <a:pt x="8" y="87"/>
                    <a:pt x="0" y="165"/>
                    <a:pt x="3" y="243"/>
                  </a:cubicBezTo>
                  <a:cubicBezTo>
                    <a:pt x="6" y="319"/>
                    <a:pt x="24" y="394"/>
                    <a:pt x="17" y="470"/>
                  </a:cubicBezTo>
                  <a:cubicBezTo>
                    <a:pt x="17" y="479"/>
                    <a:pt x="32" y="479"/>
                    <a:pt x="32" y="470"/>
                  </a:cubicBezTo>
                  <a:cubicBezTo>
                    <a:pt x="39" y="394"/>
                    <a:pt x="21" y="319"/>
                    <a:pt x="18" y="243"/>
                  </a:cubicBezTo>
                  <a:cubicBezTo>
                    <a:pt x="15" y="165"/>
                    <a:pt x="23" y="87"/>
                    <a:pt x="31" y="10"/>
                  </a:cubicBezTo>
                  <a:cubicBezTo>
                    <a:pt x="32" y="0"/>
                    <a:pt x="17" y="1"/>
                    <a:pt x="16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0491788" y="3913188"/>
              <a:ext cx="136525" cy="49213"/>
            </a:xfrm>
            <a:custGeom>
              <a:avLst/>
              <a:gdLst>
                <a:gd name="T0" fmla="*/ 10 w 41"/>
                <a:gd name="T1" fmla="*/ 15 h 15"/>
                <a:gd name="T2" fmla="*/ 32 w 41"/>
                <a:gd name="T3" fmla="*/ 15 h 15"/>
                <a:gd name="T4" fmla="*/ 32 w 41"/>
                <a:gd name="T5" fmla="*/ 0 h 15"/>
                <a:gd name="T6" fmla="*/ 10 w 41"/>
                <a:gd name="T7" fmla="*/ 0 h 15"/>
                <a:gd name="T8" fmla="*/ 10 w 4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10" y="15"/>
                  </a:moveTo>
                  <a:cubicBezTo>
                    <a:pt x="17" y="15"/>
                    <a:pt x="24" y="15"/>
                    <a:pt x="32" y="15"/>
                  </a:cubicBezTo>
                  <a:cubicBezTo>
                    <a:pt x="41" y="15"/>
                    <a:pt x="41" y="0"/>
                    <a:pt x="32" y="0"/>
                  </a:cubicBezTo>
                  <a:cubicBezTo>
                    <a:pt x="24" y="0"/>
                    <a:pt x="17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10423525" y="4052888"/>
              <a:ext cx="273050" cy="50800"/>
            </a:xfrm>
            <a:custGeom>
              <a:avLst/>
              <a:gdLst>
                <a:gd name="T0" fmla="*/ 10 w 81"/>
                <a:gd name="T1" fmla="*/ 15 h 15"/>
                <a:gd name="T2" fmla="*/ 71 w 81"/>
                <a:gd name="T3" fmla="*/ 15 h 15"/>
                <a:gd name="T4" fmla="*/ 71 w 81"/>
                <a:gd name="T5" fmla="*/ 0 h 15"/>
                <a:gd name="T6" fmla="*/ 10 w 81"/>
                <a:gd name="T7" fmla="*/ 0 h 15"/>
                <a:gd name="T8" fmla="*/ 10 w 8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">
                  <a:moveTo>
                    <a:pt x="10" y="15"/>
                  </a:moveTo>
                  <a:cubicBezTo>
                    <a:pt x="30" y="15"/>
                    <a:pt x="51" y="15"/>
                    <a:pt x="71" y="15"/>
                  </a:cubicBezTo>
                  <a:cubicBezTo>
                    <a:pt x="81" y="15"/>
                    <a:pt x="81" y="0"/>
                    <a:pt x="71" y="0"/>
                  </a:cubicBezTo>
                  <a:cubicBezTo>
                    <a:pt x="51" y="0"/>
                    <a:pt x="30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0356850" y="4197351"/>
              <a:ext cx="406400" cy="49213"/>
            </a:xfrm>
            <a:custGeom>
              <a:avLst/>
              <a:gdLst>
                <a:gd name="T0" fmla="*/ 10 w 121"/>
                <a:gd name="T1" fmla="*/ 15 h 15"/>
                <a:gd name="T2" fmla="*/ 111 w 121"/>
                <a:gd name="T3" fmla="*/ 15 h 15"/>
                <a:gd name="T4" fmla="*/ 111 w 121"/>
                <a:gd name="T5" fmla="*/ 0 h 15"/>
                <a:gd name="T6" fmla="*/ 10 w 121"/>
                <a:gd name="T7" fmla="*/ 0 h 15"/>
                <a:gd name="T8" fmla="*/ 10 w 12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5">
                  <a:moveTo>
                    <a:pt x="10" y="15"/>
                  </a:moveTo>
                  <a:cubicBezTo>
                    <a:pt x="44" y="15"/>
                    <a:pt x="78" y="15"/>
                    <a:pt x="111" y="15"/>
                  </a:cubicBezTo>
                  <a:cubicBezTo>
                    <a:pt x="121" y="15"/>
                    <a:pt x="121" y="0"/>
                    <a:pt x="111" y="0"/>
                  </a:cubicBezTo>
                  <a:cubicBezTo>
                    <a:pt x="78" y="0"/>
                    <a:pt x="44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313988" y="4333876"/>
              <a:ext cx="492125" cy="57150"/>
            </a:xfrm>
            <a:custGeom>
              <a:avLst/>
              <a:gdLst>
                <a:gd name="T0" fmla="*/ 10 w 147"/>
                <a:gd name="T1" fmla="*/ 17 h 17"/>
                <a:gd name="T2" fmla="*/ 138 w 147"/>
                <a:gd name="T3" fmla="*/ 16 h 17"/>
                <a:gd name="T4" fmla="*/ 138 w 147"/>
                <a:gd name="T5" fmla="*/ 1 h 17"/>
                <a:gd name="T6" fmla="*/ 10 w 147"/>
                <a:gd name="T7" fmla="*/ 2 h 17"/>
                <a:gd name="T8" fmla="*/ 10 w 14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">
                  <a:moveTo>
                    <a:pt x="10" y="17"/>
                  </a:moveTo>
                  <a:cubicBezTo>
                    <a:pt x="52" y="15"/>
                    <a:pt x="95" y="15"/>
                    <a:pt x="138" y="16"/>
                  </a:cubicBezTo>
                  <a:cubicBezTo>
                    <a:pt x="147" y="16"/>
                    <a:pt x="147" y="1"/>
                    <a:pt x="138" y="1"/>
                  </a:cubicBezTo>
                  <a:cubicBezTo>
                    <a:pt x="95" y="0"/>
                    <a:pt x="52" y="0"/>
                    <a:pt x="10" y="2"/>
                  </a:cubicBezTo>
                  <a:cubicBezTo>
                    <a:pt x="0" y="2"/>
                    <a:pt x="0" y="17"/>
                    <a:pt x="10" y="1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0229850" y="4481513"/>
              <a:ext cx="660400" cy="49213"/>
            </a:xfrm>
            <a:custGeom>
              <a:avLst/>
              <a:gdLst>
                <a:gd name="T0" fmla="*/ 10 w 197"/>
                <a:gd name="T1" fmla="*/ 15 h 15"/>
                <a:gd name="T2" fmla="*/ 188 w 197"/>
                <a:gd name="T3" fmla="*/ 15 h 15"/>
                <a:gd name="T4" fmla="*/ 188 w 197"/>
                <a:gd name="T5" fmla="*/ 0 h 15"/>
                <a:gd name="T6" fmla="*/ 10 w 197"/>
                <a:gd name="T7" fmla="*/ 0 h 15"/>
                <a:gd name="T8" fmla="*/ 10 w 19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">
                  <a:moveTo>
                    <a:pt x="10" y="15"/>
                  </a:moveTo>
                  <a:cubicBezTo>
                    <a:pt x="69" y="15"/>
                    <a:pt x="128" y="15"/>
                    <a:pt x="188" y="15"/>
                  </a:cubicBezTo>
                  <a:cubicBezTo>
                    <a:pt x="197" y="15"/>
                    <a:pt x="197" y="0"/>
                    <a:pt x="188" y="0"/>
                  </a:cubicBezTo>
                  <a:cubicBezTo>
                    <a:pt x="128" y="0"/>
                    <a:pt x="69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0139363" y="4598988"/>
              <a:ext cx="841375" cy="96838"/>
            </a:xfrm>
            <a:custGeom>
              <a:avLst/>
              <a:gdLst>
                <a:gd name="T0" fmla="*/ 10 w 251"/>
                <a:gd name="T1" fmla="*/ 29 h 29"/>
                <a:gd name="T2" fmla="*/ 241 w 251"/>
                <a:gd name="T3" fmla="*/ 16 h 29"/>
                <a:gd name="T4" fmla="*/ 241 w 251"/>
                <a:gd name="T5" fmla="*/ 1 h 29"/>
                <a:gd name="T6" fmla="*/ 10 w 251"/>
                <a:gd name="T7" fmla="*/ 14 h 29"/>
                <a:gd name="T8" fmla="*/ 10 w 2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9">
                  <a:moveTo>
                    <a:pt x="10" y="29"/>
                  </a:moveTo>
                  <a:cubicBezTo>
                    <a:pt x="87" y="27"/>
                    <a:pt x="164" y="23"/>
                    <a:pt x="241" y="16"/>
                  </a:cubicBezTo>
                  <a:cubicBezTo>
                    <a:pt x="251" y="15"/>
                    <a:pt x="251" y="0"/>
                    <a:pt x="241" y="1"/>
                  </a:cubicBezTo>
                  <a:cubicBezTo>
                    <a:pt x="164" y="8"/>
                    <a:pt x="87" y="12"/>
                    <a:pt x="10" y="14"/>
                  </a:cubicBezTo>
                  <a:cubicBezTo>
                    <a:pt x="0" y="14"/>
                    <a:pt x="0" y="29"/>
                    <a:pt x="10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0085388" y="4702176"/>
              <a:ext cx="955675" cy="146050"/>
            </a:xfrm>
            <a:custGeom>
              <a:avLst/>
              <a:gdLst>
                <a:gd name="T0" fmla="*/ 10 w 285"/>
                <a:gd name="T1" fmla="*/ 44 h 44"/>
                <a:gd name="T2" fmla="*/ 271 w 285"/>
                <a:gd name="T3" fmla="*/ 27 h 44"/>
                <a:gd name="T4" fmla="*/ 275 w 285"/>
                <a:gd name="T5" fmla="*/ 12 h 44"/>
                <a:gd name="T6" fmla="*/ 10 w 285"/>
                <a:gd name="T7" fmla="*/ 29 h 44"/>
                <a:gd name="T8" fmla="*/ 10 w 285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44">
                  <a:moveTo>
                    <a:pt x="10" y="44"/>
                  </a:moveTo>
                  <a:cubicBezTo>
                    <a:pt x="97" y="44"/>
                    <a:pt x="184" y="15"/>
                    <a:pt x="271" y="27"/>
                  </a:cubicBezTo>
                  <a:cubicBezTo>
                    <a:pt x="281" y="28"/>
                    <a:pt x="285" y="13"/>
                    <a:pt x="275" y="12"/>
                  </a:cubicBezTo>
                  <a:cubicBezTo>
                    <a:pt x="186" y="0"/>
                    <a:pt x="99" y="29"/>
                    <a:pt x="10" y="29"/>
                  </a:cubicBezTo>
                  <a:cubicBezTo>
                    <a:pt x="0" y="29"/>
                    <a:pt x="0" y="44"/>
                    <a:pt x="10" y="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9934575" y="4883151"/>
              <a:ext cx="1250950" cy="106363"/>
            </a:xfrm>
            <a:custGeom>
              <a:avLst/>
              <a:gdLst>
                <a:gd name="T0" fmla="*/ 10 w 373"/>
                <a:gd name="T1" fmla="*/ 24 h 32"/>
                <a:gd name="T2" fmla="*/ 363 w 373"/>
                <a:gd name="T3" fmla="*/ 16 h 32"/>
                <a:gd name="T4" fmla="*/ 363 w 373"/>
                <a:gd name="T5" fmla="*/ 1 h 32"/>
                <a:gd name="T6" fmla="*/ 10 w 373"/>
                <a:gd name="T7" fmla="*/ 9 h 32"/>
                <a:gd name="T8" fmla="*/ 10 w 373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2">
                  <a:moveTo>
                    <a:pt x="10" y="24"/>
                  </a:moveTo>
                  <a:cubicBezTo>
                    <a:pt x="128" y="32"/>
                    <a:pt x="246" y="29"/>
                    <a:pt x="363" y="16"/>
                  </a:cubicBezTo>
                  <a:cubicBezTo>
                    <a:pt x="373" y="15"/>
                    <a:pt x="373" y="0"/>
                    <a:pt x="363" y="1"/>
                  </a:cubicBezTo>
                  <a:cubicBezTo>
                    <a:pt x="246" y="14"/>
                    <a:pt x="128" y="17"/>
                    <a:pt x="10" y="9"/>
                  </a:cubicBezTo>
                  <a:cubicBezTo>
                    <a:pt x="0" y="9"/>
                    <a:pt x="0" y="24"/>
                    <a:pt x="10" y="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9937750" y="5016501"/>
              <a:ext cx="1244600" cy="115888"/>
            </a:xfrm>
            <a:custGeom>
              <a:avLst/>
              <a:gdLst>
                <a:gd name="T0" fmla="*/ 10 w 371"/>
                <a:gd name="T1" fmla="*/ 34 h 35"/>
                <a:gd name="T2" fmla="*/ 361 w 371"/>
                <a:gd name="T3" fmla="*/ 15 h 35"/>
                <a:gd name="T4" fmla="*/ 361 w 371"/>
                <a:gd name="T5" fmla="*/ 0 h 35"/>
                <a:gd name="T6" fmla="*/ 10 w 371"/>
                <a:gd name="T7" fmla="*/ 19 h 35"/>
                <a:gd name="T8" fmla="*/ 10 w 371"/>
                <a:gd name="T9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5">
                  <a:moveTo>
                    <a:pt x="10" y="34"/>
                  </a:moveTo>
                  <a:cubicBezTo>
                    <a:pt x="127" y="22"/>
                    <a:pt x="244" y="15"/>
                    <a:pt x="361" y="15"/>
                  </a:cubicBezTo>
                  <a:cubicBezTo>
                    <a:pt x="371" y="15"/>
                    <a:pt x="371" y="0"/>
                    <a:pt x="361" y="0"/>
                  </a:cubicBezTo>
                  <a:cubicBezTo>
                    <a:pt x="244" y="0"/>
                    <a:pt x="127" y="7"/>
                    <a:pt x="10" y="19"/>
                  </a:cubicBezTo>
                  <a:cubicBezTo>
                    <a:pt x="0" y="20"/>
                    <a:pt x="0" y="35"/>
                    <a:pt x="10" y="3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100103" y="2980051"/>
            <a:ext cx="1250950" cy="1600200"/>
            <a:chOff x="9934575" y="3903663"/>
            <a:chExt cx="1250950" cy="1600200"/>
          </a:xfrm>
        </p:grpSpPr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10483850" y="3903663"/>
              <a:ext cx="131763" cy="1600200"/>
            </a:xfrm>
            <a:custGeom>
              <a:avLst/>
              <a:gdLst>
                <a:gd name="T0" fmla="*/ 16 w 39"/>
                <a:gd name="T1" fmla="*/ 10 h 479"/>
                <a:gd name="T2" fmla="*/ 3 w 39"/>
                <a:gd name="T3" fmla="*/ 243 h 479"/>
                <a:gd name="T4" fmla="*/ 17 w 39"/>
                <a:gd name="T5" fmla="*/ 470 h 479"/>
                <a:gd name="T6" fmla="*/ 32 w 39"/>
                <a:gd name="T7" fmla="*/ 470 h 479"/>
                <a:gd name="T8" fmla="*/ 18 w 39"/>
                <a:gd name="T9" fmla="*/ 243 h 479"/>
                <a:gd name="T10" fmla="*/ 31 w 39"/>
                <a:gd name="T11" fmla="*/ 10 h 479"/>
                <a:gd name="T12" fmla="*/ 16 w 39"/>
                <a:gd name="T13" fmla="*/ 1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79">
                  <a:moveTo>
                    <a:pt x="16" y="10"/>
                  </a:moveTo>
                  <a:cubicBezTo>
                    <a:pt x="8" y="87"/>
                    <a:pt x="0" y="165"/>
                    <a:pt x="3" y="243"/>
                  </a:cubicBezTo>
                  <a:cubicBezTo>
                    <a:pt x="6" y="319"/>
                    <a:pt x="24" y="394"/>
                    <a:pt x="17" y="470"/>
                  </a:cubicBezTo>
                  <a:cubicBezTo>
                    <a:pt x="17" y="479"/>
                    <a:pt x="32" y="479"/>
                    <a:pt x="32" y="470"/>
                  </a:cubicBezTo>
                  <a:cubicBezTo>
                    <a:pt x="39" y="394"/>
                    <a:pt x="21" y="319"/>
                    <a:pt x="18" y="243"/>
                  </a:cubicBezTo>
                  <a:cubicBezTo>
                    <a:pt x="15" y="165"/>
                    <a:pt x="23" y="87"/>
                    <a:pt x="31" y="10"/>
                  </a:cubicBezTo>
                  <a:cubicBezTo>
                    <a:pt x="32" y="0"/>
                    <a:pt x="17" y="1"/>
                    <a:pt x="16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0491788" y="3913188"/>
              <a:ext cx="136525" cy="49213"/>
            </a:xfrm>
            <a:custGeom>
              <a:avLst/>
              <a:gdLst>
                <a:gd name="T0" fmla="*/ 10 w 41"/>
                <a:gd name="T1" fmla="*/ 15 h 15"/>
                <a:gd name="T2" fmla="*/ 32 w 41"/>
                <a:gd name="T3" fmla="*/ 15 h 15"/>
                <a:gd name="T4" fmla="*/ 32 w 41"/>
                <a:gd name="T5" fmla="*/ 0 h 15"/>
                <a:gd name="T6" fmla="*/ 10 w 41"/>
                <a:gd name="T7" fmla="*/ 0 h 15"/>
                <a:gd name="T8" fmla="*/ 10 w 4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10" y="15"/>
                  </a:moveTo>
                  <a:cubicBezTo>
                    <a:pt x="17" y="15"/>
                    <a:pt x="24" y="15"/>
                    <a:pt x="32" y="15"/>
                  </a:cubicBezTo>
                  <a:cubicBezTo>
                    <a:pt x="41" y="15"/>
                    <a:pt x="41" y="0"/>
                    <a:pt x="32" y="0"/>
                  </a:cubicBezTo>
                  <a:cubicBezTo>
                    <a:pt x="24" y="0"/>
                    <a:pt x="17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0423525" y="4052888"/>
              <a:ext cx="273050" cy="50800"/>
            </a:xfrm>
            <a:custGeom>
              <a:avLst/>
              <a:gdLst>
                <a:gd name="T0" fmla="*/ 10 w 81"/>
                <a:gd name="T1" fmla="*/ 15 h 15"/>
                <a:gd name="T2" fmla="*/ 71 w 81"/>
                <a:gd name="T3" fmla="*/ 15 h 15"/>
                <a:gd name="T4" fmla="*/ 71 w 81"/>
                <a:gd name="T5" fmla="*/ 0 h 15"/>
                <a:gd name="T6" fmla="*/ 10 w 81"/>
                <a:gd name="T7" fmla="*/ 0 h 15"/>
                <a:gd name="T8" fmla="*/ 10 w 8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">
                  <a:moveTo>
                    <a:pt x="10" y="15"/>
                  </a:moveTo>
                  <a:cubicBezTo>
                    <a:pt x="30" y="15"/>
                    <a:pt x="51" y="15"/>
                    <a:pt x="71" y="15"/>
                  </a:cubicBezTo>
                  <a:cubicBezTo>
                    <a:pt x="81" y="15"/>
                    <a:pt x="81" y="0"/>
                    <a:pt x="71" y="0"/>
                  </a:cubicBezTo>
                  <a:cubicBezTo>
                    <a:pt x="51" y="0"/>
                    <a:pt x="30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0356850" y="4197351"/>
              <a:ext cx="406400" cy="49213"/>
            </a:xfrm>
            <a:custGeom>
              <a:avLst/>
              <a:gdLst>
                <a:gd name="T0" fmla="*/ 10 w 121"/>
                <a:gd name="T1" fmla="*/ 15 h 15"/>
                <a:gd name="T2" fmla="*/ 111 w 121"/>
                <a:gd name="T3" fmla="*/ 15 h 15"/>
                <a:gd name="T4" fmla="*/ 111 w 121"/>
                <a:gd name="T5" fmla="*/ 0 h 15"/>
                <a:gd name="T6" fmla="*/ 10 w 121"/>
                <a:gd name="T7" fmla="*/ 0 h 15"/>
                <a:gd name="T8" fmla="*/ 10 w 12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5">
                  <a:moveTo>
                    <a:pt x="10" y="15"/>
                  </a:moveTo>
                  <a:cubicBezTo>
                    <a:pt x="44" y="15"/>
                    <a:pt x="78" y="15"/>
                    <a:pt x="111" y="15"/>
                  </a:cubicBezTo>
                  <a:cubicBezTo>
                    <a:pt x="121" y="15"/>
                    <a:pt x="121" y="0"/>
                    <a:pt x="111" y="0"/>
                  </a:cubicBezTo>
                  <a:cubicBezTo>
                    <a:pt x="78" y="0"/>
                    <a:pt x="44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0313988" y="4333876"/>
              <a:ext cx="492125" cy="57150"/>
            </a:xfrm>
            <a:custGeom>
              <a:avLst/>
              <a:gdLst>
                <a:gd name="T0" fmla="*/ 10 w 147"/>
                <a:gd name="T1" fmla="*/ 17 h 17"/>
                <a:gd name="T2" fmla="*/ 138 w 147"/>
                <a:gd name="T3" fmla="*/ 16 h 17"/>
                <a:gd name="T4" fmla="*/ 138 w 147"/>
                <a:gd name="T5" fmla="*/ 1 h 17"/>
                <a:gd name="T6" fmla="*/ 10 w 147"/>
                <a:gd name="T7" fmla="*/ 2 h 17"/>
                <a:gd name="T8" fmla="*/ 10 w 14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">
                  <a:moveTo>
                    <a:pt x="10" y="17"/>
                  </a:moveTo>
                  <a:cubicBezTo>
                    <a:pt x="52" y="15"/>
                    <a:pt x="95" y="15"/>
                    <a:pt x="138" y="16"/>
                  </a:cubicBezTo>
                  <a:cubicBezTo>
                    <a:pt x="147" y="16"/>
                    <a:pt x="147" y="1"/>
                    <a:pt x="138" y="1"/>
                  </a:cubicBezTo>
                  <a:cubicBezTo>
                    <a:pt x="95" y="0"/>
                    <a:pt x="52" y="0"/>
                    <a:pt x="10" y="2"/>
                  </a:cubicBezTo>
                  <a:cubicBezTo>
                    <a:pt x="0" y="2"/>
                    <a:pt x="0" y="17"/>
                    <a:pt x="10" y="1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0229850" y="4481513"/>
              <a:ext cx="660400" cy="49213"/>
            </a:xfrm>
            <a:custGeom>
              <a:avLst/>
              <a:gdLst>
                <a:gd name="T0" fmla="*/ 10 w 197"/>
                <a:gd name="T1" fmla="*/ 15 h 15"/>
                <a:gd name="T2" fmla="*/ 188 w 197"/>
                <a:gd name="T3" fmla="*/ 15 h 15"/>
                <a:gd name="T4" fmla="*/ 188 w 197"/>
                <a:gd name="T5" fmla="*/ 0 h 15"/>
                <a:gd name="T6" fmla="*/ 10 w 197"/>
                <a:gd name="T7" fmla="*/ 0 h 15"/>
                <a:gd name="T8" fmla="*/ 10 w 19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">
                  <a:moveTo>
                    <a:pt x="10" y="15"/>
                  </a:moveTo>
                  <a:cubicBezTo>
                    <a:pt x="69" y="15"/>
                    <a:pt x="128" y="15"/>
                    <a:pt x="188" y="15"/>
                  </a:cubicBezTo>
                  <a:cubicBezTo>
                    <a:pt x="197" y="15"/>
                    <a:pt x="197" y="0"/>
                    <a:pt x="188" y="0"/>
                  </a:cubicBezTo>
                  <a:cubicBezTo>
                    <a:pt x="128" y="0"/>
                    <a:pt x="69" y="0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0139363" y="4598988"/>
              <a:ext cx="841375" cy="96838"/>
            </a:xfrm>
            <a:custGeom>
              <a:avLst/>
              <a:gdLst>
                <a:gd name="T0" fmla="*/ 10 w 251"/>
                <a:gd name="T1" fmla="*/ 29 h 29"/>
                <a:gd name="T2" fmla="*/ 241 w 251"/>
                <a:gd name="T3" fmla="*/ 16 h 29"/>
                <a:gd name="T4" fmla="*/ 241 w 251"/>
                <a:gd name="T5" fmla="*/ 1 h 29"/>
                <a:gd name="T6" fmla="*/ 10 w 251"/>
                <a:gd name="T7" fmla="*/ 14 h 29"/>
                <a:gd name="T8" fmla="*/ 10 w 2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9">
                  <a:moveTo>
                    <a:pt x="10" y="29"/>
                  </a:moveTo>
                  <a:cubicBezTo>
                    <a:pt x="87" y="27"/>
                    <a:pt x="164" y="23"/>
                    <a:pt x="241" y="16"/>
                  </a:cubicBezTo>
                  <a:cubicBezTo>
                    <a:pt x="251" y="15"/>
                    <a:pt x="251" y="0"/>
                    <a:pt x="241" y="1"/>
                  </a:cubicBezTo>
                  <a:cubicBezTo>
                    <a:pt x="164" y="8"/>
                    <a:pt x="87" y="12"/>
                    <a:pt x="10" y="14"/>
                  </a:cubicBezTo>
                  <a:cubicBezTo>
                    <a:pt x="0" y="14"/>
                    <a:pt x="0" y="29"/>
                    <a:pt x="10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10085388" y="4702176"/>
              <a:ext cx="955675" cy="146050"/>
            </a:xfrm>
            <a:custGeom>
              <a:avLst/>
              <a:gdLst>
                <a:gd name="T0" fmla="*/ 10 w 285"/>
                <a:gd name="T1" fmla="*/ 44 h 44"/>
                <a:gd name="T2" fmla="*/ 271 w 285"/>
                <a:gd name="T3" fmla="*/ 27 h 44"/>
                <a:gd name="T4" fmla="*/ 275 w 285"/>
                <a:gd name="T5" fmla="*/ 12 h 44"/>
                <a:gd name="T6" fmla="*/ 10 w 285"/>
                <a:gd name="T7" fmla="*/ 29 h 44"/>
                <a:gd name="T8" fmla="*/ 10 w 285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44">
                  <a:moveTo>
                    <a:pt x="10" y="44"/>
                  </a:moveTo>
                  <a:cubicBezTo>
                    <a:pt x="97" y="44"/>
                    <a:pt x="184" y="15"/>
                    <a:pt x="271" y="27"/>
                  </a:cubicBezTo>
                  <a:cubicBezTo>
                    <a:pt x="281" y="28"/>
                    <a:pt x="285" y="13"/>
                    <a:pt x="275" y="12"/>
                  </a:cubicBezTo>
                  <a:cubicBezTo>
                    <a:pt x="186" y="0"/>
                    <a:pt x="99" y="29"/>
                    <a:pt x="10" y="29"/>
                  </a:cubicBezTo>
                  <a:cubicBezTo>
                    <a:pt x="0" y="29"/>
                    <a:pt x="0" y="44"/>
                    <a:pt x="10" y="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9934575" y="4883151"/>
              <a:ext cx="1250950" cy="106363"/>
            </a:xfrm>
            <a:custGeom>
              <a:avLst/>
              <a:gdLst>
                <a:gd name="T0" fmla="*/ 10 w 373"/>
                <a:gd name="T1" fmla="*/ 24 h 32"/>
                <a:gd name="T2" fmla="*/ 363 w 373"/>
                <a:gd name="T3" fmla="*/ 16 h 32"/>
                <a:gd name="T4" fmla="*/ 363 w 373"/>
                <a:gd name="T5" fmla="*/ 1 h 32"/>
                <a:gd name="T6" fmla="*/ 10 w 373"/>
                <a:gd name="T7" fmla="*/ 9 h 32"/>
                <a:gd name="T8" fmla="*/ 10 w 373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2">
                  <a:moveTo>
                    <a:pt x="10" y="24"/>
                  </a:moveTo>
                  <a:cubicBezTo>
                    <a:pt x="128" y="32"/>
                    <a:pt x="246" y="29"/>
                    <a:pt x="363" y="16"/>
                  </a:cubicBezTo>
                  <a:cubicBezTo>
                    <a:pt x="373" y="15"/>
                    <a:pt x="373" y="0"/>
                    <a:pt x="363" y="1"/>
                  </a:cubicBezTo>
                  <a:cubicBezTo>
                    <a:pt x="246" y="14"/>
                    <a:pt x="128" y="17"/>
                    <a:pt x="10" y="9"/>
                  </a:cubicBezTo>
                  <a:cubicBezTo>
                    <a:pt x="0" y="9"/>
                    <a:pt x="0" y="24"/>
                    <a:pt x="10" y="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9937750" y="5016501"/>
              <a:ext cx="1244600" cy="115888"/>
            </a:xfrm>
            <a:custGeom>
              <a:avLst/>
              <a:gdLst>
                <a:gd name="T0" fmla="*/ 10 w 371"/>
                <a:gd name="T1" fmla="*/ 34 h 35"/>
                <a:gd name="T2" fmla="*/ 361 w 371"/>
                <a:gd name="T3" fmla="*/ 15 h 35"/>
                <a:gd name="T4" fmla="*/ 361 w 371"/>
                <a:gd name="T5" fmla="*/ 0 h 35"/>
                <a:gd name="T6" fmla="*/ 10 w 371"/>
                <a:gd name="T7" fmla="*/ 19 h 35"/>
                <a:gd name="T8" fmla="*/ 10 w 371"/>
                <a:gd name="T9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5">
                  <a:moveTo>
                    <a:pt x="10" y="34"/>
                  </a:moveTo>
                  <a:cubicBezTo>
                    <a:pt x="127" y="22"/>
                    <a:pt x="244" y="15"/>
                    <a:pt x="361" y="15"/>
                  </a:cubicBezTo>
                  <a:cubicBezTo>
                    <a:pt x="371" y="15"/>
                    <a:pt x="371" y="0"/>
                    <a:pt x="361" y="0"/>
                  </a:cubicBezTo>
                  <a:cubicBezTo>
                    <a:pt x="244" y="0"/>
                    <a:pt x="127" y="7"/>
                    <a:pt x="10" y="19"/>
                  </a:cubicBezTo>
                  <a:cubicBezTo>
                    <a:pt x="0" y="20"/>
                    <a:pt x="0" y="35"/>
                    <a:pt x="10" y="3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6993264" y="2492360"/>
            <a:ext cx="2119313" cy="2611437"/>
            <a:chOff x="8164513" y="2663826"/>
            <a:chExt cx="2119313" cy="2611437"/>
          </a:xfrm>
        </p:grpSpPr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8945563" y="2663826"/>
              <a:ext cx="160338" cy="2611437"/>
            </a:xfrm>
            <a:custGeom>
              <a:avLst/>
              <a:gdLst>
                <a:gd name="T0" fmla="*/ 0 w 58"/>
                <a:gd name="T1" fmla="*/ 10 h 953"/>
                <a:gd name="T2" fmla="*/ 5 w 58"/>
                <a:gd name="T3" fmla="*/ 481 h 953"/>
                <a:gd name="T4" fmla="*/ 30 w 58"/>
                <a:gd name="T5" fmla="*/ 712 h 953"/>
                <a:gd name="T6" fmla="*/ 42 w 58"/>
                <a:gd name="T7" fmla="*/ 943 h 953"/>
                <a:gd name="T8" fmla="*/ 57 w 58"/>
                <a:gd name="T9" fmla="*/ 943 h 953"/>
                <a:gd name="T10" fmla="*/ 45 w 58"/>
                <a:gd name="T11" fmla="*/ 712 h 953"/>
                <a:gd name="T12" fmla="*/ 20 w 58"/>
                <a:gd name="T13" fmla="*/ 481 h 953"/>
                <a:gd name="T14" fmla="*/ 15 w 58"/>
                <a:gd name="T15" fmla="*/ 10 h 953"/>
                <a:gd name="T16" fmla="*/ 0 w 58"/>
                <a:gd name="T17" fmla="*/ 1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953">
                  <a:moveTo>
                    <a:pt x="0" y="10"/>
                  </a:moveTo>
                  <a:cubicBezTo>
                    <a:pt x="2" y="167"/>
                    <a:pt x="0" y="324"/>
                    <a:pt x="5" y="481"/>
                  </a:cubicBezTo>
                  <a:cubicBezTo>
                    <a:pt x="8" y="559"/>
                    <a:pt x="21" y="635"/>
                    <a:pt x="30" y="712"/>
                  </a:cubicBezTo>
                  <a:cubicBezTo>
                    <a:pt x="39" y="789"/>
                    <a:pt x="43" y="866"/>
                    <a:pt x="42" y="943"/>
                  </a:cubicBezTo>
                  <a:cubicBezTo>
                    <a:pt x="42" y="953"/>
                    <a:pt x="57" y="953"/>
                    <a:pt x="57" y="943"/>
                  </a:cubicBezTo>
                  <a:cubicBezTo>
                    <a:pt x="58" y="866"/>
                    <a:pt x="54" y="789"/>
                    <a:pt x="45" y="712"/>
                  </a:cubicBezTo>
                  <a:cubicBezTo>
                    <a:pt x="36" y="635"/>
                    <a:pt x="23" y="558"/>
                    <a:pt x="20" y="481"/>
                  </a:cubicBezTo>
                  <a:cubicBezTo>
                    <a:pt x="15" y="324"/>
                    <a:pt x="17" y="167"/>
                    <a:pt x="15" y="10"/>
                  </a:cubicBezTo>
                  <a:cubicBezTo>
                    <a:pt x="15" y="0"/>
                    <a:pt x="0" y="0"/>
                    <a:pt x="0" y="1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8866188" y="2676525"/>
              <a:ext cx="195263" cy="41275"/>
            </a:xfrm>
            <a:custGeom>
              <a:avLst/>
              <a:gdLst>
                <a:gd name="T0" fmla="*/ 9 w 71"/>
                <a:gd name="T1" fmla="*/ 15 h 15"/>
                <a:gd name="T2" fmla="*/ 61 w 71"/>
                <a:gd name="T3" fmla="*/ 15 h 15"/>
                <a:gd name="T4" fmla="*/ 61 w 71"/>
                <a:gd name="T5" fmla="*/ 0 h 15"/>
                <a:gd name="T6" fmla="*/ 9 w 71"/>
                <a:gd name="T7" fmla="*/ 0 h 15"/>
                <a:gd name="T8" fmla="*/ 9 w 7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5">
                  <a:moveTo>
                    <a:pt x="9" y="15"/>
                  </a:moveTo>
                  <a:cubicBezTo>
                    <a:pt x="27" y="15"/>
                    <a:pt x="44" y="15"/>
                    <a:pt x="61" y="15"/>
                  </a:cubicBezTo>
                  <a:cubicBezTo>
                    <a:pt x="71" y="15"/>
                    <a:pt x="71" y="0"/>
                    <a:pt x="61" y="0"/>
                  </a:cubicBezTo>
                  <a:cubicBezTo>
                    <a:pt x="44" y="0"/>
                    <a:pt x="27" y="0"/>
                    <a:pt x="9" y="0"/>
                  </a:cubicBezTo>
                  <a:cubicBezTo>
                    <a:pt x="0" y="0"/>
                    <a:pt x="0" y="15"/>
                    <a:pt x="9" y="1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8770938" y="2905125"/>
              <a:ext cx="392113" cy="80962"/>
            </a:xfrm>
            <a:custGeom>
              <a:avLst/>
              <a:gdLst>
                <a:gd name="T0" fmla="*/ 9 w 143"/>
                <a:gd name="T1" fmla="*/ 29 h 30"/>
                <a:gd name="T2" fmla="*/ 133 w 143"/>
                <a:gd name="T3" fmla="*/ 15 h 30"/>
                <a:gd name="T4" fmla="*/ 129 w 143"/>
                <a:gd name="T5" fmla="*/ 1 h 30"/>
                <a:gd name="T6" fmla="*/ 9 w 143"/>
                <a:gd name="T7" fmla="*/ 14 h 30"/>
                <a:gd name="T8" fmla="*/ 9 w 143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30">
                  <a:moveTo>
                    <a:pt x="9" y="29"/>
                  </a:moveTo>
                  <a:cubicBezTo>
                    <a:pt x="51" y="26"/>
                    <a:pt x="92" y="22"/>
                    <a:pt x="133" y="15"/>
                  </a:cubicBezTo>
                  <a:cubicBezTo>
                    <a:pt x="143" y="14"/>
                    <a:pt x="139" y="0"/>
                    <a:pt x="129" y="1"/>
                  </a:cubicBezTo>
                  <a:cubicBezTo>
                    <a:pt x="89" y="7"/>
                    <a:pt x="50" y="11"/>
                    <a:pt x="9" y="14"/>
                  </a:cubicBezTo>
                  <a:cubicBezTo>
                    <a:pt x="0" y="15"/>
                    <a:pt x="0" y="30"/>
                    <a:pt x="9" y="2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8712201" y="3140075"/>
              <a:ext cx="544513" cy="98425"/>
            </a:xfrm>
            <a:custGeom>
              <a:avLst/>
              <a:gdLst>
                <a:gd name="T0" fmla="*/ 10 w 198"/>
                <a:gd name="T1" fmla="*/ 36 h 36"/>
                <a:gd name="T2" fmla="*/ 189 w 198"/>
                <a:gd name="T3" fmla="*/ 17 h 36"/>
                <a:gd name="T4" fmla="*/ 185 w 198"/>
                <a:gd name="T5" fmla="*/ 2 h 36"/>
                <a:gd name="T6" fmla="*/ 10 w 198"/>
                <a:gd name="T7" fmla="*/ 21 h 36"/>
                <a:gd name="T8" fmla="*/ 10 w 19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6">
                  <a:moveTo>
                    <a:pt x="10" y="36"/>
                  </a:moveTo>
                  <a:cubicBezTo>
                    <a:pt x="70" y="35"/>
                    <a:pt x="130" y="28"/>
                    <a:pt x="189" y="17"/>
                  </a:cubicBezTo>
                  <a:cubicBezTo>
                    <a:pt x="198" y="15"/>
                    <a:pt x="194" y="0"/>
                    <a:pt x="185" y="2"/>
                  </a:cubicBezTo>
                  <a:cubicBezTo>
                    <a:pt x="127" y="14"/>
                    <a:pt x="69" y="20"/>
                    <a:pt x="10" y="21"/>
                  </a:cubicBezTo>
                  <a:cubicBezTo>
                    <a:pt x="1" y="21"/>
                    <a:pt x="0" y="36"/>
                    <a:pt x="10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8666163" y="3376613"/>
              <a:ext cx="679450" cy="122237"/>
            </a:xfrm>
            <a:custGeom>
              <a:avLst/>
              <a:gdLst>
                <a:gd name="T0" fmla="*/ 10 w 247"/>
                <a:gd name="T1" fmla="*/ 45 h 45"/>
                <a:gd name="T2" fmla="*/ 238 w 247"/>
                <a:gd name="T3" fmla="*/ 16 h 45"/>
                <a:gd name="T4" fmla="*/ 234 w 247"/>
                <a:gd name="T5" fmla="*/ 2 h 45"/>
                <a:gd name="T6" fmla="*/ 10 w 247"/>
                <a:gd name="T7" fmla="*/ 30 h 45"/>
                <a:gd name="T8" fmla="*/ 10 w 247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45">
                  <a:moveTo>
                    <a:pt x="10" y="45"/>
                  </a:moveTo>
                  <a:cubicBezTo>
                    <a:pt x="86" y="40"/>
                    <a:pt x="162" y="31"/>
                    <a:pt x="238" y="16"/>
                  </a:cubicBezTo>
                  <a:cubicBezTo>
                    <a:pt x="247" y="15"/>
                    <a:pt x="243" y="0"/>
                    <a:pt x="234" y="2"/>
                  </a:cubicBezTo>
                  <a:cubicBezTo>
                    <a:pt x="160" y="16"/>
                    <a:pt x="85" y="26"/>
                    <a:pt x="10" y="30"/>
                  </a:cubicBezTo>
                  <a:cubicBezTo>
                    <a:pt x="0" y="30"/>
                    <a:pt x="0" y="45"/>
                    <a:pt x="10" y="4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8585201" y="3630613"/>
              <a:ext cx="900113" cy="109537"/>
            </a:xfrm>
            <a:custGeom>
              <a:avLst/>
              <a:gdLst>
                <a:gd name="T0" fmla="*/ 10 w 327"/>
                <a:gd name="T1" fmla="*/ 40 h 40"/>
                <a:gd name="T2" fmla="*/ 317 w 327"/>
                <a:gd name="T3" fmla="*/ 16 h 40"/>
                <a:gd name="T4" fmla="*/ 317 w 327"/>
                <a:gd name="T5" fmla="*/ 1 h 40"/>
                <a:gd name="T6" fmla="*/ 10 w 327"/>
                <a:gd name="T7" fmla="*/ 25 h 40"/>
                <a:gd name="T8" fmla="*/ 10 w 32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40">
                  <a:moveTo>
                    <a:pt x="10" y="40"/>
                  </a:moveTo>
                  <a:cubicBezTo>
                    <a:pt x="112" y="34"/>
                    <a:pt x="215" y="26"/>
                    <a:pt x="317" y="16"/>
                  </a:cubicBezTo>
                  <a:cubicBezTo>
                    <a:pt x="326" y="15"/>
                    <a:pt x="327" y="0"/>
                    <a:pt x="317" y="1"/>
                  </a:cubicBezTo>
                  <a:cubicBezTo>
                    <a:pt x="215" y="11"/>
                    <a:pt x="112" y="19"/>
                    <a:pt x="10" y="25"/>
                  </a:cubicBezTo>
                  <a:cubicBezTo>
                    <a:pt x="0" y="25"/>
                    <a:pt x="0" y="40"/>
                    <a:pt x="10" y="4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8415338" y="3878263"/>
              <a:ext cx="1381125" cy="155575"/>
            </a:xfrm>
            <a:custGeom>
              <a:avLst/>
              <a:gdLst>
                <a:gd name="T0" fmla="*/ 13 w 502"/>
                <a:gd name="T1" fmla="*/ 56 h 57"/>
                <a:gd name="T2" fmla="*/ 492 w 502"/>
                <a:gd name="T3" fmla="*/ 16 h 57"/>
                <a:gd name="T4" fmla="*/ 492 w 502"/>
                <a:gd name="T5" fmla="*/ 1 h 57"/>
                <a:gd name="T6" fmla="*/ 9 w 502"/>
                <a:gd name="T7" fmla="*/ 41 h 57"/>
                <a:gd name="T8" fmla="*/ 13 w 502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57">
                  <a:moveTo>
                    <a:pt x="13" y="56"/>
                  </a:moveTo>
                  <a:cubicBezTo>
                    <a:pt x="171" y="28"/>
                    <a:pt x="332" y="15"/>
                    <a:pt x="492" y="16"/>
                  </a:cubicBezTo>
                  <a:cubicBezTo>
                    <a:pt x="502" y="16"/>
                    <a:pt x="502" y="1"/>
                    <a:pt x="492" y="1"/>
                  </a:cubicBezTo>
                  <a:cubicBezTo>
                    <a:pt x="330" y="0"/>
                    <a:pt x="169" y="14"/>
                    <a:pt x="9" y="41"/>
                  </a:cubicBezTo>
                  <a:cubicBezTo>
                    <a:pt x="0" y="43"/>
                    <a:pt x="4" y="57"/>
                    <a:pt x="13" y="5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8370888" y="4078288"/>
              <a:ext cx="1508125" cy="160337"/>
            </a:xfrm>
            <a:custGeom>
              <a:avLst/>
              <a:gdLst>
                <a:gd name="T0" fmla="*/ 10 w 548"/>
                <a:gd name="T1" fmla="*/ 58 h 59"/>
                <a:gd name="T2" fmla="*/ 539 w 548"/>
                <a:gd name="T3" fmla="*/ 16 h 59"/>
                <a:gd name="T4" fmla="*/ 535 w 548"/>
                <a:gd name="T5" fmla="*/ 2 h 59"/>
                <a:gd name="T6" fmla="*/ 10 w 548"/>
                <a:gd name="T7" fmla="*/ 43 h 59"/>
                <a:gd name="T8" fmla="*/ 10 w 548"/>
                <a:gd name="T9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8" h="59">
                  <a:moveTo>
                    <a:pt x="10" y="58"/>
                  </a:moveTo>
                  <a:cubicBezTo>
                    <a:pt x="187" y="59"/>
                    <a:pt x="364" y="45"/>
                    <a:pt x="539" y="16"/>
                  </a:cubicBezTo>
                  <a:cubicBezTo>
                    <a:pt x="548" y="15"/>
                    <a:pt x="544" y="0"/>
                    <a:pt x="535" y="2"/>
                  </a:cubicBezTo>
                  <a:cubicBezTo>
                    <a:pt x="361" y="31"/>
                    <a:pt x="185" y="44"/>
                    <a:pt x="10" y="43"/>
                  </a:cubicBezTo>
                  <a:cubicBezTo>
                    <a:pt x="0" y="43"/>
                    <a:pt x="0" y="58"/>
                    <a:pt x="10" y="5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8275638" y="4370388"/>
              <a:ext cx="1851025" cy="130175"/>
            </a:xfrm>
            <a:custGeom>
              <a:avLst/>
              <a:gdLst>
                <a:gd name="T0" fmla="*/ 10 w 673"/>
                <a:gd name="T1" fmla="*/ 39 h 47"/>
                <a:gd name="T2" fmla="*/ 348 w 673"/>
                <a:gd name="T3" fmla="*/ 39 h 47"/>
                <a:gd name="T4" fmla="*/ 664 w 673"/>
                <a:gd name="T5" fmla="*/ 17 h 47"/>
                <a:gd name="T6" fmla="*/ 660 w 673"/>
                <a:gd name="T7" fmla="*/ 3 h 47"/>
                <a:gd name="T8" fmla="*/ 340 w 673"/>
                <a:gd name="T9" fmla="*/ 24 h 47"/>
                <a:gd name="T10" fmla="*/ 10 w 673"/>
                <a:gd name="T11" fmla="*/ 24 h 47"/>
                <a:gd name="T12" fmla="*/ 10 w 673"/>
                <a:gd name="T13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47">
                  <a:moveTo>
                    <a:pt x="10" y="39"/>
                  </a:moveTo>
                  <a:cubicBezTo>
                    <a:pt x="123" y="39"/>
                    <a:pt x="235" y="39"/>
                    <a:pt x="348" y="39"/>
                  </a:cubicBezTo>
                  <a:cubicBezTo>
                    <a:pt x="453" y="39"/>
                    <a:pt x="562" y="47"/>
                    <a:pt x="664" y="17"/>
                  </a:cubicBezTo>
                  <a:cubicBezTo>
                    <a:pt x="673" y="15"/>
                    <a:pt x="669" y="0"/>
                    <a:pt x="660" y="3"/>
                  </a:cubicBezTo>
                  <a:cubicBezTo>
                    <a:pt x="557" y="33"/>
                    <a:pt x="446" y="24"/>
                    <a:pt x="340" y="24"/>
                  </a:cubicBezTo>
                  <a:cubicBezTo>
                    <a:pt x="230" y="24"/>
                    <a:pt x="120" y="24"/>
                    <a:pt x="10" y="24"/>
                  </a:cubicBezTo>
                  <a:cubicBezTo>
                    <a:pt x="0" y="24"/>
                    <a:pt x="0" y="39"/>
                    <a:pt x="10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8164513" y="4614863"/>
              <a:ext cx="2119313" cy="117475"/>
            </a:xfrm>
            <a:custGeom>
              <a:avLst/>
              <a:gdLst>
                <a:gd name="T0" fmla="*/ 9 w 770"/>
                <a:gd name="T1" fmla="*/ 43 h 43"/>
                <a:gd name="T2" fmla="*/ 760 w 770"/>
                <a:gd name="T3" fmla="*/ 16 h 43"/>
                <a:gd name="T4" fmla="*/ 760 w 770"/>
                <a:gd name="T5" fmla="*/ 1 h 43"/>
                <a:gd name="T6" fmla="*/ 9 w 770"/>
                <a:gd name="T7" fmla="*/ 28 h 43"/>
                <a:gd name="T8" fmla="*/ 9 w 77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43">
                  <a:moveTo>
                    <a:pt x="9" y="43"/>
                  </a:moveTo>
                  <a:cubicBezTo>
                    <a:pt x="259" y="34"/>
                    <a:pt x="510" y="25"/>
                    <a:pt x="760" y="16"/>
                  </a:cubicBezTo>
                  <a:cubicBezTo>
                    <a:pt x="769" y="15"/>
                    <a:pt x="770" y="0"/>
                    <a:pt x="760" y="1"/>
                  </a:cubicBezTo>
                  <a:cubicBezTo>
                    <a:pt x="510" y="10"/>
                    <a:pt x="259" y="19"/>
                    <a:pt x="9" y="28"/>
                  </a:cubicBezTo>
                  <a:cubicBezTo>
                    <a:pt x="0" y="28"/>
                    <a:pt x="0" y="43"/>
                    <a:pt x="9" y="43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8816976" y="2774950"/>
              <a:ext cx="304800" cy="77787"/>
            </a:xfrm>
            <a:custGeom>
              <a:avLst/>
              <a:gdLst>
                <a:gd name="T0" fmla="*/ 10 w 111"/>
                <a:gd name="T1" fmla="*/ 25 h 28"/>
                <a:gd name="T2" fmla="*/ 102 w 111"/>
                <a:gd name="T3" fmla="*/ 17 h 28"/>
                <a:gd name="T4" fmla="*/ 98 w 111"/>
                <a:gd name="T5" fmla="*/ 2 h 28"/>
                <a:gd name="T6" fmla="*/ 10 w 111"/>
                <a:gd name="T7" fmla="*/ 10 h 28"/>
                <a:gd name="T8" fmla="*/ 10 w 111"/>
                <a:gd name="T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8">
                  <a:moveTo>
                    <a:pt x="10" y="25"/>
                  </a:moveTo>
                  <a:cubicBezTo>
                    <a:pt x="41" y="28"/>
                    <a:pt x="72" y="25"/>
                    <a:pt x="102" y="17"/>
                  </a:cubicBezTo>
                  <a:cubicBezTo>
                    <a:pt x="111" y="14"/>
                    <a:pt x="107" y="0"/>
                    <a:pt x="98" y="2"/>
                  </a:cubicBezTo>
                  <a:cubicBezTo>
                    <a:pt x="69" y="11"/>
                    <a:pt x="40" y="13"/>
                    <a:pt x="10" y="10"/>
                  </a:cubicBezTo>
                  <a:cubicBezTo>
                    <a:pt x="0" y="9"/>
                    <a:pt x="0" y="24"/>
                    <a:pt x="10" y="2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8726488" y="3019425"/>
              <a:ext cx="477838" cy="112712"/>
            </a:xfrm>
            <a:custGeom>
              <a:avLst/>
              <a:gdLst>
                <a:gd name="T0" fmla="*/ 13 w 174"/>
                <a:gd name="T1" fmla="*/ 39 h 41"/>
                <a:gd name="T2" fmla="*/ 164 w 174"/>
                <a:gd name="T3" fmla="*/ 21 h 41"/>
                <a:gd name="T4" fmla="*/ 164 w 174"/>
                <a:gd name="T5" fmla="*/ 6 h 41"/>
                <a:gd name="T6" fmla="*/ 9 w 174"/>
                <a:gd name="T7" fmla="*/ 24 h 41"/>
                <a:gd name="T8" fmla="*/ 13 w 174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">
                  <a:moveTo>
                    <a:pt x="13" y="39"/>
                  </a:moveTo>
                  <a:cubicBezTo>
                    <a:pt x="62" y="30"/>
                    <a:pt x="114" y="15"/>
                    <a:pt x="164" y="21"/>
                  </a:cubicBezTo>
                  <a:cubicBezTo>
                    <a:pt x="174" y="22"/>
                    <a:pt x="174" y="7"/>
                    <a:pt x="164" y="6"/>
                  </a:cubicBezTo>
                  <a:cubicBezTo>
                    <a:pt x="113" y="0"/>
                    <a:pt x="59" y="15"/>
                    <a:pt x="9" y="24"/>
                  </a:cubicBezTo>
                  <a:cubicBezTo>
                    <a:pt x="0" y="26"/>
                    <a:pt x="4" y="41"/>
                    <a:pt x="13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8677276" y="3265488"/>
              <a:ext cx="615950" cy="115887"/>
            </a:xfrm>
            <a:custGeom>
              <a:avLst/>
              <a:gdLst>
                <a:gd name="T0" fmla="*/ 14 w 224"/>
                <a:gd name="T1" fmla="*/ 41 h 42"/>
                <a:gd name="T2" fmla="*/ 215 w 224"/>
                <a:gd name="T3" fmla="*/ 16 h 42"/>
                <a:gd name="T4" fmla="*/ 215 w 224"/>
                <a:gd name="T5" fmla="*/ 1 h 42"/>
                <a:gd name="T6" fmla="*/ 10 w 224"/>
                <a:gd name="T7" fmla="*/ 26 h 42"/>
                <a:gd name="T8" fmla="*/ 14 w 224"/>
                <a:gd name="T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42">
                  <a:moveTo>
                    <a:pt x="14" y="41"/>
                  </a:moveTo>
                  <a:cubicBezTo>
                    <a:pt x="80" y="31"/>
                    <a:pt x="147" y="23"/>
                    <a:pt x="215" y="16"/>
                  </a:cubicBezTo>
                  <a:cubicBezTo>
                    <a:pt x="224" y="15"/>
                    <a:pt x="224" y="0"/>
                    <a:pt x="215" y="1"/>
                  </a:cubicBezTo>
                  <a:cubicBezTo>
                    <a:pt x="146" y="8"/>
                    <a:pt x="78" y="17"/>
                    <a:pt x="10" y="26"/>
                  </a:cubicBezTo>
                  <a:cubicBezTo>
                    <a:pt x="0" y="28"/>
                    <a:pt x="4" y="42"/>
                    <a:pt x="14" y="4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8596313" y="3505200"/>
              <a:ext cx="793750" cy="120650"/>
            </a:xfrm>
            <a:custGeom>
              <a:avLst/>
              <a:gdLst>
                <a:gd name="T0" fmla="*/ 14 w 288"/>
                <a:gd name="T1" fmla="*/ 43 h 44"/>
                <a:gd name="T2" fmla="*/ 278 w 288"/>
                <a:gd name="T3" fmla="*/ 15 h 44"/>
                <a:gd name="T4" fmla="*/ 278 w 288"/>
                <a:gd name="T5" fmla="*/ 0 h 44"/>
                <a:gd name="T6" fmla="*/ 10 w 288"/>
                <a:gd name="T7" fmla="*/ 28 h 44"/>
                <a:gd name="T8" fmla="*/ 14 w 288"/>
                <a:gd name="T9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44">
                  <a:moveTo>
                    <a:pt x="14" y="43"/>
                  </a:moveTo>
                  <a:cubicBezTo>
                    <a:pt x="101" y="29"/>
                    <a:pt x="190" y="20"/>
                    <a:pt x="278" y="15"/>
                  </a:cubicBezTo>
                  <a:cubicBezTo>
                    <a:pt x="288" y="15"/>
                    <a:pt x="288" y="0"/>
                    <a:pt x="278" y="0"/>
                  </a:cubicBezTo>
                  <a:cubicBezTo>
                    <a:pt x="188" y="5"/>
                    <a:pt x="99" y="14"/>
                    <a:pt x="10" y="28"/>
                  </a:cubicBezTo>
                  <a:cubicBezTo>
                    <a:pt x="0" y="30"/>
                    <a:pt x="4" y="44"/>
                    <a:pt x="14" y="43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8483601" y="3776663"/>
              <a:ext cx="1144588" cy="109537"/>
            </a:xfrm>
            <a:custGeom>
              <a:avLst/>
              <a:gdLst>
                <a:gd name="T0" fmla="*/ 9 w 416"/>
                <a:gd name="T1" fmla="*/ 39 h 40"/>
                <a:gd name="T2" fmla="*/ 406 w 416"/>
                <a:gd name="T3" fmla="*/ 15 h 40"/>
                <a:gd name="T4" fmla="*/ 406 w 416"/>
                <a:gd name="T5" fmla="*/ 0 h 40"/>
                <a:gd name="T6" fmla="*/ 9 w 416"/>
                <a:gd name="T7" fmla="*/ 24 h 40"/>
                <a:gd name="T8" fmla="*/ 9 w 416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40">
                  <a:moveTo>
                    <a:pt x="9" y="39"/>
                  </a:moveTo>
                  <a:cubicBezTo>
                    <a:pt x="141" y="28"/>
                    <a:pt x="274" y="20"/>
                    <a:pt x="406" y="15"/>
                  </a:cubicBezTo>
                  <a:cubicBezTo>
                    <a:pt x="416" y="15"/>
                    <a:pt x="416" y="0"/>
                    <a:pt x="406" y="0"/>
                  </a:cubicBezTo>
                  <a:cubicBezTo>
                    <a:pt x="274" y="5"/>
                    <a:pt x="141" y="13"/>
                    <a:pt x="9" y="24"/>
                  </a:cubicBezTo>
                  <a:cubicBezTo>
                    <a:pt x="0" y="25"/>
                    <a:pt x="0" y="40"/>
                    <a:pt x="9" y="39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8362951" y="3962400"/>
              <a:ext cx="1471613" cy="177800"/>
            </a:xfrm>
            <a:custGeom>
              <a:avLst/>
              <a:gdLst>
                <a:gd name="T0" fmla="*/ 9 w 535"/>
                <a:gd name="T1" fmla="*/ 64 h 65"/>
                <a:gd name="T2" fmla="*/ 271 w 535"/>
                <a:gd name="T3" fmla="*/ 35 h 65"/>
                <a:gd name="T4" fmla="*/ 525 w 535"/>
                <a:gd name="T5" fmla="*/ 26 h 65"/>
                <a:gd name="T6" fmla="*/ 525 w 535"/>
                <a:gd name="T7" fmla="*/ 11 h 65"/>
                <a:gd name="T8" fmla="*/ 271 w 535"/>
                <a:gd name="T9" fmla="*/ 20 h 65"/>
                <a:gd name="T10" fmla="*/ 9 w 535"/>
                <a:gd name="T11" fmla="*/ 49 h 65"/>
                <a:gd name="T12" fmla="*/ 9 w 535"/>
                <a:gd name="T13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65">
                  <a:moveTo>
                    <a:pt x="9" y="64"/>
                  </a:moveTo>
                  <a:cubicBezTo>
                    <a:pt x="97" y="54"/>
                    <a:pt x="184" y="45"/>
                    <a:pt x="271" y="35"/>
                  </a:cubicBezTo>
                  <a:cubicBezTo>
                    <a:pt x="355" y="26"/>
                    <a:pt x="440" y="15"/>
                    <a:pt x="525" y="26"/>
                  </a:cubicBezTo>
                  <a:cubicBezTo>
                    <a:pt x="535" y="28"/>
                    <a:pt x="535" y="13"/>
                    <a:pt x="525" y="11"/>
                  </a:cubicBezTo>
                  <a:cubicBezTo>
                    <a:pt x="440" y="0"/>
                    <a:pt x="355" y="11"/>
                    <a:pt x="271" y="20"/>
                  </a:cubicBezTo>
                  <a:cubicBezTo>
                    <a:pt x="184" y="30"/>
                    <a:pt x="97" y="39"/>
                    <a:pt x="9" y="49"/>
                  </a:cubicBezTo>
                  <a:cubicBezTo>
                    <a:pt x="0" y="50"/>
                    <a:pt x="0" y="65"/>
                    <a:pt x="9" y="6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8332788" y="4260850"/>
              <a:ext cx="1606550" cy="115887"/>
            </a:xfrm>
            <a:custGeom>
              <a:avLst/>
              <a:gdLst>
                <a:gd name="T0" fmla="*/ 9 w 584"/>
                <a:gd name="T1" fmla="*/ 42 h 42"/>
                <a:gd name="T2" fmla="*/ 574 w 584"/>
                <a:gd name="T3" fmla="*/ 15 h 42"/>
                <a:gd name="T4" fmla="*/ 574 w 584"/>
                <a:gd name="T5" fmla="*/ 0 h 42"/>
                <a:gd name="T6" fmla="*/ 9 w 584"/>
                <a:gd name="T7" fmla="*/ 27 h 42"/>
                <a:gd name="T8" fmla="*/ 9 w 584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42">
                  <a:moveTo>
                    <a:pt x="9" y="42"/>
                  </a:moveTo>
                  <a:cubicBezTo>
                    <a:pt x="197" y="26"/>
                    <a:pt x="386" y="17"/>
                    <a:pt x="574" y="15"/>
                  </a:cubicBezTo>
                  <a:cubicBezTo>
                    <a:pt x="584" y="15"/>
                    <a:pt x="584" y="0"/>
                    <a:pt x="574" y="0"/>
                  </a:cubicBezTo>
                  <a:cubicBezTo>
                    <a:pt x="386" y="2"/>
                    <a:pt x="197" y="11"/>
                    <a:pt x="9" y="27"/>
                  </a:cubicBezTo>
                  <a:cubicBezTo>
                    <a:pt x="0" y="27"/>
                    <a:pt x="0" y="42"/>
                    <a:pt x="9" y="4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8202613" y="4513263"/>
              <a:ext cx="1960563" cy="128587"/>
            </a:xfrm>
            <a:custGeom>
              <a:avLst/>
              <a:gdLst>
                <a:gd name="T0" fmla="*/ 10 w 712"/>
                <a:gd name="T1" fmla="*/ 46 h 47"/>
                <a:gd name="T2" fmla="*/ 702 w 712"/>
                <a:gd name="T3" fmla="*/ 17 h 47"/>
                <a:gd name="T4" fmla="*/ 702 w 712"/>
                <a:gd name="T5" fmla="*/ 2 h 47"/>
                <a:gd name="T6" fmla="*/ 10 w 712"/>
                <a:gd name="T7" fmla="*/ 31 h 47"/>
                <a:gd name="T8" fmla="*/ 10 w 712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2" h="47">
                  <a:moveTo>
                    <a:pt x="10" y="46"/>
                  </a:moveTo>
                  <a:cubicBezTo>
                    <a:pt x="240" y="24"/>
                    <a:pt x="471" y="15"/>
                    <a:pt x="702" y="17"/>
                  </a:cubicBezTo>
                  <a:cubicBezTo>
                    <a:pt x="712" y="17"/>
                    <a:pt x="712" y="2"/>
                    <a:pt x="702" y="2"/>
                  </a:cubicBezTo>
                  <a:cubicBezTo>
                    <a:pt x="471" y="0"/>
                    <a:pt x="240" y="9"/>
                    <a:pt x="10" y="31"/>
                  </a:cubicBezTo>
                  <a:cubicBezTo>
                    <a:pt x="0" y="32"/>
                    <a:pt x="0" y="47"/>
                    <a:pt x="10" y="4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Freeform 56"/>
          <p:cNvSpPr>
            <a:spLocks/>
          </p:cNvSpPr>
          <p:nvPr userDrawn="1"/>
        </p:nvSpPr>
        <p:spPr bwMode="auto">
          <a:xfrm>
            <a:off x="1704349" y="-195803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7"/>
          <p:cNvSpPr>
            <a:spLocks/>
          </p:cNvSpPr>
          <p:nvPr userDrawn="1"/>
        </p:nvSpPr>
        <p:spPr bwMode="auto">
          <a:xfrm>
            <a:off x="2007590" y="-213555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8"/>
          <p:cNvSpPr>
            <a:spLocks/>
          </p:cNvSpPr>
          <p:nvPr userDrawn="1"/>
        </p:nvSpPr>
        <p:spPr bwMode="auto">
          <a:xfrm>
            <a:off x="2449772" y="-208747"/>
            <a:ext cx="157163" cy="157163"/>
          </a:xfrm>
          <a:custGeom>
            <a:avLst/>
            <a:gdLst>
              <a:gd name="T0" fmla="*/ 18 w 73"/>
              <a:gd name="T1" fmla="*/ 12 h 72"/>
              <a:gd name="T2" fmla="*/ 15 w 73"/>
              <a:gd name="T3" fmla="*/ 58 h 72"/>
              <a:gd name="T4" fmla="*/ 60 w 73"/>
              <a:gd name="T5" fmla="*/ 60 h 72"/>
              <a:gd name="T6" fmla="*/ 62 w 73"/>
              <a:gd name="T7" fmla="*/ 13 h 72"/>
              <a:gd name="T8" fmla="*/ 17 w 73"/>
              <a:gd name="T9" fmla="*/ 16 h 72"/>
              <a:gd name="T10" fmla="*/ 28 w 73"/>
              <a:gd name="T11" fmla="*/ 22 h 72"/>
              <a:gd name="T12" fmla="*/ 47 w 73"/>
              <a:gd name="T13" fmla="*/ 17 h 72"/>
              <a:gd name="T14" fmla="*/ 56 w 73"/>
              <a:gd name="T15" fmla="*/ 28 h 72"/>
              <a:gd name="T16" fmla="*/ 47 w 73"/>
              <a:gd name="T17" fmla="*/ 54 h 72"/>
              <a:gd name="T18" fmla="*/ 23 w 73"/>
              <a:gd name="T19" fmla="*/ 49 h 72"/>
              <a:gd name="T20" fmla="*/ 26 w 73"/>
              <a:gd name="T21" fmla="*/ 21 h 72"/>
              <a:gd name="T22" fmla="*/ 18 w 73"/>
              <a:gd name="T23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72">
                <a:moveTo>
                  <a:pt x="18" y="12"/>
                </a:moveTo>
                <a:cubicBezTo>
                  <a:pt x="6" y="24"/>
                  <a:pt x="0" y="46"/>
                  <a:pt x="15" y="58"/>
                </a:cubicBezTo>
                <a:cubicBezTo>
                  <a:pt x="29" y="68"/>
                  <a:pt x="47" y="72"/>
                  <a:pt x="60" y="60"/>
                </a:cubicBezTo>
                <a:cubicBezTo>
                  <a:pt x="73" y="48"/>
                  <a:pt x="72" y="26"/>
                  <a:pt x="62" y="13"/>
                </a:cubicBezTo>
                <a:cubicBezTo>
                  <a:pt x="51" y="0"/>
                  <a:pt x="26" y="1"/>
                  <a:pt x="17" y="16"/>
                </a:cubicBezTo>
                <a:cubicBezTo>
                  <a:pt x="13" y="22"/>
                  <a:pt x="24" y="28"/>
                  <a:pt x="28" y="22"/>
                </a:cubicBezTo>
                <a:cubicBezTo>
                  <a:pt x="31" y="16"/>
                  <a:pt x="42" y="15"/>
                  <a:pt x="47" y="17"/>
                </a:cubicBezTo>
                <a:cubicBezTo>
                  <a:pt x="52" y="19"/>
                  <a:pt x="55" y="24"/>
                  <a:pt x="56" y="28"/>
                </a:cubicBezTo>
                <a:cubicBezTo>
                  <a:pt x="60" y="38"/>
                  <a:pt x="57" y="49"/>
                  <a:pt x="47" y="54"/>
                </a:cubicBezTo>
                <a:cubicBezTo>
                  <a:pt x="39" y="58"/>
                  <a:pt x="30" y="54"/>
                  <a:pt x="23" y="49"/>
                </a:cubicBezTo>
                <a:cubicBezTo>
                  <a:pt x="14" y="41"/>
                  <a:pt x="19" y="28"/>
                  <a:pt x="26" y="21"/>
                </a:cubicBezTo>
                <a:cubicBezTo>
                  <a:pt x="31" y="15"/>
                  <a:pt x="23" y="6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9"/>
          <p:cNvSpPr>
            <a:spLocks/>
          </p:cNvSpPr>
          <p:nvPr userDrawn="1"/>
        </p:nvSpPr>
        <p:spPr bwMode="auto">
          <a:xfrm>
            <a:off x="994714" y="-344470"/>
            <a:ext cx="90488" cy="84138"/>
          </a:xfrm>
          <a:custGeom>
            <a:avLst/>
            <a:gdLst>
              <a:gd name="T0" fmla="*/ 14 w 42"/>
              <a:gd name="T1" fmla="*/ 6 h 39"/>
              <a:gd name="T2" fmla="*/ 3 w 42"/>
              <a:gd name="T3" fmla="*/ 28 h 39"/>
              <a:gd name="T4" fmla="*/ 28 w 42"/>
              <a:gd name="T5" fmla="*/ 37 h 39"/>
              <a:gd name="T6" fmla="*/ 41 w 42"/>
              <a:gd name="T7" fmla="*/ 15 h 39"/>
              <a:gd name="T8" fmla="*/ 21 w 42"/>
              <a:gd name="T9" fmla="*/ 2 h 39"/>
              <a:gd name="T10" fmla="*/ 24 w 42"/>
              <a:gd name="T11" fmla="*/ 13 h 39"/>
              <a:gd name="T12" fmla="*/ 23 w 42"/>
              <a:gd name="T13" fmla="*/ 26 h 39"/>
              <a:gd name="T14" fmla="*/ 15 w 42"/>
              <a:gd name="T15" fmla="*/ 23 h 39"/>
              <a:gd name="T16" fmla="*/ 20 w 42"/>
              <a:gd name="T17" fmla="*/ 16 h 39"/>
              <a:gd name="T18" fmla="*/ 14 w 42"/>
              <a:gd name="T19" fmla="*/ 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" h="39">
                <a:moveTo>
                  <a:pt x="14" y="6"/>
                </a:moveTo>
                <a:cubicBezTo>
                  <a:pt x="7" y="9"/>
                  <a:pt x="0" y="20"/>
                  <a:pt x="3" y="28"/>
                </a:cubicBezTo>
                <a:cubicBezTo>
                  <a:pt x="6" y="36"/>
                  <a:pt x="20" y="39"/>
                  <a:pt x="28" y="37"/>
                </a:cubicBezTo>
                <a:cubicBezTo>
                  <a:pt x="37" y="35"/>
                  <a:pt x="42" y="24"/>
                  <a:pt x="41" y="15"/>
                </a:cubicBezTo>
                <a:cubicBezTo>
                  <a:pt x="39" y="6"/>
                  <a:pt x="30" y="0"/>
                  <a:pt x="21" y="2"/>
                </a:cubicBezTo>
                <a:cubicBezTo>
                  <a:pt x="13" y="4"/>
                  <a:pt x="16" y="15"/>
                  <a:pt x="24" y="13"/>
                </a:cubicBezTo>
                <a:cubicBezTo>
                  <a:pt x="31" y="12"/>
                  <a:pt x="31" y="26"/>
                  <a:pt x="23" y="26"/>
                </a:cubicBezTo>
                <a:cubicBezTo>
                  <a:pt x="21" y="25"/>
                  <a:pt x="15" y="24"/>
                  <a:pt x="15" y="23"/>
                </a:cubicBezTo>
                <a:cubicBezTo>
                  <a:pt x="14" y="21"/>
                  <a:pt x="18" y="17"/>
                  <a:pt x="20" y="16"/>
                </a:cubicBezTo>
                <a:cubicBezTo>
                  <a:pt x="27" y="13"/>
                  <a:pt x="21" y="2"/>
                  <a:pt x="14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9"/>
          <p:cNvSpPr>
            <a:spLocks/>
          </p:cNvSpPr>
          <p:nvPr userDrawn="1"/>
        </p:nvSpPr>
        <p:spPr bwMode="auto">
          <a:xfrm>
            <a:off x="54859" y="-479327"/>
            <a:ext cx="90488" cy="84138"/>
          </a:xfrm>
          <a:custGeom>
            <a:avLst/>
            <a:gdLst>
              <a:gd name="T0" fmla="*/ 14 w 42"/>
              <a:gd name="T1" fmla="*/ 6 h 39"/>
              <a:gd name="T2" fmla="*/ 3 w 42"/>
              <a:gd name="T3" fmla="*/ 28 h 39"/>
              <a:gd name="T4" fmla="*/ 28 w 42"/>
              <a:gd name="T5" fmla="*/ 37 h 39"/>
              <a:gd name="T6" fmla="*/ 41 w 42"/>
              <a:gd name="T7" fmla="*/ 15 h 39"/>
              <a:gd name="T8" fmla="*/ 21 w 42"/>
              <a:gd name="T9" fmla="*/ 2 h 39"/>
              <a:gd name="T10" fmla="*/ 24 w 42"/>
              <a:gd name="T11" fmla="*/ 13 h 39"/>
              <a:gd name="T12" fmla="*/ 23 w 42"/>
              <a:gd name="T13" fmla="*/ 26 h 39"/>
              <a:gd name="T14" fmla="*/ 15 w 42"/>
              <a:gd name="T15" fmla="*/ 23 h 39"/>
              <a:gd name="T16" fmla="*/ 20 w 42"/>
              <a:gd name="T17" fmla="*/ 16 h 39"/>
              <a:gd name="T18" fmla="*/ 14 w 42"/>
              <a:gd name="T19" fmla="*/ 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" h="39">
                <a:moveTo>
                  <a:pt x="14" y="6"/>
                </a:moveTo>
                <a:cubicBezTo>
                  <a:pt x="7" y="9"/>
                  <a:pt x="0" y="20"/>
                  <a:pt x="3" y="28"/>
                </a:cubicBezTo>
                <a:cubicBezTo>
                  <a:pt x="6" y="36"/>
                  <a:pt x="20" y="39"/>
                  <a:pt x="28" y="37"/>
                </a:cubicBezTo>
                <a:cubicBezTo>
                  <a:pt x="37" y="35"/>
                  <a:pt x="42" y="24"/>
                  <a:pt x="41" y="15"/>
                </a:cubicBezTo>
                <a:cubicBezTo>
                  <a:pt x="39" y="6"/>
                  <a:pt x="30" y="0"/>
                  <a:pt x="21" y="2"/>
                </a:cubicBezTo>
                <a:cubicBezTo>
                  <a:pt x="13" y="4"/>
                  <a:pt x="16" y="15"/>
                  <a:pt x="24" y="13"/>
                </a:cubicBezTo>
                <a:cubicBezTo>
                  <a:pt x="31" y="12"/>
                  <a:pt x="31" y="26"/>
                  <a:pt x="23" y="26"/>
                </a:cubicBezTo>
                <a:cubicBezTo>
                  <a:pt x="21" y="25"/>
                  <a:pt x="15" y="24"/>
                  <a:pt x="15" y="23"/>
                </a:cubicBezTo>
                <a:cubicBezTo>
                  <a:pt x="14" y="21"/>
                  <a:pt x="18" y="17"/>
                  <a:pt x="20" y="16"/>
                </a:cubicBezTo>
                <a:cubicBezTo>
                  <a:pt x="27" y="13"/>
                  <a:pt x="21" y="2"/>
                  <a:pt x="14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9"/>
          <p:cNvSpPr>
            <a:spLocks/>
          </p:cNvSpPr>
          <p:nvPr userDrawn="1"/>
        </p:nvSpPr>
        <p:spPr bwMode="auto">
          <a:xfrm>
            <a:off x="10436974" y="-215325"/>
            <a:ext cx="90488" cy="84138"/>
          </a:xfrm>
          <a:custGeom>
            <a:avLst/>
            <a:gdLst>
              <a:gd name="T0" fmla="*/ 14 w 42"/>
              <a:gd name="T1" fmla="*/ 6 h 39"/>
              <a:gd name="T2" fmla="*/ 3 w 42"/>
              <a:gd name="T3" fmla="*/ 28 h 39"/>
              <a:gd name="T4" fmla="*/ 28 w 42"/>
              <a:gd name="T5" fmla="*/ 37 h 39"/>
              <a:gd name="T6" fmla="*/ 41 w 42"/>
              <a:gd name="T7" fmla="*/ 15 h 39"/>
              <a:gd name="T8" fmla="*/ 21 w 42"/>
              <a:gd name="T9" fmla="*/ 2 h 39"/>
              <a:gd name="T10" fmla="*/ 24 w 42"/>
              <a:gd name="T11" fmla="*/ 13 h 39"/>
              <a:gd name="T12" fmla="*/ 23 w 42"/>
              <a:gd name="T13" fmla="*/ 26 h 39"/>
              <a:gd name="T14" fmla="*/ 15 w 42"/>
              <a:gd name="T15" fmla="*/ 23 h 39"/>
              <a:gd name="T16" fmla="*/ 20 w 42"/>
              <a:gd name="T17" fmla="*/ 16 h 39"/>
              <a:gd name="T18" fmla="*/ 14 w 42"/>
              <a:gd name="T19" fmla="*/ 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" h="39">
                <a:moveTo>
                  <a:pt x="14" y="6"/>
                </a:moveTo>
                <a:cubicBezTo>
                  <a:pt x="7" y="9"/>
                  <a:pt x="0" y="20"/>
                  <a:pt x="3" y="28"/>
                </a:cubicBezTo>
                <a:cubicBezTo>
                  <a:pt x="6" y="36"/>
                  <a:pt x="20" y="39"/>
                  <a:pt x="28" y="37"/>
                </a:cubicBezTo>
                <a:cubicBezTo>
                  <a:pt x="37" y="35"/>
                  <a:pt x="42" y="24"/>
                  <a:pt x="41" y="15"/>
                </a:cubicBezTo>
                <a:cubicBezTo>
                  <a:pt x="39" y="6"/>
                  <a:pt x="30" y="0"/>
                  <a:pt x="21" y="2"/>
                </a:cubicBezTo>
                <a:cubicBezTo>
                  <a:pt x="13" y="4"/>
                  <a:pt x="16" y="15"/>
                  <a:pt x="24" y="13"/>
                </a:cubicBezTo>
                <a:cubicBezTo>
                  <a:pt x="31" y="12"/>
                  <a:pt x="31" y="26"/>
                  <a:pt x="23" y="26"/>
                </a:cubicBezTo>
                <a:cubicBezTo>
                  <a:pt x="21" y="25"/>
                  <a:pt x="15" y="24"/>
                  <a:pt x="15" y="23"/>
                </a:cubicBezTo>
                <a:cubicBezTo>
                  <a:pt x="14" y="21"/>
                  <a:pt x="18" y="17"/>
                  <a:pt x="20" y="16"/>
                </a:cubicBezTo>
                <a:cubicBezTo>
                  <a:pt x="27" y="13"/>
                  <a:pt x="21" y="2"/>
                  <a:pt x="14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6"/>
          <p:cNvSpPr>
            <a:spLocks/>
          </p:cNvSpPr>
          <p:nvPr userDrawn="1"/>
        </p:nvSpPr>
        <p:spPr bwMode="auto">
          <a:xfrm>
            <a:off x="2417300" y="4113707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6"/>
          <p:cNvSpPr>
            <a:spLocks/>
          </p:cNvSpPr>
          <p:nvPr userDrawn="1"/>
        </p:nvSpPr>
        <p:spPr bwMode="auto">
          <a:xfrm>
            <a:off x="3612073" y="-434030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 userDrawn="1"/>
        </p:nvSpPr>
        <p:spPr bwMode="auto">
          <a:xfrm>
            <a:off x="7917983" y="-191718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6"/>
          <p:cNvSpPr>
            <a:spLocks/>
          </p:cNvSpPr>
          <p:nvPr userDrawn="1"/>
        </p:nvSpPr>
        <p:spPr bwMode="auto">
          <a:xfrm>
            <a:off x="8808144" y="-153054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6"/>
          <p:cNvSpPr>
            <a:spLocks/>
          </p:cNvSpPr>
          <p:nvPr userDrawn="1"/>
        </p:nvSpPr>
        <p:spPr bwMode="auto">
          <a:xfrm>
            <a:off x="8499471" y="3489775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8"/>
          <p:cNvSpPr>
            <a:spLocks/>
          </p:cNvSpPr>
          <p:nvPr userDrawn="1"/>
        </p:nvSpPr>
        <p:spPr bwMode="auto">
          <a:xfrm>
            <a:off x="9972836" y="-354237"/>
            <a:ext cx="157163" cy="157163"/>
          </a:xfrm>
          <a:custGeom>
            <a:avLst/>
            <a:gdLst>
              <a:gd name="T0" fmla="*/ 18 w 73"/>
              <a:gd name="T1" fmla="*/ 12 h 72"/>
              <a:gd name="T2" fmla="*/ 15 w 73"/>
              <a:gd name="T3" fmla="*/ 58 h 72"/>
              <a:gd name="T4" fmla="*/ 60 w 73"/>
              <a:gd name="T5" fmla="*/ 60 h 72"/>
              <a:gd name="T6" fmla="*/ 62 w 73"/>
              <a:gd name="T7" fmla="*/ 13 h 72"/>
              <a:gd name="T8" fmla="*/ 17 w 73"/>
              <a:gd name="T9" fmla="*/ 16 h 72"/>
              <a:gd name="T10" fmla="*/ 28 w 73"/>
              <a:gd name="T11" fmla="*/ 22 h 72"/>
              <a:gd name="T12" fmla="*/ 47 w 73"/>
              <a:gd name="T13" fmla="*/ 17 h 72"/>
              <a:gd name="T14" fmla="*/ 56 w 73"/>
              <a:gd name="T15" fmla="*/ 28 h 72"/>
              <a:gd name="T16" fmla="*/ 47 w 73"/>
              <a:gd name="T17" fmla="*/ 54 h 72"/>
              <a:gd name="T18" fmla="*/ 23 w 73"/>
              <a:gd name="T19" fmla="*/ 49 h 72"/>
              <a:gd name="T20" fmla="*/ 26 w 73"/>
              <a:gd name="T21" fmla="*/ 21 h 72"/>
              <a:gd name="T22" fmla="*/ 18 w 73"/>
              <a:gd name="T23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72">
                <a:moveTo>
                  <a:pt x="18" y="12"/>
                </a:moveTo>
                <a:cubicBezTo>
                  <a:pt x="6" y="24"/>
                  <a:pt x="0" y="46"/>
                  <a:pt x="15" y="58"/>
                </a:cubicBezTo>
                <a:cubicBezTo>
                  <a:pt x="29" y="68"/>
                  <a:pt x="47" y="72"/>
                  <a:pt x="60" y="60"/>
                </a:cubicBezTo>
                <a:cubicBezTo>
                  <a:pt x="73" y="48"/>
                  <a:pt x="72" y="26"/>
                  <a:pt x="62" y="13"/>
                </a:cubicBezTo>
                <a:cubicBezTo>
                  <a:pt x="51" y="0"/>
                  <a:pt x="26" y="1"/>
                  <a:pt x="17" y="16"/>
                </a:cubicBezTo>
                <a:cubicBezTo>
                  <a:pt x="13" y="22"/>
                  <a:pt x="24" y="28"/>
                  <a:pt x="28" y="22"/>
                </a:cubicBezTo>
                <a:cubicBezTo>
                  <a:pt x="31" y="16"/>
                  <a:pt x="42" y="15"/>
                  <a:pt x="47" y="17"/>
                </a:cubicBezTo>
                <a:cubicBezTo>
                  <a:pt x="52" y="19"/>
                  <a:pt x="55" y="24"/>
                  <a:pt x="56" y="28"/>
                </a:cubicBezTo>
                <a:cubicBezTo>
                  <a:pt x="60" y="38"/>
                  <a:pt x="57" y="49"/>
                  <a:pt x="47" y="54"/>
                </a:cubicBezTo>
                <a:cubicBezTo>
                  <a:pt x="39" y="58"/>
                  <a:pt x="30" y="54"/>
                  <a:pt x="23" y="49"/>
                </a:cubicBezTo>
                <a:cubicBezTo>
                  <a:pt x="14" y="41"/>
                  <a:pt x="19" y="28"/>
                  <a:pt x="26" y="21"/>
                </a:cubicBezTo>
                <a:cubicBezTo>
                  <a:pt x="31" y="15"/>
                  <a:pt x="23" y="6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8"/>
          <p:cNvSpPr>
            <a:spLocks/>
          </p:cNvSpPr>
          <p:nvPr userDrawn="1"/>
        </p:nvSpPr>
        <p:spPr bwMode="auto">
          <a:xfrm>
            <a:off x="11889490" y="-380983"/>
            <a:ext cx="157163" cy="157163"/>
          </a:xfrm>
          <a:custGeom>
            <a:avLst/>
            <a:gdLst>
              <a:gd name="T0" fmla="*/ 18 w 73"/>
              <a:gd name="T1" fmla="*/ 12 h 72"/>
              <a:gd name="T2" fmla="*/ 15 w 73"/>
              <a:gd name="T3" fmla="*/ 58 h 72"/>
              <a:gd name="T4" fmla="*/ 60 w 73"/>
              <a:gd name="T5" fmla="*/ 60 h 72"/>
              <a:gd name="T6" fmla="*/ 62 w 73"/>
              <a:gd name="T7" fmla="*/ 13 h 72"/>
              <a:gd name="T8" fmla="*/ 17 w 73"/>
              <a:gd name="T9" fmla="*/ 16 h 72"/>
              <a:gd name="T10" fmla="*/ 28 w 73"/>
              <a:gd name="T11" fmla="*/ 22 h 72"/>
              <a:gd name="T12" fmla="*/ 47 w 73"/>
              <a:gd name="T13" fmla="*/ 17 h 72"/>
              <a:gd name="T14" fmla="*/ 56 w 73"/>
              <a:gd name="T15" fmla="*/ 28 h 72"/>
              <a:gd name="T16" fmla="*/ 47 w 73"/>
              <a:gd name="T17" fmla="*/ 54 h 72"/>
              <a:gd name="T18" fmla="*/ 23 w 73"/>
              <a:gd name="T19" fmla="*/ 49 h 72"/>
              <a:gd name="T20" fmla="*/ 26 w 73"/>
              <a:gd name="T21" fmla="*/ 21 h 72"/>
              <a:gd name="T22" fmla="*/ 18 w 73"/>
              <a:gd name="T23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72">
                <a:moveTo>
                  <a:pt x="18" y="12"/>
                </a:moveTo>
                <a:cubicBezTo>
                  <a:pt x="6" y="24"/>
                  <a:pt x="0" y="46"/>
                  <a:pt x="15" y="58"/>
                </a:cubicBezTo>
                <a:cubicBezTo>
                  <a:pt x="29" y="68"/>
                  <a:pt x="47" y="72"/>
                  <a:pt x="60" y="60"/>
                </a:cubicBezTo>
                <a:cubicBezTo>
                  <a:pt x="73" y="48"/>
                  <a:pt x="72" y="26"/>
                  <a:pt x="62" y="13"/>
                </a:cubicBezTo>
                <a:cubicBezTo>
                  <a:pt x="51" y="0"/>
                  <a:pt x="26" y="1"/>
                  <a:pt x="17" y="16"/>
                </a:cubicBezTo>
                <a:cubicBezTo>
                  <a:pt x="13" y="22"/>
                  <a:pt x="24" y="28"/>
                  <a:pt x="28" y="22"/>
                </a:cubicBezTo>
                <a:cubicBezTo>
                  <a:pt x="31" y="16"/>
                  <a:pt x="42" y="15"/>
                  <a:pt x="47" y="17"/>
                </a:cubicBezTo>
                <a:cubicBezTo>
                  <a:pt x="52" y="19"/>
                  <a:pt x="55" y="24"/>
                  <a:pt x="56" y="28"/>
                </a:cubicBezTo>
                <a:cubicBezTo>
                  <a:pt x="60" y="38"/>
                  <a:pt x="57" y="49"/>
                  <a:pt x="47" y="54"/>
                </a:cubicBezTo>
                <a:cubicBezTo>
                  <a:pt x="39" y="58"/>
                  <a:pt x="30" y="54"/>
                  <a:pt x="23" y="49"/>
                </a:cubicBezTo>
                <a:cubicBezTo>
                  <a:pt x="14" y="41"/>
                  <a:pt x="19" y="28"/>
                  <a:pt x="26" y="21"/>
                </a:cubicBezTo>
                <a:cubicBezTo>
                  <a:pt x="31" y="15"/>
                  <a:pt x="23" y="6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8"/>
          <p:cNvSpPr>
            <a:spLocks/>
          </p:cNvSpPr>
          <p:nvPr userDrawn="1"/>
        </p:nvSpPr>
        <p:spPr bwMode="auto">
          <a:xfrm>
            <a:off x="11154572" y="-540319"/>
            <a:ext cx="157163" cy="157163"/>
          </a:xfrm>
          <a:custGeom>
            <a:avLst/>
            <a:gdLst>
              <a:gd name="T0" fmla="*/ 18 w 73"/>
              <a:gd name="T1" fmla="*/ 12 h 72"/>
              <a:gd name="T2" fmla="*/ 15 w 73"/>
              <a:gd name="T3" fmla="*/ 58 h 72"/>
              <a:gd name="T4" fmla="*/ 60 w 73"/>
              <a:gd name="T5" fmla="*/ 60 h 72"/>
              <a:gd name="T6" fmla="*/ 62 w 73"/>
              <a:gd name="T7" fmla="*/ 13 h 72"/>
              <a:gd name="T8" fmla="*/ 17 w 73"/>
              <a:gd name="T9" fmla="*/ 16 h 72"/>
              <a:gd name="T10" fmla="*/ 28 w 73"/>
              <a:gd name="T11" fmla="*/ 22 h 72"/>
              <a:gd name="T12" fmla="*/ 47 w 73"/>
              <a:gd name="T13" fmla="*/ 17 h 72"/>
              <a:gd name="T14" fmla="*/ 56 w 73"/>
              <a:gd name="T15" fmla="*/ 28 h 72"/>
              <a:gd name="T16" fmla="*/ 47 w 73"/>
              <a:gd name="T17" fmla="*/ 54 h 72"/>
              <a:gd name="T18" fmla="*/ 23 w 73"/>
              <a:gd name="T19" fmla="*/ 49 h 72"/>
              <a:gd name="T20" fmla="*/ 26 w 73"/>
              <a:gd name="T21" fmla="*/ 21 h 72"/>
              <a:gd name="T22" fmla="*/ 18 w 73"/>
              <a:gd name="T23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72">
                <a:moveTo>
                  <a:pt x="18" y="12"/>
                </a:moveTo>
                <a:cubicBezTo>
                  <a:pt x="6" y="24"/>
                  <a:pt x="0" y="46"/>
                  <a:pt x="15" y="58"/>
                </a:cubicBezTo>
                <a:cubicBezTo>
                  <a:pt x="29" y="68"/>
                  <a:pt x="47" y="72"/>
                  <a:pt x="60" y="60"/>
                </a:cubicBezTo>
                <a:cubicBezTo>
                  <a:pt x="73" y="48"/>
                  <a:pt x="72" y="26"/>
                  <a:pt x="62" y="13"/>
                </a:cubicBezTo>
                <a:cubicBezTo>
                  <a:pt x="51" y="0"/>
                  <a:pt x="26" y="1"/>
                  <a:pt x="17" y="16"/>
                </a:cubicBezTo>
                <a:cubicBezTo>
                  <a:pt x="13" y="22"/>
                  <a:pt x="24" y="28"/>
                  <a:pt x="28" y="22"/>
                </a:cubicBezTo>
                <a:cubicBezTo>
                  <a:pt x="31" y="16"/>
                  <a:pt x="42" y="15"/>
                  <a:pt x="47" y="17"/>
                </a:cubicBezTo>
                <a:cubicBezTo>
                  <a:pt x="52" y="19"/>
                  <a:pt x="55" y="24"/>
                  <a:pt x="56" y="28"/>
                </a:cubicBezTo>
                <a:cubicBezTo>
                  <a:pt x="60" y="38"/>
                  <a:pt x="57" y="49"/>
                  <a:pt x="47" y="54"/>
                </a:cubicBezTo>
                <a:cubicBezTo>
                  <a:pt x="39" y="58"/>
                  <a:pt x="30" y="54"/>
                  <a:pt x="23" y="49"/>
                </a:cubicBezTo>
                <a:cubicBezTo>
                  <a:pt x="14" y="41"/>
                  <a:pt x="19" y="28"/>
                  <a:pt x="26" y="21"/>
                </a:cubicBezTo>
                <a:cubicBezTo>
                  <a:pt x="31" y="15"/>
                  <a:pt x="23" y="6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8"/>
          <p:cNvSpPr>
            <a:spLocks/>
          </p:cNvSpPr>
          <p:nvPr userDrawn="1"/>
        </p:nvSpPr>
        <p:spPr bwMode="auto">
          <a:xfrm>
            <a:off x="10647701" y="-225976"/>
            <a:ext cx="157163" cy="157163"/>
          </a:xfrm>
          <a:custGeom>
            <a:avLst/>
            <a:gdLst>
              <a:gd name="T0" fmla="*/ 18 w 73"/>
              <a:gd name="T1" fmla="*/ 12 h 72"/>
              <a:gd name="T2" fmla="*/ 15 w 73"/>
              <a:gd name="T3" fmla="*/ 58 h 72"/>
              <a:gd name="T4" fmla="*/ 60 w 73"/>
              <a:gd name="T5" fmla="*/ 60 h 72"/>
              <a:gd name="T6" fmla="*/ 62 w 73"/>
              <a:gd name="T7" fmla="*/ 13 h 72"/>
              <a:gd name="T8" fmla="*/ 17 w 73"/>
              <a:gd name="T9" fmla="*/ 16 h 72"/>
              <a:gd name="T10" fmla="*/ 28 w 73"/>
              <a:gd name="T11" fmla="*/ 22 h 72"/>
              <a:gd name="T12" fmla="*/ 47 w 73"/>
              <a:gd name="T13" fmla="*/ 17 h 72"/>
              <a:gd name="T14" fmla="*/ 56 w 73"/>
              <a:gd name="T15" fmla="*/ 28 h 72"/>
              <a:gd name="T16" fmla="*/ 47 w 73"/>
              <a:gd name="T17" fmla="*/ 54 h 72"/>
              <a:gd name="T18" fmla="*/ 23 w 73"/>
              <a:gd name="T19" fmla="*/ 49 h 72"/>
              <a:gd name="T20" fmla="*/ 26 w 73"/>
              <a:gd name="T21" fmla="*/ 21 h 72"/>
              <a:gd name="T22" fmla="*/ 18 w 73"/>
              <a:gd name="T23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72">
                <a:moveTo>
                  <a:pt x="18" y="12"/>
                </a:moveTo>
                <a:cubicBezTo>
                  <a:pt x="6" y="24"/>
                  <a:pt x="0" y="46"/>
                  <a:pt x="15" y="58"/>
                </a:cubicBezTo>
                <a:cubicBezTo>
                  <a:pt x="29" y="68"/>
                  <a:pt x="47" y="72"/>
                  <a:pt x="60" y="60"/>
                </a:cubicBezTo>
                <a:cubicBezTo>
                  <a:pt x="73" y="48"/>
                  <a:pt x="72" y="26"/>
                  <a:pt x="62" y="13"/>
                </a:cubicBezTo>
                <a:cubicBezTo>
                  <a:pt x="51" y="0"/>
                  <a:pt x="26" y="1"/>
                  <a:pt x="17" y="16"/>
                </a:cubicBezTo>
                <a:cubicBezTo>
                  <a:pt x="13" y="22"/>
                  <a:pt x="24" y="28"/>
                  <a:pt x="28" y="22"/>
                </a:cubicBezTo>
                <a:cubicBezTo>
                  <a:pt x="31" y="16"/>
                  <a:pt x="42" y="15"/>
                  <a:pt x="47" y="17"/>
                </a:cubicBezTo>
                <a:cubicBezTo>
                  <a:pt x="52" y="19"/>
                  <a:pt x="55" y="24"/>
                  <a:pt x="56" y="28"/>
                </a:cubicBezTo>
                <a:cubicBezTo>
                  <a:pt x="60" y="38"/>
                  <a:pt x="57" y="49"/>
                  <a:pt x="47" y="54"/>
                </a:cubicBezTo>
                <a:cubicBezTo>
                  <a:pt x="39" y="58"/>
                  <a:pt x="30" y="54"/>
                  <a:pt x="23" y="49"/>
                </a:cubicBezTo>
                <a:cubicBezTo>
                  <a:pt x="14" y="41"/>
                  <a:pt x="19" y="28"/>
                  <a:pt x="26" y="21"/>
                </a:cubicBezTo>
                <a:cubicBezTo>
                  <a:pt x="31" y="15"/>
                  <a:pt x="23" y="6"/>
                  <a:pt x="1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7"/>
          <p:cNvSpPr>
            <a:spLocks/>
          </p:cNvSpPr>
          <p:nvPr userDrawn="1"/>
        </p:nvSpPr>
        <p:spPr bwMode="auto">
          <a:xfrm>
            <a:off x="540633" y="-284908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57"/>
          <p:cNvSpPr>
            <a:spLocks/>
          </p:cNvSpPr>
          <p:nvPr userDrawn="1"/>
        </p:nvSpPr>
        <p:spPr bwMode="auto">
          <a:xfrm>
            <a:off x="5598493" y="-313098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57"/>
          <p:cNvSpPr>
            <a:spLocks/>
          </p:cNvSpPr>
          <p:nvPr userDrawn="1"/>
        </p:nvSpPr>
        <p:spPr bwMode="auto">
          <a:xfrm>
            <a:off x="3152010" y="-261094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57"/>
          <p:cNvSpPr>
            <a:spLocks/>
          </p:cNvSpPr>
          <p:nvPr userDrawn="1"/>
        </p:nvSpPr>
        <p:spPr bwMode="auto">
          <a:xfrm>
            <a:off x="4238063" y="-261094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57"/>
          <p:cNvSpPr>
            <a:spLocks/>
          </p:cNvSpPr>
          <p:nvPr userDrawn="1"/>
        </p:nvSpPr>
        <p:spPr bwMode="auto">
          <a:xfrm>
            <a:off x="4942086" y="-280248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57"/>
          <p:cNvSpPr>
            <a:spLocks/>
          </p:cNvSpPr>
          <p:nvPr userDrawn="1"/>
        </p:nvSpPr>
        <p:spPr bwMode="auto">
          <a:xfrm>
            <a:off x="6144871" y="-178584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57"/>
          <p:cNvSpPr>
            <a:spLocks/>
          </p:cNvSpPr>
          <p:nvPr userDrawn="1"/>
        </p:nvSpPr>
        <p:spPr bwMode="auto">
          <a:xfrm>
            <a:off x="6383633" y="-251996"/>
            <a:ext cx="138113" cy="127000"/>
          </a:xfrm>
          <a:custGeom>
            <a:avLst/>
            <a:gdLst>
              <a:gd name="T0" fmla="*/ 35 w 64"/>
              <a:gd name="T1" fmla="*/ 4 h 59"/>
              <a:gd name="T2" fmla="*/ 5 w 64"/>
              <a:gd name="T3" fmla="*/ 20 h 59"/>
              <a:gd name="T4" fmla="*/ 11 w 64"/>
              <a:gd name="T5" fmla="*/ 53 h 59"/>
              <a:gd name="T6" fmla="*/ 52 w 64"/>
              <a:gd name="T7" fmla="*/ 41 h 59"/>
              <a:gd name="T8" fmla="*/ 36 w 64"/>
              <a:gd name="T9" fmla="*/ 4 h 59"/>
              <a:gd name="T10" fmla="*/ 30 w 64"/>
              <a:gd name="T11" fmla="*/ 15 h 59"/>
              <a:gd name="T12" fmla="*/ 44 w 64"/>
              <a:gd name="T13" fmla="*/ 24 h 59"/>
              <a:gd name="T14" fmla="*/ 41 w 64"/>
              <a:gd name="T15" fmla="*/ 36 h 59"/>
              <a:gd name="T16" fmla="*/ 30 w 64"/>
              <a:gd name="T17" fmla="*/ 42 h 59"/>
              <a:gd name="T18" fmla="*/ 16 w 64"/>
              <a:gd name="T19" fmla="*/ 41 h 59"/>
              <a:gd name="T20" fmla="*/ 17 w 64"/>
              <a:gd name="T21" fmla="*/ 24 h 59"/>
              <a:gd name="T22" fmla="*/ 31 w 64"/>
              <a:gd name="T23" fmla="*/ 15 h 59"/>
              <a:gd name="T24" fmla="*/ 35 w 64"/>
              <a:gd name="T25" fmla="*/ 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59">
                <a:moveTo>
                  <a:pt x="35" y="4"/>
                </a:moveTo>
                <a:cubicBezTo>
                  <a:pt x="25" y="0"/>
                  <a:pt x="10" y="12"/>
                  <a:pt x="5" y="20"/>
                </a:cubicBezTo>
                <a:cubicBezTo>
                  <a:pt x="0" y="28"/>
                  <a:pt x="1" y="48"/>
                  <a:pt x="11" y="53"/>
                </a:cubicBezTo>
                <a:cubicBezTo>
                  <a:pt x="25" y="59"/>
                  <a:pt x="43" y="53"/>
                  <a:pt x="52" y="41"/>
                </a:cubicBezTo>
                <a:cubicBezTo>
                  <a:pt x="64" y="25"/>
                  <a:pt x="52" y="11"/>
                  <a:pt x="36" y="4"/>
                </a:cubicBezTo>
                <a:cubicBezTo>
                  <a:pt x="29" y="1"/>
                  <a:pt x="23" y="12"/>
                  <a:pt x="30" y="15"/>
                </a:cubicBezTo>
                <a:cubicBezTo>
                  <a:pt x="35" y="17"/>
                  <a:pt x="41" y="19"/>
                  <a:pt x="44" y="24"/>
                </a:cubicBezTo>
                <a:cubicBezTo>
                  <a:pt x="46" y="28"/>
                  <a:pt x="44" y="32"/>
                  <a:pt x="41" y="36"/>
                </a:cubicBezTo>
                <a:cubicBezTo>
                  <a:pt x="38" y="39"/>
                  <a:pt x="35" y="41"/>
                  <a:pt x="30" y="42"/>
                </a:cubicBezTo>
                <a:cubicBezTo>
                  <a:pt x="27" y="42"/>
                  <a:pt x="19" y="44"/>
                  <a:pt x="16" y="41"/>
                </a:cubicBezTo>
                <a:cubicBezTo>
                  <a:pt x="13" y="38"/>
                  <a:pt x="14" y="27"/>
                  <a:pt x="17" y="24"/>
                </a:cubicBezTo>
                <a:cubicBezTo>
                  <a:pt x="19" y="21"/>
                  <a:pt x="27" y="14"/>
                  <a:pt x="31" y="15"/>
                </a:cubicBezTo>
                <a:cubicBezTo>
                  <a:pt x="39" y="18"/>
                  <a:pt x="42" y="6"/>
                  <a:pt x="3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59"/>
          <p:cNvSpPr>
            <a:spLocks/>
          </p:cNvSpPr>
          <p:nvPr userDrawn="1"/>
        </p:nvSpPr>
        <p:spPr bwMode="auto">
          <a:xfrm>
            <a:off x="6526796" y="-345459"/>
            <a:ext cx="90488" cy="84138"/>
          </a:xfrm>
          <a:custGeom>
            <a:avLst/>
            <a:gdLst>
              <a:gd name="T0" fmla="*/ 14 w 42"/>
              <a:gd name="T1" fmla="*/ 6 h 39"/>
              <a:gd name="T2" fmla="*/ 3 w 42"/>
              <a:gd name="T3" fmla="*/ 28 h 39"/>
              <a:gd name="T4" fmla="*/ 28 w 42"/>
              <a:gd name="T5" fmla="*/ 37 h 39"/>
              <a:gd name="T6" fmla="*/ 41 w 42"/>
              <a:gd name="T7" fmla="*/ 15 h 39"/>
              <a:gd name="T8" fmla="*/ 21 w 42"/>
              <a:gd name="T9" fmla="*/ 2 h 39"/>
              <a:gd name="T10" fmla="*/ 24 w 42"/>
              <a:gd name="T11" fmla="*/ 13 h 39"/>
              <a:gd name="T12" fmla="*/ 23 w 42"/>
              <a:gd name="T13" fmla="*/ 26 h 39"/>
              <a:gd name="T14" fmla="*/ 15 w 42"/>
              <a:gd name="T15" fmla="*/ 23 h 39"/>
              <a:gd name="T16" fmla="*/ 20 w 42"/>
              <a:gd name="T17" fmla="*/ 16 h 39"/>
              <a:gd name="T18" fmla="*/ 14 w 42"/>
              <a:gd name="T19" fmla="*/ 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" h="39">
                <a:moveTo>
                  <a:pt x="14" y="6"/>
                </a:moveTo>
                <a:cubicBezTo>
                  <a:pt x="7" y="9"/>
                  <a:pt x="0" y="20"/>
                  <a:pt x="3" y="28"/>
                </a:cubicBezTo>
                <a:cubicBezTo>
                  <a:pt x="6" y="36"/>
                  <a:pt x="20" y="39"/>
                  <a:pt x="28" y="37"/>
                </a:cubicBezTo>
                <a:cubicBezTo>
                  <a:pt x="37" y="35"/>
                  <a:pt x="42" y="24"/>
                  <a:pt x="41" y="15"/>
                </a:cubicBezTo>
                <a:cubicBezTo>
                  <a:pt x="39" y="6"/>
                  <a:pt x="30" y="0"/>
                  <a:pt x="21" y="2"/>
                </a:cubicBezTo>
                <a:cubicBezTo>
                  <a:pt x="13" y="4"/>
                  <a:pt x="16" y="15"/>
                  <a:pt x="24" y="13"/>
                </a:cubicBezTo>
                <a:cubicBezTo>
                  <a:pt x="31" y="12"/>
                  <a:pt x="31" y="26"/>
                  <a:pt x="23" y="26"/>
                </a:cubicBezTo>
                <a:cubicBezTo>
                  <a:pt x="21" y="25"/>
                  <a:pt x="15" y="24"/>
                  <a:pt x="15" y="23"/>
                </a:cubicBezTo>
                <a:cubicBezTo>
                  <a:pt x="14" y="21"/>
                  <a:pt x="18" y="17"/>
                  <a:pt x="20" y="16"/>
                </a:cubicBezTo>
                <a:cubicBezTo>
                  <a:pt x="27" y="13"/>
                  <a:pt x="21" y="2"/>
                  <a:pt x="14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56"/>
          <p:cNvSpPr>
            <a:spLocks/>
          </p:cNvSpPr>
          <p:nvPr userDrawn="1"/>
        </p:nvSpPr>
        <p:spPr bwMode="auto">
          <a:xfrm>
            <a:off x="5230278" y="-385147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56"/>
          <p:cNvSpPr>
            <a:spLocks/>
          </p:cNvSpPr>
          <p:nvPr userDrawn="1"/>
        </p:nvSpPr>
        <p:spPr bwMode="auto">
          <a:xfrm>
            <a:off x="4472498" y="-199388"/>
            <a:ext cx="147638" cy="163513"/>
          </a:xfrm>
          <a:custGeom>
            <a:avLst/>
            <a:gdLst>
              <a:gd name="T0" fmla="*/ 25 w 68"/>
              <a:gd name="T1" fmla="*/ 20 h 75"/>
              <a:gd name="T2" fmla="*/ 7 w 68"/>
              <a:gd name="T3" fmla="*/ 57 h 75"/>
              <a:gd name="T4" fmla="*/ 52 w 68"/>
              <a:gd name="T5" fmla="*/ 62 h 75"/>
              <a:gd name="T6" fmla="*/ 57 w 68"/>
              <a:gd name="T7" fmla="*/ 15 h 75"/>
              <a:gd name="T8" fmla="*/ 8 w 68"/>
              <a:gd name="T9" fmla="*/ 13 h 75"/>
              <a:gd name="T10" fmla="*/ 17 w 68"/>
              <a:gd name="T11" fmla="*/ 21 h 75"/>
              <a:gd name="T12" fmla="*/ 47 w 68"/>
              <a:gd name="T13" fmla="*/ 50 h 75"/>
              <a:gd name="T14" fmla="*/ 18 w 68"/>
              <a:gd name="T15" fmla="*/ 53 h 75"/>
              <a:gd name="T16" fmla="*/ 29 w 68"/>
              <a:gd name="T17" fmla="*/ 31 h 75"/>
              <a:gd name="T18" fmla="*/ 25 w 68"/>
              <a:gd name="T19" fmla="*/ 2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75">
                <a:moveTo>
                  <a:pt x="25" y="20"/>
                </a:moveTo>
                <a:cubicBezTo>
                  <a:pt x="10" y="25"/>
                  <a:pt x="0" y="40"/>
                  <a:pt x="7" y="57"/>
                </a:cubicBezTo>
                <a:cubicBezTo>
                  <a:pt x="14" y="75"/>
                  <a:pt x="39" y="73"/>
                  <a:pt x="52" y="62"/>
                </a:cubicBezTo>
                <a:cubicBezTo>
                  <a:pt x="66" y="51"/>
                  <a:pt x="68" y="29"/>
                  <a:pt x="57" y="15"/>
                </a:cubicBezTo>
                <a:cubicBezTo>
                  <a:pt x="44" y="0"/>
                  <a:pt x="22" y="0"/>
                  <a:pt x="8" y="13"/>
                </a:cubicBezTo>
                <a:cubicBezTo>
                  <a:pt x="2" y="18"/>
                  <a:pt x="11" y="26"/>
                  <a:pt x="17" y="21"/>
                </a:cubicBezTo>
                <a:cubicBezTo>
                  <a:pt x="36" y="4"/>
                  <a:pt x="64" y="30"/>
                  <a:pt x="47" y="50"/>
                </a:cubicBezTo>
                <a:cubicBezTo>
                  <a:pt x="42" y="57"/>
                  <a:pt x="24" y="64"/>
                  <a:pt x="18" y="53"/>
                </a:cubicBezTo>
                <a:cubicBezTo>
                  <a:pt x="13" y="44"/>
                  <a:pt x="21" y="34"/>
                  <a:pt x="29" y="31"/>
                </a:cubicBezTo>
                <a:cubicBezTo>
                  <a:pt x="36" y="29"/>
                  <a:pt x="33" y="17"/>
                  <a:pt x="2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: Shape 73"/>
          <p:cNvSpPr/>
          <p:nvPr userDrawn="1"/>
        </p:nvSpPr>
        <p:spPr>
          <a:xfrm>
            <a:off x="-26988" y="4412207"/>
            <a:ext cx="12275655" cy="2510045"/>
          </a:xfrm>
          <a:custGeom>
            <a:avLst/>
            <a:gdLst>
              <a:gd name="connsiteX0" fmla="*/ 28575 w 12258675"/>
              <a:gd name="connsiteY0" fmla="*/ 228600 h 1581150"/>
              <a:gd name="connsiteX1" fmla="*/ 333375 w 12258675"/>
              <a:gd name="connsiteY1" fmla="*/ 152400 h 1581150"/>
              <a:gd name="connsiteX2" fmla="*/ 685800 w 12258675"/>
              <a:gd name="connsiteY2" fmla="*/ 142875 h 1581150"/>
              <a:gd name="connsiteX3" fmla="*/ 1276350 w 12258675"/>
              <a:gd name="connsiteY3" fmla="*/ 238125 h 1581150"/>
              <a:gd name="connsiteX4" fmla="*/ 2324100 w 12258675"/>
              <a:gd name="connsiteY4" fmla="*/ 485775 h 1581150"/>
              <a:gd name="connsiteX5" fmla="*/ 3505200 w 12258675"/>
              <a:gd name="connsiteY5" fmla="*/ 552450 h 1581150"/>
              <a:gd name="connsiteX6" fmla="*/ 4648200 w 12258675"/>
              <a:gd name="connsiteY6" fmla="*/ 485775 h 1581150"/>
              <a:gd name="connsiteX7" fmla="*/ 5724525 w 12258675"/>
              <a:gd name="connsiteY7" fmla="*/ 514350 h 1581150"/>
              <a:gd name="connsiteX8" fmla="*/ 6229350 w 12258675"/>
              <a:gd name="connsiteY8" fmla="*/ 485775 h 1581150"/>
              <a:gd name="connsiteX9" fmla="*/ 7181850 w 12258675"/>
              <a:gd name="connsiteY9" fmla="*/ 628650 h 1581150"/>
              <a:gd name="connsiteX10" fmla="*/ 8658225 w 12258675"/>
              <a:gd name="connsiteY10" fmla="*/ 523875 h 1581150"/>
              <a:gd name="connsiteX11" fmla="*/ 10372725 w 12258675"/>
              <a:gd name="connsiteY11" fmla="*/ 180975 h 1581150"/>
              <a:gd name="connsiteX12" fmla="*/ 10772775 w 12258675"/>
              <a:gd name="connsiteY12" fmla="*/ 171450 h 1581150"/>
              <a:gd name="connsiteX13" fmla="*/ 11229975 w 12258675"/>
              <a:gd name="connsiteY13" fmla="*/ 238125 h 1581150"/>
              <a:gd name="connsiteX14" fmla="*/ 11515725 w 12258675"/>
              <a:gd name="connsiteY14" fmla="*/ 190500 h 1581150"/>
              <a:gd name="connsiteX15" fmla="*/ 12258675 w 12258675"/>
              <a:gd name="connsiteY15" fmla="*/ 0 h 1581150"/>
              <a:gd name="connsiteX16" fmla="*/ 12249150 w 12258675"/>
              <a:gd name="connsiteY16" fmla="*/ 1581150 h 1581150"/>
              <a:gd name="connsiteX17" fmla="*/ 0 w 12258675"/>
              <a:gd name="connsiteY17" fmla="*/ 1533525 h 1581150"/>
              <a:gd name="connsiteX18" fmla="*/ 28575 w 12258675"/>
              <a:gd name="connsiteY18" fmla="*/ 228600 h 1581150"/>
              <a:gd name="connsiteX0" fmla="*/ 28575 w 12258675"/>
              <a:gd name="connsiteY0" fmla="*/ 228600 h 2085975"/>
              <a:gd name="connsiteX1" fmla="*/ 333375 w 12258675"/>
              <a:gd name="connsiteY1" fmla="*/ 152400 h 2085975"/>
              <a:gd name="connsiteX2" fmla="*/ 685800 w 12258675"/>
              <a:gd name="connsiteY2" fmla="*/ 142875 h 2085975"/>
              <a:gd name="connsiteX3" fmla="*/ 1276350 w 12258675"/>
              <a:gd name="connsiteY3" fmla="*/ 238125 h 2085975"/>
              <a:gd name="connsiteX4" fmla="*/ 2324100 w 12258675"/>
              <a:gd name="connsiteY4" fmla="*/ 485775 h 2085975"/>
              <a:gd name="connsiteX5" fmla="*/ 3505200 w 12258675"/>
              <a:gd name="connsiteY5" fmla="*/ 552450 h 2085975"/>
              <a:gd name="connsiteX6" fmla="*/ 4648200 w 12258675"/>
              <a:gd name="connsiteY6" fmla="*/ 485775 h 2085975"/>
              <a:gd name="connsiteX7" fmla="*/ 5724525 w 12258675"/>
              <a:gd name="connsiteY7" fmla="*/ 514350 h 2085975"/>
              <a:gd name="connsiteX8" fmla="*/ 6229350 w 12258675"/>
              <a:gd name="connsiteY8" fmla="*/ 485775 h 2085975"/>
              <a:gd name="connsiteX9" fmla="*/ 7181850 w 12258675"/>
              <a:gd name="connsiteY9" fmla="*/ 628650 h 2085975"/>
              <a:gd name="connsiteX10" fmla="*/ 8658225 w 12258675"/>
              <a:gd name="connsiteY10" fmla="*/ 523875 h 2085975"/>
              <a:gd name="connsiteX11" fmla="*/ 10372725 w 12258675"/>
              <a:gd name="connsiteY11" fmla="*/ 180975 h 2085975"/>
              <a:gd name="connsiteX12" fmla="*/ 10772775 w 12258675"/>
              <a:gd name="connsiteY12" fmla="*/ 171450 h 2085975"/>
              <a:gd name="connsiteX13" fmla="*/ 11229975 w 12258675"/>
              <a:gd name="connsiteY13" fmla="*/ 238125 h 2085975"/>
              <a:gd name="connsiteX14" fmla="*/ 11515725 w 12258675"/>
              <a:gd name="connsiteY14" fmla="*/ 190500 h 2085975"/>
              <a:gd name="connsiteX15" fmla="*/ 12258675 w 12258675"/>
              <a:gd name="connsiteY15" fmla="*/ 0 h 2085975"/>
              <a:gd name="connsiteX16" fmla="*/ 12258675 w 12258675"/>
              <a:gd name="connsiteY16" fmla="*/ 2085975 h 2085975"/>
              <a:gd name="connsiteX17" fmla="*/ 0 w 12258675"/>
              <a:gd name="connsiteY17" fmla="*/ 1533525 h 2085975"/>
              <a:gd name="connsiteX18" fmla="*/ 28575 w 12258675"/>
              <a:gd name="connsiteY18" fmla="*/ 228600 h 2085975"/>
              <a:gd name="connsiteX0" fmla="*/ 19050 w 12249150"/>
              <a:gd name="connsiteY0" fmla="*/ 228600 h 2105025"/>
              <a:gd name="connsiteX1" fmla="*/ 323850 w 12249150"/>
              <a:gd name="connsiteY1" fmla="*/ 152400 h 2105025"/>
              <a:gd name="connsiteX2" fmla="*/ 676275 w 12249150"/>
              <a:gd name="connsiteY2" fmla="*/ 142875 h 2105025"/>
              <a:gd name="connsiteX3" fmla="*/ 1266825 w 12249150"/>
              <a:gd name="connsiteY3" fmla="*/ 238125 h 2105025"/>
              <a:gd name="connsiteX4" fmla="*/ 2314575 w 12249150"/>
              <a:gd name="connsiteY4" fmla="*/ 485775 h 2105025"/>
              <a:gd name="connsiteX5" fmla="*/ 3495675 w 12249150"/>
              <a:gd name="connsiteY5" fmla="*/ 552450 h 2105025"/>
              <a:gd name="connsiteX6" fmla="*/ 4638675 w 12249150"/>
              <a:gd name="connsiteY6" fmla="*/ 485775 h 2105025"/>
              <a:gd name="connsiteX7" fmla="*/ 5715000 w 12249150"/>
              <a:gd name="connsiteY7" fmla="*/ 514350 h 2105025"/>
              <a:gd name="connsiteX8" fmla="*/ 6219825 w 12249150"/>
              <a:gd name="connsiteY8" fmla="*/ 485775 h 2105025"/>
              <a:gd name="connsiteX9" fmla="*/ 7172325 w 12249150"/>
              <a:gd name="connsiteY9" fmla="*/ 628650 h 2105025"/>
              <a:gd name="connsiteX10" fmla="*/ 8648700 w 12249150"/>
              <a:gd name="connsiteY10" fmla="*/ 523875 h 2105025"/>
              <a:gd name="connsiteX11" fmla="*/ 10363200 w 12249150"/>
              <a:gd name="connsiteY11" fmla="*/ 180975 h 2105025"/>
              <a:gd name="connsiteX12" fmla="*/ 10763250 w 12249150"/>
              <a:gd name="connsiteY12" fmla="*/ 171450 h 2105025"/>
              <a:gd name="connsiteX13" fmla="*/ 11220450 w 12249150"/>
              <a:gd name="connsiteY13" fmla="*/ 238125 h 2105025"/>
              <a:gd name="connsiteX14" fmla="*/ 11506200 w 12249150"/>
              <a:gd name="connsiteY14" fmla="*/ 190500 h 2105025"/>
              <a:gd name="connsiteX15" fmla="*/ 12249150 w 12249150"/>
              <a:gd name="connsiteY15" fmla="*/ 0 h 2105025"/>
              <a:gd name="connsiteX16" fmla="*/ 12249150 w 12249150"/>
              <a:gd name="connsiteY16" fmla="*/ 2085975 h 2105025"/>
              <a:gd name="connsiteX17" fmla="*/ 0 w 12249150"/>
              <a:gd name="connsiteY17" fmla="*/ 2105025 h 2105025"/>
              <a:gd name="connsiteX18" fmla="*/ 19050 w 12249150"/>
              <a:gd name="connsiteY18" fmla="*/ 228600 h 2105025"/>
              <a:gd name="connsiteX0" fmla="*/ 19050 w 12249150"/>
              <a:gd name="connsiteY0" fmla="*/ 228600 h 2510045"/>
              <a:gd name="connsiteX1" fmla="*/ 323850 w 12249150"/>
              <a:gd name="connsiteY1" fmla="*/ 152400 h 2510045"/>
              <a:gd name="connsiteX2" fmla="*/ 676275 w 12249150"/>
              <a:gd name="connsiteY2" fmla="*/ 142875 h 2510045"/>
              <a:gd name="connsiteX3" fmla="*/ 1266825 w 12249150"/>
              <a:gd name="connsiteY3" fmla="*/ 238125 h 2510045"/>
              <a:gd name="connsiteX4" fmla="*/ 2314575 w 12249150"/>
              <a:gd name="connsiteY4" fmla="*/ 485775 h 2510045"/>
              <a:gd name="connsiteX5" fmla="*/ 3495675 w 12249150"/>
              <a:gd name="connsiteY5" fmla="*/ 552450 h 2510045"/>
              <a:gd name="connsiteX6" fmla="*/ 4638675 w 12249150"/>
              <a:gd name="connsiteY6" fmla="*/ 485775 h 2510045"/>
              <a:gd name="connsiteX7" fmla="*/ 5715000 w 12249150"/>
              <a:gd name="connsiteY7" fmla="*/ 514350 h 2510045"/>
              <a:gd name="connsiteX8" fmla="*/ 6219825 w 12249150"/>
              <a:gd name="connsiteY8" fmla="*/ 485775 h 2510045"/>
              <a:gd name="connsiteX9" fmla="*/ 7172325 w 12249150"/>
              <a:gd name="connsiteY9" fmla="*/ 628650 h 2510045"/>
              <a:gd name="connsiteX10" fmla="*/ 8648700 w 12249150"/>
              <a:gd name="connsiteY10" fmla="*/ 523875 h 2510045"/>
              <a:gd name="connsiteX11" fmla="*/ 10363200 w 12249150"/>
              <a:gd name="connsiteY11" fmla="*/ 180975 h 2510045"/>
              <a:gd name="connsiteX12" fmla="*/ 10763250 w 12249150"/>
              <a:gd name="connsiteY12" fmla="*/ 171450 h 2510045"/>
              <a:gd name="connsiteX13" fmla="*/ 11220450 w 12249150"/>
              <a:gd name="connsiteY13" fmla="*/ 238125 h 2510045"/>
              <a:gd name="connsiteX14" fmla="*/ 11506200 w 12249150"/>
              <a:gd name="connsiteY14" fmla="*/ 190500 h 2510045"/>
              <a:gd name="connsiteX15" fmla="*/ 12249150 w 12249150"/>
              <a:gd name="connsiteY15" fmla="*/ 0 h 2510045"/>
              <a:gd name="connsiteX16" fmla="*/ 12235898 w 12249150"/>
              <a:gd name="connsiteY16" fmla="*/ 2510045 h 2510045"/>
              <a:gd name="connsiteX17" fmla="*/ 0 w 12249150"/>
              <a:gd name="connsiteY17" fmla="*/ 2105025 h 2510045"/>
              <a:gd name="connsiteX18" fmla="*/ 19050 w 12249150"/>
              <a:gd name="connsiteY18" fmla="*/ 228600 h 2510045"/>
              <a:gd name="connsiteX0" fmla="*/ 45555 w 12275655"/>
              <a:gd name="connsiteY0" fmla="*/ 228600 h 2510045"/>
              <a:gd name="connsiteX1" fmla="*/ 350355 w 12275655"/>
              <a:gd name="connsiteY1" fmla="*/ 152400 h 2510045"/>
              <a:gd name="connsiteX2" fmla="*/ 702780 w 12275655"/>
              <a:gd name="connsiteY2" fmla="*/ 142875 h 2510045"/>
              <a:gd name="connsiteX3" fmla="*/ 1293330 w 12275655"/>
              <a:gd name="connsiteY3" fmla="*/ 238125 h 2510045"/>
              <a:gd name="connsiteX4" fmla="*/ 2341080 w 12275655"/>
              <a:gd name="connsiteY4" fmla="*/ 485775 h 2510045"/>
              <a:gd name="connsiteX5" fmla="*/ 3522180 w 12275655"/>
              <a:gd name="connsiteY5" fmla="*/ 552450 h 2510045"/>
              <a:gd name="connsiteX6" fmla="*/ 4665180 w 12275655"/>
              <a:gd name="connsiteY6" fmla="*/ 485775 h 2510045"/>
              <a:gd name="connsiteX7" fmla="*/ 5741505 w 12275655"/>
              <a:gd name="connsiteY7" fmla="*/ 514350 h 2510045"/>
              <a:gd name="connsiteX8" fmla="*/ 6246330 w 12275655"/>
              <a:gd name="connsiteY8" fmla="*/ 485775 h 2510045"/>
              <a:gd name="connsiteX9" fmla="*/ 7198830 w 12275655"/>
              <a:gd name="connsiteY9" fmla="*/ 628650 h 2510045"/>
              <a:gd name="connsiteX10" fmla="*/ 8675205 w 12275655"/>
              <a:gd name="connsiteY10" fmla="*/ 523875 h 2510045"/>
              <a:gd name="connsiteX11" fmla="*/ 10389705 w 12275655"/>
              <a:gd name="connsiteY11" fmla="*/ 180975 h 2510045"/>
              <a:gd name="connsiteX12" fmla="*/ 10789755 w 12275655"/>
              <a:gd name="connsiteY12" fmla="*/ 171450 h 2510045"/>
              <a:gd name="connsiteX13" fmla="*/ 11246955 w 12275655"/>
              <a:gd name="connsiteY13" fmla="*/ 238125 h 2510045"/>
              <a:gd name="connsiteX14" fmla="*/ 11532705 w 12275655"/>
              <a:gd name="connsiteY14" fmla="*/ 190500 h 2510045"/>
              <a:gd name="connsiteX15" fmla="*/ 12275655 w 12275655"/>
              <a:gd name="connsiteY15" fmla="*/ 0 h 2510045"/>
              <a:gd name="connsiteX16" fmla="*/ 12262403 w 12275655"/>
              <a:gd name="connsiteY16" fmla="*/ 2510045 h 2510045"/>
              <a:gd name="connsiteX17" fmla="*/ 0 w 12275655"/>
              <a:gd name="connsiteY17" fmla="*/ 2502590 h 2510045"/>
              <a:gd name="connsiteX18" fmla="*/ 45555 w 12275655"/>
              <a:gd name="connsiteY18" fmla="*/ 228600 h 2510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75655" h="2510045">
                <a:moveTo>
                  <a:pt x="45555" y="228600"/>
                </a:moveTo>
                <a:lnTo>
                  <a:pt x="350355" y="152400"/>
                </a:lnTo>
                <a:lnTo>
                  <a:pt x="702780" y="142875"/>
                </a:lnTo>
                <a:lnTo>
                  <a:pt x="1293330" y="238125"/>
                </a:lnTo>
                <a:lnTo>
                  <a:pt x="2341080" y="485775"/>
                </a:lnTo>
                <a:lnTo>
                  <a:pt x="3522180" y="552450"/>
                </a:lnTo>
                <a:lnTo>
                  <a:pt x="4665180" y="485775"/>
                </a:lnTo>
                <a:lnTo>
                  <a:pt x="5741505" y="514350"/>
                </a:lnTo>
                <a:lnTo>
                  <a:pt x="6246330" y="485775"/>
                </a:lnTo>
                <a:lnTo>
                  <a:pt x="7198830" y="628650"/>
                </a:lnTo>
                <a:lnTo>
                  <a:pt x="8675205" y="523875"/>
                </a:lnTo>
                <a:lnTo>
                  <a:pt x="10389705" y="180975"/>
                </a:lnTo>
                <a:lnTo>
                  <a:pt x="10789755" y="171450"/>
                </a:lnTo>
                <a:lnTo>
                  <a:pt x="11246955" y="238125"/>
                </a:lnTo>
                <a:lnTo>
                  <a:pt x="11532705" y="190500"/>
                </a:lnTo>
                <a:lnTo>
                  <a:pt x="12275655" y="0"/>
                </a:lnTo>
                <a:cubicBezTo>
                  <a:pt x="12271238" y="836682"/>
                  <a:pt x="12266820" y="1673363"/>
                  <a:pt x="12262403" y="2510045"/>
                </a:cubicBezTo>
                <a:lnTo>
                  <a:pt x="0" y="2502590"/>
                </a:lnTo>
                <a:lnTo>
                  <a:pt x="45555" y="228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/>
          <p:cNvGrpSpPr/>
          <p:nvPr userDrawn="1"/>
        </p:nvGrpSpPr>
        <p:grpSpPr>
          <a:xfrm>
            <a:off x="614156" y="5396991"/>
            <a:ext cx="10689682" cy="669927"/>
            <a:chOff x="614156" y="5396991"/>
            <a:chExt cx="10689682" cy="669927"/>
          </a:xfrm>
        </p:grpSpPr>
        <p:grpSp>
          <p:nvGrpSpPr>
            <p:cNvPr id="76" name="Group 75"/>
            <p:cNvGrpSpPr/>
            <p:nvPr/>
          </p:nvGrpSpPr>
          <p:grpSpPr>
            <a:xfrm>
              <a:off x="614156" y="5396991"/>
              <a:ext cx="10689682" cy="669927"/>
              <a:chOff x="614156" y="5396991"/>
              <a:chExt cx="10689682" cy="669927"/>
            </a:xfrm>
          </p:grpSpPr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4156" y="5396991"/>
                <a:ext cx="10689682" cy="669927"/>
              </a:xfrm>
              <a:prstGeom prst="rect">
                <a:avLst/>
              </a:prstGeom>
            </p:spPr>
          </p:pic>
          <p:cxnSp>
            <p:nvCxnSpPr>
              <p:cNvPr id="79" name="Straight Connector 78"/>
              <p:cNvCxnSpPr/>
              <p:nvPr/>
            </p:nvCxnSpPr>
            <p:spPr>
              <a:xfrm>
                <a:off x="3644148" y="5570101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4649200" y="5574042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6213928" y="5574042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7265018" y="5574042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8836561" y="5574042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9995148" y="5574042"/>
                <a:ext cx="0" cy="4492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Straight Connector 76"/>
            <p:cNvCxnSpPr/>
            <p:nvPr/>
          </p:nvCxnSpPr>
          <p:spPr>
            <a:xfrm>
              <a:off x="2055049" y="5580543"/>
              <a:ext cx="4667" cy="4387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Freeform 5"/>
          <p:cNvSpPr>
            <a:spLocks/>
          </p:cNvSpPr>
          <p:nvPr userDrawn="1"/>
        </p:nvSpPr>
        <p:spPr bwMode="auto">
          <a:xfrm>
            <a:off x="-26988" y="4376737"/>
            <a:ext cx="12241213" cy="722361"/>
          </a:xfrm>
          <a:custGeom>
            <a:avLst/>
            <a:gdLst>
              <a:gd name="T0" fmla="*/ 22 w 3205"/>
              <a:gd name="T1" fmla="*/ 115 h 320"/>
              <a:gd name="T2" fmla="*/ 348 w 3205"/>
              <a:gd name="T3" fmla="*/ 149 h 320"/>
              <a:gd name="T4" fmla="*/ 499 w 3205"/>
              <a:gd name="T5" fmla="*/ 216 h 320"/>
              <a:gd name="T6" fmla="*/ 660 w 3205"/>
              <a:gd name="T7" fmla="*/ 261 h 320"/>
              <a:gd name="T8" fmla="*/ 991 w 3205"/>
              <a:gd name="T9" fmla="*/ 273 h 320"/>
              <a:gd name="T10" fmla="*/ 1165 w 3205"/>
              <a:gd name="T11" fmla="*/ 252 h 320"/>
              <a:gd name="T12" fmla="*/ 1343 w 3205"/>
              <a:gd name="T13" fmla="*/ 255 h 320"/>
              <a:gd name="T14" fmla="*/ 1521 w 3205"/>
              <a:gd name="T15" fmla="*/ 258 h 320"/>
              <a:gd name="T16" fmla="*/ 1598 w 3205"/>
              <a:gd name="T17" fmla="*/ 253 h 320"/>
              <a:gd name="T18" fmla="*/ 1679 w 3205"/>
              <a:gd name="T19" fmla="*/ 261 h 320"/>
              <a:gd name="T20" fmla="*/ 1814 w 3205"/>
              <a:gd name="T21" fmla="*/ 297 h 320"/>
              <a:gd name="T22" fmla="*/ 1913 w 3205"/>
              <a:gd name="T23" fmla="*/ 319 h 320"/>
              <a:gd name="T24" fmla="*/ 2075 w 3205"/>
              <a:gd name="T25" fmla="*/ 306 h 320"/>
              <a:gd name="T26" fmla="*/ 2244 w 3205"/>
              <a:gd name="T27" fmla="*/ 273 h 320"/>
              <a:gd name="T28" fmla="*/ 2564 w 3205"/>
              <a:gd name="T29" fmla="*/ 157 h 320"/>
              <a:gd name="T30" fmla="*/ 2749 w 3205"/>
              <a:gd name="T31" fmla="*/ 109 h 320"/>
              <a:gd name="T32" fmla="*/ 2845 w 3205"/>
              <a:gd name="T33" fmla="*/ 118 h 320"/>
              <a:gd name="T34" fmla="*/ 2935 w 3205"/>
              <a:gd name="T35" fmla="*/ 135 h 320"/>
              <a:gd name="T36" fmla="*/ 3193 w 3205"/>
              <a:gd name="T37" fmla="*/ 22 h 320"/>
              <a:gd name="T38" fmla="*/ 3188 w 3205"/>
              <a:gd name="T39" fmla="*/ 2 h 320"/>
              <a:gd name="T40" fmla="*/ 2954 w 3205"/>
              <a:gd name="T41" fmla="*/ 113 h 320"/>
              <a:gd name="T42" fmla="*/ 2791 w 3205"/>
              <a:gd name="T43" fmla="*/ 89 h 320"/>
              <a:gd name="T44" fmla="*/ 2635 w 3205"/>
              <a:gd name="T45" fmla="*/ 111 h 320"/>
              <a:gd name="T46" fmla="*/ 2318 w 3205"/>
              <a:gd name="T47" fmla="*/ 232 h 320"/>
              <a:gd name="T48" fmla="*/ 1968 w 3205"/>
              <a:gd name="T49" fmla="*/ 297 h 320"/>
              <a:gd name="T50" fmla="*/ 1902 w 3205"/>
              <a:gd name="T51" fmla="*/ 299 h 320"/>
              <a:gd name="T52" fmla="*/ 1850 w 3205"/>
              <a:gd name="T53" fmla="*/ 287 h 320"/>
              <a:gd name="T54" fmla="*/ 1721 w 3205"/>
              <a:gd name="T55" fmla="*/ 250 h 320"/>
              <a:gd name="T56" fmla="*/ 1579 w 3205"/>
              <a:gd name="T57" fmla="*/ 233 h 320"/>
              <a:gd name="T58" fmla="*/ 1405 w 3205"/>
              <a:gd name="T59" fmla="*/ 238 h 320"/>
              <a:gd name="T60" fmla="*/ 1227 w 3205"/>
              <a:gd name="T61" fmla="*/ 230 h 320"/>
              <a:gd name="T62" fmla="*/ 1053 w 3205"/>
              <a:gd name="T63" fmla="*/ 245 h 320"/>
              <a:gd name="T64" fmla="*/ 702 w 3205"/>
              <a:gd name="T65" fmla="*/ 248 h 320"/>
              <a:gd name="T66" fmla="*/ 518 w 3205"/>
              <a:gd name="T67" fmla="*/ 202 h 320"/>
              <a:gd name="T68" fmla="*/ 341 w 3205"/>
              <a:gd name="T69" fmla="*/ 125 h 320"/>
              <a:gd name="T70" fmla="*/ 12 w 3205"/>
              <a:gd name="T71" fmla="*/ 97 h 320"/>
              <a:gd name="T72" fmla="*/ 22 w 3205"/>
              <a:gd name="T73" fmla="*/ 11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05" h="320">
                <a:moveTo>
                  <a:pt x="22" y="115"/>
                </a:moveTo>
                <a:cubicBezTo>
                  <a:pt x="128" y="64"/>
                  <a:pt x="247" y="103"/>
                  <a:pt x="348" y="149"/>
                </a:cubicBezTo>
                <a:cubicBezTo>
                  <a:pt x="398" y="172"/>
                  <a:pt x="447" y="197"/>
                  <a:pt x="499" y="216"/>
                </a:cubicBezTo>
                <a:cubicBezTo>
                  <a:pt x="551" y="236"/>
                  <a:pt x="605" y="251"/>
                  <a:pt x="660" y="261"/>
                </a:cubicBezTo>
                <a:cubicBezTo>
                  <a:pt x="769" y="281"/>
                  <a:pt x="881" y="284"/>
                  <a:pt x="991" y="273"/>
                </a:cubicBezTo>
                <a:cubicBezTo>
                  <a:pt x="1049" y="266"/>
                  <a:pt x="1107" y="256"/>
                  <a:pt x="1165" y="252"/>
                </a:cubicBezTo>
                <a:cubicBezTo>
                  <a:pt x="1225" y="248"/>
                  <a:pt x="1284" y="252"/>
                  <a:pt x="1343" y="255"/>
                </a:cubicBezTo>
                <a:cubicBezTo>
                  <a:pt x="1403" y="259"/>
                  <a:pt x="1462" y="262"/>
                  <a:pt x="1521" y="258"/>
                </a:cubicBezTo>
                <a:cubicBezTo>
                  <a:pt x="1547" y="257"/>
                  <a:pt x="1573" y="253"/>
                  <a:pt x="1598" y="253"/>
                </a:cubicBezTo>
                <a:cubicBezTo>
                  <a:pt x="1625" y="253"/>
                  <a:pt x="1652" y="256"/>
                  <a:pt x="1679" y="261"/>
                </a:cubicBezTo>
                <a:cubicBezTo>
                  <a:pt x="1725" y="270"/>
                  <a:pt x="1769" y="284"/>
                  <a:pt x="1814" y="297"/>
                </a:cubicBezTo>
                <a:cubicBezTo>
                  <a:pt x="1846" y="307"/>
                  <a:pt x="1879" y="319"/>
                  <a:pt x="1913" y="319"/>
                </a:cubicBezTo>
                <a:cubicBezTo>
                  <a:pt x="1966" y="320"/>
                  <a:pt x="2022" y="313"/>
                  <a:pt x="2075" y="306"/>
                </a:cubicBezTo>
                <a:cubicBezTo>
                  <a:pt x="2132" y="299"/>
                  <a:pt x="2188" y="288"/>
                  <a:pt x="2244" y="273"/>
                </a:cubicBezTo>
                <a:cubicBezTo>
                  <a:pt x="2355" y="245"/>
                  <a:pt x="2458" y="199"/>
                  <a:pt x="2564" y="157"/>
                </a:cubicBezTo>
                <a:cubicBezTo>
                  <a:pt x="2624" y="134"/>
                  <a:pt x="2685" y="113"/>
                  <a:pt x="2749" y="109"/>
                </a:cubicBezTo>
                <a:cubicBezTo>
                  <a:pt x="2782" y="107"/>
                  <a:pt x="2814" y="110"/>
                  <a:pt x="2845" y="118"/>
                </a:cubicBezTo>
                <a:cubicBezTo>
                  <a:pt x="2875" y="125"/>
                  <a:pt x="2904" y="135"/>
                  <a:pt x="2935" y="135"/>
                </a:cubicBezTo>
                <a:cubicBezTo>
                  <a:pt x="3034" y="134"/>
                  <a:pt x="3098" y="38"/>
                  <a:pt x="3193" y="22"/>
                </a:cubicBezTo>
                <a:cubicBezTo>
                  <a:pt x="3205" y="19"/>
                  <a:pt x="3200" y="0"/>
                  <a:pt x="3188" y="2"/>
                </a:cubicBezTo>
                <a:cubicBezTo>
                  <a:pt x="3100" y="18"/>
                  <a:pt x="3041" y="100"/>
                  <a:pt x="2954" y="113"/>
                </a:cubicBezTo>
                <a:cubicBezTo>
                  <a:pt x="2899" y="122"/>
                  <a:pt x="2846" y="93"/>
                  <a:pt x="2791" y="89"/>
                </a:cubicBezTo>
                <a:cubicBezTo>
                  <a:pt x="2738" y="86"/>
                  <a:pt x="2685" y="96"/>
                  <a:pt x="2635" y="111"/>
                </a:cubicBezTo>
                <a:cubicBezTo>
                  <a:pt x="2527" y="144"/>
                  <a:pt x="2426" y="198"/>
                  <a:pt x="2318" y="232"/>
                </a:cubicBezTo>
                <a:cubicBezTo>
                  <a:pt x="2204" y="267"/>
                  <a:pt x="2087" y="289"/>
                  <a:pt x="1968" y="297"/>
                </a:cubicBezTo>
                <a:cubicBezTo>
                  <a:pt x="1946" y="298"/>
                  <a:pt x="1924" y="301"/>
                  <a:pt x="1902" y="299"/>
                </a:cubicBezTo>
                <a:cubicBezTo>
                  <a:pt x="1884" y="297"/>
                  <a:pt x="1867" y="292"/>
                  <a:pt x="1850" y="287"/>
                </a:cubicBezTo>
                <a:cubicBezTo>
                  <a:pt x="1807" y="275"/>
                  <a:pt x="1765" y="261"/>
                  <a:pt x="1721" y="250"/>
                </a:cubicBezTo>
                <a:cubicBezTo>
                  <a:pt x="1675" y="239"/>
                  <a:pt x="1627" y="231"/>
                  <a:pt x="1579" y="233"/>
                </a:cubicBezTo>
                <a:cubicBezTo>
                  <a:pt x="1521" y="236"/>
                  <a:pt x="1464" y="241"/>
                  <a:pt x="1405" y="238"/>
                </a:cubicBezTo>
                <a:cubicBezTo>
                  <a:pt x="1346" y="236"/>
                  <a:pt x="1286" y="231"/>
                  <a:pt x="1227" y="230"/>
                </a:cubicBezTo>
                <a:cubicBezTo>
                  <a:pt x="1168" y="230"/>
                  <a:pt x="1111" y="237"/>
                  <a:pt x="1053" y="245"/>
                </a:cubicBezTo>
                <a:cubicBezTo>
                  <a:pt x="936" y="261"/>
                  <a:pt x="819" y="265"/>
                  <a:pt x="702" y="248"/>
                </a:cubicBezTo>
                <a:cubicBezTo>
                  <a:pt x="639" y="239"/>
                  <a:pt x="577" y="224"/>
                  <a:pt x="518" y="202"/>
                </a:cubicBezTo>
                <a:cubicBezTo>
                  <a:pt x="457" y="180"/>
                  <a:pt x="400" y="151"/>
                  <a:pt x="341" y="125"/>
                </a:cubicBezTo>
                <a:cubicBezTo>
                  <a:pt x="238" y="79"/>
                  <a:pt x="119" y="46"/>
                  <a:pt x="12" y="97"/>
                </a:cubicBezTo>
                <a:cubicBezTo>
                  <a:pt x="0" y="103"/>
                  <a:pt x="10" y="120"/>
                  <a:pt x="22" y="115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6" name="Picture 8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440702" y="5514511"/>
            <a:ext cx="485405" cy="514409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3035938" y="5554744"/>
            <a:ext cx="485405" cy="514409"/>
          </a:xfrm>
          <a:prstGeom prst="rect">
            <a:avLst/>
          </a:prstGeom>
        </p:spPr>
      </p:pic>
      <p:grpSp>
        <p:nvGrpSpPr>
          <p:cNvPr id="88" name="Group 87"/>
          <p:cNvGrpSpPr/>
          <p:nvPr userDrawn="1"/>
        </p:nvGrpSpPr>
        <p:grpSpPr>
          <a:xfrm>
            <a:off x="1757704" y="5628633"/>
            <a:ext cx="295940" cy="566549"/>
            <a:chOff x="1757704" y="5628633"/>
            <a:chExt cx="295940" cy="566549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757704" y="6091690"/>
              <a:ext cx="295940" cy="65219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799449" y="5628633"/>
              <a:ext cx="215454" cy="566549"/>
            </a:xfrm>
            <a:prstGeom prst="rect">
              <a:avLst/>
            </a:prstGeom>
          </p:spPr>
        </p:pic>
      </p:grpSp>
      <p:pic>
        <p:nvPicPr>
          <p:cNvPr id="91" name="Picture 90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164880" y="5590157"/>
            <a:ext cx="166858" cy="438763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759711" y="5690689"/>
            <a:ext cx="166858" cy="438763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024751" y="5690689"/>
            <a:ext cx="166858" cy="438763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308217" y="5690689"/>
            <a:ext cx="166858" cy="438763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769194" y="5530168"/>
            <a:ext cx="166858" cy="438763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022695" y="5462926"/>
            <a:ext cx="485405" cy="514409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598493" y="5495629"/>
            <a:ext cx="485405" cy="514409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320952" y="5638909"/>
            <a:ext cx="166858" cy="438763"/>
          </a:xfrm>
          <a:prstGeom prst="rect">
            <a:avLst/>
          </a:prstGeom>
        </p:spPr>
      </p:pic>
      <p:grpSp>
        <p:nvGrpSpPr>
          <p:cNvPr id="99" name="Group 98"/>
          <p:cNvGrpSpPr/>
          <p:nvPr userDrawn="1"/>
        </p:nvGrpSpPr>
        <p:grpSpPr>
          <a:xfrm>
            <a:off x="6548268" y="5756419"/>
            <a:ext cx="549553" cy="438763"/>
            <a:chOff x="6548268" y="5756419"/>
            <a:chExt cx="549553" cy="438763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548268" y="6106400"/>
              <a:ext cx="229190" cy="50509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590013" y="5756419"/>
              <a:ext cx="166858" cy="438763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868631" y="6106400"/>
              <a:ext cx="229190" cy="50509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910376" y="5756419"/>
              <a:ext cx="166858" cy="438763"/>
            </a:xfrm>
            <a:prstGeom prst="rect">
              <a:avLst/>
            </a:prstGeom>
          </p:spPr>
        </p:pic>
      </p:grpSp>
      <p:pic>
        <p:nvPicPr>
          <p:cNvPr id="104" name="Picture 103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394657" y="5477959"/>
            <a:ext cx="166858" cy="438763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648687" y="5408541"/>
            <a:ext cx="485405" cy="514409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211667" y="5450147"/>
            <a:ext cx="485405" cy="514409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914502" y="5580543"/>
            <a:ext cx="166858" cy="438763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075267" y="5697340"/>
            <a:ext cx="166858" cy="438763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341089" y="5537037"/>
            <a:ext cx="166858" cy="438763"/>
          </a:xfrm>
          <a:prstGeom prst="rect">
            <a:avLst/>
          </a:prstGeom>
        </p:spPr>
      </p:pic>
      <p:cxnSp>
        <p:nvCxnSpPr>
          <p:cNvPr id="110" name="Straight Connector 109"/>
          <p:cNvCxnSpPr/>
          <p:nvPr userDrawn="1"/>
        </p:nvCxnSpPr>
        <p:spPr>
          <a:xfrm>
            <a:off x="10857282" y="5571639"/>
            <a:ext cx="0" cy="449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" name="Picture 110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75440" y="5647896"/>
            <a:ext cx="166858" cy="438763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183915" y="5693271"/>
            <a:ext cx="166858" cy="438763"/>
          </a:xfrm>
          <a:prstGeom prst="rect">
            <a:avLst/>
          </a:prstGeom>
        </p:spPr>
      </p:pic>
      <p:grpSp>
        <p:nvGrpSpPr>
          <p:cNvPr id="113" name="Group 112"/>
          <p:cNvGrpSpPr/>
          <p:nvPr userDrawn="1"/>
        </p:nvGrpSpPr>
        <p:grpSpPr>
          <a:xfrm>
            <a:off x="9402216" y="5745684"/>
            <a:ext cx="525542" cy="440904"/>
            <a:chOff x="9402216" y="5745684"/>
            <a:chExt cx="525542" cy="440904"/>
          </a:xfrm>
        </p:grpSpPr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448072" y="5745684"/>
              <a:ext cx="427311" cy="440904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402216" y="6106400"/>
              <a:ext cx="229190" cy="50509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698568" y="6106400"/>
              <a:ext cx="229190" cy="50509"/>
            </a:xfrm>
            <a:prstGeom prst="rect">
              <a:avLst/>
            </a:prstGeom>
          </p:spPr>
        </p:pic>
      </p:grpSp>
      <p:pic>
        <p:nvPicPr>
          <p:cNvPr id="117" name="Picture 116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950540" y="5583091"/>
            <a:ext cx="166858" cy="438763"/>
          </a:xfrm>
          <a:prstGeom prst="rect">
            <a:avLst/>
          </a:prstGeom>
        </p:spPr>
      </p:pic>
      <p:grpSp>
        <p:nvGrpSpPr>
          <p:cNvPr id="118" name="Group 117"/>
          <p:cNvGrpSpPr/>
          <p:nvPr userDrawn="1"/>
        </p:nvGrpSpPr>
        <p:grpSpPr>
          <a:xfrm>
            <a:off x="1697955" y="6200664"/>
            <a:ext cx="9502412" cy="369332"/>
            <a:chOff x="1697955" y="6200664"/>
            <a:chExt cx="9502412" cy="369332"/>
          </a:xfrm>
        </p:grpSpPr>
        <p:sp>
          <p:nvSpPr>
            <p:cNvPr id="119" name="Rectangle 118"/>
            <p:cNvSpPr/>
            <p:nvPr/>
          </p:nvSpPr>
          <p:spPr>
            <a:xfrm>
              <a:off x="1697955" y="6200664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97445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2667128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959583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236308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3245886" y="6200664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67124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211872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921753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931275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69107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5240942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825333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6206167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48496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495438" y="6200664"/>
              <a:ext cx="4476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813560" y="6200664"/>
              <a:ext cx="4476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843364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9090046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8110965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8839909" y="6200664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9350077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9982910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0498909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9664608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7301633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7561664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7872718" y="6200664"/>
              <a:ext cx="5407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10240910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0869827" y="6200664"/>
              <a:ext cx="3305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DE46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b="1" dirty="0">
                <a:solidFill>
                  <a:srgbClr val="DE46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9" name="Group 148"/>
          <p:cNvGrpSpPr/>
          <p:nvPr userDrawn="1"/>
        </p:nvGrpSpPr>
        <p:grpSpPr>
          <a:xfrm>
            <a:off x="9255003" y="941126"/>
            <a:ext cx="2522222" cy="3853567"/>
            <a:chOff x="9246802" y="903763"/>
            <a:chExt cx="2522222" cy="3853567"/>
          </a:xfrm>
        </p:grpSpPr>
        <p:sp>
          <p:nvSpPr>
            <p:cNvPr id="150" name="Freeform 59"/>
            <p:cNvSpPr>
              <a:spLocks/>
            </p:cNvSpPr>
            <p:nvPr/>
          </p:nvSpPr>
          <p:spPr bwMode="auto">
            <a:xfrm>
              <a:off x="11311735" y="1910555"/>
              <a:ext cx="90488" cy="84138"/>
            </a:xfrm>
            <a:custGeom>
              <a:avLst/>
              <a:gdLst>
                <a:gd name="T0" fmla="*/ 14 w 42"/>
                <a:gd name="T1" fmla="*/ 6 h 39"/>
                <a:gd name="T2" fmla="*/ 3 w 42"/>
                <a:gd name="T3" fmla="*/ 28 h 39"/>
                <a:gd name="T4" fmla="*/ 28 w 42"/>
                <a:gd name="T5" fmla="*/ 37 h 39"/>
                <a:gd name="T6" fmla="*/ 41 w 42"/>
                <a:gd name="T7" fmla="*/ 15 h 39"/>
                <a:gd name="T8" fmla="*/ 21 w 42"/>
                <a:gd name="T9" fmla="*/ 2 h 39"/>
                <a:gd name="T10" fmla="*/ 24 w 42"/>
                <a:gd name="T11" fmla="*/ 13 h 39"/>
                <a:gd name="T12" fmla="*/ 23 w 42"/>
                <a:gd name="T13" fmla="*/ 26 h 39"/>
                <a:gd name="T14" fmla="*/ 15 w 42"/>
                <a:gd name="T15" fmla="*/ 23 h 39"/>
                <a:gd name="T16" fmla="*/ 20 w 42"/>
                <a:gd name="T17" fmla="*/ 16 h 39"/>
                <a:gd name="T18" fmla="*/ 14 w 42"/>
                <a:gd name="T19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39">
                  <a:moveTo>
                    <a:pt x="14" y="6"/>
                  </a:moveTo>
                  <a:cubicBezTo>
                    <a:pt x="7" y="9"/>
                    <a:pt x="0" y="20"/>
                    <a:pt x="3" y="28"/>
                  </a:cubicBezTo>
                  <a:cubicBezTo>
                    <a:pt x="6" y="36"/>
                    <a:pt x="20" y="39"/>
                    <a:pt x="28" y="37"/>
                  </a:cubicBezTo>
                  <a:cubicBezTo>
                    <a:pt x="37" y="35"/>
                    <a:pt x="42" y="24"/>
                    <a:pt x="41" y="15"/>
                  </a:cubicBezTo>
                  <a:cubicBezTo>
                    <a:pt x="39" y="6"/>
                    <a:pt x="30" y="0"/>
                    <a:pt x="21" y="2"/>
                  </a:cubicBezTo>
                  <a:cubicBezTo>
                    <a:pt x="13" y="4"/>
                    <a:pt x="16" y="15"/>
                    <a:pt x="24" y="13"/>
                  </a:cubicBezTo>
                  <a:cubicBezTo>
                    <a:pt x="31" y="12"/>
                    <a:pt x="31" y="26"/>
                    <a:pt x="23" y="26"/>
                  </a:cubicBezTo>
                  <a:cubicBezTo>
                    <a:pt x="21" y="25"/>
                    <a:pt x="15" y="24"/>
                    <a:pt x="15" y="23"/>
                  </a:cubicBezTo>
                  <a:cubicBezTo>
                    <a:pt x="14" y="21"/>
                    <a:pt x="18" y="17"/>
                    <a:pt x="20" y="16"/>
                  </a:cubicBezTo>
                  <a:cubicBezTo>
                    <a:pt x="27" y="13"/>
                    <a:pt x="21" y="2"/>
                    <a:pt x="14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6"/>
            <p:cNvSpPr>
              <a:spLocks/>
            </p:cNvSpPr>
            <p:nvPr/>
          </p:nvSpPr>
          <p:spPr bwMode="auto">
            <a:xfrm>
              <a:off x="11335067" y="4023961"/>
              <a:ext cx="147638" cy="163513"/>
            </a:xfrm>
            <a:custGeom>
              <a:avLst/>
              <a:gdLst>
                <a:gd name="T0" fmla="*/ 25 w 68"/>
                <a:gd name="T1" fmla="*/ 20 h 75"/>
                <a:gd name="T2" fmla="*/ 7 w 68"/>
                <a:gd name="T3" fmla="*/ 57 h 75"/>
                <a:gd name="T4" fmla="*/ 52 w 68"/>
                <a:gd name="T5" fmla="*/ 62 h 75"/>
                <a:gd name="T6" fmla="*/ 57 w 68"/>
                <a:gd name="T7" fmla="*/ 15 h 75"/>
                <a:gd name="T8" fmla="*/ 8 w 68"/>
                <a:gd name="T9" fmla="*/ 13 h 75"/>
                <a:gd name="T10" fmla="*/ 17 w 68"/>
                <a:gd name="T11" fmla="*/ 21 h 75"/>
                <a:gd name="T12" fmla="*/ 47 w 68"/>
                <a:gd name="T13" fmla="*/ 50 h 75"/>
                <a:gd name="T14" fmla="*/ 18 w 68"/>
                <a:gd name="T15" fmla="*/ 53 h 75"/>
                <a:gd name="T16" fmla="*/ 29 w 68"/>
                <a:gd name="T17" fmla="*/ 31 h 75"/>
                <a:gd name="T18" fmla="*/ 25 w 68"/>
                <a:gd name="T19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5">
                  <a:moveTo>
                    <a:pt x="25" y="20"/>
                  </a:moveTo>
                  <a:cubicBezTo>
                    <a:pt x="10" y="25"/>
                    <a:pt x="0" y="40"/>
                    <a:pt x="7" y="57"/>
                  </a:cubicBezTo>
                  <a:cubicBezTo>
                    <a:pt x="14" y="75"/>
                    <a:pt x="39" y="73"/>
                    <a:pt x="52" y="62"/>
                  </a:cubicBezTo>
                  <a:cubicBezTo>
                    <a:pt x="66" y="51"/>
                    <a:pt x="68" y="29"/>
                    <a:pt x="57" y="15"/>
                  </a:cubicBezTo>
                  <a:cubicBezTo>
                    <a:pt x="44" y="0"/>
                    <a:pt x="22" y="0"/>
                    <a:pt x="8" y="13"/>
                  </a:cubicBezTo>
                  <a:cubicBezTo>
                    <a:pt x="2" y="18"/>
                    <a:pt x="11" y="26"/>
                    <a:pt x="17" y="21"/>
                  </a:cubicBezTo>
                  <a:cubicBezTo>
                    <a:pt x="36" y="4"/>
                    <a:pt x="64" y="30"/>
                    <a:pt x="47" y="50"/>
                  </a:cubicBezTo>
                  <a:cubicBezTo>
                    <a:pt x="42" y="57"/>
                    <a:pt x="24" y="64"/>
                    <a:pt x="18" y="53"/>
                  </a:cubicBezTo>
                  <a:cubicBezTo>
                    <a:pt x="13" y="44"/>
                    <a:pt x="21" y="34"/>
                    <a:pt x="29" y="31"/>
                  </a:cubicBezTo>
                  <a:cubicBezTo>
                    <a:pt x="36" y="29"/>
                    <a:pt x="33" y="17"/>
                    <a:pt x="2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9246802" y="908989"/>
              <a:ext cx="2310348" cy="3641368"/>
            </a:xfrm>
            <a:custGeom>
              <a:avLst/>
              <a:gdLst>
                <a:gd name="connsiteX0" fmla="*/ 54107 w 2310348"/>
                <a:gd name="connsiteY0" fmla="*/ 313818 h 3641368"/>
                <a:gd name="connsiteX1" fmla="*/ 373335 w 2310348"/>
                <a:gd name="connsiteY1" fmla="*/ 351693 h 3641368"/>
                <a:gd name="connsiteX2" fmla="*/ 773723 w 2310348"/>
                <a:gd name="connsiteY2" fmla="*/ 330050 h 3641368"/>
                <a:gd name="connsiteX3" fmla="*/ 1228218 w 2310348"/>
                <a:gd name="connsiteY3" fmla="*/ 351693 h 3641368"/>
                <a:gd name="connsiteX4" fmla="*/ 1498751 w 2310348"/>
                <a:gd name="connsiteY4" fmla="*/ 330050 h 3641368"/>
                <a:gd name="connsiteX5" fmla="*/ 2093922 w 2310348"/>
                <a:gd name="connsiteY5" fmla="*/ 357103 h 3641368"/>
                <a:gd name="connsiteX6" fmla="*/ 2088512 w 2310348"/>
                <a:gd name="connsiteY6" fmla="*/ 275944 h 3641368"/>
                <a:gd name="connsiteX7" fmla="*/ 2088512 w 2310348"/>
                <a:gd name="connsiteY7" fmla="*/ 275944 h 3641368"/>
                <a:gd name="connsiteX8" fmla="*/ 2045226 w 2310348"/>
                <a:gd name="connsiteY8" fmla="*/ 211016 h 3641368"/>
                <a:gd name="connsiteX9" fmla="*/ 2023584 w 2310348"/>
                <a:gd name="connsiteY9" fmla="*/ 113624 h 3641368"/>
                <a:gd name="connsiteX10" fmla="*/ 2045226 w 2310348"/>
                <a:gd name="connsiteY10" fmla="*/ 32464 h 3641368"/>
                <a:gd name="connsiteX11" fmla="*/ 2153439 w 2310348"/>
                <a:gd name="connsiteY11" fmla="*/ 0 h 3641368"/>
                <a:gd name="connsiteX12" fmla="*/ 2240010 w 2310348"/>
                <a:gd name="connsiteY12" fmla="*/ 32464 h 3641368"/>
                <a:gd name="connsiteX13" fmla="*/ 2310348 w 2310348"/>
                <a:gd name="connsiteY13" fmla="*/ 113624 h 3641368"/>
                <a:gd name="connsiteX14" fmla="*/ 2304938 w 2310348"/>
                <a:gd name="connsiteY14" fmla="*/ 227248 h 3641368"/>
                <a:gd name="connsiteX15" fmla="*/ 2234599 w 2310348"/>
                <a:gd name="connsiteY15" fmla="*/ 265122 h 3641368"/>
                <a:gd name="connsiteX16" fmla="*/ 2234599 w 2310348"/>
                <a:gd name="connsiteY16" fmla="*/ 265122 h 3641368"/>
                <a:gd name="connsiteX17" fmla="*/ 2250831 w 2310348"/>
                <a:gd name="connsiteY17" fmla="*/ 286765 h 3641368"/>
                <a:gd name="connsiteX18" fmla="*/ 2245420 w 2310348"/>
                <a:gd name="connsiteY18" fmla="*/ 3289676 h 3641368"/>
                <a:gd name="connsiteX19" fmla="*/ 2245420 w 2310348"/>
                <a:gd name="connsiteY19" fmla="*/ 3630547 h 3641368"/>
                <a:gd name="connsiteX20" fmla="*/ 2153439 w 2310348"/>
                <a:gd name="connsiteY20" fmla="*/ 3641368 h 3641368"/>
                <a:gd name="connsiteX21" fmla="*/ 2077690 w 2310348"/>
                <a:gd name="connsiteY21" fmla="*/ 3598083 h 3641368"/>
                <a:gd name="connsiteX22" fmla="*/ 2093922 w 2310348"/>
                <a:gd name="connsiteY22" fmla="*/ 1731409 h 3641368"/>
                <a:gd name="connsiteX23" fmla="*/ 2077690 w 2310348"/>
                <a:gd name="connsiteY23" fmla="*/ 784545 h 3641368"/>
                <a:gd name="connsiteX24" fmla="*/ 1504161 w 2310348"/>
                <a:gd name="connsiteY24" fmla="*/ 784545 h 3641368"/>
                <a:gd name="connsiteX25" fmla="*/ 984739 w 2310348"/>
                <a:gd name="connsiteY25" fmla="*/ 741260 h 3641368"/>
                <a:gd name="connsiteX26" fmla="*/ 589761 w 2310348"/>
                <a:gd name="connsiteY26" fmla="*/ 757491 h 3641368"/>
                <a:gd name="connsiteX27" fmla="*/ 221837 w 2310348"/>
                <a:gd name="connsiteY27" fmla="*/ 741260 h 3641368"/>
                <a:gd name="connsiteX28" fmla="*/ 91981 w 2310348"/>
                <a:gd name="connsiteY28" fmla="*/ 768313 h 3641368"/>
                <a:gd name="connsiteX29" fmla="*/ 43286 w 2310348"/>
                <a:gd name="connsiteY29" fmla="*/ 654689 h 3641368"/>
                <a:gd name="connsiteX30" fmla="*/ 54107 w 2310348"/>
                <a:gd name="connsiteY30" fmla="*/ 616815 h 3641368"/>
                <a:gd name="connsiteX31" fmla="*/ 124445 w 2310348"/>
                <a:gd name="connsiteY31" fmla="*/ 562708 h 3641368"/>
                <a:gd name="connsiteX32" fmla="*/ 97392 w 2310348"/>
                <a:gd name="connsiteY32" fmla="*/ 535655 h 3641368"/>
                <a:gd name="connsiteX33" fmla="*/ 70339 w 2310348"/>
                <a:gd name="connsiteY33" fmla="*/ 476138 h 3641368"/>
                <a:gd name="connsiteX34" fmla="*/ 32464 w 2310348"/>
                <a:gd name="connsiteY34" fmla="*/ 394978 h 3641368"/>
                <a:gd name="connsiteX35" fmla="*/ 0 w 2310348"/>
                <a:gd name="connsiteY35" fmla="*/ 362514 h 3641368"/>
                <a:gd name="connsiteX36" fmla="*/ 54107 w 2310348"/>
                <a:gd name="connsiteY36" fmla="*/ 313818 h 364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10348" h="3641368">
                  <a:moveTo>
                    <a:pt x="54107" y="313818"/>
                  </a:moveTo>
                  <a:lnTo>
                    <a:pt x="373335" y="351693"/>
                  </a:lnTo>
                  <a:lnTo>
                    <a:pt x="773723" y="330050"/>
                  </a:lnTo>
                  <a:lnTo>
                    <a:pt x="1228218" y="351693"/>
                  </a:lnTo>
                  <a:lnTo>
                    <a:pt x="1498751" y="330050"/>
                  </a:lnTo>
                  <a:lnTo>
                    <a:pt x="2093922" y="357103"/>
                  </a:lnTo>
                  <a:lnTo>
                    <a:pt x="2088512" y="275944"/>
                  </a:lnTo>
                  <a:lnTo>
                    <a:pt x="2088512" y="275944"/>
                  </a:lnTo>
                  <a:lnTo>
                    <a:pt x="2045226" y="211016"/>
                  </a:lnTo>
                  <a:lnTo>
                    <a:pt x="2023584" y="113624"/>
                  </a:lnTo>
                  <a:lnTo>
                    <a:pt x="2045226" y="32464"/>
                  </a:lnTo>
                  <a:lnTo>
                    <a:pt x="2153439" y="0"/>
                  </a:lnTo>
                  <a:lnTo>
                    <a:pt x="2240010" y="32464"/>
                  </a:lnTo>
                  <a:lnTo>
                    <a:pt x="2310348" y="113624"/>
                  </a:lnTo>
                  <a:lnTo>
                    <a:pt x="2304938" y="227248"/>
                  </a:lnTo>
                  <a:lnTo>
                    <a:pt x="2234599" y="265122"/>
                  </a:lnTo>
                  <a:lnTo>
                    <a:pt x="2234599" y="265122"/>
                  </a:lnTo>
                  <a:lnTo>
                    <a:pt x="2250831" y="286765"/>
                  </a:lnTo>
                  <a:cubicBezTo>
                    <a:pt x="2249027" y="1287735"/>
                    <a:pt x="2247224" y="2288706"/>
                    <a:pt x="2245420" y="3289676"/>
                  </a:cubicBezTo>
                  <a:lnTo>
                    <a:pt x="2245420" y="3630547"/>
                  </a:lnTo>
                  <a:lnTo>
                    <a:pt x="2153439" y="3641368"/>
                  </a:lnTo>
                  <a:lnTo>
                    <a:pt x="2077690" y="3598083"/>
                  </a:lnTo>
                  <a:lnTo>
                    <a:pt x="2093922" y="1731409"/>
                  </a:lnTo>
                  <a:lnTo>
                    <a:pt x="2077690" y="784545"/>
                  </a:lnTo>
                  <a:lnTo>
                    <a:pt x="1504161" y="784545"/>
                  </a:lnTo>
                  <a:lnTo>
                    <a:pt x="984739" y="741260"/>
                  </a:lnTo>
                  <a:lnTo>
                    <a:pt x="589761" y="757491"/>
                  </a:lnTo>
                  <a:lnTo>
                    <a:pt x="221837" y="741260"/>
                  </a:lnTo>
                  <a:lnTo>
                    <a:pt x="91981" y="768313"/>
                  </a:lnTo>
                  <a:lnTo>
                    <a:pt x="43286" y="654689"/>
                  </a:lnTo>
                  <a:lnTo>
                    <a:pt x="54107" y="616815"/>
                  </a:lnTo>
                  <a:lnTo>
                    <a:pt x="124445" y="562708"/>
                  </a:lnTo>
                  <a:lnTo>
                    <a:pt x="97392" y="535655"/>
                  </a:lnTo>
                  <a:lnTo>
                    <a:pt x="70339" y="476138"/>
                  </a:lnTo>
                  <a:lnTo>
                    <a:pt x="32464" y="394978"/>
                  </a:lnTo>
                  <a:lnTo>
                    <a:pt x="0" y="362514"/>
                  </a:lnTo>
                  <a:lnTo>
                    <a:pt x="54107" y="313818"/>
                  </a:lnTo>
                  <a:close/>
                </a:path>
              </a:pathLst>
            </a:custGeom>
            <a:solidFill>
              <a:srgbClr val="B57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11123802" y="4488110"/>
              <a:ext cx="620785" cy="251670"/>
            </a:xfrm>
            <a:custGeom>
              <a:avLst/>
              <a:gdLst>
                <a:gd name="connsiteX0" fmla="*/ 0 w 620785"/>
                <a:gd name="connsiteY0" fmla="*/ 251670 h 251670"/>
                <a:gd name="connsiteX1" fmla="*/ 125835 w 620785"/>
                <a:gd name="connsiteY1" fmla="*/ 67112 h 251670"/>
                <a:gd name="connsiteX2" fmla="*/ 184558 w 620785"/>
                <a:gd name="connsiteY2" fmla="*/ 16778 h 251670"/>
                <a:gd name="connsiteX3" fmla="*/ 302004 w 620785"/>
                <a:gd name="connsiteY3" fmla="*/ 75501 h 251670"/>
                <a:gd name="connsiteX4" fmla="*/ 385893 w 620785"/>
                <a:gd name="connsiteY4" fmla="*/ 0 h 251670"/>
                <a:gd name="connsiteX5" fmla="*/ 620785 w 620785"/>
                <a:gd name="connsiteY5" fmla="*/ 243281 h 251670"/>
                <a:gd name="connsiteX6" fmla="*/ 0 w 620785"/>
                <a:gd name="connsiteY6" fmla="*/ 251670 h 25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0785" h="251670">
                  <a:moveTo>
                    <a:pt x="0" y="251670"/>
                  </a:moveTo>
                  <a:lnTo>
                    <a:pt x="125835" y="67112"/>
                  </a:lnTo>
                  <a:lnTo>
                    <a:pt x="184558" y="16778"/>
                  </a:lnTo>
                  <a:lnTo>
                    <a:pt x="302004" y="75501"/>
                  </a:lnTo>
                  <a:lnTo>
                    <a:pt x="385893" y="0"/>
                  </a:lnTo>
                  <a:lnTo>
                    <a:pt x="620785" y="243281"/>
                  </a:lnTo>
                  <a:lnTo>
                    <a:pt x="0" y="2516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4" name="Group 153"/>
            <p:cNvGrpSpPr/>
            <p:nvPr/>
          </p:nvGrpSpPr>
          <p:grpSpPr>
            <a:xfrm>
              <a:off x="9247074" y="903763"/>
              <a:ext cx="2521950" cy="3853567"/>
              <a:chOff x="9247074" y="903763"/>
              <a:chExt cx="2521950" cy="3853567"/>
            </a:xfrm>
          </p:grpSpPr>
          <p:pic>
            <p:nvPicPr>
              <p:cNvPr id="155" name="Picture 154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247074" y="903763"/>
                <a:ext cx="2521950" cy="3853567"/>
              </a:xfrm>
              <a:prstGeom prst="rect">
                <a:avLst/>
              </a:prstGeom>
            </p:spPr>
          </p:pic>
          <p:sp>
            <p:nvSpPr>
              <p:cNvPr id="156" name="TextBox 155"/>
              <p:cNvSpPr txBox="1"/>
              <p:nvPr/>
            </p:nvSpPr>
            <p:spPr>
              <a:xfrm>
                <a:off x="9607950" y="1185950"/>
                <a:ext cx="16290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ckwell" panose="02060603020205020403" pitchFamily="18" charset="0"/>
                  </a:rPr>
                  <a:t>continue</a:t>
                </a:r>
              </a:p>
            </p:txBody>
          </p:sp>
        </p:grpSp>
      </p:grpSp>
      <p:grpSp>
        <p:nvGrpSpPr>
          <p:cNvPr id="157" name="C"/>
          <p:cNvGrpSpPr/>
          <p:nvPr userDrawn="1"/>
        </p:nvGrpSpPr>
        <p:grpSpPr>
          <a:xfrm>
            <a:off x="599478" y="2973154"/>
            <a:ext cx="1381969" cy="1887093"/>
            <a:chOff x="1236617" y="3321305"/>
            <a:chExt cx="1165316" cy="1591251"/>
          </a:xfrm>
        </p:grpSpPr>
        <p:sp>
          <p:nvSpPr>
            <p:cNvPr id="158" name="Freeform: Shape 157"/>
            <p:cNvSpPr/>
            <p:nvPr/>
          </p:nvSpPr>
          <p:spPr>
            <a:xfrm>
              <a:off x="1489753" y="3328827"/>
              <a:ext cx="665765" cy="462337"/>
            </a:xfrm>
            <a:custGeom>
              <a:avLst/>
              <a:gdLst>
                <a:gd name="connsiteX0" fmla="*/ 8219 w 665765"/>
                <a:gd name="connsiteY0" fmla="*/ 423295 h 462337"/>
                <a:gd name="connsiteX1" fmla="*/ 0 w 665765"/>
                <a:gd name="connsiteY1" fmla="*/ 363705 h 462337"/>
                <a:gd name="connsiteX2" fmla="*/ 36987 w 665765"/>
                <a:gd name="connsiteY2" fmla="*/ 279457 h 462337"/>
                <a:gd name="connsiteX3" fmla="*/ 32877 w 665765"/>
                <a:gd name="connsiteY3" fmla="*/ 195209 h 462337"/>
                <a:gd name="connsiteX4" fmla="*/ 80138 w 665765"/>
                <a:gd name="connsiteY4" fmla="*/ 108906 h 462337"/>
                <a:gd name="connsiteX5" fmla="*/ 191099 w 665765"/>
                <a:gd name="connsiteY5" fmla="*/ 26713 h 462337"/>
                <a:gd name="connsiteX6" fmla="*/ 332883 w 665765"/>
                <a:gd name="connsiteY6" fmla="*/ 0 h 462337"/>
                <a:gd name="connsiteX7" fmla="*/ 429460 w 665765"/>
                <a:gd name="connsiteY7" fmla="*/ 10274 h 462337"/>
                <a:gd name="connsiteX8" fmla="*/ 534256 w 665765"/>
                <a:gd name="connsiteY8" fmla="*/ 51371 h 462337"/>
                <a:gd name="connsiteX9" fmla="*/ 587682 w 665765"/>
                <a:gd name="connsiteY9" fmla="*/ 127400 h 462337"/>
                <a:gd name="connsiteX10" fmla="*/ 647272 w 665765"/>
                <a:gd name="connsiteY10" fmla="*/ 291786 h 462337"/>
                <a:gd name="connsiteX11" fmla="*/ 665765 w 665765"/>
                <a:gd name="connsiteY11" fmla="*/ 382199 h 462337"/>
                <a:gd name="connsiteX12" fmla="*/ 445898 w 665765"/>
                <a:gd name="connsiteY12" fmla="*/ 429460 h 462337"/>
                <a:gd name="connsiteX13" fmla="*/ 219867 w 665765"/>
                <a:gd name="connsiteY13" fmla="*/ 462337 h 462337"/>
                <a:gd name="connsiteX14" fmla="*/ 8219 w 665765"/>
                <a:gd name="connsiteY14" fmla="*/ 423295 h 46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5765" h="462337">
                  <a:moveTo>
                    <a:pt x="8219" y="423295"/>
                  </a:moveTo>
                  <a:lnTo>
                    <a:pt x="0" y="363705"/>
                  </a:lnTo>
                  <a:lnTo>
                    <a:pt x="36987" y="279457"/>
                  </a:lnTo>
                  <a:lnTo>
                    <a:pt x="32877" y="195209"/>
                  </a:lnTo>
                  <a:lnTo>
                    <a:pt x="80138" y="108906"/>
                  </a:lnTo>
                  <a:lnTo>
                    <a:pt x="191099" y="26713"/>
                  </a:lnTo>
                  <a:lnTo>
                    <a:pt x="332883" y="0"/>
                  </a:lnTo>
                  <a:lnTo>
                    <a:pt x="429460" y="10274"/>
                  </a:lnTo>
                  <a:lnTo>
                    <a:pt x="534256" y="51371"/>
                  </a:lnTo>
                  <a:lnTo>
                    <a:pt x="587682" y="127400"/>
                  </a:lnTo>
                  <a:lnTo>
                    <a:pt x="647272" y="291786"/>
                  </a:lnTo>
                  <a:lnTo>
                    <a:pt x="665765" y="382199"/>
                  </a:lnTo>
                  <a:lnTo>
                    <a:pt x="445898" y="429460"/>
                  </a:lnTo>
                  <a:lnTo>
                    <a:pt x="219867" y="462337"/>
                  </a:lnTo>
                  <a:lnTo>
                    <a:pt x="8219" y="4232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1569891" y="3476775"/>
              <a:ext cx="468502" cy="308225"/>
            </a:xfrm>
            <a:custGeom>
              <a:avLst/>
              <a:gdLst>
                <a:gd name="connsiteX0" fmla="*/ 30823 w 468502"/>
                <a:gd name="connsiteY0" fmla="*/ 300005 h 308225"/>
                <a:gd name="connsiteX1" fmla="*/ 0 w 468502"/>
                <a:gd name="connsiteY1" fmla="*/ 230141 h 308225"/>
                <a:gd name="connsiteX2" fmla="*/ 30823 w 468502"/>
                <a:gd name="connsiteY2" fmla="*/ 51371 h 308225"/>
                <a:gd name="connsiteX3" fmla="*/ 86303 w 468502"/>
                <a:gd name="connsiteY3" fmla="*/ 8219 h 308225"/>
                <a:gd name="connsiteX4" fmla="*/ 131509 w 468502"/>
                <a:gd name="connsiteY4" fmla="*/ 14384 h 308225"/>
                <a:gd name="connsiteX5" fmla="*/ 184935 w 468502"/>
                <a:gd name="connsiteY5" fmla="*/ 110961 h 308225"/>
                <a:gd name="connsiteX6" fmla="*/ 197264 w 468502"/>
                <a:gd name="connsiteY6" fmla="*/ 158222 h 308225"/>
                <a:gd name="connsiteX7" fmla="*/ 234251 w 468502"/>
                <a:gd name="connsiteY7" fmla="*/ 139728 h 308225"/>
                <a:gd name="connsiteX8" fmla="*/ 252745 w 468502"/>
                <a:gd name="connsiteY8" fmla="*/ 156167 h 308225"/>
                <a:gd name="connsiteX9" fmla="*/ 287677 w 468502"/>
                <a:gd name="connsiteY9" fmla="*/ 51371 h 308225"/>
                <a:gd name="connsiteX10" fmla="*/ 369870 w 468502"/>
                <a:gd name="connsiteY10" fmla="*/ 0 h 308225"/>
                <a:gd name="connsiteX11" fmla="*/ 437679 w 468502"/>
                <a:gd name="connsiteY11" fmla="*/ 39042 h 308225"/>
                <a:gd name="connsiteX12" fmla="*/ 468502 w 468502"/>
                <a:gd name="connsiteY12" fmla="*/ 158222 h 308225"/>
                <a:gd name="connsiteX13" fmla="*/ 462337 w 468502"/>
                <a:gd name="connsiteY13" fmla="*/ 215757 h 308225"/>
                <a:gd name="connsiteX14" fmla="*/ 413021 w 468502"/>
                <a:gd name="connsiteY14" fmla="*/ 269183 h 308225"/>
                <a:gd name="connsiteX15" fmla="*/ 195209 w 468502"/>
                <a:gd name="connsiteY15" fmla="*/ 308225 h 308225"/>
                <a:gd name="connsiteX16" fmla="*/ 30823 w 468502"/>
                <a:gd name="connsiteY16" fmla="*/ 300005 h 30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68502" h="308225">
                  <a:moveTo>
                    <a:pt x="30823" y="300005"/>
                  </a:moveTo>
                  <a:lnTo>
                    <a:pt x="0" y="230141"/>
                  </a:lnTo>
                  <a:lnTo>
                    <a:pt x="30823" y="51371"/>
                  </a:lnTo>
                  <a:lnTo>
                    <a:pt x="86303" y="8219"/>
                  </a:lnTo>
                  <a:lnTo>
                    <a:pt x="131509" y="14384"/>
                  </a:lnTo>
                  <a:lnTo>
                    <a:pt x="184935" y="110961"/>
                  </a:lnTo>
                  <a:lnTo>
                    <a:pt x="197264" y="158222"/>
                  </a:lnTo>
                  <a:lnTo>
                    <a:pt x="234251" y="139728"/>
                  </a:lnTo>
                  <a:lnTo>
                    <a:pt x="252745" y="156167"/>
                  </a:lnTo>
                  <a:lnTo>
                    <a:pt x="287677" y="51371"/>
                  </a:lnTo>
                  <a:lnTo>
                    <a:pt x="369870" y="0"/>
                  </a:lnTo>
                  <a:lnTo>
                    <a:pt x="437679" y="39042"/>
                  </a:lnTo>
                  <a:lnTo>
                    <a:pt x="468502" y="158222"/>
                  </a:lnTo>
                  <a:lnTo>
                    <a:pt x="462337" y="215757"/>
                  </a:lnTo>
                  <a:lnTo>
                    <a:pt x="413021" y="269183"/>
                  </a:lnTo>
                  <a:lnTo>
                    <a:pt x="195209" y="308225"/>
                  </a:lnTo>
                  <a:lnTo>
                    <a:pt x="30823" y="300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1905505" y="3571531"/>
              <a:ext cx="45719" cy="522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661670" y="3582933"/>
              <a:ext cx="45719" cy="522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1765100" y="3616504"/>
              <a:ext cx="86303" cy="56288"/>
            </a:xfrm>
            <a:custGeom>
              <a:avLst/>
              <a:gdLst>
                <a:gd name="connsiteX0" fmla="*/ 0 w 86303"/>
                <a:gd name="connsiteY0" fmla="*/ 41097 h 47261"/>
                <a:gd name="connsiteX1" fmla="*/ 45207 w 86303"/>
                <a:gd name="connsiteY1" fmla="*/ 0 h 47261"/>
                <a:gd name="connsiteX2" fmla="*/ 61645 w 86303"/>
                <a:gd name="connsiteY2" fmla="*/ 16439 h 47261"/>
                <a:gd name="connsiteX3" fmla="*/ 86303 w 86303"/>
                <a:gd name="connsiteY3" fmla="*/ 47261 h 47261"/>
                <a:gd name="connsiteX4" fmla="*/ 0 w 86303"/>
                <a:gd name="connsiteY4" fmla="*/ 41097 h 47261"/>
                <a:gd name="connsiteX0" fmla="*/ 0 w 86303"/>
                <a:gd name="connsiteY0" fmla="*/ 41097 h 56288"/>
                <a:gd name="connsiteX1" fmla="*/ 45207 w 86303"/>
                <a:gd name="connsiteY1" fmla="*/ 0 h 56288"/>
                <a:gd name="connsiteX2" fmla="*/ 61645 w 86303"/>
                <a:gd name="connsiteY2" fmla="*/ 16439 h 56288"/>
                <a:gd name="connsiteX3" fmla="*/ 86303 w 86303"/>
                <a:gd name="connsiteY3" fmla="*/ 47261 h 56288"/>
                <a:gd name="connsiteX4" fmla="*/ 0 w 86303"/>
                <a:gd name="connsiteY4" fmla="*/ 41097 h 56288"/>
                <a:gd name="connsiteX0" fmla="*/ 0 w 86303"/>
                <a:gd name="connsiteY0" fmla="*/ 41097 h 56288"/>
                <a:gd name="connsiteX1" fmla="*/ 45207 w 86303"/>
                <a:gd name="connsiteY1" fmla="*/ 0 h 56288"/>
                <a:gd name="connsiteX2" fmla="*/ 67809 w 86303"/>
                <a:gd name="connsiteY2" fmla="*/ 12330 h 56288"/>
                <a:gd name="connsiteX3" fmla="*/ 86303 w 86303"/>
                <a:gd name="connsiteY3" fmla="*/ 47261 h 56288"/>
                <a:gd name="connsiteX4" fmla="*/ 0 w 86303"/>
                <a:gd name="connsiteY4" fmla="*/ 41097 h 5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303" h="56288">
                  <a:moveTo>
                    <a:pt x="0" y="41097"/>
                  </a:moveTo>
                  <a:lnTo>
                    <a:pt x="45207" y="0"/>
                  </a:lnTo>
                  <a:lnTo>
                    <a:pt x="67809" y="12330"/>
                  </a:lnTo>
                  <a:lnTo>
                    <a:pt x="86303" y="47261"/>
                  </a:lnTo>
                  <a:cubicBezTo>
                    <a:pt x="34932" y="69864"/>
                    <a:pt x="28768" y="43152"/>
                    <a:pt x="0" y="4109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1245228" y="3988428"/>
              <a:ext cx="186990" cy="663710"/>
            </a:xfrm>
            <a:custGeom>
              <a:avLst/>
              <a:gdLst>
                <a:gd name="connsiteX0" fmla="*/ 143838 w 186990"/>
                <a:gd name="connsiteY0" fmla="*/ 0 h 663710"/>
                <a:gd name="connsiteX1" fmla="*/ 178770 w 186990"/>
                <a:gd name="connsiteY1" fmla="*/ 90412 h 663710"/>
                <a:gd name="connsiteX2" fmla="*/ 186990 w 186990"/>
                <a:gd name="connsiteY2" fmla="*/ 209593 h 663710"/>
                <a:gd name="connsiteX3" fmla="*/ 156167 w 186990"/>
                <a:gd name="connsiteY3" fmla="*/ 285621 h 663710"/>
                <a:gd name="connsiteX4" fmla="*/ 110961 w 186990"/>
                <a:gd name="connsiteY4" fmla="*/ 310279 h 663710"/>
                <a:gd name="connsiteX5" fmla="*/ 88358 w 186990"/>
                <a:gd name="connsiteY5" fmla="*/ 382199 h 663710"/>
                <a:gd name="connsiteX6" fmla="*/ 96577 w 186990"/>
                <a:gd name="connsiteY6" fmla="*/ 505488 h 663710"/>
                <a:gd name="connsiteX7" fmla="*/ 117125 w 186990"/>
                <a:gd name="connsiteY7" fmla="*/ 608230 h 663710"/>
                <a:gd name="connsiteX8" fmla="*/ 108906 w 186990"/>
                <a:gd name="connsiteY8" fmla="*/ 655491 h 663710"/>
                <a:gd name="connsiteX9" fmla="*/ 84248 w 186990"/>
                <a:gd name="connsiteY9" fmla="*/ 663710 h 663710"/>
                <a:gd name="connsiteX10" fmla="*/ 51371 w 186990"/>
                <a:gd name="connsiteY10" fmla="*/ 569188 h 663710"/>
                <a:gd name="connsiteX11" fmla="*/ 0 w 186990"/>
                <a:gd name="connsiteY11" fmla="*/ 431514 h 663710"/>
                <a:gd name="connsiteX12" fmla="*/ 4110 w 186990"/>
                <a:gd name="connsiteY12" fmla="*/ 308225 h 663710"/>
                <a:gd name="connsiteX13" fmla="*/ 12329 w 186990"/>
                <a:gd name="connsiteY13" fmla="*/ 195209 h 663710"/>
                <a:gd name="connsiteX14" fmla="*/ 82193 w 186990"/>
                <a:gd name="connsiteY14" fmla="*/ 49316 h 663710"/>
                <a:gd name="connsiteX15" fmla="*/ 143838 w 186990"/>
                <a:gd name="connsiteY15" fmla="*/ 0 h 66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990" h="663710">
                  <a:moveTo>
                    <a:pt x="143838" y="0"/>
                  </a:moveTo>
                  <a:lnTo>
                    <a:pt x="178770" y="90412"/>
                  </a:lnTo>
                  <a:lnTo>
                    <a:pt x="186990" y="209593"/>
                  </a:lnTo>
                  <a:lnTo>
                    <a:pt x="156167" y="285621"/>
                  </a:lnTo>
                  <a:lnTo>
                    <a:pt x="110961" y="310279"/>
                  </a:lnTo>
                  <a:lnTo>
                    <a:pt x="88358" y="382199"/>
                  </a:lnTo>
                  <a:lnTo>
                    <a:pt x="96577" y="505488"/>
                  </a:lnTo>
                  <a:lnTo>
                    <a:pt x="117125" y="608230"/>
                  </a:lnTo>
                  <a:lnTo>
                    <a:pt x="108906" y="655491"/>
                  </a:lnTo>
                  <a:lnTo>
                    <a:pt x="84248" y="663710"/>
                  </a:lnTo>
                  <a:lnTo>
                    <a:pt x="51371" y="569188"/>
                  </a:lnTo>
                  <a:lnTo>
                    <a:pt x="0" y="431514"/>
                  </a:lnTo>
                  <a:lnTo>
                    <a:pt x="4110" y="308225"/>
                  </a:lnTo>
                  <a:lnTo>
                    <a:pt x="12329" y="195209"/>
                  </a:lnTo>
                  <a:lnTo>
                    <a:pt x="82193" y="49316"/>
                  </a:lnTo>
                  <a:lnTo>
                    <a:pt x="14383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1455544" y="4715838"/>
              <a:ext cx="745181" cy="189045"/>
            </a:xfrm>
            <a:custGeom>
              <a:avLst/>
              <a:gdLst>
                <a:gd name="connsiteX0" fmla="*/ 0 w 700697"/>
                <a:gd name="connsiteY0" fmla="*/ 26713 h 189045"/>
                <a:gd name="connsiteX1" fmla="*/ 244525 w 700697"/>
                <a:gd name="connsiteY1" fmla="*/ 0 h 189045"/>
                <a:gd name="connsiteX2" fmla="*/ 480831 w 700697"/>
                <a:gd name="connsiteY2" fmla="*/ 14384 h 189045"/>
                <a:gd name="connsiteX3" fmla="*/ 700697 w 700697"/>
                <a:gd name="connsiteY3" fmla="*/ 57535 h 189045"/>
                <a:gd name="connsiteX4" fmla="*/ 692478 w 700697"/>
                <a:gd name="connsiteY4" fmla="*/ 133564 h 189045"/>
                <a:gd name="connsiteX5" fmla="*/ 647272 w 700697"/>
                <a:gd name="connsiteY5" fmla="*/ 162332 h 189045"/>
                <a:gd name="connsiteX6" fmla="*/ 614395 w 700697"/>
                <a:gd name="connsiteY6" fmla="*/ 154113 h 189045"/>
                <a:gd name="connsiteX7" fmla="*/ 608230 w 700697"/>
                <a:gd name="connsiteY7" fmla="*/ 170551 h 189045"/>
                <a:gd name="connsiteX8" fmla="*/ 591791 w 700697"/>
                <a:gd name="connsiteY8" fmla="*/ 186990 h 189045"/>
                <a:gd name="connsiteX9" fmla="*/ 563024 w 700697"/>
                <a:gd name="connsiteY9" fmla="*/ 170551 h 189045"/>
                <a:gd name="connsiteX10" fmla="*/ 521927 w 700697"/>
                <a:gd name="connsiteY10" fmla="*/ 186990 h 189045"/>
                <a:gd name="connsiteX11" fmla="*/ 491105 w 700697"/>
                <a:gd name="connsiteY11" fmla="*/ 154113 h 189045"/>
                <a:gd name="connsiteX12" fmla="*/ 258909 w 700697"/>
                <a:gd name="connsiteY12" fmla="*/ 162332 h 189045"/>
                <a:gd name="connsiteX13" fmla="*/ 172606 w 700697"/>
                <a:gd name="connsiteY13" fmla="*/ 189045 h 189045"/>
                <a:gd name="connsiteX14" fmla="*/ 143838 w 700697"/>
                <a:gd name="connsiteY14" fmla="*/ 164387 h 189045"/>
                <a:gd name="connsiteX15" fmla="*/ 117125 w 700697"/>
                <a:gd name="connsiteY15" fmla="*/ 184935 h 189045"/>
                <a:gd name="connsiteX16" fmla="*/ 90413 w 700697"/>
                <a:gd name="connsiteY16" fmla="*/ 156167 h 189045"/>
                <a:gd name="connsiteX17" fmla="*/ 65755 w 700697"/>
                <a:gd name="connsiteY17" fmla="*/ 168496 h 189045"/>
                <a:gd name="connsiteX18" fmla="*/ 51371 w 700697"/>
                <a:gd name="connsiteY18" fmla="*/ 127400 h 189045"/>
                <a:gd name="connsiteX19" fmla="*/ 32877 w 700697"/>
                <a:gd name="connsiteY19" fmla="*/ 133564 h 189045"/>
                <a:gd name="connsiteX20" fmla="*/ 4110 w 700697"/>
                <a:gd name="connsiteY20" fmla="*/ 104797 h 189045"/>
                <a:gd name="connsiteX21" fmla="*/ 0 w 700697"/>
                <a:gd name="connsiteY21" fmla="*/ 26713 h 189045"/>
                <a:gd name="connsiteX0" fmla="*/ 0 w 745181"/>
                <a:gd name="connsiteY0" fmla="*/ 30419 h 189045"/>
                <a:gd name="connsiteX1" fmla="*/ 289009 w 745181"/>
                <a:gd name="connsiteY1" fmla="*/ 0 h 189045"/>
                <a:gd name="connsiteX2" fmla="*/ 525315 w 745181"/>
                <a:gd name="connsiteY2" fmla="*/ 14384 h 189045"/>
                <a:gd name="connsiteX3" fmla="*/ 745181 w 745181"/>
                <a:gd name="connsiteY3" fmla="*/ 57535 h 189045"/>
                <a:gd name="connsiteX4" fmla="*/ 736962 w 745181"/>
                <a:gd name="connsiteY4" fmla="*/ 133564 h 189045"/>
                <a:gd name="connsiteX5" fmla="*/ 691756 w 745181"/>
                <a:gd name="connsiteY5" fmla="*/ 162332 h 189045"/>
                <a:gd name="connsiteX6" fmla="*/ 658879 w 745181"/>
                <a:gd name="connsiteY6" fmla="*/ 154113 h 189045"/>
                <a:gd name="connsiteX7" fmla="*/ 652714 w 745181"/>
                <a:gd name="connsiteY7" fmla="*/ 170551 h 189045"/>
                <a:gd name="connsiteX8" fmla="*/ 636275 w 745181"/>
                <a:gd name="connsiteY8" fmla="*/ 186990 h 189045"/>
                <a:gd name="connsiteX9" fmla="*/ 607508 w 745181"/>
                <a:gd name="connsiteY9" fmla="*/ 170551 h 189045"/>
                <a:gd name="connsiteX10" fmla="*/ 566411 w 745181"/>
                <a:gd name="connsiteY10" fmla="*/ 186990 h 189045"/>
                <a:gd name="connsiteX11" fmla="*/ 535589 w 745181"/>
                <a:gd name="connsiteY11" fmla="*/ 154113 h 189045"/>
                <a:gd name="connsiteX12" fmla="*/ 303393 w 745181"/>
                <a:gd name="connsiteY12" fmla="*/ 162332 h 189045"/>
                <a:gd name="connsiteX13" fmla="*/ 217090 w 745181"/>
                <a:gd name="connsiteY13" fmla="*/ 189045 h 189045"/>
                <a:gd name="connsiteX14" fmla="*/ 188322 w 745181"/>
                <a:gd name="connsiteY14" fmla="*/ 164387 h 189045"/>
                <a:gd name="connsiteX15" fmla="*/ 161609 w 745181"/>
                <a:gd name="connsiteY15" fmla="*/ 184935 h 189045"/>
                <a:gd name="connsiteX16" fmla="*/ 134897 w 745181"/>
                <a:gd name="connsiteY16" fmla="*/ 156167 h 189045"/>
                <a:gd name="connsiteX17" fmla="*/ 110239 w 745181"/>
                <a:gd name="connsiteY17" fmla="*/ 168496 h 189045"/>
                <a:gd name="connsiteX18" fmla="*/ 95855 w 745181"/>
                <a:gd name="connsiteY18" fmla="*/ 127400 h 189045"/>
                <a:gd name="connsiteX19" fmla="*/ 77361 w 745181"/>
                <a:gd name="connsiteY19" fmla="*/ 133564 h 189045"/>
                <a:gd name="connsiteX20" fmla="*/ 48594 w 745181"/>
                <a:gd name="connsiteY20" fmla="*/ 104797 h 189045"/>
                <a:gd name="connsiteX21" fmla="*/ 0 w 745181"/>
                <a:gd name="connsiteY21" fmla="*/ 30419 h 189045"/>
                <a:gd name="connsiteX0" fmla="*/ 0 w 745181"/>
                <a:gd name="connsiteY0" fmla="*/ 30419 h 189045"/>
                <a:gd name="connsiteX1" fmla="*/ 289009 w 745181"/>
                <a:gd name="connsiteY1" fmla="*/ 0 h 189045"/>
                <a:gd name="connsiteX2" fmla="*/ 525315 w 745181"/>
                <a:gd name="connsiteY2" fmla="*/ 14384 h 189045"/>
                <a:gd name="connsiteX3" fmla="*/ 745181 w 745181"/>
                <a:gd name="connsiteY3" fmla="*/ 57535 h 189045"/>
                <a:gd name="connsiteX4" fmla="*/ 736962 w 745181"/>
                <a:gd name="connsiteY4" fmla="*/ 133564 h 189045"/>
                <a:gd name="connsiteX5" fmla="*/ 691756 w 745181"/>
                <a:gd name="connsiteY5" fmla="*/ 162332 h 189045"/>
                <a:gd name="connsiteX6" fmla="*/ 658879 w 745181"/>
                <a:gd name="connsiteY6" fmla="*/ 154113 h 189045"/>
                <a:gd name="connsiteX7" fmla="*/ 652714 w 745181"/>
                <a:gd name="connsiteY7" fmla="*/ 170551 h 189045"/>
                <a:gd name="connsiteX8" fmla="*/ 636275 w 745181"/>
                <a:gd name="connsiteY8" fmla="*/ 186990 h 189045"/>
                <a:gd name="connsiteX9" fmla="*/ 607508 w 745181"/>
                <a:gd name="connsiteY9" fmla="*/ 170551 h 189045"/>
                <a:gd name="connsiteX10" fmla="*/ 566411 w 745181"/>
                <a:gd name="connsiteY10" fmla="*/ 186990 h 189045"/>
                <a:gd name="connsiteX11" fmla="*/ 524467 w 745181"/>
                <a:gd name="connsiteY11" fmla="*/ 172648 h 189045"/>
                <a:gd name="connsiteX12" fmla="*/ 303393 w 745181"/>
                <a:gd name="connsiteY12" fmla="*/ 162332 h 189045"/>
                <a:gd name="connsiteX13" fmla="*/ 217090 w 745181"/>
                <a:gd name="connsiteY13" fmla="*/ 189045 h 189045"/>
                <a:gd name="connsiteX14" fmla="*/ 188322 w 745181"/>
                <a:gd name="connsiteY14" fmla="*/ 164387 h 189045"/>
                <a:gd name="connsiteX15" fmla="*/ 161609 w 745181"/>
                <a:gd name="connsiteY15" fmla="*/ 184935 h 189045"/>
                <a:gd name="connsiteX16" fmla="*/ 134897 w 745181"/>
                <a:gd name="connsiteY16" fmla="*/ 156167 h 189045"/>
                <a:gd name="connsiteX17" fmla="*/ 110239 w 745181"/>
                <a:gd name="connsiteY17" fmla="*/ 168496 h 189045"/>
                <a:gd name="connsiteX18" fmla="*/ 95855 w 745181"/>
                <a:gd name="connsiteY18" fmla="*/ 127400 h 189045"/>
                <a:gd name="connsiteX19" fmla="*/ 77361 w 745181"/>
                <a:gd name="connsiteY19" fmla="*/ 133564 h 189045"/>
                <a:gd name="connsiteX20" fmla="*/ 48594 w 745181"/>
                <a:gd name="connsiteY20" fmla="*/ 104797 h 189045"/>
                <a:gd name="connsiteX21" fmla="*/ 0 w 745181"/>
                <a:gd name="connsiteY21" fmla="*/ 30419 h 18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45181" h="189045">
                  <a:moveTo>
                    <a:pt x="0" y="30419"/>
                  </a:moveTo>
                  <a:lnTo>
                    <a:pt x="289009" y="0"/>
                  </a:lnTo>
                  <a:lnTo>
                    <a:pt x="525315" y="14384"/>
                  </a:lnTo>
                  <a:lnTo>
                    <a:pt x="745181" y="57535"/>
                  </a:lnTo>
                  <a:lnTo>
                    <a:pt x="736962" y="133564"/>
                  </a:lnTo>
                  <a:lnTo>
                    <a:pt x="691756" y="162332"/>
                  </a:lnTo>
                  <a:lnTo>
                    <a:pt x="658879" y="154113"/>
                  </a:lnTo>
                  <a:lnTo>
                    <a:pt x="652714" y="170551"/>
                  </a:lnTo>
                  <a:lnTo>
                    <a:pt x="636275" y="186990"/>
                  </a:lnTo>
                  <a:lnTo>
                    <a:pt x="607508" y="170551"/>
                  </a:lnTo>
                  <a:lnTo>
                    <a:pt x="566411" y="186990"/>
                  </a:lnTo>
                  <a:lnTo>
                    <a:pt x="524467" y="172648"/>
                  </a:lnTo>
                  <a:lnTo>
                    <a:pt x="303393" y="162332"/>
                  </a:lnTo>
                  <a:lnTo>
                    <a:pt x="217090" y="189045"/>
                  </a:lnTo>
                  <a:lnTo>
                    <a:pt x="188322" y="164387"/>
                  </a:lnTo>
                  <a:lnTo>
                    <a:pt x="161609" y="184935"/>
                  </a:lnTo>
                  <a:lnTo>
                    <a:pt x="134897" y="156167"/>
                  </a:lnTo>
                  <a:lnTo>
                    <a:pt x="110239" y="168496"/>
                  </a:lnTo>
                  <a:lnTo>
                    <a:pt x="95855" y="127400"/>
                  </a:lnTo>
                  <a:lnTo>
                    <a:pt x="77361" y="133564"/>
                  </a:lnTo>
                  <a:lnTo>
                    <a:pt x="48594" y="104797"/>
                  </a:lnTo>
                  <a:cubicBezTo>
                    <a:pt x="49279" y="87673"/>
                    <a:pt x="5479" y="74256"/>
                    <a:pt x="0" y="304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2124696" y="3858973"/>
              <a:ext cx="271237" cy="688369"/>
            </a:xfrm>
            <a:custGeom>
              <a:avLst/>
              <a:gdLst>
                <a:gd name="connsiteX0" fmla="*/ 53425 w 271237"/>
                <a:gd name="connsiteY0" fmla="*/ 271238 h 688369"/>
                <a:gd name="connsiteX1" fmla="*/ 0 w 271237"/>
                <a:gd name="connsiteY1" fmla="*/ 186990 h 688369"/>
                <a:gd name="connsiteX2" fmla="*/ 18493 w 271237"/>
                <a:gd name="connsiteY2" fmla="*/ 61645 h 688369"/>
                <a:gd name="connsiteX3" fmla="*/ 43151 w 271237"/>
                <a:gd name="connsiteY3" fmla="*/ 18494 h 688369"/>
                <a:gd name="connsiteX4" fmla="*/ 82193 w 271237"/>
                <a:gd name="connsiteY4" fmla="*/ 0 h 688369"/>
                <a:gd name="connsiteX5" fmla="*/ 129454 w 271237"/>
                <a:gd name="connsiteY5" fmla="*/ 115071 h 688369"/>
                <a:gd name="connsiteX6" fmla="*/ 201373 w 271237"/>
                <a:gd name="connsiteY6" fmla="*/ 302061 h 688369"/>
                <a:gd name="connsiteX7" fmla="*/ 258908 w 271237"/>
                <a:gd name="connsiteY7" fmla="*/ 437680 h 688369"/>
                <a:gd name="connsiteX8" fmla="*/ 271237 w 271237"/>
                <a:gd name="connsiteY8" fmla="*/ 636998 h 688369"/>
                <a:gd name="connsiteX9" fmla="*/ 252744 w 271237"/>
                <a:gd name="connsiteY9" fmla="*/ 678095 h 688369"/>
                <a:gd name="connsiteX10" fmla="*/ 223976 w 271237"/>
                <a:gd name="connsiteY10" fmla="*/ 688369 h 688369"/>
                <a:gd name="connsiteX11" fmla="*/ 170551 w 271237"/>
                <a:gd name="connsiteY11" fmla="*/ 632889 h 688369"/>
                <a:gd name="connsiteX12" fmla="*/ 168496 w 271237"/>
                <a:gd name="connsiteY12" fmla="*/ 600011 h 688369"/>
                <a:gd name="connsiteX13" fmla="*/ 96577 w 271237"/>
                <a:gd name="connsiteY13" fmla="*/ 478776 h 688369"/>
                <a:gd name="connsiteX14" fmla="*/ 53425 w 271237"/>
                <a:gd name="connsiteY14" fmla="*/ 271238 h 688369"/>
                <a:gd name="connsiteX0" fmla="*/ 53425 w 271237"/>
                <a:gd name="connsiteY0" fmla="*/ 271238 h 688369"/>
                <a:gd name="connsiteX1" fmla="*/ 0 w 271237"/>
                <a:gd name="connsiteY1" fmla="*/ 186990 h 688369"/>
                <a:gd name="connsiteX2" fmla="*/ 18493 w 271237"/>
                <a:gd name="connsiteY2" fmla="*/ 61645 h 688369"/>
                <a:gd name="connsiteX3" fmla="*/ 43151 w 271237"/>
                <a:gd name="connsiteY3" fmla="*/ 18494 h 688369"/>
                <a:gd name="connsiteX4" fmla="*/ 82193 w 271237"/>
                <a:gd name="connsiteY4" fmla="*/ 0 h 688369"/>
                <a:gd name="connsiteX5" fmla="*/ 129454 w 271237"/>
                <a:gd name="connsiteY5" fmla="*/ 115071 h 688369"/>
                <a:gd name="connsiteX6" fmla="*/ 201373 w 271237"/>
                <a:gd name="connsiteY6" fmla="*/ 302061 h 688369"/>
                <a:gd name="connsiteX7" fmla="*/ 258908 w 271237"/>
                <a:gd name="connsiteY7" fmla="*/ 437680 h 688369"/>
                <a:gd name="connsiteX8" fmla="*/ 271237 w 271237"/>
                <a:gd name="connsiteY8" fmla="*/ 636998 h 688369"/>
                <a:gd name="connsiteX9" fmla="*/ 252744 w 271237"/>
                <a:gd name="connsiteY9" fmla="*/ 678095 h 688369"/>
                <a:gd name="connsiteX10" fmla="*/ 223976 w 271237"/>
                <a:gd name="connsiteY10" fmla="*/ 688369 h 688369"/>
                <a:gd name="connsiteX11" fmla="*/ 170551 w 271237"/>
                <a:gd name="connsiteY11" fmla="*/ 632889 h 688369"/>
                <a:gd name="connsiteX12" fmla="*/ 168496 w 271237"/>
                <a:gd name="connsiteY12" fmla="*/ 600011 h 688369"/>
                <a:gd name="connsiteX13" fmla="*/ 96577 w 271237"/>
                <a:gd name="connsiteY13" fmla="*/ 478776 h 688369"/>
                <a:gd name="connsiteX14" fmla="*/ 53425 w 271237"/>
                <a:gd name="connsiteY14" fmla="*/ 271238 h 68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237" h="688369">
                  <a:moveTo>
                    <a:pt x="53425" y="271238"/>
                  </a:moveTo>
                  <a:lnTo>
                    <a:pt x="0" y="186990"/>
                  </a:lnTo>
                  <a:lnTo>
                    <a:pt x="18493" y="61645"/>
                  </a:lnTo>
                  <a:lnTo>
                    <a:pt x="43151" y="18494"/>
                  </a:lnTo>
                  <a:lnTo>
                    <a:pt x="82193" y="0"/>
                  </a:lnTo>
                  <a:lnTo>
                    <a:pt x="129454" y="115071"/>
                  </a:lnTo>
                  <a:lnTo>
                    <a:pt x="201373" y="302061"/>
                  </a:lnTo>
                  <a:lnTo>
                    <a:pt x="258908" y="437680"/>
                  </a:lnTo>
                  <a:lnTo>
                    <a:pt x="271237" y="636998"/>
                  </a:lnTo>
                  <a:lnTo>
                    <a:pt x="252744" y="678095"/>
                  </a:lnTo>
                  <a:lnTo>
                    <a:pt x="223976" y="688369"/>
                  </a:lnTo>
                  <a:lnTo>
                    <a:pt x="170551" y="632889"/>
                  </a:lnTo>
                  <a:lnTo>
                    <a:pt x="168496" y="600011"/>
                  </a:lnTo>
                  <a:lnTo>
                    <a:pt x="96577" y="478776"/>
                  </a:lnTo>
                  <a:cubicBezTo>
                    <a:pt x="82193" y="409597"/>
                    <a:pt x="53425" y="360965"/>
                    <a:pt x="53425" y="2712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1333586" y="3711026"/>
              <a:ext cx="988374" cy="1050018"/>
            </a:xfrm>
            <a:custGeom>
              <a:avLst/>
              <a:gdLst>
                <a:gd name="connsiteX0" fmla="*/ 162331 w 988374"/>
                <a:gd name="connsiteY0" fmla="*/ 34932 h 1050018"/>
                <a:gd name="connsiteX1" fmla="*/ 400692 w 988374"/>
                <a:gd name="connsiteY1" fmla="*/ 76028 h 1050018"/>
                <a:gd name="connsiteX2" fmla="*/ 649326 w 988374"/>
                <a:gd name="connsiteY2" fmla="*/ 36987 h 1050018"/>
                <a:gd name="connsiteX3" fmla="*/ 828097 w 988374"/>
                <a:gd name="connsiteY3" fmla="*/ 0 h 1050018"/>
                <a:gd name="connsiteX4" fmla="*/ 832206 w 988374"/>
                <a:gd name="connsiteY4" fmla="*/ 28767 h 1050018"/>
                <a:gd name="connsiteX5" fmla="*/ 819877 w 988374"/>
                <a:gd name="connsiteY5" fmla="*/ 45206 h 1050018"/>
                <a:gd name="connsiteX6" fmla="*/ 856864 w 988374"/>
                <a:gd name="connsiteY6" fmla="*/ 94522 h 1050018"/>
                <a:gd name="connsiteX7" fmla="*/ 883577 w 988374"/>
                <a:gd name="connsiteY7" fmla="*/ 96577 h 1050018"/>
                <a:gd name="connsiteX8" fmla="*/ 873303 w 988374"/>
                <a:gd name="connsiteY8" fmla="*/ 141783 h 1050018"/>
                <a:gd name="connsiteX9" fmla="*/ 830152 w 988374"/>
                <a:gd name="connsiteY9" fmla="*/ 162331 h 1050018"/>
                <a:gd name="connsiteX10" fmla="*/ 795219 w 988374"/>
                <a:gd name="connsiteY10" fmla="*/ 240415 h 1050018"/>
                <a:gd name="connsiteX11" fmla="*/ 799329 w 988374"/>
                <a:gd name="connsiteY11" fmla="*/ 324663 h 1050018"/>
                <a:gd name="connsiteX12" fmla="*/ 803439 w 988374"/>
                <a:gd name="connsiteY12" fmla="*/ 380143 h 1050018"/>
                <a:gd name="connsiteX13" fmla="*/ 838371 w 988374"/>
                <a:gd name="connsiteY13" fmla="*/ 417130 h 1050018"/>
                <a:gd name="connsiteX14" fmla="*/ 838371 w 988374"/>
                <a:gd name="connsiteY14" fmla="*/ 443843 h 1050018"/>
                <a:gd name="connsiteX15" fmla="*/ 873303 w 988374"/>
                <a:gd name="connsiteY15" fmla="*/ 600010 h 1050018"/>
                <a:gd name="connsiteX16" fmla="*/ 939058 w 988374"/>
                <a:gd name="connsiteY16" fmla="*/ 719191 h 1050018"/>
                <a:gd name="connsiteX17" fmla="*/ 961661 w 988374"/>
                <a:gd name="connsiteY17" fmla="*/ 784945 h 1050018"/>
                <a:gd name="connsiteX18" fmla="*/ 982209 w 988374"/>
                <a:gd name="connsiteY18" fmla="*/ 815768 h 1050018"/>
                <a:gd name="connsiteX19" fmla="*/ 988374 w 988374"/>
                <a:gd name="connsiteY19" fmla="*/ 881522 h 1050018"/>
                <a:gd name="connsiteX20" fmla="*/ 947277 w 988374"/>
                <a:gd name="connsiteY20" fmla="*/ 982209 h 1050018"/>
                <a:gd name="connsiteX21" fmla="*/ 914400 w 988374"/>
                <a:gd name="connsiteY21" fmla="*/ 992483 h 1050018"/>
                <a:gd name="connsiteX22" fmla="*/ 910290 w 988374"/>
                <a:gd name="connsiteY22" fmla="*/ 1031525 h 1050018"/>
                <a:gd name="connsiteX23" fmla="*/ 873303 w 988374"/>
                <a:gd name="connsiteY23" fmla="*/ 1050018 h 1050018"/>
                <a:gd name="connsiteX24" fmla="*/ 692478 w 988374"/>
                <a:gd name="connsiteY24" fmla="*/ 1021251 h 1050018"/>
                <a:gd name="connsiteX25" fmla="*/ 536311 w 988374"/>
                <a:gd name="connsiteY25" fmla="*/ 1010977 h 1050018"/>
                <a:gd name="connsiteX26" fmla="*/ 417130 w 988374"/>
                <a:gd name="connsiteY26" fmla="*/ 1000703 h 1050018"/>
                <a:gd name="connsiteX27" fmla="*/ 252744 w 988374"/>
                <a:gd name="connsiteY27" fmla="*/ 1017141 h 1050018"/>
                <a:gd name="connsiteX28" fmla="*/ 121235 w 988374"/>
                <a:gd name="connsiteY28" fmla="*/ 1035635 h 1050018"/>
                <a:gd name="connsiteX29" fmla="*/ 92467 w 988374"/>
                <a:gd name="connsiteY29" fmla="*/ 1023306 h 1050018"/>
                <a:gd name="connsiteX30" fmla="*/ 69864 w 988374"/>
                <a:gd name="connsiteY30" fmla="*/ 982209 h 1050018"/>
                <a:gd name="connsiteX31" fmla="*/ 32877 w 988374"/>
                <a:gd name="connsiteY31" fmla="*/ 916454 h 1050018"/>
                <a:gd name="connsiteX32" fmla="*/ 16438 w 988374"/>
                <a:gd name="connsiteY32" fmla="*/ 813713 h 1050018"/>
                <a:gd name="connsiteX33" fmla="*/ 0 w 988374"/>
                <a:gd name="connsiteY33" fmla="*/ 702752 h 1050018"/>
                <a:gd name="connsiteX34" fmla="*/ 24658 w 988374"/>
                <a:gd name="connsiteY34" fmla="*/ 591791 h 1050018"/>
                <a:gd name="connsiteX35" fmla="*/ 84248 w 988374"/>
                <a:gd name="connsiteY35" fmla="*/ 540420 h 1050018"/>
                <a:gd name="connsiteX36" fmla="*/ 102741 w 988374"/>
                <a:gd name="connsiteY36" fmla="*/ 433569 h 1050018"/>
                <a:gd name="connsiteX37" fmla="*/ 71919 w 988374"/>
                <a:gd name="connsiteY37" fmla="*/ 279457 h 1050018"/>
                <a:gd name="connsiteX38" fmla="*/ 41096 w 988374"/>
                <a:gd name="connsiteY38" fmla="*/ 223976 h 1050018"/>
                <a:gd name="connsiteX39" fmla="*/ 63699 w 988374"/>
                <a:gd name="connsiteY39" fmla="*/ 209592 h 1050018"/>
                <a:gd name="connsiteX40" fmla="*/ 86303 w 988374"/>
                <a:gd name="connsiteY40" fmla="*/ 147947 h 1050018"/>
                <a:gd name="connsiteX41" fmla="*/ 119180 w 988374"/>
                <a:gd name="connsiteY41" fmla="*/ 90412 h 1050018"/>
                <a:gd name="connsiteX42" fmla="*/ 135618 w 988374"/>
                <a:gd name="connsiteY42" fmla="*/ 86303 h 1050018"/>
                <a:gd name="connsiteX43" fmla="*/ 162331 w 988374"/>
                <a:gd name="connsiteY43" fmla="*/ 34932 h 1050018"/>
                <a:gd name="connsiteX0" fmla="*/ 162331 w 988374"/>
                <a:gd name="connsiteY0" fmla="*/ 34932 h 1050018"/>
                <a:gd name="connsiteX1" fmla="*/ 400692 w 988374"/>
                <a:gd name="connsiteY1" fmla="*/ 76028 h 1050018"/>
                <a:gd name="connsiteX2" fmla="*/ 649326 w 988374"/>
                <a:gd name="connsiteY2" fmla="*/ 36987 h 1050018"/>
                <a:gd name="connsiteX3" fmla="*/ 828097 w 988374"/>
                <a:gd name="connsiteY3" fmla="*/ 0 h 1050018"/>
                <a:gd name="connsiteX4" fmla="*/ 832206 w 988374"/>
                <a:gd name="connsiteY4" fmla="*/ 28767 h 1050018"/>
                <a:gd name="connsiteX5" fmla="*/ 819877 w 988374"/>
                <a:gd name="connsiteY5" fmla="*/ 45206 h 1050018"/>
                <a:gd name="connsiteX6" fmla="*/ 856864 w 988374"/>
                <a:gd name="connsiteY6" fmla="*/ 94522 h 1050018"/>
                <a:gd name="connsiteX7" fmla="*/ 883577 w 988374"/>
                <a:gd name="connsiteY7" fmla="*/ 96577 h 1050018"/>
                <a:gd name="connsiteX8" fmla="*/ 873303 w 988374"/>
                <a:gd name="connsiteY8" fmla="*/ 141783 h 1050018"/>
                <a:gd name="connsiteX9" fmla="*/ 830152 w 988374"/>
                <a:gd name="connsiteY9" fmla="*/ 162331 h 1050018"/>
                <a:gd name="connsiteX10" fmla="*/ 795219 w 988374"/>
                <a:gd name="connsiteY10" fmla="*/ 240415 h 1050018"/>
                <a:gd name="connsiteX11" fmla="*/ 799329 w 988374"/>
                <a:gd name="connsiteY11" fmla="*/ 324663 h 1050018"/>
                <a:gd name="connsiteX12" fmla="*/ 803439 w 988374"/>
                <a:gd name="connsiteY12" fmla="*/ 380143 h 1050018"/>
                <a:gd name="connsiteX13" fmla="*/ 838371 w 988374"/>
                <a:gd name="connsiteY13" fmla="*/ 417130 h 1050018"/>
                <a:gd name="connsiteX14" fmla="*/ 838371 w 988374"/>
                <a:gd name="connsiteY14" fmla="*/ 443843 h 1050018"/>
                <a:gd name="connsiteX15" fmla="*/ 873303 w 988374"/>
                <a:gd name="connsiteY15" fmla="*/ 600010 h 1050018"/>
                <a:gd name="connsiteX16" fmla="*/ 939058 w 988374"/>
                <a:gd name="connsiteY16" fmla="*/ 719191 h 1050018"/>
                <a:gd name="connsiteX17" fmla="*/ 961661 w 988374"/>
                <a:gd name="connsiteY17" fmla="*/ 784945 h 1050018"/>
                <a:gd name="connsiteX18" fmla="*/ 982209 w 988374"/>
                <a:gd name="connsiteY18" fmla="*/ 815768 h 1050018"/>
                <a:gd name="connsiteX19" fmla="*/ 988374 w 988374"/>
                <a:gd name="connsiteY19" fmla="*/ 881522 h 1050018"/>
                <a:gd name="connsiteX20" fmla="*/ 947277 w 988374"/>
                <a:gd name="connsiteY20" fmla="*/ 982209 h 1050018"/>
                <a:gd name="connsiteX21" fmla="*/ 914400 w 988374"/>
                <a:gd name="connsiteY21" fmla="*/ 992483 h 1050018"/>
                <a:gd name="connsiteX22" fmla="*/ 910290 w 988374"/>
                <a:gd name="connsiteY22" fmla="*/ 1031525 h 1050018"/>
                <a:gd name="connsiteX23" fmla="*/ 873303 w 988374"/>
                <a:gd name="connsiteY23" fmla="*/ 1050018 h 1050018"/>
                <a:gd name="connsiteX24" fmla="*/ 692478 w 988374"/>
                <a:gd name="connsiteY24" fmla="*/ 1021251 h 1050018"/>
                <a:gd name="connsiteX25" fmla="*/ 536311 w 988374"/>
                <a:gd name="connsiteY25" fmla="*/ 1010977 h 1050018"/>
                <a:gd name="connsiteX26" fmla="*/ 417130 w 988374"/>
                <a:gd name="connsiteY26" fmla="*/ 1000703 h 1050018"/>
                <a:gd name="connsiteX27" fmla="*/ 252744 w 988374"/>
                <a:gd name="connsiteY27" fmla="*/ 1017141 h 1050018"/>
                <a:gd name="connsiteX28" fmla="*/ 121235 w 988374"/>
                <a:gd name="connsiteY28" fmla="*/ 1035635 h 1050018"/>
                <a:gd name="connsiteX29" fmla="*/ 92467 w 988374"/>
                <a:gd name="connsiteY29" fmla="*/ 1023306 h 1050018"/>
                <a:gd name="connsiteX30" fmla="*/ 69864 w 988374"/>
                <a:gd name="connsiteY30" fmla="*/ 982209 h 1050018"/>
                <a:gd name="connsiteX31" fmla="*/ 32877 w 988374"/>
                <a:gd name="connsiteY31" fmla="*/ 916454 h 1050018"/>
                <a:gd name="connsiteX32" fmla="*/ 16438 w 988374"/>
                <a:gd name="connsiteY32" fmla="*/ 813713 h 1050018"/>
                <a:gd name="connsiteX33" fmla="*/ 0 w 988374"/>
                <a:gd name="connsiteY33" fmla="*/ 702752 h 1050018"/>
                <a:gd name="connsiteX34" fmla="*/ 17244 w 988374"/>
                <a:gd name="connsiteY34" fmla="*/ 591791 h 1050018"/>
                <a:gd name="connsiteX35" fmla="*/ 84248 w 988374"/>
                <a:gd name="connsiteY35" fmla="*/ 540420 h 1050018"/>
                <a:gd name="connsiteX36" fmla="*/ 102741 w 988374"/>
                <a:gd name="connsiteY36" fmla="*/ 433569 h 1050018"/>
                <a:gd name="connsiteX37" fmla="*/ 71919 w 988374"/>
                <a:gd name="connsiteY37" fmla="*/ 279457 h 1050018"/>
                <a:gd name="connsiteX38" fmla="*/ 41096 w 988374"/>
                <a:gd name="connsiteY38" fmla="*/ 223976 h 1050018"/>
                <a:gd name="connsiteX39" fmla="*/ 63699 w 988374"/>
                <a:gd name="connsiteY39" fmla="*/ 209592 h 1050018"/>
                <a:gd name="connsiteX40" fmla="*/ 86303 w 988374"/>
                <a:gd name="connsiteY40" fmla="*/ 147947 h 1050018"/>
                <a:gd name="connsiteX41" fmla="*/ 119180 w 988374"/>
                <a:gd name="connsiteY41" fmla="*/ 90412 h 1050018"/>
                <a:gd name="connsiteX42" fmla="*/ 135618 w 988374"/>
                <a:gd name="connsiteY42" fmla="*/ 86303 h 1050018"/>
                <a:gd name="connsiteX43" fmla="*/ 162331 w 988374"/>
                <a:gd name="connsiteY43" fmla="*/ 34932 h 105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88374" h="1050018">
                  <a:moveTo>
                    <a:pt x="162331" y="34932"/>
                  </a:moveTo>
                  <a:lnTo>
                    <a:pt x="400692" y="76028"/>
                  </a:lnTo>
                  <a:lnTo>
                    <a:pt x="649326" y="36987"/>
                  </a:lnTo>
                  <a:lnTo>
                    <a:pt x="828097" y="0"/>
                  </a:lnTo>
                  <a:lnTo>
                    <a:pt x="832206" y="28767"/>
                  </a:lnTo>
                  <a:lnTo>
                    <a:pt x="819877" y="45206"/>
                  </a:lnTo>
                  <a:lnTo>
                    <a:pt x="856864" y="94522"/>
                  </a:lnTo>
                  <a:lnTo>
                    <a:pt x="883577" y="96577"/>
                  </a:lnTo>
                  <a:lnTo>
                    <a:pt x="873303" y="141783"/>
                  </a:lnTo>
                  <a:lnTo>
                    <a:pt x="830152" y="162331"/>
                  </a:lnTo>
                  <a:lnTo>
                    <a:pt x="795219" y="240415"/>
                  </a:lnTo>
                  <a:lnTo>
                    <a:pt x="799329" y="324663"/>
                  </a:lnTo>
                  <a:lnTo>
                    <a:pt x="803439" y="380143"/>
                  </a:lnTo>
                  <a:lnTo>
                    <a:pt x="838371" y="417130"/>
                  </a:lnTo>
                  <a:lnTo>
                    <a:pt x="838371" y="443843"/>
                  </a:lnTo>
                  <a:lnTo>
                    <a:pt x="873303" y="600010"/>
                  </a:lnTo>
                  <a:lnTo>
                    <a:pt x="939058" y="719191"/>
                  </a:lnTo>
                  <a:lnTo>
                    <a:pt x="961661" y="784945"/>
                  </a:lnTo>
                  <a:lnTo>
                    <a:pt x="982209" y="815768"/>
                  </a:lnTo>
                  <a:lnTo>
                    <a:pt x="988374" y="881522"/>
                  </a:lnTo>
                  <a:lnTo>
                    <a:pt x="947277" y="982209"/>
                  </a:lnTo>
                  <a:lnTo>
                    <a:pt x="914400" y="992483"/>
                  </a:lnTo>
                  <a:lnTo>
                    <a:pt x="910290" y="1031525"/>
                  </a:lnTo>
                  <a:lnTo>
                    <a:pt x="873303" y="1050018"/>
                  </a:lnTo>
                  <a:lnTo>
                    <a:pt x="692478" y="1021251"/>
                  </a:lnTo>
                  <a:lnTo>
                    <a:pt x="536311" y="1010977"/>
                  </a:lnTo>
                  <a:lnTo>
                    <a:pt x="417130" y="1000703"/>
                  </a:lnTo>
                  <a:lnTo>
                    <a:pt x="252744" y="1017141"/>
                  </a:lnTo>
                  <a:lnTo>
                    <a:pt x="121235" y="1035635"/>
                  </a:lnTo>
                  <a:lnTo>
                    <a:pt x="92467" y="1023306"/>
                  </a:lnTo>
                  <a:lnTo>
                    <a:pt x="69864" y="982209"/>
                  </a:lnTo>
                  <a:lnTo>
                    <a:pt x="32877" y="916454"/>
                  </a:lnTo>
                  <a:lnTo>
                    <a:pt x="16438" y="813713"/>
                  </a:lnTo>
                  <a:lnTo>
                    <a:pt x="0" y="702752"/>
                  </a:lnTo>
                  <a:lnTo>
                    <a:pt x="17244" y="591791"/>
                  </a:lnTo>
                  <a:lnTo>
                    <a:pt x="84248" y="540420"/>
                  </a:lnTo>
                  <a:lnTo>
                    <a:pt x="102741" y="433569"/>
                  </a:lnTo>
                  <a:lnTo>
                    <a:pt x="71919" y="279457"/>
                  </a:lnTo>
                  <a:lnTo>
                    <a:pt x="41096" y="223976"/>
                  </a:lnTo>
                  <a:lnTo>
                    <a:pt x="63699" y="209592"/>
                  </a:lnTo>
                  <a:lnTo>
                    <a:pt x="86303" y="147947"/>
                  </a:lnTo>
                  <a:lnTo>
                    <a:pt x="119180" y="90412"/>
                  </a:lnTo>
                  <a:lnTo>
                    <a:pt x="135618" y="86303"/>
                  </a:lnTo>
                  <a:lnTo>
                    <a:pt x="162331" y="34932"/>
                  </a:lnTo>
                  <a:close/>
                </a:path>
              </a:pathLst>
            </a:custGeom>
            <a:solidFill>
              <a:srgbClr val="DE4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1561672" y="3998702"/>
              <a:ext cx="425350" cy="503434"/>
            </a:xfrm>
            <a:custGeom>
              <a:avLst/>
              <a:gdLst>
                <a:gd name="connsiteX0" fmla="*/ 347266 w 425350"/>
                <a:gd name="connsiteY0" fmla="*/ 191099 h 503434"/>
                <a:gd name="connsiteX1" fmla="*/ 425350 w 425350"/>
                <a:gd name="connsiteY1" fmla="*/ 189045 h 503434"/>
                <a:gd name="connsiteX2" fmla="*/ 388363 w 425350"/>
                <a:gd name="connsiteY2" fmla="*/ 84248 h 503434"/>
                <a:gd name="connsiteX3" fmla="*/ 324663 w 425350"/>
                <a:gd name="connsiteY3" fmla="*/ 28768 h 503434"/>
                <a:gd name="connsiteX4" fmla="*/ 254799 w 425350"/>
                <a:gd name="connsiteY4" fmla="*/ 0 h 503434"/>
                <a:gd name="connsiteX5" fmla="*/ 184935 w 425350"/>
                <a:gd name="connsiteY5" fmla="*/ 4110 h 503434"/>
                <a:gd name="connsiteX6" fmla="*/ 84248 w 425350"/>
                <a:gd name="connsiteY6" fmla="*/ 47261 h 503434"/>
                <a:gd name="connsiteX7" fmla="*/ 28768 w 425350"/>
                <a:gd name="connsiteY7" fmla="*/ 156167 h 503434"/>
                <a:gd name="connsiteX8" fmla="*/ 0 w 425350"/>
                <a:gd name="connsiteY8" fmla="*/ 250689 h 503434"/>
                <a:gd name="connsiteX9" fmla="*/ 12329 w 425350"/>
                <a:gd name="connsiteY9" fmla="*/ 369870 h 503434"/>
                <a:gd name="connsiteX10" fmla="*/ 43151 w 425350"/>
                <a:gd name="connsiteY10" fmla="*/ 441789 h 503434"/>
                <a:gd name="connsiteX11" fmla="*/ 172606 w 425350"/>
                <a:gd name="connsiteY11" fmla="*/ 499324 h 503434"/>
                <a:gd name="connsiteX12" fmla="*/ 285621 w 425350"/>
                <a:gd name="connsiteY12" fmla="*/ 503434 h 503434"/>
                <a:gd name="connsiteX13" fmla="*/ 367815 w 425350"/>
                <a:gd name="connsiteY13" fmla="*/ 472611 h 503434"/>
                <a:gd name="connsiteX14" fmla="*/ 417131 w 425350"/>
                <a:gd name="connsiteY14" fmla="*/ 396582 h 503434"/>
                <a:gd name="connsiteX15" fmla="*/ 415076 w 425350"/>
                <a:gd name="connsiteY15" fmla="*/ 316444 h 503434"/>
                <a:gd name="connsiteX16" fmla="*/ 408911 w 425350"/>
                <a:gd name="connsiteY16" fmla="*/ 304115 h 503434"/>
                <a:gd name="connsiteX17" fmla="*/ 351376 w 425350"/>
                <a:gd name="connsiteY17" fmla="*/ 310280 h 503434"/>
                <a:gd name="connsiteX18" fmla="*/ 336992 w 425350"/>
                <a:gd name="connsiteY18" fmla="*/ 384254 h 503434"/>
                <a:gd name="connsiteX19" fmla="*/ 265073 w 425350"/>
                <a:gd name="connsiteY19" fmla="*/ 423295 h 503434"/>
                <a:gd name="connsiteX20" fmla="*/ 193154 w 425350"/>
                <a:gd name="connsiteY20" fmla="*/ 413021 h 503434"/>
                <a:gd name="connsiteX21" fmla="*/ 123290 w 425350"/>
                <a:gd name="connsiteY21" fmla="*/ 380144 h 503434"/>
                <a:gd name="connsiteX22" fmla="*/ 92467 w 425350"/>
                <a:gd name="connsiteY22" fmla="*/ 312334 h 503434"/>
                <a:gd name="connsiteX23" fmla="*/ 82193 w 425350"/>
                <a:gd name="connsiteY23" fmla="*/ 199319 h 503434"/>
                <a:gd name="connsiteX24" fmla="*/ 113016 w 425350"/>
                <a:gd name="connsiteY24" fmla="*/ 121235 h 503434"/>
                <a:gd name="connsiteX25" fmla="*/ 168496 w 425350"/>
                <a:gd name="connsiteY25" fmla="*/ 88358 h 503434"/>
                <a:gd name="connsiteX26" fmla="*/ 248635 w 425350"/>
                <a:gd name="connsiteY26" fmla="*/ 90413 h 503434"/>
                <a:gd name="connsiteX27" fmla="*/ 302060 w 425350"/>
                <a:gd name="connsiteY27" fmla="*/ 123290 h 503434"/>
                <a:gd name="connsiteX28" fmla="*/ 347266 w 425350"/>
                <a:gd name="connsiteY28" fmla="*/ 191099 h 50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25350" h="503434">
                  <a:moveTo>
                    <a:pt x="347266" y="191099"/>
                  </a:moveTo>
                  <a:lnTo>
                    <a:pt x="425350" y="189045"/>
                  </a:lnTo>
                  <a:lnTo>
                    <a:pt x="388363" y="84248"/>
                  </a:lnTo>
                  <a:lnTo>
                    <a:pt x="324663" y="28768"/>
                  </a:lnTo>
                  <a:lnTo>
                    <a:pt x="254799" y="0"/>
                  </a:lnTo>
                  <a:lnTo>
                    <a:pt x="184935" y="4110"/>
                  </a:lnTo>
                  <a:lnTo>
                    <a:pt x="84248" y="47261"/>
                  </a:lnTo>
                  <a:lnTo>
                    <a:pt x="28768" y="156167"/>
                  </a:lnTo>
                  <a:lnTo>
                    <a:pt x="0" y="250689"/>
                  </a:lnTo>
                  <a:lnTo>
                    <a:pt x="12329" y="369870"/>
                  </a:lnTo>
                  <a:lnTo>
                    <a:pt x="43151" y="441789"/>
                  </a:lnTo>
                  <a:lnTo>
                    <a:pt x="172606" y="499324"/>
                  </a:lnTo>
                  <a:lnTo>
                    <a:pt x="285621" y="503434"/>
                  </a:lnTo>
                  <a:lnTo>
                    <a:pt x="367815" y="472611"/>
                  </a:lnTo>
                  <a:lnTo>
                    <a:pt x="417131" y="396582"/>
                  </a:lnTo>
                  <a:lnTo>
                    <a:pt x="415076" y="316444"/>
                  </a:lnTo>
                  <a:lnTo>
                    <a:pt x="408911" y="304115"/>
                  </a:lnTo>
                  <a:lnTo>
                    <a:pt x="351376" y="310280"/>
                  </a:lnTo>
                  <a:lnTo>
                    <a:pt x="336992" y="384254"/>
                  </a:lnTo>
                  <a:lnTo>
                    <a:pt x="265073" y="423295"/>
                  </a:lnTo>
                  <a:lnTo>
                    <a:pt x="193154" y="413021"/>
                  </a:lnTo>
                  <a:lnTo>
                    <a:pt x="123290" y="380144"/>
                  </a:lnTo>
                  <a:lnTo>
                    <a:pt x="92467" y="312334"/>
                  </a:lnTo>
                  <a:lnTo>
                    <a:pt x="82193" y="199319"/>
                  </a:lnTo>
                  <a:lnTo>
                    <a:pt x="113016" y="121235"/>
                  </a:lnTo>
                  <a:lnTo>
                    <a:pt x="168496" y="88358"/>
                  </a:lnTo>
                  <a:lnTo>
                    <a:pt x="248635" y="90413"/>
                  </a:lnTo>
                  <a:lnTo>
                    <a:pt x="302060" y="123290"/>
                  </a:lnTo>
                  <a:lnTo>
                    <a:pt x="347266" y="1910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8" name="Picture 167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236617" y="3321305"/>
              <a:ext cx="1165316" cy="1591251"/>
            </a:xfrm>
            <a:prstGeom prst="rect">
              <a:avLst/>
            </a:prstGeom>
          </p:spPr>
        </p:pic>
      </p:grpSp>
      <p:grpSp>
        <p:nvGrpSpPr>
          <p:cNvPr id="169" name="D"/>
          <p:cNvGrpSpPr/>
          <p:nvPr userDrawn="1"/>
        </p:nvGrpSpPr>
        <p:grpSpPr>
          <a:xfrm>
            <a:off x="1994783" y="2528046"/>
            <a:ext cx="1425450" cy="2563058"/>
            <a:chOff x="2629474" y="2499691"/>
            <a:chExt cx="1425450" cy="2563058"/>
          </a:xfrm>
        </p:grpSpPr>
        <p:sp>
          <p:nvSpPr>
            <p:cNvPr id="170" name="Freeform: Shape 169"/>
            <p:cNvSpPr/>
            <p:nvPr/>
          </p:nvSpPr>
          <p:spPr>
            <a:xfrm>
              <a:off x="2942637" y="2558815"/>
              <a:ext cx="820326" cy="707437"/>
            </a:xfrm>
            <a:custGeom>
              <a:avLst/>
              <a:gdLst>
                <a:gd name="connsiteX0" fmla="*/ 0 w 820326"/>
                <a:gd name="connsiteY0" fmla="*/ 654755 h 707437"/>
                <a:gd name="connsiteX1" fmla="*/ 30104 w 820326"/>
                <a:gd name="connsiteY1" fmla="*/ 515526 h 707437"/>
                <a:gd name="connsiteX2" fmla="*/ 41393 w 820326"/>
                <a:gd name="connsiteY2" fmla="*/ 383822 h 707437"/>
                <a:gd name="connsiteX3" fmla="*/ 56444 w 820326"/>
                <a:gd name="connsiteY3" fmla="*/ 240829 h 707437"/>
                <a:gd name="connsiteX4" fmla="*/ 203200 w 820326"/>
                <a:gd name="connsiteY4" fmla="*/ 82785 h 707437"/>
                <a:gd name="connsiteX5" fmla="*/ 316089 w 820326"/>
                <a:gd name="connsiteY5" fmla="*/ 11289 h 707437"/>
                <a:gd name="connsiteX6" fmla="*/ 474133 w 820326"/>
                <a:gd name="connsiteY6" fmla="*/ 0 h 707437"/>
                <a:gd name="connsiteX7" fmla="*/ 639704 w 820326"/>
                <a:gd name="connsiteY7" fmla="*/ 79022 h 707437"/>
                <a:gd name="connsiteX8" fmla="*/ 703674 w 820326"/>
                <a:gd name="connsiteY8" fmla="*/ 161807 h 707437"/>
                <a:gd name="connsiteX9" fmla="*/ 820326 w 820326"/>
                <a:gd name="connsiteY9" fmla="*/ 594548 h 707437"/>
                <a:gd name="connsiteX10" fmla="*/ 496711 w 820326"/>
                <a:gd name="connsiteY10" fmla="*/ 688622 h 707437"/>
                <a:gd name="connsiteX11" fmla="*/ 203200 w 820326"/>
                <a:gd name="connsiteY11" fmla="*/ 707437 h 707437"/>
                <a:gd name="connsiteX12" fmla="*/ 0 w 820326"/>
                <a:gd name="connsiteY12" fmla="*/ 654755 h 707437"/>
                <a:gd name="connsiteX0" fmla="*/ 0 w 820326"/>
                <a:gd name="connsiteY0" fmla="*/ 654755 h 707437"/>
                <a:gd name="connsiteX1" fmla="*/ 30104 w 820326"/>
                <a:gd name="connsiteY1" fmla="*/ 515526 h 707437"/>
                <a:gd name="connsiteX2" fmla="*/ 41393 w 820326"/>
                <a:gd name="connsiteY2" fmla="*/ 383822 h 707437"/>
                <a:gd name="connsiteX3" fmla="*/ 56444 w 820326"/>
                <a:gd name="connsiteY3" fmla="*/ 240829 h 707437"/>
                <a:gd name="connsiteX4" fmla="*/ 154281 w 820326"/>
                <a:gd name="connsiteY4" fmla="*/ 82785 h 707437"/>
                <a:gd name="connsiteX5" fmla="*/ 316089 w 820326"/>
                <a:gd name="connsiteY5" fmla="*/ 11289 h 707437"/>
                <a:gd name="connsiteX6" fmla="*/ 474133 w 820326"/>
                <a:gd name="connsiteY6" fmla="*/ 0 h 707437"/>
                <a:gd name="connsiteX7" fmla="*/ 639704 w 820326"/>
                <a:gd name="connsiteY7" fmla="*/ 79022 h 707437"/>
                <a:gd name="connsiteX8" fmla="*/ 703674 w 820326"/>
                <a:gd name="connsiteY8" fmla="*/ 161807 h 707437"/>
                <a:gd name="connsiteX9" fmla="*/ 820326 w 820326"/>
                <a:gd name="connsiteY9" fmla="*/ 594548 h 707437"/>
                <a:gd name="connsiteX10" fmla="*/ 496711 w 820326"/>
                <a:gd name="connsiteY10" fmla="*/ 688622 h 707437"/>
                <a:gd name="connsiteX11" fmla="*/ 203200 w 820326"/>
                <a:gd name="connsiteY11" fmla="*/ 707437 h 707437"/>
                <a:gd name="connsiteX12" fmla="*/ 0 w 820326"/>
                <a:gd name="connsiteY12" fmla="*/ 654755 h 707437"/>
                <a:gd name="connsiteX0" fmla="*/ 0 w 820326"/>
                <a:gd name="connsiteY0" fmla="*/ 654755 h 707437"/>
                <a:gd name="connsiteX1" fmla="*/ 30104 w 820326"/>
                <a:gd name="connsiteY1" fmla="*/ 515526 h 707437"/>
                <a:gd name="connsiteX2" fmla="*/ 41393 w 820326"/>
                <a:gd name="connsiteY2" fmla="*/ 383822 h 707437"/>
                <a:gd name="connsiteX3" fmla="*/ 56444 w 820326"/>
                <a:gd name="connsiteY3" fmla="*/ 240829 h 707437"/>
                <a:gd name="connsiteX4" fmla="*/ 154281 w 820326"/>
                <a:gd name="connsiteY4" fmla="*/ 82785 h 707437"/>
                <a:gd name="connsiteX5" fmla="*/ 316089 w 820326"/>
                <a:gd name="connsiteY5" fmla="*/ 11289 h 707437"/>
                <a:gd name="connsiteX6" fmla="*/ 474133 w 820326"/>
                <a:gd name="connsiteY6" fmla="*/ 0 h 707437"/>
                <a:gd name="connsiteX7" fmla="*/ 647230 w 820326"/>
                <a:gd name="connsiteY7" fmla="*/ 71496 h 707437"/>
                <a:gd name="connsiteX8" fmla="*/ 703674 w 820326"/>
                <a:gd name="connsiteY8" fmla="*/ 161807 h 707437"/>
                <a:gd name="connsiteX9" fmla="*/ 820326 w 820326"/>
                <a:gd name="connsiteY9" fmla="*/ 594548 h 707437"/>
                <a:gd name="connsiteX10" fmla="*/ 496711 w 820326"/>
                <a:gd name="connsiteY10" fmla="*/ 688622 h 707437"/>
                <a:gd name="connsiteX11" fmla="*/ 203200 w 820326"/>
                <a:gd name="connsiteY11" fmla="*/ 707437 h 707437"/>
                <a:gd name="connsiteX12" fmla="*/ 0 w 820326"/>
                <a:gd name="connsiteY12" fmla="*/ 654755 h 707437"/>
                <a:gd name="connsiteX0" fmla="*/ 0 w 820326"/>
                <a:gd name="connsiteY0" fmla="*/ 654755 h 707437"/>
                <a:gd name="connsiteX1" fmla="*/ 30104 w 820326"/>
                <a:gd name="connsiteY1" fmla="*/ 515526 h 707437"/>
                <a:gd name="connsiteX2" fmla="*/ 41393 w 820326"/>
                <a:gd name="connsiteY2" fmla="*/ 383822 h 707437"/>
                <a:gd name="connsiteX3" fmla="*/ 56444 w 820326"/>
                <a:gd name="connsiteY3" fmla="*/ 240829 h 707437"/>
                <a:gd name="connsiteX4" fmla="*/ 154281 w 820326"/>
                <a:gd name="connsiteY4" fmla="*/ 82785 h 707437"/>
                <a:gd name="connsiteX5" fmla="*/ 316089 w 820326"/>
                <a:gd name="connsiteY5" fmla="*/ 11289 h 707437"/>
                <a:gd name="connsiteX6" fmla="*/ 474133 w 820326"/>
                <a:gd name="connsiteY6" fmla="*/ 0 h 707437"/>
                <a:gd name="connsiteX7" fmla="*/ 647230 w 820326"/>
                <a:gd name="connsiteY7" fmla="*/ 71496 h 707437"/>
                <a:gd name="connsiteX8" fmla="*/ 703674 w 820326"/>
                <a:gd name="connsiteY8" fmla="*/ 161807 h 707437"/>
                <a:gd name="connsiteX9" fmla="*/ 820326 w 820326"/>
                <a:gd name="connsiteY9" fmla="*/ 594548 h 707437"/>
                <a:gd name="connsiteX10" fmla="*/ 496711 w 820326"/>
                <a:gd name="connsiteY10" fmla="*/ 688622 h 707437"/>
                <a:gd name="connsiteX11" fmla="*/ 203200 w 820326"/>
                <a:gd name="connsiteY11" fmla="*/ 707437 h 707437"/>
                <a:gd name="connsiteX12" fmla="*/ 0 w 820326"/>
                <a:gd name="connsiteY12" fmla="*/ 654755 h 70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0326" h="707437">
                  <a:moveTo>
                    <a:pt x="0" y="654755"/>
                  </a:moveTo>
                  <a:lnTo>
                    <a:pt x="30104" y="515526"/>
                  </a:lnTo>
                  <a:lnTo>
                    <a:pt x="41393" y="383822"/>
                  </a:lnTo>
                  <a:lnTo>
                    <a:pt x="56444" y="240829"/>
                  </a:lnTo>
                  <a:lnTo>
                    <a:pt x="154281" y="82785"/>
                  </a:lnTo>
                  <a:lnTo>
                    <a:pt x="316089" y="11289"/>
                  </a:lnTo>
                  <a:lnTo>
                    <a:pt x="474133" y="0"/>
                  </a:lnTo>
                  <a:lnTo>
                    <a:pt x="647230" y="71496"/>
                  </a:lnTo>
                  <a:lnTo>
                    <a:pt x="703674" y="161807"/>
                  </a:lnTo>
                  <a:lnTo>
                    <a:pt x="820326" y="594548"/>
                  </a:lnTo>
                  <a:lnTo>
                    <a:pt x="496711" y="688622"/>
                  </a:lnTo>
                  <a:cubicBezTo>
                    <a:pt x="368771" y="717472"/>
                    <a:pt x="301037" y="701165"/>
                    <a:pt x="203200" y="707437"/>
                  </a:cubicBezTo>
                  <a:lnTo>
                    <a:pt x="0" y="65475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3725333" y="3394193"/>
              <a:ext cx="323615" cy="1068681"/>
            </a:xfrm>
            <a:custGeom>
              <a:avLst/>
              <a:gdLst>
                <a:gd name="connsiteX0" fmla="*/ 109126 w 323615"/>
                <a:gd name="connsiteY0" fmla="*/ 0 h 1068681"/>
                <a:gd name="connsiteX1" fmla="*/ 195674 w 323615"/>
                <a:gd name="connsiteY1" fmla="*/ 285985 h 1068681"/>
                <a:gd name="connsiteX2" fmla="*/ 282223 w 323615"/>
                <a:gd name="connsiteY2" fmla="*/ 587022 h 1068681"/>
                <a:gd name="connsiteX3" fmla="*/ 323615 w 323615"/>
                <a:gd name="connsiteY3" fmla="*/ 959555 h 1068681"/>
                <a:gd name="connsiteX4" fmla="*/ 289748 w 323615"/>
                <a:gd name="connsiteY4" fmla="*/ 1068681 h 1068681"/>
                <a:gd name="connsiteX5" fmla="*/ 233304 w 323615"/>
                <a:gd name="connsiteY5" fmla="*/ 1042340 h 1068681"/>
                <a:gd name="connsiteX6" fmla="*/ 188148 w 323615"/>
                <a:gd name="connsiteY6" fmla="*/ 929451 h 1068681"/>
                <a:gd name="connsiteX7" fmla="*/ 105363 w 323615"/>
                <a:gd name="connsiteY7" fmla="*/ 763881 h 1068681"/>
                <a:gd name="connsiteX8" fmla="*/ 48919 w 323615"/>
                <a:gd name="connsiteY8" fmla="*/ 451555 h 1068681"/>
                <a:gd name="connsiteX9" fmla="*/ 0 w 323615"/>
                <a:gd name="connsiteY9" fmla="*/ 342429 h 1068681"/>
                <a:gd name="connsiteX10" fmla="*/ 7526 w 323615"/>
                <a:gd name="connsiteY10" fmla="*/ 154281 h 1068681"/>
                <a:gd name="connsiteX11" fmla="*/ 45156 w 323615"/>
                <a:gd name="connsiteY11" fmla="*/ 33866 h 1068681"/>
                <a:gd name="connsiteX12" fmla="*/ 109126 w 323615"/>
                <a:gd name="connsiteY12" fmla="*/ 0 h 1068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615" h="1068681">
                  <a:moveTo>
                    <a:pt x="109126" y="0"/>
                  </a:moveTo>
                  <a:lnTo>
                    <a:pt x="195674" y="285985"/>
                  </a:lnTo>
                  <a:lnTo>
                    <a:pt x="282223" y="587022"/>
                  </a:lnTo>
                  <a:lnTo>
                    <a:pt x="323615" y="959555"/>
                  </a:lnTo>
                  <a:lnTo>
                    <a:pt x="289748" y="1068681"/>
                  </a:lnTo>
                  <a:lnTo>
                    <a:pt x="233304" y="1042340"/>
                  </a:lnTo>
                  <a:lnTo>
                    <a:pt x="188148" y="929451"/>
                  </a:lnTo>
                  <a:lnTo>
                    <a:pt x="105363" y="763881"/>
                  </a:lnTo>
                  <a:lnTo>
                    <a:pt x="48919" y="451555"/>
                  </a:lnTo>
                  <a:lnTo>
                    <a:pt x="0" y="342429"/>
                  </a:lnTo>
                  <a:lnTo>
                    <a:pt x="7526" y="154281"/>
                  </a:lnTo>
                  <a:lnTo>
                    <a:pt x="45156" y="33866"/>
                  </a:lnTo>
                  <a:lnTo>
                    <a:pt x="10912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2634074" y="3601156"/>
              <a:ext cx="248356" cy="1049866"/>
            </a:xfrm>
            <a:custGeom>
              <a:avLst/>
              <a:gdLst>
                <a:gd name="connsiteX0" fmla="*/ 176859 w 248356"/>
                <a:gd name="connsiteY0" fmla="*/ 0 h 1049866"/>
                <a:gd name="connsiteX1" fmla="*/ 233304 w 248356"/>
                <a:gd name="connsiteY1" fmla="*/ 154281 h 1049866"/>
                <a:gd name="connsiteX2" fmla="*/ 248356 w 248356"/>
                <a:gd name="connsiteY2" fmla="*/ 361244 h 1049866"/>
                <a:gd name="connsiteX3" fmla="*/ 180622 w 248356"/>
                <a:gd name="connsiteY3" fmla="*/ 485422 h 1049866"/>
                <a:gd name="connsiteX4" fmla="*/ 131704 w 248356"/>
                <a:gd name="connsiteY4" fmla="*/ 496711 h 1049866"/>
                <a:gd name="connsiteX5" fmla="*/ 127941 w 248356"/>
                <a:gd name="connsiteY5" fmla="*/ 681096 h 1049866"/>
                <a:gd name="connsiteX6" fmla="*/ 146756 w 248356"/>
                <a:gd name="connsiteY6" fmla="*/ 910637 h 1049866"/>
                <a:gd name="connsiteX7" fmla="*/ 127941 w 248356"/>
                <a:gd name="connsiteY7" fmla="*/ 1019763 h 1049866"/>
                <a:gd name="connsiteX8" fmla="*/ 127941 w 248356"/>
                <a:gd name="connsiteY8" fmla="*/ 1049866 h 1049866"/>
                <a:gd name="connsiteX9" fmla="*/ 30104 w 248356"/>
                <a:gd name="connsiteY9" fmla="*/ 763881 h 1049866"/>
                <a:gd name="connsiteX10" fmla="*/ 0 w 248356"/>
                <a:gd name="connsiteY10" fmla="*/ 485422 h 1049866"/>
                <a:gd name="connsiteX11" fmla="*/ 67733 w 248356"/>
                <a:gd name="connsiteY11" fmla="*/ 173096 h 1049866"/>
                <a:gd name="connsiteX12" fmla="*/ 176859 w 248356"/>
                <a:gd name="connsiteY12" fmla="*/ 0 h 1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6" h="1049866">
                  <a:moveTo>
                    <a:pt x="176859" y="0"/>
                  </a:moveTo>
                  <a:lnTo>
                    <a:pt x="233304" y="154281"/>
                  </a:lnTo>
                  <a:lnTo>
                    <a:pt x="248356" y="361244"/>
                  </a:lnTo>
                  <a:lnTo>
                    <a:pt x="180622" y="485422"/>
                  </a:lnTo>
                  <a:lnTo>
                    <a:pt x="131704" y="496711"/>
                  </a:lnTo>
                  <a:cubicBezTo>
                    <a:pt x="130450" y="558173"/>
                    <a:pt x="129195" y="619634"/>
                    <a:pt x="127941" y="681096"/>
                  </a:cubicBezTo>
                  <a:lnTo>
                    <a:pt x="146756" y="910637"/>
                  </a:lnTo>
                  <a:lnTo>
                    <a:pt x="127941" y="1019763"/>
                  </a:lnTo>
                  <a:lnTo>
                    <a:pt x="127941" y="1049866"/>
                  </a:lnTo>
                  <a:lnTo>
                    <a:pt x="30104" y="763881"/>
                  </a:lnTo>
                  <a:lnTo>
                    <a:pt x="0" y="485422"/>
                  </a:lnTo>
                  <a:lnTo>
                    <a:pt x="67733" y="173096"/>
                  </a:lnTo>
                  <a:lnTo>
                    <a:pt x="17685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2905007" y="4745096"/>
              <a:ext cx="918163" cy="312326"/>
            </a:xfrm>
            <a:custGeom>
              <a:avLst/>
              <a:gdLst>
                <a:gd name="connsiteX0" fmla="*/ 0 w 918163"/>
                <a:gd name="connsiteY0" fmla="*/ 30104 h 312326"/>
                <a:gd name="connsiteX1" fmla="*/ 349956 w 918163"/>
                <a:gd name="connsiteY1" fmla="*/ 0 h 312326"/>
                <a:gd name="connsiteX2" fmla="*/ 492949 w 918163"/>
                <a:gd name="connsiteY2" fmla="*/ 11289 h 312326"/>
                <a:gd name="connsiteX3" fmla="*/ 639704 w 918163"/>
                <a:gd name="connsiteY3" fmla="*/ 11289 h 312326"/>
                <a:gd name="connsiteX4" fmla="*/ 918163 w 918163"/>
                <a:gd name="connsiteY4" fmla="*/ 90311 h 312326"/>
                <a:gd name="connsiteX5" fmla="*/ 888060 w 918163"/>
                <a:gd name="connsiteY5" fmla="*/ 218252 h 312326"/>
                <a:gd name="connsiteX6" fmla="*/ 835378 w 918163"/>
                <a:gd name="connsiteY6" fmla="*/ 267171 h 312326"/>
                <a:gd name="connsiteX7" fmla="*/ 831615 w 918163"/>
                <a:gd name="connsiteY7" fmla="*/ 255882 h 312326"/>
                <a:gd name="connsiteX8" fmla="*/ 775171 w 918163"/>
                <a:gd name="connsiteY8" fmla="*/ 297274 h 312326"/>
                <a:gd name="connsiteX9" fmla="*/ 733778 w 918163"/>
                <a:gd name="connsiteY9" fmla="*/ 267171 h 312326"/>
                <a:gd name="connsiteX10" fmla="*/ 703674 w 918163"/>
                <a:gd name="connsiteY10" fmla="*/ 297274 h 312326"/>
                <a:gd name="connsiteX11" fmla="*/ 677334 w 918163"/>
                <a:gd name="connsiteY11" fmla="*/ 252119 h 312326"/>
                <a:gd name="connsiteX12" fmla="*/ 511763 w 918163"/>
                <a:gd name="connsiteY12" fmla="*/ 252119 h 312326"/>
                <a:gd name="connsiteX13" fmla="*/ 361245 w 918163"/>
                <a:gd name="connsiteY13" fmla="*/ 255882 h 312326"/>
                <a:gd name="connsiteX14" fmla="*/ 259645 w 918163"/>
                <a:gd name="connsiteY14" fmla="*/ 312326 h 312326"/>
                <a:gd name="connsiteX15" fmla="*/ 229541 w 918163"/>
                <a:gd name="connsiteY15" fmla="*/ 255882 h 312326"/>
                <a:gd name="connsiteX16" fmla="*/ 188149 w 918163"/>
                <a:gd name="connsiteY16" fmla="*/ 293511 h 312326"/>
                <a:gd name="connsiteX17" fmla="*/ 146756 w 918163"/>
                <a:gd name="connsiteY17" fmla="*/ 252119 h 312326"/>
                <a:gd name="connsiteX18" fmla="*/ 112889 w 918163"/>
                <a:gd name="connsiteY18" fmla="*/ 195674 h 312326"/>
                <a:gd name="connsiteX19" fmla="*/ 86549 w 918163"/>
                <a:gd name="connsiteY19" fmla="*/ 210726 h 312326"/>
                <a:gd name="connsiteX20" fmla="*/ 56445 w 918163"/>
                <a:gd name="connsiteY20" fmla="*/ 165571 h 312326"/>
                <a:gd name="connsiteX21" fmla="*/ 56445 w 918163"/>
                <a:gd name="connsiteY21" fmla="*/ 97837 h 312326"/>
                <a:gd name="connsiteX22" fmla="*/ 0 w 918163"/>
                <a:gd name="connsiteY22" fmla="*/ 30104 h 31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8163" h="312326">
                  <a:moveTo>
                    <a:pt x="0" y="30104"/>
                  </a:moveTo>
                  <a:lnTo>
                    <a:pt x="349956" y="0"/>
                  </a:lnTo>
                  <a:lnTo>
                    <a:pt x="492949" y="11289"/>
                  </a:lnTo>
                  <a:lnTo>
                    <a:pt x="639704" y="11289"/>
                  </a:lnTo>
                  <a:lnTo>
                    <a:pt x="918163" y="90311"/>
                  </a:lnTo>
                  <a:lnTo>
                    <a:pt x="888060" y="218252"/>
                  </a:lnTo>
                  <a:lnTo>
                    <a:pt x="835378" y="267171"/>
                  </a:lnTo>
                  <a:lnTo>
                    <a:pt x="831615" y="255882"/>
                  </a:lnTo>
                  <a:lnTo>
                    <a:pt x="775171" y="297274"/>
                  </a:lnTo>
                  <a:lnTo>
                    <a:pt x="733778" y="267171"/>
                  </a:lnTo>
                  <a:lnTo>
                    <a:pt x="703674" y="297274"/>
                  </a:lnTo>
                  <a:lnTo>
                    <a:pt x="677334" y="252119"/>
                  </a:lnTo>
                  <a:lnTo>
                    <a:pt x="511763" y="252119"/>
                  </a:lnTo>
                  <a:lnTo>
                    <a:pt x="361245" y="255882"/>
                  </a:lnTo>
                  <a:lnTo>
                    <a:pt x="259645" y="312326"/>
                  </a:lnTo>
                  <a:lnTo>
                    <a:pt x="229541" y="255882"/>
                  </a:lnTo>
                  <a:lnTo>
                    <a:pt x="188149" y="293511"/>
                  </a:lnTo>
                  <a:lnTo>
                    <a:pt x="146756" y="252119"/>
                  </a:lnTo>
                  <a:lnTo>
                    <a:pt x="112889" y="195674"/>
                  </a:lnTo>
                  <a:lnTo>
                    <a:pt x="86549" y="210726"/>
                  </a:lnTo>
                  <a:lnTo>
                    <a:pt x="56445" y="165571"/>
                  </a:lnTo>
                  <a:lnTo>
                    <a:pt x="56445" y="97837"/>
                  </a:lnTo>
                  <a:lnTo>
                    <a:pt x="0" y="3010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3040474" y="2844800"/>
              <a:ext cx="575733" cy="436504"/>
            </a:xfrm>
            <a:custGeom>
              <a:avLst/>
              <a:gdLst>
                <a:gd name="connsiteX0" fmla="*/ 48919 w 575733"/>
                <a:gd name="connsiteY0" fmla="*/ 436504 h 436504"/>
                <a:gd name="connsiteX1" fmla="*/ 48919 w 575733"/>
                <a:gd name="connsiteY1" fmla="*/ 436504 h 436504"/>
                <a:gd name="connsiteX2" fmla="*/ 0 w 575733"/>
                <a:gd name="connsiteY2" fmla="*/ 319852 h 436504"/>
                <a:gd name="connsiteX3" fmla="*/ 52682 w 575733"/>
                <a:gd name="connsiteY3" fmla="*/ 71496 h 436504"/>
                <a:gd name="connsiteX4" fmla="*/ 112889 w 575733"/>
                <a:gd name="connsiteY4" fmla="*/ 18815 h 436504"/>
                <a:gd name="connsiteX5" fmla="*/ 165570 w 575733"/>
                <a:gd name="connsiteY5" fmla="*/ 18815 h 436504"/>
                <a:gd name="connsiteX6" fmla="*/ 244593 w 575733"/>
                <a:gd name="connsiteY6" fmla="*/ 199437 h 436504"/>
                <a:gd name="connsiteX7" fmla="*/ 274696 w 575733"/>
                <a:gd name="connsiteY7" fmla="*/ 180622 h 436504"/>
                <a:gd name="connsiteX8" fmla="*/ 312326 w 575733"/>
                <a:gd name="connsiteY8" fmla="*/ 210726 h 436504"/>
                <a:gd name="connsiteX9" fmla="*/ 346193 w 575733"/>
                <a:gd name="connsiteY9" fmla="*/ 75259 h 436504"/>
                <a:gd name="connsiteX10" fmla="*/ 428978 w 575733"/>
                <a:gd name="connsiteY10" fmla="*/ 0 h 436504"/>
                <a:gd name="connsiteX11" fmla="*/ 519289 w 575733"/>
                <a:gd name="connsiteY11" fmla="*/ 45156 h 436504"/>
                <a:gd name="connsiteX12" fmla="*/ 571970 w 575733"/>
                <a:gd name="connsiteY12" fmla="*/ 173096 h 436504"/>
                <a:gd name="connsiteX13" fmla="*/ 575733 w 575733"/>
                <a:gd name="connsiteY13" fmla="*/ 282222 h 436504"/>
                <a:gd name="connsiteX14" fmla="*/ 534341 w 575733"/>
                <a:gd name="connsiteY14" fmla="*/ 368770 h 436504"/>
                <a:gd name="connsiteX15" fmla="*/ 293511 w 575733"/>
                <a:gd name="connsiteY15" fmla="*/ 425215 h 436504"/>
                <a:gd name="connsiteX16" fmla="*/ 142993 w 575733"/>
                <a:gd name="connsiteY16" fmla="*/ 421452 h 436504"/>
                <a:gd name="connsiteX17" fmla="*/ 48919 w 575733"/>
                <a:gd name="connsiteY17" fmla="*/ 436504 h 43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5733" h="436504">
                  <a:moveTo>
                    <a:pt x="48919" y="436504"/>
                  </a:moveTo>
                  <a:lnTo>
                    <a:pt x="48919" y="436504"/>
                  </a:lnTo>
                  <a:lnTo>
                    <a:pt x="0" y="319852"/>
                  </a:lnTo>
                  <a:lnTo>
                    <a:pt x="52682" y="71496"/>
                  </a:lnTo>
                  <a:lnTo>
                    <a:pt x="112889" y="18815"/>
                  </a:lnTo>
                  <a:lnTo>
                    <a:pt x="165570" y="18815"/>
                  </a:lnTo>
                  <a:lnTo>
                    <a:pt x="244593" y="199437"/>
                  </a:lnTo>
                  <a:lnTo>
                    <a:pt x="274696" y="180622"/>
                  </a:lnTo>
                  <a:lnTo>
                    <a:pt x="312326" y="210726"/>
                  </a:lnTo>
                  <a:lnTo>
                    <a:pt x="346193" y="75259"/>
                  </a:lnTo>
                  <a:lnTo>
                    <a:pt x="428978" y="0"/>
                  </a:lnTo>
                  <a:lnTo>
                    <a:pt x="519289" y="45156"/>
                  </a:lnTo>
                  <a:lnTo>
                    <a:pt x="571970" y="173096"/>
                  </a:lnTo>
                  <a:lnTo>
                    <a:pt x="575733" y="282222"/>
                  </a:lnTo>
                  <a:lnTo>
                    <a:pt x="534341" y="368770"/>
                  </a:lnTo>
                  <a:lnTo>
                    <a:pt x="293511" y="425215"/>
                  </a:lnTo>
                  <a:lnTo>
                    <a:pt x="142993" y="421452"/>
                  </a:lnTo>
                  <a:lnTo>
                    <a:pt x="48919" y="4365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5" name="Oval 174"/>
            <p:cNvSpPr/>
            <p:nvPr/>
          </p:nvSpPr>
          <p:spPr>
            <a:xfrm>
              <a:off x="3144878" y="2980267"/>
              <a:ext cx="53641" cy="752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6" name="Oval 175"/>
            <p:cNvSpPr/>
            <p:nvPr/>
          </p:nvSpPr>
          <p:spPr>
            <a:xfrm>
              <a:off x="3451098" y="2936866"/>
              <a:ext cx="53641" cy="752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3273778" y="3036711"/>
              <a:ext cx="112889" cy="86548"/>
            </a:xfrm>
            <a:custGeom>
              <a:avLst/>
              <a:gdLst>
                <a:gd name="connsiteX0" fmla="*/ 0 w 112889"/>
                <a:gd name="connsiteY0" fmla="*/ 45156 h 86548"/>
                <a:gd name="connsiteX1" fmla="*/ 45155 w 112889"/>
                <a:gd name="connsiteY1" fmla="*/ 18815 h 86548"/>
                <a:gd name="connsiteX2" fmla="*/ 67733 w 112889"/>
                <a:gd name="connsiteY2" fmla="*/ 0 h 86548"/>
                <a:gd name="connsiteX3" fmla="*/ 90311 w 112889"/>
                <a:gd name="connsiteY3" fmla="*/ 33867 h 86548"/>
                <a:gd name="connsiteX4" fmla="*/ 112889 w 112889"/>
                <a:gd name="connsiteY4" fmla="*/ 60208 h 86548"/>
                <a:gd name="connsiteX5" fmla="*/ 52681 w 112889"/>
                <a:gd name="connsiteY5" fmla="*/ 86548 h 86548"/>
                <a:gd name="connsiteX6" fmla="*/ 0 w 112889"/>
                <a:gd name="connsiteY6" fmla="*/ 45156 h 8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889" h="86548">
                  <a:moveTo>
                    <a:pt x="0" y="45156"/>
                  </a:moveTo>
                  <a:lnTo>
                    <a:pt x="45155" y="18815"/>
                  </a:lnTo>
                  <a:lnTo>
                    <a:pt x="67733" y="0"/>
                  </a:lnTo>
                  <a:lnTo>
                    <a:pt x="90311" y="33867"/>
                  </a:lnTo>
                  <a:lnTo>
                    <a:pt x="112889" y="60208"/>
                  </a:lnTo>
                  <a:lnTo>
                    <a:pt x="52681" y="86548"/>
                  </a:lnTo>
                  <a:lnTo>
                    <a:pt x="0" y="451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2765778" y="3157126"/>
              <a:ext cx="1207911" cy="1659467"/>
            </a:xfrm>
            <a:custGeom>
              <a:avLst/>
              <a:gdLst>
                <a:gd name="connsiteX0" fmla="*/ 169333 w 1207911"/>
                <a:gd name="connsiteY0" fmla="*/ 60207 h 1659467"/>
                <a:gd name="connsiteX1" fmla="*/ 387585 w 1207911"/>
                <a:gd name="connsiteY1" fmla="*/ 112889 h 1659467"/>
                <a:gd name="connsiteX2" fmla="*/ 699911 w 1207911"/>
                <a:gd name="connsiteY2" fmla="*/ 82785 h 1659467"/>
                <a:gd name="connsiteX3" fmla="*/ 993422 w 1207911"/>
                <a:gd name="connsiteY3" fmla="*/ 0 h 1659467"/>
                <a:gd name="connsiteX4" fmla="*/ 993422 w 1207911"/>
                <a:gd name="connsiteY4" fmla="*/ 63970 h 1659467"/>
                <a:gd name="connsiteX5" fmla="*/ 1027289 w 1207911"/>
                <a:gd name="connsiteY5" fmla="*/ 131704 h 1659467"/>
                <a:gd name="connsiteX6" fmla="*/ 1064918 w 1207911"/>
                <a:gd name="connsiteY6" fmla="*/ 150518 h 1659467"/>
                <a:gd name="connsiteX7" fmla="*/ 1064918 w 1207911"/>
                <a:gd name="connsiteY7" fmla="*/ 229541 h 1659467"/>
                <a:gd name="connsiteX8" fmla="*/ 982133 w 1207911"/>
                <a:gd name="connsiteY8" fmla="*/ 297274 h 1659467"/>
                <a:gd name="connsiteX9" fmla="*/ 963318 w 1207911"/>
                <a:gd name="connsiteY9" fmla="*/ 462844 h 1659467"/>
                <a:gd name="connsiteX10" fmla="*/ 970844 w 1207911"/>
                <a:gd name="connsiteY10" fmla="*/ 575733 h 1659467"/>
                <a:gd name="connsiteX11" fmla="*/ 1016000 w 1207911"/>
                <a:gd name="connsiteY11" fmla="*/ 673570 h 1659467"/>
                <a:gd name="connsiteX12" fmla="*/ 1016000 w 1207911"/>
                <a:gd name="connsiteY12" fmla="*/ 737541 h 1659467"/>
                <a:gd name="connsiteX13" fmla="*/ 1083733 w 1207911"/>
                <a:gd name="connsiteY13" fmla="*/ 1098785 h 1659467"/>
                <a:gd name="connsiteX14" fmla="*/ 1155229 w 1207911"/>
                <a:gd name="connsiteY14" fmla="*/ 1192859 h 1659467"/>
                <a:gd name="connsiteX15" fmla="*/ 1207911 w 1207911"/>
                <a:gd name="connsiteY15" fmla="*/ 1309511 h 1659467"/>
                <a:gd name="connsiteX16" fmla="*/ 1121363 w 1207911"/>
                <a:gd name="connsiteY16" fmla="*/ 1595496 h 1659467"/>
                <a:gd name="connsiteX17" fmla="*/ 1072444 w 1207911"/>
                <a:gd name="connsiteY17" fmla="*/ 1659467 h 1659467"/>
                <a:gd name="connsiteX18" fmla="*/ 816563 w 1207911"/>
                <a:gd name="connsiteY18" fmla="*/ 1614311 h 1659467"/>
                <a:gd name="connsiteX19" fmla="*/ 538103 w 1207911"/>
                <a:gd name="connsiteY19" fmla="*/ 1587970 h 1659467"/>
                <a:gd name="connsiteX20" fmla="*/ 244592 w 1207911"/>
                <a:gd name="connsiteY20" fmla="*/ 1610548 h 1659467"/>
                <a:gd name="connsiteX21" fmla="*/ 116652 w 1207911"/>
                <a:gd name="connsiteY21" fmla="*/ 1629363 h 1659467"/>
                <a:gd name="connsiteX22" fmla="*/ 82785 w 1207911"/>
                <a:gd name="connsiteY22" fmla="*/ 1603022 h 1659467"/>
                <a:gd name="connsiteX23" fmla="*/ 26341 w 1207911"/>
                <a:gd name="connsiteY23" fmla="*/ 1467555 h 1659467"/>
                <a:gd name="connsiteX24" fmla="*/ 0 w 1207911"/>
                <a:gd name="connsiteY24" fmla="*/ 1241778 h 1659467"/>
                <a:gd name="connsiteX25" fmla="*/ 3763 w 1207911"/>
                <a:gd name="connsiteY25" fmla="*/ 974607 h 1659467"/>
                <a:gd name="connsiteX26" fmla="*/ 63970 w 1207911"/>
                <a:gd name="connsiteY26" fmla="*/ 903111 h 1659467"/>
                <a:gd name="connsiteX27" fmla="*/ 120415 w 1207911"/>
                <a:gd name="connsiteY27" fmla="*/ 677333 h 1659467"/>
                <a:gd name="connsiteX28" fmla="*/ 79022 w 1207911"/>
                <a:gd name="connsiteY28" fmla="*/ 504237 h 1659467"/>
                <a:gd name="connsiteX29" fmla="*/ 56444 w 1207911"/>
                <a:gd name="connsiteY29" fmla="*/ 395111 h 1659467"/>
                <a:gd name="connsiteX30" fmla="*/ 45155 w 1207911"/>
                <a:gd name="connsiteY30" fmla="*/ 353718 h 1659467"/>
                <a:gd name="connsiteX31" fmla="*/ 82785 w 1207911"/>
                <a:gd name="connsiteY31" fmla="*/ 327378 h 1659467"/>
                <a:gd name="connsiteX32" fmla="*/ 94074 w 1207911"/>
                <a:gd name="connsiteY32" fmla="*/ 210726 h 1659467"/>
                <a:gd name="connsiteX33" fmla="*/ 158044 w 1207911"/>
                <a:gd name="connsiteY33" fmla="*/ 127941 h 1659467"/>
                <a:gd name="connsiteX34" fmla="*/ 169333 w 1207911"/>
                <a:gd name="connsiteY34" fmla="*/ 60207 h 165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07911" h="1659467">
                  <a:moveTo>
                    <a:pt x="169333" y="60207"/>
                  </a:moveTo>
                  <a:lnTo>
                    <a:pt x="387585" y="112889"/>
                  </a:lnTo>
                  <a:lnTo>
                    <a:pt x="699911" y="82785"/>
                  </a:lnTo>
                  <a:lnTo>
                    <a:pt x="993422" y="0"/>
                  </a:lnTo>
                  <a:lnTo>
                    <a:pt x="993422" y="63970"/>
                  </a:lnTo>
                  <a:lnTo>
                    <a:pt x="1027289" y="131704"/>
                  </a:lnTo>
                  <a:lnTo>
                    <a:pt x="1064918" y="150518"/>
                  </a:lnTo>
                  <a:lnTo>
                    <a:pt x="1064918" y="229541"/>
                  </a:lnTo>
                  <a:lnTo>
                    <a:pt x="982133" y="297274"/>
                  </a:lnTo>
                  <a:lnTo>
                    <a:pt x="963318" y="462844"/>
                  </a:lnTo>
                  <a:lnTo>
                    <a:pt x="970844" y="575733"/>
                  </a:lnTo>
                  <a:lnTo>
                    <a:pt x="1016000" y="673570"/>
                  </a:lnTo>
                  <a:lnTo>
                    <a:pt x="1016000" y="737541"/>
                  </a:lnTo>
                  <a:lnTo>
                    <a:pt x="1083733" y="1098785"/>
                  </a:lnTo>
                  <a:lnTo>
                    <a:pt x="1155229" y="1192859"/>
                  </a:lnTo>
                  <a:lnTo>
                    <a:pt x="1207911" y="1309511"/>
                  </a:lnTo>
                  <a:lnTo>
                    <a:pt x="1121363" y="1595496"/>
                  </a:lnTo>
                  <a:lnTo>
                    <a:pt x="1072444" y="1659467"/>
                  </a:lnTo>
                  <a:lnTo>
                    <a:pt x="816563" y="1614311"/>
                  </a:lnTo>
                  <a:lnTo>
                    <a:pt x="538103" y="1587970"/>
                  </a:lnTo>
                  <a:lnTo>
                    <a:pt x="244592" y="1610548"/>
                  </a:lnTo>
                  <a:lnTo>
                    <a:pt x="116652" y="1629363"/>
                  </a:lnTo>
                  <a:lnTo>
                    <a:pt x="82785" y="1603022"/>
                  </a:lnTo>
                  <a:lnTo>
                    <a:pt x="26341" y="1467555"/>
                  </a:lnTo>
                  <a:lnTo>
                    <a:pt x="0" y="1241778"/>
                  </a:lnTo>
                  <a:cubicBezTo>
                    <a:pt x="1254" y="1152721"/>
                    <a:pt x="2509" y="1063664"/>
                    <a:pt x="3763" y="974607"/>
                  </a:cubicBezTo>
                  <a:lnTo>
                    <a:pt x="63970" y="903111"/>
                  </a:lnTo>
                  <a:lnTo>
                    <a:pt x="120415" y="677333"/>
                  </a:lnTo>
                  <a:lnTo>
                    <a:pt x="79022" y="504237"/>
                  </a:lnTo>
                  <a:lnTo>
                    <a:pt x="56444" y="395111"/>
                  </a:lnTo>
                  <a:lnTo>
                    <a:pt x="45155" y="353718"/>
                  </a:lnTo>
                  <a:lnTo>
                    <a:pt x="82785" y="327378"/>
                  </a:lnTo>
                  <a:lnTo>
                    <a:pt x="94074" y="210726"/>
                  </a:lnTo>
                  <a:lnTo>
                    <a:pt x="158044" y="127941"/>
                  </a:lnTo>
                  <a:lnTo>
                    <a:pt x="169333" y="60207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3078104" y="3612444"/>
              <a:ext cx="526815" cy="771408"/>
            </a:xfrm>
            <a:custGeom>
              <a:avLst/>
              <a:gdLst>
                <a:gd name="connsiteX0" fmla="*/ 0 w 526815"/>
                <a:gd name="connsiteY0" fmla="*/ 11289 h 771408"/>
                <a:gd name="connsiteX1" fmla="*/ 75259 w 526815"/>
                <a:gd name="connsiteY1" fmla="*/ 752593 h 771408"/>
                <a:gd name="connsiteX2" fmla="*/ 237066 w 526815"/>
                <a:gd name="connsiteY2" fmla="*/ 771408 h 771408"/>
                <a:gd name="connsiteX3" fmla="*/ 444029 w 526815"/>
                <a:gd name="connsiteY3" fmla="*/ 703675 h 771408"/>
                <a:gd name="connsiteX4" fmla="*/ 526815 w 526815"/>
                <a:gd name="connsiteY4" fmla="*/ 583260 h 771408"/>
                <a:gd name="connsiteX5" fmla="*/ 526815 w 526815"/>
                <a:gd name="connsiteY5" fmla="*/ 308563 h 771408"/>
                <a:gd name="connsiteX6" fmla="*/ 402637 w 526815"/>
                <a:gd name="connsiteY6" fmla="*/ 67734 h 771408"/>
                <a:gd name="connsiteX7" fmla="*/ 240829 w 526815"/>
                <a:gd name="connsiteY7" fmla="*/ 0 h 771408"/>
                <a:gd name="connsiteX8" fmla="*/ 0 w 526815"/>
                <a:gd name="connsiteY8" fmla="*/ 11289 h 77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6815" h="771408">
                  <a:moveTo>
                    <a:pt x="0" y="11289"/>
                  </a:moveTo>
                  <a:lnTo>
                    <a:pt x="75259" y="752593"/>
                  </a:lnTo>
                  <a:lnTo>
                    <a:pt x="237066" y="771408"/>
                  </a:lnTo>
                  <a:lnTo>
                    <a:pt x="444029" y="703675"/>
                  </a:lnTo>
                  <a:lnTo>
                    <a:pt x="526815" y="583260"/>
                  </a:lnTo>
                  <a:lnTo>
                    <a:pt x="526815" y="308563"/>
                  </a:lnTo>
                  <a:lnTo>
                    <a:pt x="402637" y="67734"/>
                  </a:lnTo>
                  <a:lnTo>
                    <a:pt x="240829" y="0"/>
                  </a:lnTo>
                  <a:lnTo>
                    <a:pt x="0" y="112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3183467" y="3729096"/>
              <a:ext cx="327377" cy="538104"/>
            </a:xfrm>
            <a:custGeom>
              <a:avLst/>
              <a:gdLst>
                <a:gd name="connsiteX0" fmla="*/ 0 w 327377"/>
                <a:gd name="connsiteY0" fmla="*/ 3763 h 538104"/>
                <a:gd name="connsiteX1" fmla="*/ 41392 w 327377"/>
                <a:gd name="connsiteY1" fmla="*/ 274697 h 538104"/>
                <a:gd name="connsiteX2" fmla="*/ 56444 w 327377"/>
                <a:gd name="connsiteY2" fmla="*/ 538104 h 538104"/>
                <a:gd name="connsiteX3" fmla="*/ 233303 w 327377"/>
                <a:gd name="connsiteY3" fmla="*/ 500474 h 538104"/>
                <a:gd name="connsiteX4" fmla="*/ 259644 w 327377"/>
                <a:gd name="connsiteY4" fmla="*/ 477897 h 538104"/>
                <a:gd name="connsiteX5" fmla="*/ 285985 w 327377"/>
                <a:gd name="connsiteY5" fmla="*/ 466608 h 538104"/>
                <a:gd name="connsiteX6" fmla="*/ 308563 w 327377"/>
                <a:gd name="connsiteY6" fmla="*/ 380060 h 538104"/>
                <a:gd name="connsiteX7" fmla="*/ 327377 w 327377"/>
                <a:gd name="connsiteY7" fmla="*/ 248356 h 538104"/>
                <a:gd name="connsiteX8" fmla="*/ 244592 w 327377"/>
                <a:gd name="connsiteY8" fmla="*/ 63971 h 538104"/>
                <a:gd name="connsiteX9" fmla="*/ 150518 w 327377"/>
                <a:gd name="connsiteY9" fmla="*/ 0 h 538104"/>
                <a:gd name="connsiteX10" fmla="*/ 0 w 327377"/>
                <a:gd name="connsiteY10" fmla="*/ 3763 h 53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377" h="538104">
                  <a:moveTo>
                    <a:pt x="0" y="3763"/>
                  </a:moveTo>
                  <a:lnTo>
                    <a:pt x="41392" y="274697"/>
                  </a:lnTo>
                  <a:lnTo>
                    <a:pt x="56444" y="538104"/>
                  </a:lnTo>
                  <a:lnTo>
                    <a:pt x="233303" y="500474"/>
                  </a:lnTo>
                  <a:cubicBezTo>
                    <a:pt x="242083" y="492948"/>
                    <a:pt x="249916" y="484150"/>
                    <a:pt x="259644" y="477897"/>
                  </a:cubicBezTo>
                  <a:cubicBezTo>
                    <a:pt x="267680" y="472731"/>
                    <a:pt x="285985" y="466608"/>
                    <a:pt x="285985" y="466608"/>
                  </a:cubicBezTo>
                  <a:lnTo>
                    <a:pt x="308563" y="380060"/>
                  </a:lnTo>
                  <a:lnTo>
                    <a:pt x="327377" y="248356"/>
                  </a:lnTo>
                  <a:lnTo>
                    <a:pt x="244592" y="63971"/>
                  </a:lnTo>
                  <a:lnTo>
                    <a:pt x="150518" y="0"/>
                  </a:lnTo>
                  <a:lnTo>
                    <a:pt x="0" y="3763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81" name="Picture 180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629474" y="2547315"/>
              <a:ext cx="1425450" cy="2515434"/>
            </a:xfrm>
            <a:prstGeom prst="rect">
              <a:avLst/>
            </a:prstGeom>
          </p:spPr>
        </p:pic>
        <p:sp>
          <p:nvSpPr>
            <p:cNvPr id="182" name="Freeform: Shape 181"/>
            <p:cNvSpPr/>
            <p:nvPr/>
          </p:nvSpPr>
          <p:spPr>
            <a:xfrm>
              <a:off x="3660962" y="2749924"/>
              <a:ext cx="131109" cy="198344"/>
            </a:xfrm>
            <a:custGeom>
              <a:avLst/>
              <a:gdLst>
                <a:gd name="connsiteX0" fmla="*/ 0 w 131109"/>
                <a:gd name="connsiteY0" fmla="*/ 0 h 198344"/>
                <a:gd name="connsiteX1" fmla="*/ 50426 w 131109"/>
                <a:gd name="connsiteY1" fmla="*/ 3361 h 198344"/>
                <a:gd name="connsiteX2" fmla="*/ 100853 w 131109"/>
                <a:gd name="connsiteY2" fmla="*/ 50426 h 198344"/>
                <a:gd name="connsiteX3" fmla="*/ 131109 w 131109"/>
                <a:gd name="connsiteY3" fmla="*/ 144555 h 198344"/>
                <a:gd name="connsiteX4" fmla="*/ 97491 w 131109"/>
                <a:gd name="connsiteY4" fmla="*/ 198344 h 198344"/>
                <a:gd name="connsiteX5" fmla="*/ 53788 w 131109"/>
                <a:gd name="connsiteY5" fmla="*/ 181535 h 198344"/>
                <a:gd name="connsiteX6" fmla="*/ 0 w 131109"/>
                <a:gd name="connsiteY6" fmla="*/ 0 h 19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109" h="198344">
                  <a:moveTo>
                    <a:pt x="0" y="0"/>
                  </a:moveTo>
                  <a:lnTo>
                    <a:pt x="50426" y="3361"/>
                  </a:lnTo>
                  <a:lnTo>
                    <a:pt x="100853" y="50426"/>
                  </a:lnTo>
                  <a:lnTo>
                    <a:pt x="131109" y="144555"/>
                  </a:lnTo>
                  <a:lnTo>
                    <a:pt x="97491" y="198344"/>
                  </a:lnTo>
                  <a:lnTo>
                    <a:pt x="53788" y="1815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2870947" y="2786903"/>
              <a:ext cx="127747" cy="231962"/>
            </a:xfrm>
            <a:custGeom>
              <a:avLst/>
              <a:gdLst>
                <a:gd name="connsiteX0" fmla="*/ 127747 w 127747"/>
                <a:gd name="connsiteY0" fmla="*/ 0 h 231962"/>
                <a:gd name="connsiteX1" fmla="*/ 60512 w 127747"/>
                <a:gd name="connsiteY1" fmla="*/ 10085 h 231962"/>
                <a:gd name="connsiteX2" fmla="*/ 13447 w 127747"/>
                <a:gd name="connsiteY2" fmla="*/ 77321 h 231962"/>
                <a:gd name="connsiteX3" fmla="*/ 0 w 127747"/>
                <a:gd name="connsiteY3" fmla="*/ 168088 h 231962"/>
                <a:gd name="connsiteX4" fmla="*/ 60512 w 127747"/>
                <a:gd name="connsiteY4" fmla="*/ 231962 h 231962"/>
                <a:gd name="connsiteX5" fmla="*/ 100853 w 127747"/>
                <a:gd name="connsiteY5" fmla="*/ 231962 h 231962"/>
                <a:gd name="connsiteX6" fmla="*/ 104215 w 127747"/>
                <a:gd name="connsiteY6" fmla="*/ 104215 h 231962"/>
                <a:gd name="connsiteX7" fmla="*/ 127747 w 127747"/>
                <a:gd name="connsiteY7" fmla="*/ 0 h 23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747" h="231962">
                  <a:moveTo>
                    <a:pt x="127747" y="0"/>
                  </a:moveTo>
                  <a:lnTo>
                    <a:pt x="60512" y="10085"/>
                  </a:lnTo>
                  <a:lnTo>
                    <a:pt x="13447" y="77321"/>
                  </a:lnTo>
                  <a:lnTo>
                    <a:pt x="0" y="168088"/>
                  </a:lnTo>
                  <a:lnTo>
                    <a:pt x="60512" y="231962"/>
                  </a:lnTo>
                  <a:lnTo>
                    <a:pt x="100853" y="231962"/>
                  </a:lnTo>
                  <a:cubicBezTo>
                    <a:pt x="101974" y="189380"/>
                    <a:pt x="103094" y="146797"/>
                    <a:pt x="104215" y="104215"/>
                  </a:cubicBezTo>
                  <a:lnTo>
                    <a:pt x="127747" y="0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84" name="Picture 183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863800" y="2499691"/>
              <a:ext cx="935250" cy="533967"/>
            </a:xfrm>
            <a:prstGeom prst="rect">
              <a:avLst/>
            </a:prstGeom>
          </p:spPr>
        </p:pic>
      </p:grpSp>
      <p:grpSp>
        <p:nvGrpSpPr>
          <p:cNvPr id="185" name="E"/>
          <p:cNvGrpSpPr/>
          <p:nvPr userDrawn="1"/>
        </p:nvGrpSpPr>
        <p:grpSpPr>
          <a:xfrm>
            <a:off x="3509606" y="2994875"/>
            <a:ext cx="1290513" cy="2084655"/>
            <a:chOff x="4131705" y="2880690"/>
            <a:chExt cx="1290513" cy="2084655"/>
          </a:xfrm>
        </p:grpSpPr>
        <p:sp>
          <p:nvSpPr>
            <p:cNvPr id="186" name="Freeform: Shape 185"/>
            <p:cNvSpPr/>
            <p:nvPr/>
          </p:nvSpPr>
          <p:spPr>
            <a:xfrm>
              <a:off x="4495374" y="2891342"/>
              <a:ext cx="531272" cy="449538"/>
            </a:xfrm>
            <a:custGeom>
              <a:avLst/>
              <a:gdLst>
                <a:gd name="connsiteX0" fmla="*/ 12771 w 531272"/>
                <a:gd name="connsiteY0" fmla="*/ 436766 h 436766"/>
                <a:gd name="connsiteX1" fmla="*/ 0 w 531272"/>
                <a:gd name="connsiteY1" fmla="*/ 360141 h 436766"/>
                <a:gd name="connsiteX2" fmla="*/ 30651 w 531272"/>
                <a:gd name="connsiteY2" fmla="*/ 329490 h 436766"/>
                <a:gd name="connsiteX3" fmla="*/ 58747 w 531272"/>
                <a:gd name="connsiteY3" fmla="*/ 237540 h 436766"/>
                <a:gd name="connsiteX4" fmla="*/ 135372 w 531272"/>
                <a:gd name="connsiteY4" fmla="*/ 148143 h 436766"/>
                <a:gd name="connsiteX5" fmla="*/ 219661 w 531272"/>
                <a:gd name="connsiteY5" fmla="*/ 91951 h 436766"/>
                <a:gd name="connsiteX6" fmla="*/ 189010 w 531272"/>
                <a:gd name="connsiteY6" fmla="*/ 63855 h 436766"/>
                <a:gd name="connsiteX7" fmla="*/ 204335 w 531272"/>
                <a:gd name="connsiteY7" fmla="*/ 5108 h 436766"/>
                <a:gd name="connsiteX8" fmla="*/ 270744 w 531272"/>
                <a:gd name="connsiteY8" fmla="*/ 0 h 436766"/>
                <a:gd name="connsiteX9" fmla="*/ 332045 w 531272"/>
                <a:gd name="connsiteY9" fmla="*/ 35759 h 436766"/>
                <a:gd name="connsiteX10" fmla="*/ 288624 w 531272"/>
                <a:gd name="connsiteY10" fmla="*/ 102168 h 436766"/>
                <a:gd name="connsiteX11" fmla="*/ 372912 w 531272"/>
                <a:gd name="connsiteY11" fmla="*/ 158360 h 436766"/>
                <a:gd name="connsiteX12" fmla="*/ 485296 w 531272"/>
                <a:gd name="connsiteY12" fmla="*/ 245202 h 436766"/>
                <a:gd name="connsiteX13" fmla="*/ 513392 w 531272"/>
                <a:gd name="connsiteY13" fmla="*/ 309057 h 436766"/>
                <a:gd name="connsiteX14" fmla="*/ 515947 w 531272"/>
                <a:gd name="connsiteY14" fmla="*/ 337153 h 436766"/>
                <a:gd name="connsiteX15" fmla="*/ 531272 w 531272"/>
                <a:gd name="connsiteY15" fmla="*/ 367803 h 436766"/>
                <a:gd name="connsiteX16" fmla="*/ 513392 w 531272"/>
                <a:gd name="connsiteY16" fmla="*/ 401008 h 436766"/>
                <a:gd name="connsiteX17" fmla="*/ 360141 w 531272"/>
                <a:gd name="connsiteY17" fmla="*/ 344816 h 436766"/>
                <a:gd name="connsiteX18" fmla="*/ 201781 w 531272"/>
                <a:gd name="connsiteY18" fmla="*/ 352478 h 436766"/>
                <a:gd name="connsiteX19" fmla="*/ 63855 w 531272"/>
                <a:gd name="connsiteY19" fmla="*/ 411225 h 436766"/>
                <a:gd name="connsiteX20" fmla="*/ 12771 w 531272"/>
                <a:gd name="connsiteY20" fmla="*/ 436766 h 436766"/>
                <a:gd name="connsiteX0" fmla="*/ 12771 w 531272"/>
                <a:gd name="connsiteY0" fmla="*/ 436766 h 436766"/>
                <a:gd name="connsiteX1" fmla="*/ 0 w 531272"/>
                <a:gd name="connsiteY1" fmla="*/ 360141 h 436766"/>
                <a:gd name="connsiteX2" fmla="*/ 30651 w 531272"/>
                <a:gd name="connsiteY2" fmla="*/ 329490 h 436766"/>
                <a:gd name="connsiteX3" fmla="*/ 58747 w 531272"/>
                <a:gd name="connsiteY3" fmla="*/ 237540 h 436766"/>
                <a:gd name="connsiteX4" fmla="*/ 135372 w 531272"/>
                <a:gd name="connsiteY4" fmla="*/ 148143 h 436766"/>
                <a:gd name="connsiteX5" fmla="*/ 219661 w 531272"/>
                <a:gd name="connsiteY5" fmla="*/ 91951 h 436766"/>
                <a:gd name="connsiteX6" fmla="*/ 178793 w 531272"/>
                <a:gd name="connsiteY6" fmla="*/ 63855 h 436766"/>
                <a:gd name="connsiteX7" fmla="*/ 204335 w 531272"/>
                <a:gd name="connsiteY7" fmla="*/ 5108 h 436766"/>
                <a:gd name="connsiteX8" fmla="*/ 270744 w 531272"/>
                <a:gd name="connsiteY8" fmla="*/ 0 h 436766"/>
                <a:gd name="connsiteX9" fmla="*/ 332045 w 531272"/>
                <a:gd name="connsiteY9" fmla="*/ 35759 h 436766"/>
                <a:gd name="connsiteX10" fmla="*/ 288624 w 531272"/>
                <a:gd name="connsiteY10" fmla="*/ 102168 h 436766"/>
                <a:gd name="connsiteX11" fmla="*/ 372912 w 531272"/>
                <a:gd name="connsiteY11" fmla="*/ 158360 h 436766"/>
                <a:gd name="connsiteX12" fmla="*/ 485296 w 531272"/>
                <a:gd name="connsiteY12" fmla="*/ 245202 h 436766"/>
                <a:gd name="connsiteX13" fmla="*/ 513392 w 531272"/>
                <a:gd name="connsiteY13" fmla="*/ 309057 h 436766"/>
                <a:gd name="connsiteX14" fmla="*/ 515947 w 531272"/>
                <a:gd name="connsiteY14" fmla="*/ 337153 h 436766"/>
                <a:gd name="connsiteX15" fmla="*/ 531272 w 531272"/>
                <a:gd name="connsiteY15" fmla="*/ 367803 h 436766"/>
                <a:gd name="connsiteX16" fmla="*/ 513392 w 531272"/>
                <a:gd name="connsiteY16" fmla="*/ 401008 h 436766"/>
                <a:gd name="connsiteX17" fmla="*/ 360141 w 531272"/>
                <a:gd name="connsiteY17" fmla="*/ 344816 h 436766"/>
                <a:gd name="connsiteX18" fmla="*/ 201781 w 531272"/>
                <a:gd name="connsiteY18" fmla="*/ 352478 h 436766"/>
                <a:gd name="connsiteX19" fmla="*/ 63855 w 531272"/>
                <a:gd name="connsiteY19" fmla="*/ 411225 h 436766"/>
                <a:gd name="connsiteX20" fmla="*/ 12771 w 531272"/>
                <a:gd name="connsiteY20" fmla="*/ 436766 h 436766"/>
                <a:gd name="connsiteX0" fmla="*/ 12771 w 531272"/>
                <a:gd name="connsiteY0" fmla="*/ 449538 h 449538"/>
                <a:gd name="connsiteX1" fmla="*/ 0 w 531272"/>
                <a:gd name="connsiteY1" fmla="*/ 372913 h 449538"/>
                <a:gd name="connsiteX2" fmla="*/ 30651 w 531272"/>
                <a:gd name="connsiteY2" fmla="*/ 342262 h 449538"/>
                <a:gd name="connsiteX3" fmla="*/ 58747 w 531272"/>
                <a:gd name="connsiteY3" fmla="*/ 250312 h 449538"/>
                <a:gd name="connsiteX4" fmla="*/ 135372 w 531272"/>
                <a:gd name="connsiteY4" fmla="*/ 160915 h 449538"/>
                <a:gd name="connsiteX5" fmla="*/ 219661 w 531272"/>
                <a:gd name="connsiteY5" fmla="*/ 104723 h 449538"/>
                <a:gd name="connsiteX6" fmla="*/ 178793 w 531272"/>
                <a:gd name="connsiteY6" fmla="*/ 76627 h 449538"/>
                <a:gd name="connsiteX7" fmla="*/ 204335 w 531272"/>
                <a:gd name="connsiteY7" fmla="*/ 0 h 449538"/>
                <a:gd name="connsiteX8" fmla="*/ 270744 w 531272"/>
                <a:gd name="connsiteY8" fmla="*/ 12772 h 449538"/>
                <a:gd name="connsiteX9" fmla="*/ 332045 w 531272"/>
                <a:gd name="connsiteY9" fmla="*/ 48531 h 449538"/>
                <a:gd name="connsiteX10" fmla="*/ 288624 w 531272"/>
                <a:gd name="connsiteY10" fmla="*/ 114940 h 449538"/>
                <a:gd name="connsiteX11" fmla="*/ 372912 w 531272"/>
                <a:gd name="connsiteY11" fmla="*/ 171132 h 449538"/>
                <a:gd name="connsiteX12" fmla="*/ 485296 w 531272"/>
                <a:gd name="connsiteY12" fmla="*/ 257974 h 449538"/>
                <a:gd name="connsiteX13" fmla="*/ 513392 w 531272"/>
                <a:gd name="connsiteY13" fmla="*/ 321829 h 449538"/>
                <a:gd name="connsiteX14" fmla="*/ 515947 w 531272"/>
                <a:gd name="connsiteY14" fmla="*/ 349925 h 449538"/>
                <a:gd name="connsiteX15" fmla="*/ 531272 w 531272"/>
                <a:gd name="connsiteY15" fmla="*/ 380575 h 449538"/>
                <a:gd name="connsiteX16" fmla="*/ 513392 w 531272"/>
                <a:gd name="connsiteY16" fmla="*/ 413780 h 449538"/>
                <a:gd name="connsiteX17" fmla="*/ 360141 w 531272"/>
                <a:gd name="connsiteY17" fmla="*/ 357588 h 449538"/>
                <a:gd name="connsiteX18" fmla="*/ 201781 w 531272"/>
                <a:gd name="connsiteY18" fmla="*/ 365250 h 449538"/>
                <a:gd name="connsiteX19" fmla="*/ 63855 w 531272"/>
                <a:gd name="connsiteY19" fmla="*/ 423997 h 449538"/>
                <a:gd name="connsiteX20" fmla="*/ 12771 w 531272"/>
                <a:gd name="connsiteY20" fmla="*/ 449538 h 449538"/>
                <a:gd name="connsiteX0" fmla="*/ 12771 w 531272"/>
                <a:gd name="connsiteY0" fmla="*/ 449538 h 449538"/>
                <a:gd name="connsiteX1" fmla="*/ 0 w 531272"/>
                <a:gd name="connsiteY1" fmla="*/ 372913 h 449538"/>
                <a:gd name="connsiteX2" fmla="*/ 30651 w 531272"/>
                <a:gd name="connsiteY2" fmla="*/ 342262 h 449538"/>
                <a:gd name="connsiteX3" fmla="*/ 58747 w 531272"/>
                <a:gd name="connsiteY3" fmla="*/ 250312 h 449538"/>
                <a:gd name="connsiteX4" fmla="*/ 135372 w 531272"/>
                <a:gd name="connsiteY4" fmla="*/ 160915 h 449538"/>
                <a:gd name="connsiteX5" fmla="*/ 219661 w 531272"/>
                <a:gd name="connsiteY5" fmla="*/ 104723 h 449538"/>
                <a:gd name="connsiteX6" fmla="*/ 178793 w 531272"/>
                <a:gd name="connsiteY6" fmla="*/ 76627 h 449538"/>
                <a:gd name="connsiteX7" fmla="*/ 204335 w 531272"/>
                <a:gd name="connsiteY7" fmla="*/ 0 h 449538"/>
                <a:gd name="connsiteX8" fmla="*/ 270744 w 531272"/>
                <a:gd name="connsiteY8" fmla="*/ 12772 h 449538"/>
                <a:gd name="connsiteX9" fmla="*/ 332045 w 531272"/>
                <a:gd name="connsiteY9" fmla="*/ 48531 h 449538"/>
                <a:gd name="connsiteX10" fmla="*/ 288624 w 531272"/>
                <a:gd name="connsiteY10" fmla="*/ 114940 h 449538"/>
                <a:gd name="connsiteX11" fmla="*/ 372912 w 531272"/>
                <a:gd name="connsiteY11" fmla="*/ 171132 h 449538"/>
                <a:gd name="connsiteX12" fmla="*/ 485296 w 531272"/>
                <a:gd name="connsiteY12" fmla="*/ 257974 h 449538"/>
                <a:gd name="connsiteX13" fmla="*/ 513392 w 531272"/>
                <a:gd name="connsiteY13" fmla="*/ 321829 h 449538"/>
                <a:gd name="connsiteX14" fmla="*/ 515947 w 531272"/>
                <a:gd name="connsiteY14" fmla="*/ 349925 h 449538"/>
                <a:gd name="connsiteX15" fmla="*/ 531272 w 531272"/>
                <a:gd name="connsiteY15" fmla="*/ 380575 h 449538"/>
                <a:gd name="connsiteX16" fmla="*/ 513392 w 531272"/>
                <a:gd name="connsiteY16" fmla="*/ 413780 h 449538"/>
                <a:gd name="connsiteX17" fmla="*/ 360141 w 531272"/>
                <a:gd name="connsiteY17" fmla="*/ 357588 h 449538"/>
                <a:gd name="connsiteX18" fmla="*/ 201781 w 531272"/>
                <a:gd name="connsiteY18" fmla="*/ 365250 h 449538"/>
                <a:gd name="connsiteX19" fmla="*/ 63855 w 531272"/>
                <a:gd name="connsiteY19" fmla="*/ 423997 h 449538"/>
                <a:gd name="connsiteX20" fmla="*/ 12771 w 531272"/>
                <a:gd name="connsiteY20" fmla="*/ 449538 h 44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31272" h="449538">
                  <a:moveTo>
                    <a:pt x="12771" y="449538"/>
                  </a:moveTo>
                  <a:lnTo>
                    <a:pt x="0" y="372913"/>
                  </a:lnTo>
                  <a:lnTo>
                    <a:pt x="30651" y="342262"/>
                  </a:lnTo>
                  <a:lnTo>
                    <a:pt x="58747" y="250312"/>
                  </a:lnTo>
                  <a:lnTo>
                    <a:pt x="135372" y="160915"/>
                  </a:lnTo>
                  <a:lnTo>
                    <a:pt x="219661" y="104723"/>
                  </a:lnTo>
                  <a:lnTo>
                    <a:pt x="178793" y="76627"/>
                  </a:lnTo>
                  <a:lnTo>
                    <a:pt x="204335" y="0"/>
                  </a:lnTo>
                  <a:lnTo>
                    <a:pt x="270744" y="12772"/>
                  </a:lnTo>
                  <a:lnTo>
                    <a:pt x="332045" y="48531"/>
                  </a:lnTo>
                  <a:lnTo>
                    <a:pt x="288624" y="114940"/>
                  </a:lnTo>
                  <a:lnTo>
                    <a:pt x="372912" y="171132"/>
                  </a:lnTo>
                  <a:lnTo>
                    <a:pt x="485296" y="257974"/>
                  </a:lnTo>
                  <a:lnTo>
                    <a:pt x="513392" y="321829"/>
                  </a:lnTo>
                  <a:lnTo>
                    <a:pt x="515947" y="349925"/>
                  </a:lnTo>
                  <a:lnTo>
                    <a:pt x="531272" y="380575"/>
                  </a:lnTo>
                  <a:lnTo>
                    <a:pt x="513392" y="413780"/>
                  </a:lnTo>
                  <a:lnTo>
                    <a:pt x="360141" y="357588"/>
                  </a:lnTo>
                  <a:lnTo>
                    <a:pt x="201781" y="365250"/>
                  </a:lnTo>
                  <a:lnTo>
                    <a:pt x="63855" y="423997"/>
                  </a:lnTo>
                  <a:lnTo>
                    <a:pt x="12771" y="449538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4418749" y="3254038"/>
              <a:ext cx="727944" cy="487850"/>
            </a:xfrm>
            <a:custGeom>
              <a:avLst/>
              <a:gdLst>
                <a:gd name="connsiteX0" fmla="*/ 5108 w 727944"/>
                <a:gd name="connsiteY0" fmla="*/ 454646 h 487850"/>
                <a:gd name="connsiteX1" fmla="*/ 0 w 727944"/>
                <a:gd name="connsiteY1" fmla="*/ 401008 h 487850"/>
                <a:gd name="connsiteX2" fmla="*/ 33204 w 727944"/>
                <a:gd name="connsiteY2" fmla="*/ 321828 h 487850"/>
                <a:gd name="connsiteX3" fmla="*/ 40867 w 727944"/>
                <a:gd name="connsiteY3" fmla="*/ 229877 h 487850"/>
                <a:gd name="connsiteX4" fmla="*/ 86842 w 727944"/>
                <a:gd name="connsiteY4" fmla="*/ 104722 h 487850"/>
                <a:gd name="connsiteX5" fmla="*/ 224768 w 727944"/>
                <a:gd name="connsiteY5" fmla="*/ 28096 h 487850"/>
                <a:gd name="connsiteX6" fmla="*/ 446983 w 727944"/>
                <a:gd name="connsiteY6" fmla="*/ 0 h 487850"/>
                <a:gd name="connsiteX7" fmla="*/ 538934 w 727944"/>
                <a:gd name="connsiteY7" fmla="*/ 33204 h 487850"/>
                <a:gd name="connsiteX8" fmla="*/ 607897 w 727944"/>
                <a:gd name="connsiteY8" fmla="*/ 51084 h 487850"/>
                <a:gd name="connsiteX9" fmla="*/ 689631 w 727944"/>
                <a:gd name="connsiteY9" fmla="*/ 237540 h 487850"/>
                <a:gd name="connsiteX10" fmla="*/ 727944 w 727944"/>
                <a:gd name="connsiteY10" fmla="*/ 411225 h 487850"/>
                <a:gd name="connsiteX11" fmla="*/ 569584 w 727944"/>
                <a:gd name="connsiteY11" fmla="*/ 441875 h 487850"/>
                <a:gd name="connsiteX12" fmla="*/ 357586 w 727944"/>
                <a:gd name="connsiteY12" fmla="*/ 487850 h 487850"/>
                <a:gd name="connsiteX13" fmla="*/ 132817 w 727944"/>
                <a:gd name="connsiteY13" fmla="*/ 477634 h 487850"/>
                <a:gd name="connsiteX14" fmla="*/ 5108 w 727944"/>
                <a:gd name="connsiteY14" fmla="*/ 454646 h 487850"/>
                <a:gd name="connsiteX0" fmla="*/ 5108 w 727944"/>
                <a:gd name="connsiteY0" fmla="*/ 454646 h 487850"/>
                <a:gd name="connsiteX1" fmla="*/ 0 w 727944"/>
                <a:gd name="connsiteY1" fmla="*/ 401008 h 487850"/>
                <a:gd name="connsiteX2" fmla="*/ 33204 w 727944"/>
                <a:gd name="connsiteY2" fmla="*/ 321828 h 487850"/>
                <a:gd name="connsiteX3" fmla="*/ 40867 w 727944"/>
                <a:gd name="connsiteY3" fmla="*/ 229877 h 487850"/>
                <a:gd name="connsiteX4" fmla="*/ 86842 w 727944"/>
                <a:gd name="connsiteY4" fmla="*/ 104722 h 487850"/>
                <a:gd name="connsiteX5" fmla="*/ 224768 w 727944"/>
                <a:gd name="connsiteY5" fmla="*/ 28096 h 487850"/>
                <a:gd name="connsiteX6" fmla="*/ 446983 w 727944"/>
                <a:gd name="connsiteY6" fmla="*/ 0 h 487850"/>
                <a:gd name="connsiteX7" fmla="*/ 538934 w 727944"/>
                <a:gd name="connsiteY7" fmla="*/ 33204 h 487850"/>
                <a:gd name="connsiteX8" fmla="*/ 607897 w 727944"/>
                <a:gd name="connsiteY8" fmla="*/ 51084 h 487850"/>
                <a:gd name="connsiteX9" fmla="*/ 689631 w 727944"/>
                <a:gd name="connsiteY9" fmla="*/ 237540 h 487850"/>
                <a:gd name="connsiteX10" fmla="*/ 727944 w 727944"/>
                <a:gd name="connsiteY10" fmla="*/ 411225 h 487850"/>
                <a:gd name="connsiteX11" fmla="*/ 569584 w 727944"/>
                <a:gd name="connsiteY11" fmla="*/ 441875 h 487850"/>
                <a:gd name="connsiteX12" fmla="*/ 357586 w 727944"/>
                <a:gd name="connsiteY12" fmla="*/ 487850 h 487850"/>
                <a:gd name="connsiteX13" fmla="*/ 132817 w 727944"/>
                <a:gd name="connsiteY13" fmla="*/ 477634 h 487850"/>
                <a:gd name="connsiteX14" fmla="*/ 5108 w 727944"/>
                <a:gd name="connsiteY14" fmla="*/ 454646 h 487850"/>
                <a:gd name="connsiteX0" fmla="*/ 5108 w 727944"/>
                <a:gd name="connsiteY0" fmla="*/ 454646 h 487850"/>
                <a:gd name="connsiteX1" fmla="*/ 0 w 727944"/>
                <a:gd name="connsiteY1" fmla="*/ 401008 h 487850"/>
                <a:gd name="connsiteX2" fmla="*/ 33204 w 727944"/>
                <a:gd name="connsiteY2" fmla="*/ 321828 h 487850"/>
                <a:gd name="connsiteX3" fmla="*/ 40867 w 727944"/>
                <a:gd name="connsiteY3" fmla="*/ 229877 h 487850"/>
                <a:gd name="connsiteX4" fmla="*/ 86842 w 727944"/>
                <a:gd name="connsiteY4" fmla="*/ 104722 h 487850"/>
                <a:gd name="connsiteX5" fmla="*/ 224768 w 727944"/>
                <a:gd name="connsiteY5" fmla="*/ 28096 h 487850"/>
                <a:gd name="connsiteX6" fmla="*/ 446983 w 727944"/>
                <a:gd name="connsiteY6" fmla="*/ 0 h 487850"/>
                <a:gd name="connsiteX7" fmla="*/ 538934 w 727944"/>
                <a:gd name="connsiteY7" fmla="*/ 33204 h 487850"/>
                <a:gd name="connsiteX8" fmla="*/ 607897 w 727944"/>
                <a:gd name="connsiteY8" fmla="*/ 51084 h 487850"/>
                <a:gd name="connsiteX9" fmla="*/ 689631 w 727944"/>
                <a:gd name="connsiteY9" fmla="*/ 237540 h 487850"/>
                <a:gd name="connsiteX10" fmla="*/ 727944 w 727944"/>
                <a:gd name="connsiteY10" fmla="*/ 411225 h 487850"/>
                <a:gd name="connsiteX11" fmla="*/ 569584 w 727944"/>
                <a:gd name="connsiteY11" fmla="*/ 441875 h 487850"/>
                <a:gd name="connsiteX12" fmla="*/ 357586 w 727944"/>
                <a:gd name="connsiteY12" fmla="*/ 487850 h 487850"/>
                <a:gd name="connsiteX13" fmla="*/ 132817 w 727944"/>
                <a:gd name="connsiteY13" fmla="*/ 477634 h 487850"/>
                <a:gd name="connsiteX14" fmla="*/ 5108 w 727944"/>
                <a:gd name="connsiteY14" fmla="*/ 454646 h 48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7944" h="487850">
                  <a:moveTo>
                    <a:pt x="5108" y="454646"/>
                  </a:moveTo>
                  <a:lnTo>
                    <a:pt x="0" y="401008"/>
                  </a:lnTo>
                  <a:lnTo>
                    <a:pt x="33204" y="321828"/>
                  </a:lnTo>
                  <a:lnTo>
                    <a:pt x="40867" y="229877"/>
                  </a:lnTo>
                  <a:lnTo>
                    <a:pt x="86842" y="104722"/>
                  </a:lnTo>
                  <a:cubicBezTo>
                    <a:pt x="132817" y="79180"/>
                    <a:pt x="160914" y="48530"/>
                    <a:pt x="224768" y="28096"/>
                  </a:cubicBezTo>
                  <a:cubicBezTo>
                    <a:pt x="288623" y="-1703"/>
                    <a:pt x="372911" y="9365"/>
                    <a:pt x="446983" y="0"/>
                  </a:cubicBezTo>
                  <a:lnTo>
                    <a:pt x="538934" y="33204"/>
                  </a:lnTo>
                  <a:lnTo>
                    <a:pt x="607897" y="51084"/>
                  </a:lnTo>
                  <a:lnTo>
                    <a:pt x="689631" y="237540"/>
                  </a:lnTo>
                  <a:lnTo>
                    <a:pt x="727944" y="411225"/>
                  </a:lnTo>
                  <a:lnTo>
                    <a:pt x="569584" y="441875"/>
                  </a:lnTo>
                  <a:lnTo>
                    <a:pt x="357586" y="487850"/>
                  </a:lnTo>
                  <a:lnTo>
                    <a:pt x="132817" y="477634"/>
                  </a:lnTo>
                  <a:lnTo>
                    <a:pt x="5108" y="45464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4513254" y="3404735"/>
              <a:ext cx="526163" cy="337153"/>
            </a:xfrm>
            <a:custGeom>
              <a:avLst/>
              <a:gdLst>
                <a:gd name="connsiteX0" fmla="*/ 30650 w 526163"/>
                <a:gd name="connsiteY0" fmla="*/ 332045 h 337153"/>
                <a:gd name="connsiteX1" fmla="*/ 0 w 526163"/>
                <a:gd name="connsiteY1" fmla="*/ 270744 h 337153"/>
                <a:gd name="connsiteX2" fmla="*/ 7662 w 526163"/>
                <a:gd name="connsiteY2" fmla="*/ 173685 h 337153"/>
                <a:gd name="connsiteX3" fmla="*/ 35758 w 526163"/>
                <a:gd name="connsiteY3" fmla="*/ 40867 h 337153"/>
                <a:gd name="connsiteX4" fmla="*/ 127709 w 526163"/>
                <a:gd name="connsiteY4" fmla="*/ 15325 h 337153"/>
                <a:gd name="connsiteX5" fmla="*/ 168576 w 526163"/>
                <a:gd name="connsiteY5" fmla="*/ 43421 h 337153"/>
                <a:gd name="connsiteX6" fmla="*/ 222214 w 526163"/>
                <a:gd name="connsiteY6" fmla="*/ 163468 h 337153"/>
                <a:gd name="connsiteX7" fmla="*/ 260527 w 526163"/>
                <a:gd name="connsiteY7" fmla="*/ 150697 h 337153"/>
                <a:gd name="connsiteX8" fmla="*/ 283515 w 526163"/>
                <a:gd name="connsiteY8" fmla="*/ 171131 h 337153"/>
                <a:gd name="connsiteX9" fmla="*/ 306502 w 526163"/>
                <a:gd name="connsiteY9" fmla="*/ 56192 h 337153"/>
                <a:gd name="connsiteX10" fmla="*/ 380574 w 526163"/>
                <a:gd name="connsiteY10" fmla="*/ 0 h 337153"/>
                <a:gd name="connsiteX11" fmla="*/ 449537 w 526163"/>
                <a:gd name="connsiteY11" fmla="*/ 22988 h 337153"/>
                <a:gd name="connsiteX12" fmla="*/ 490404 w 526163"/>
                <a:gd name="connsiteY12" fmla="*/ 79180 h 337153"/>
                <a:gd name="connsiteX13" fmla="*/ 526163 w 526163"/>
                <a:gd name="connsiteY13" fmla="*/ 166023 h 337153"/>
                <a:gd name="connsiteX14" fmla="*/ 490404 w 526163"/>
                <a:gd name="connsiteY14" fmla="*/ 257973 h 337153"/>
                <a:gd name="connsiteX15" fmla="*/ 459754 w 526163"/>
                <a:gd name="connsiteY15" fmla="*/ 303949 h 337153"/>
                <a:gd name="connsiteX16" fmla="*/ 240093 w 526163"/>
                <a:gd name="connsiteY16" fmla="*/ 337153 h 337153"/>
                <a:gd name="connsiteX17" fmla="*/ 30650 w 526163"/>
                <a:gd name="connsiteY17" fmla="*/ 332045 h 3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6163" h="337153">
                  <a:moveTo>
                    <a:pt x="30650" y="332045"/>
                  </a:moveTo>
                  <a:lnTo>
                    <a:pt x="0" y="270744"/>
                  </a:lnTo>
                  <a:lnTo>
                    <a:pt x="7662" y="173685"/>
                  </a:lnTo>
                  <a:lnTo>
                    <a:pt x="35758" y="40867"/>
                  </a:lnTo>
                  <a:lnTo>
                    <a:pt x="127709" y="15325"/>
                  </a:lnTo>
                  <a:lnTo>
                    <a:pt x="168576" y="43421"/>
                  </a:lnTo>
                  <a:lnTo>
                    <a:pt x="222214" y="163468"/>
                  </a:lnTo>
                  <a:lnTo>
                    <a:pt x="260527" y="150697"/>
                  </a:lnTo>
                  <a:lnTo>
                    <a:pt x="283515" y="171131"/>
                  </a:lnTo>
                  <a:lnTo>
                    <a:pt x="306502" y="56192"/>
                  </a:lnTo>
                  <a:lnTo>
                    <a:pt x="380574" y="0"/>
                  </a:lnTo>
                  <a:lnTo>
                    <a:pt x="449537" y="22988"/>
                  </a:lnTo>
                  <a:lnTo>
                    <a:pt x="490404" y="79180"/>
                  </a:lnTo>
                  <a:lnTo>
                    <a:pt x="526163" y="166023"/>
                  </a:lnTo>
                  <a:lnTo>
                    <a:pt x="490404" y="257973"/>
                  </a:lnTo>
                  <a:lnTo>
                    <a:pt x="459754" y="303949"/>
                  </a:lnTo>
                  <a:lnTo>
                    <a:pt x="240093" y="337153"/>
                  </a:lnTo>
                  <a:lnTo>
                    <a:pt x="30650" y="332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4735468" y="3557988"/>
              <a:ext cx="86843" cy="61700"/>
            </a:xfrm>
            <a:custGeom>
              <a:avLst/>
              <a:gdLst>
                <a:gd name="connsiteX0" fmla="*/ 0 w 86843"/>
                <a:gd name="connsiteY0" fmla="*/ 38312 h 45975"/>
                <a:gd name="connsiteX1" fmla="*/ 28096 w 86843"/>
                <a:gd name="connsiteY1" fmla="*/ 0 h 45975"/>
                <a:gd name="connsiteX2" fmla="*/ 63855 w 86843"/>
                <a:gd name="connsiteY2" fmla="*/ 17879 h 45975"/>
                <a:gd name="connsiteX3" fmla="*/ 86843 w 86843"/>
                <a:gd name="connsiteY3" fmla="*/ 45975 h 45975"/>
                <a:gd name="connsiteX4" fmla="*/ 0 w 86843"/>
                <a:gd name="connsiteY4" fmla="*/ 38312 h 45975"/>
                <a:gd name="connsiteX0" fmla="*/ 0 w 86843"/>
                <a:gd name="connsiteY0" fmla="*/ 38312 h 61700"/>
                <a:gd name="connsiteX1" fmla="*/ 28096 w 86843"/>
                <a:gd name="connsiteY1" fmla="*/ 0 h 61700"/>
                <a:gd name="connsiteX2" fmla="*/ 63855 w 86843"/>
                <a:gd name="connsiteY2" fmla="*/ 17879 h 61700"/>
                <a:gd name="connsiteX3" fmla="*/ 86843 w 86843"/>
                <a:gd name="connsiteY3" fmla="*/ 45975 h 61700"/>
                <a:gd name="connsiteX4" fmla="*/ 0 w 86843"/>
                <a:gd name="connsiteY4" fmla="*/ 38312 h 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43" h="61700">
                  <a:moveTo>
                    <a:pt x="0" y="38312"/>
                  </a:moveTo>
                  <a:lnTo>
                    <a:pt x="28096" y="0"/>
                  </a:lnTo>
                  <a:lnTo>
                    <a:pt x="63855" y="17879"/>
                  </a:lnTo>
                  <a:lnTo>
                    <a:pt x="86843" y="45975"/>
                  </a:lnTo>
                  <a:cubicBezTo>
                    <a:pt x="-851" y="84288"/>
                    <a:pt x="28948" y="40866"/>
                    <a:pt x="0" y="383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/>
            <p:nvPr/>
          </p:nvSpPr>
          <p:spPr>
            <a:xfrm>
              <a:off x="4871255" y="3520453"/>
              <a:ext cx="59844" cy="510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Oval 190"/>
            <p:cNvSpPr/>
            <p:nvPr/>
          </p:nvSpPr>
          <p:spPr>
            <a:xfrm>
              <a:off x="4616940" y="3515691"/>
              <a:ext cx="45719" cy="5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4163330" y="3657600"/>
              <a:ext cx="1192806" cy="1128952"/>
            </a:xfrm>
            <a:custGeom>
              <a:avLst/>
              <a:gdLst>
                <a:gd name="connsiteX0" fmla="*/ 257973 w 1192806"/>
                <a:gd name="connsiteY0" fmla="*/ 43421 h 1128952"/>
                <a:gd name="connsiteX1" fmla="*/ 487850 w 1192806"/>
                <a:gd name="connsiteY1" fmla="*/ 89397 h 1128952"/>
                <a:gd name="connsiteX2" fmla="*/ 845436 w 1192806"/>
                <a:gd name="connsiteY2" fmla="*/ 40867 h 1128952"/>
                <a:gd name="connsiteX3" fmla="*/ 998688 w 1192806"/>
                <a:gd name="connsiteY3" fmla="*/ 0 h 1128952"/>
                <a:gd name="connsiteX4" fmla="*/ 996134 w 1192806"/>
                <a:gd name="connsiteY4" fmla="*/ 43421 h 1128952"/>
                <a:gd name="connsiteX5" fmla="*/ 1059988 w 1192806"/>
                <a:gd name="connsiteY5" fmla="*/ 155806 h 1128952"/>
                <a:gd name="connsiteX6" fmla="*/ 1090639 w 1192806"/>
                <a:gd name="connsiteY6" fmla="*/ 270744 h 1128952"/>
                <a:gd name="connsiteX7" fmla="*/ 1192806 w 1192806"/>
                <a:gd name="connsiteY7" fmla="*/ 508284 h 1128952"/>
                <a:gd name="connsiteX8" fmla="*/ 1103410 w 1192806"/>
                <a:gd name="connsiteY8" fmla="*/ 556813 h 1128952"/>
                <a:gd name="connsiteX9" fmla="*/ 1021676 w 1192806"/>
                <a:gd name="connsiteY9" fmla="*/ 572139 h 1128952"/>
                <a:gd name="connsiteX10" fmla="*/ 1085530 w 1192806"/>
                <a:gd name="connsiteY10" fmla="*/ 730498 h 1128952"/>
                <a:gd name="connsiteX11" fmla="*/ 1151939 w 1192806"/>
                <a:gd name="connsiteY11" fmla="*/ 812232 h 1128952"/>
                <a:gd name="connsiteX12" fmla="*/ 1185144 w 1192806"/>
                <a:gd name="connsiteY12" fmla="*/ 901629 h 1128952"/>
                <a:gd name="connsiteX13" fmla="*/ 1108518 w 1192806"/>
                <a:gd name="connsiteY13" fmla="*/ 1072760 h 1128952"/>
                <a:gd name="connsiteX14" fmla="*/ 1059988 w 1192806"/>
                <a:gd name="connsiteY14" fmla="*/ 1128952 h 1128952"/>
                <a:gd name="connsiteX15" fmla="*/ 653872 w 1192806"/>
                <a:gd name="connsiteY15" fmla="*/ 1080422 h 1128952"/>
                <a:gd name="connsiteX16" fmla="*/ 418887 w 1192806"/>
                <a:gd name="connsiteY16" fmla="*/ 1085531 h 1128952"/>
                <a:gd name="connsiteX17" fmla="*/ 181347 w 1192806"/>
                <a:gd name="connsiteY17" fmla="*/ 1113627 h 1128952"/>
                <a:gd name="connsiteX18" fmla="*/ 114938 w 1192806"/>
                <a:gd name="connsiteY18" fmla="*/ 991026 h 1128952"/>
                <a:gd name="connsiteX19" fmla="*/ 104721 w 1192806"/>
                <a:gd name="connsiteY19" fmla="*/ 812232 h 1128952"/>
                <a:gd name="connsiteX20" fmla="*/ 79179 w 1192806"/>
                <a:gd name="connsiteY20" fmla="*/ 715173 h 1128952"/>
                <a:gd name="connsiteX21" fmla="*/ 112384 w 1192806"/>
                <a:gd name="connsiteY21" fmla="*/ 633439 h 1128952"/>
                <a:gd name="connsiteX22" fmla="*/ 51083 w 1192806"/>
                <a:gd name="connsiteY22" fmla="*/ 607897 h 1128952"/>
                <a:gd name="connsiteX23" fmla="*/ 0 w 1192806"/>
                <a:gd name="connsiteY23" fmla="*/ 549151 h 1128952"/>
                <a:gd name="connsiteX24" fmla="*/ 7662 w 1192806"/>
                <a:gd name="connsiteY24" fmla="*/ 498067 h 1128952"/>
                <a:gd name="connsiteX25" fmla="*/ 143034 w 1192806"/>
                <a:gd name="connsiteY25" fmla="*/ 263082 h 1128952"/>
                <a:gd name="connsiteX26" fmla="*/ 181347 w 1192806"/>
                <a:gd name="connsiteY26" fmla="*/ 140480 h 1128952"/>
                <a:gd name="connsiteX27" fmla="*/ 229877 w 1192806"/>
                <a:gd name="connsiteY27" fmla="*/ 99613 h 1128952"/>
                <a:gd name="connsiteX28" fmla="*/ 257973 w 1192806"/>
                <a:gd name="connsiteY28" fmla="*/ 43421 h 112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92806" h="1128952">
                  <a:moveTo>
                    <a:pt x="257973" y="43421"/>
                  </a:moveTo>
                  <a:lnTo>
                    <a:pt x="487850" y="89397"/>
                  </a:lnTo>
                  <a:lnTo>
                    <a:pt x="845436" y="40867"/>
                  </a:lnTo>
                  <a:lnTo>
                    <a:pt x="998688" y="0"/>
                  </a:lnTo>
                  <a:lnTo>
                    <a:pt x="996134" y="43421"/>
                  </a:lnTo>
                  <a:lnTo>
                    <a:pt x="1059988" y="155806"/>
                  </a:lnTo>
                  <a:lnTo>
                    <a:pt x="1090639" y="270744"/>
                  </a:lnTo>
                  <a:lnTo>
                    <a:pt x="1192806" y="508284"/>
                  </a:lnTo>
                  <a:lnTo>
                    <a:pt x="1103410" y="556813"/>
                  </a:lnTo>
                  <a:lnTo>
                    <a:pt x="1021676" y="572139"/>
                  </a:lnTo>
                  <a:lnTo>
                    <a:pt x="1085530" y="730498"/>
                  </a:lnTo>
                  <a:lnTo>
                    <a:pt x="1151939" y="812232"/>
                  </a:lnTo>
                  <a:lnTo>
                    <a:pt x="1185144" y="901629"/>
                  </a:lnTo>
                  <a:lnTo>
                    <a:pt x="1108518" y="1072760"/>
                  </a:lnTo>
                  <a:lnTo>
                    <a:pt x="1059988" y="1128952"/>
                  </a:lnTo>
                  <a:lnTo>
                    <a:pt x="653872" y="1080422"/>
                  </a:lnTo>
                  <a:lnTo>
                    <a:pt x="418887" y="1085531"/>
                  </a:lnTo>
                  <a:lnTo>
                    <a:pt x="181347" y="1113627"/>
                  </a:lnTo>
                  <a:lnTo>
                    <a:pt x="114938" y="991026"/>
                  </a:lnTo>
                  <a:lnTo>
                    <a:pt x="104721" y="812232"/>
                  </a:lnTo>
                  <a:lnTo>
                    <a:pt x="79179" y="715173"/>
                  </a:lnTo>
                  <a:lnTo>
                    <a:pt x="112384" y="633439"/>
                  </a:lnTo>
                  <a:lnTo>
                    <a:pt x="51083" y="607897"/>
                  </a:lnTo>
                  <a:lnTo>
                    <a:pt x="0" y="549151"/>
                  </a:lnTo>
                  <a:lnTo>
                    <a:pt x="7662" y="498067"/>
                  </a:lnTo>
                  <a:lnTo>
                    <a:pt x="143034" y="263082"/>
                  </a:lnTo>
                  <a:lnTo>
                    <a:pt x="181347" y="140480"/>
                  </a:lnTo>
                  <a:lnTo>
                    <a:pt x="229877" y="99613"/>
                  </a:lnTo>
                  <a:lnTo>
                    <a:pt x="257973" y="43421"/>
                  </a:lnTo>
                  <a:close/>
                </a:path>
              </a:pathLst>
            </a:custGeom>
            <a:solidFill>
              <a:srgbClr val="DD3C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>
              <a:off x="4551566" y="3987091"/>
              <a:ext cx="472526" cy="536379"/>
            </a:xfrm>
            <a:custGeom>
              <a:avLst/>
              <a:gdLst>
                <a:gd name="connsiteX0" fmla="*/ 20434 w 472526"/>
                <a:gd name="connsiteY0" fmla="*/ 5108 h 536379"/>
                <a:gd name="connsiteX1" fmla="*/ 403562 w 472526"/>
                <a:gd name="connsiteY1" fmla="*/ 0 h 536379"/>
                <a:gd name="connsiteX2" fmla="*/ 411225 w 472526"/>
                <a:gd name="connsiteY2" fmla="*/ 91950 h 536379"/>
                <a:gd name="connsiteX3" fmla="*/ 130264 w 472526"/>
                <a:gd name="connsiteY3" fmla="*/ 94505 h 536379"/>
                <a:gd name="connsiteX4" fmla="*/ 135373 w 472526"/>
                <a:gd name="connsiteY4" fmla="*/ 242648 h 536379"/>
                <a:gd name="connsiteX5" fmla="*/ 401008 w 472526"/>
                <a:gd name="connsiteY5" fmla="*/ 240093 h 536379"/>
                <a:gd name="connsiteX6" fmla="*/ 406117 w 472526"/>
                <a:gd name="connsiteY6" fmla="*/ 334598 h 536379"/>
                <a:gd name="connsiteX7" fmla="*/ 137927 w 472526"/>
                <a:gd name="connsiteY7" fmla="*/ 334598 h 536379"/>
                <a:gd name="connsiteX8" fmla="*/ 153252 w 472526"/>
                <a:gd name="connsiteY8" fmla="*/ 446983 h 536379"/>
                <a:gd name="connsiteX9" fmla="*/ 457200 w 472526"/>
                <a:gd name="connsiteY9" fmla="*/ 459754 h 536379"/>
                <a:gd name="connsiteX10" fmla="*/ 472526 w 472526"/>
                <a:gd name="connsiteY10" fmla="*/ 536379 h 536379"/>
                <a:gd name="connsiteX11" fmla="*/ 7663 w 472526"/>
                <a:gd name="connsiteY11" fmla="*/ 505729 h 536379"/>
                <a:gd name="connsiteX12" fmla="*/ 30651 w 472526"/>
                <a:gd name="connsiteY12" fmla="*/ 416332 h 536379"/>
                <a:gd name="connsiteX13" fmla="*/ 0 w 472526"/>
                <a:gd name="connsiteY13" fmla="*/ 86842 h 536379"/>
                <a:gd name="connsiteX14" fmla="*/ 20434 w 472526"/>
                <a:gd name="connsiteY14" fmla="*/ 5108 h 53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2526" h="536379">
                  <a:moveTo>
                    <a:pt x="20434" y="5108"/>
                  </a:moveTo>
                  <a:lnTo>
                    <a:pt x="403562" y="0"/>
                  </a:lnTo>
                  <a:lnTo>
                    <a:pt x="411225" y="91950"/>
                  </a:lnTo>
                  <a:lnTo>
                    <a:pt x="130264" y="94505"/>
                  </a:lnTo>
                  <a:lnTo>
                    <a:pt x="135373" y="242648"/>
                  </a:lnTo>
                  <a:lnTo>
                    <a:pt x="401008" y="240093"/>
                  </a:lnTo>
                  <a:lnTo>
                    <a:pt x="406117" y="334598"/>
                  </a:lnTo>
                  <a:lnTo>
                    <a:pt x="137927" y="334598"/>
                  </a:lnTo>
                  <a:lnTo>
                    <a:pt x="153252" y="446983"/>
                  </a:lnTo>
                  <a:lnTo>
                    <a:pt x="457200" y="459754"/>
                  </a:lnTo>
                  <a:lnTo>
                    <a:pt x="472526" y="536379"/>
                  </a:lnTo>
                  <a:lnTo>
                    <a:pt x="7663" y="505729"/>
                  </a:lnTo>
                  <a:lnTo>
                    <a:pt x="30651" y="416332"/>
                  </a:lnTo>
                  <a:lnTo>
                    <a:pt x="0" y="86842"/>
                  </a:lnTo>
                  <a:lnTo>
                    <a:pt x="20434" y="5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>
              <a:off x="4393207" y="4743131"/>
              <a:ext cx="807124" cy="222214"/>
            </a:xfrm>
            <a:custGeom>
              <a:avLst/>
              <a:gdLst>
                <a:gd name="connsiteX0" fmla="*/ 0 w 807124"/>
                <a:gd name="connsiteY0" fmla="*/ 28096 h 222214"/>
                <a:gd name="connsiteX1" fmla="*/ 303948 w 807124"/>
                <a:gd name="connsiteY1" fmla="*/ 0 h 222214"/>
                <a:gd name="connsiteX2" fmla="*/ 521054 w 807124"/>
                <a:gd name="connsiteY2" fmla="*/ 12771 h 222214"/>
                <a:gd name="connsiteX3" fmla="*/ 569584 w 807124"/>
                <a:gd name="connsiteY3" fmla="*/ 7662 h 222214"/>
                <a:gd name="connsiteX4" fmla="*/ 807124 w 807124"/>
                <a:gd name="connsiteY4" fmla="*/ 48529 h 222214"/>
                <a:gd name="connsiteX5" fmla="*/ 802015 w 807124"/>
                <a:gd name="connsiteY5" fmla="*/ 137926 h 222214"/>
                <a:gd name="connsiteX6" fmla="*/ 748377 w 807124"/>
                <a:gd name="connsiteY6" fmla="*/ 173685 h 222214"/>
                <a:gd name="connsiteX7" fmla="*/ 613005 w 807124"/>
                <a:gd name="connsiteY7" fmla="*/ 199227 h 222214"/>
                <a:gd name="connsiteX8" fmla="*/ 584909 w 807124"/>
                <a:gd name="connsiteY8" fmla="*/ 191564 h 222214"/>
                <a:gd name="connsiteX9" fmla="*/ 482742 w 807124"/>
                <a:gd name="connsiteY9" fmla="*/ 160914 h 222214"/>
                <a:gd name="connsiteX10" fmla="*/ 309057 w 807124"/>
                <a:gd name="connsiteY10" fmla="*/ 166022 h 222214"/>
                <a:gd name="connsiteX11" fmla="*/ 240094 w 807124"/>
                <a:gd name="connsiteY11" fmla="*/ 222214 h 222214"/>
                <a:gd name="connsiteX12" fmla="*/ 209443 w 807124"/>
                <a:gd name="connsiteY12" fmla="*/ 173685 h 222214"/>
                <a:gd name="connsiteX13" fmla="*/ 117492 w 807124"/>
                <a:gd name="connsiteY13" fmla="*/ 171130 h 222214"/>
                <a:gd name="connsiteX14" fmla="*/ 79180 w 807124"/>
                <a:gd name="connsiteY14" fmla="*/ 117492 h 222214"/>
                <a:gd name="connsiteX15" fmla="*/ 61300 w 807124"/>
                <a:gd name="connsiteY15" fmla="*/ 135372 h 222214"/>
                <a:gd name="connsiteX16" fmla="*/ 45975 w 807124"/>
                <a:gd name="connsiteY16" fmla="*/ 66409 h 222214"/>
                <a:gd name="connsiteX17" fmla="*/ 0 w 807124"/>
                <a:gd name="connsiteY17" fmla="*/ 28096 h 222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7124" h="222214">
                  <a:moveTo>
                    <a:pt x="0" y="28096"/>
                  </a:moveTo>
                  <a:lnTo>
                    <a:pt x="303948" y="0"/>
                  </a:lnTo>
                  <a:lnTo>
                    <a:pt x="521054" y="12771"/>
                  </a:lnTo>
                  <a:lnTo>
                    <a:pt x="569584" y="7662"/>
                  </a:lnTo>
                  <a:lnTo>
                    <a:pt x="807124" y="48529"/>
                  </a:lnTo>
                  <a:lnTo>
                    <a:pt x="802015" y="137926"/>
                  </a:lnTo>
                  <a:lnTo>
                    <a:pt x="748377" y="173685"/>
                  </a:lnTo>
                  <a:lnTo>
                    <a:pt x="613005" y="199227"/>
                  </a:lnTo>
                  <a:lnTo>
                    <a:pt x="584909" y="191564"/>
                  </a:lnTo>
                  <a:lnTo>
                    <a:pt x="482742" y="160914"/>
                  </a:lnTo>
                  <a:lnTo>
                    <a:pt x="309057" y="166022"/>
                  </a:lnTo>
                  <a:lnTo>
                    <a:pt x="240094" y="222214"/>
                  </a:lnTo>
                  <a:lnTo>
                    <a:pt x="209443" y="173685"/>
                  </a:lnTo>
                  <a:lnTo>
                    <a:pt x="117492" y="171130"/>
                  </a:lnTo>
                  <a:lnTo>
                    <a:pt x="79180" y="117492"/>
                  </a:lnTo>
                  <a:lnTo>
                    <a:pt x="61300" y="135372"/>
                  </a:lnTo>
                  <a:lnTo>
                    <a:pt x="45975" y="66409"/>
                  </a:lnTo>
                  <a:lnTo>
                    <a:pt x="0" y="280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>
              <a:off x="5195222" y="4173546"/>
              <a:ext cx="224769" cy="375466"/>
            </a:xfrm>
            <a:custGeom>
              <a:avLst/>
              <a:gdLst>
                <a:gd name="connsiteX0" fmla="*/ 0 w 224769"/>
                <a:gd name="connsiteY0" fmla="*/ 51084 h 375466"/>
                <a:gd name="connsiteX1" fmla="*/ 86843 w 224769"/>
                <a:gd name="connsiteY1" fmla="*/ 33205 h 375466"/>
                <a:gd name="connsiteX2" fmla="*/ 171131 w 224769"/>
                <a:gd name="connsiteY2" fmla="*/ 0 h 375466"/>
                <a:gd name="connsiteX3" fmla="*/ 224769 w 224769"/>
                <a:gd name="connsiteY3" fmla="*/ 166023 h 375466"/>
                <a:gd name="connsiteX4" fmla="*/ 199227 w 224769"/>
                <a:gd name="connsiteY4" fmla="*/ 375466 h 375466"/>
                <a:gd name="connsiteX5" fmla="*/ 150698 w 224769"/>
                <a:gd name="connsiteY5" fmla="*/ 367804 h 375466"/>
                <a:gd name="connsiteX6" fmla="*/ 117493 w 224769"/>
                <a:gd name="connsiteY6" fmla="*/ 332045 h 375466"/>
                <a:gd name="connsiteX7" fmla="*/ 112385 w 224769"/>
                <a:gd name="connsiteY7" fmla="*/ 293732 h 375466"/>
                <a:gd name="connsiteX8" fmla="*/ 0 w 224769"/>
                <a:gd name="connsiteY8" fmla="*/ 51084 h 375466"/>
                <a:gd name="connsiteX0" fmla="*/ 0 w 224769"/>
                <a:gd name="connsiteY0" fmla="*/ 51084 h 375466"/>
                <a:gd name="connsiteX1" fmla="*/ 86843 w 224769"/>
                <a:gd name="connsiteY1" fmla="*/ 33205 h 375466"/>
                <a:gd name="connsiteX2" fmla="*/ 171131 w 224769"/>
                <a:gd name="connsiteY2" fmla="*/ 0 h 375466"/>
                <a:gd name="connsiteX3" fmla="*/ 224769 w 224769"/>
                <a:gd name="connsiteY3" fmla="*/ 166023 h 375466"/>
                <a:gd name="connsiteX4" fmla="*/ 199227 w 224769"/>
                <a:gd name="connsiteY4" fmla="*/ 375466 h 375466"/>
                <a:gd name="connsiteX5" fmla="*/ 150698 w 224769"/>
                <a:gd name="connsiteY5" fmla="*/ 367804 h 375466"/>
                <a:gd name="connsiteX6" fmla="*/ 117493 w 224769"/>
                <a:gd name="connsiteY6" fmla="*/ 332045 h 375466"/>
                <a:gd name="connsiteX7" fmla="*/ 112385 w 224769"/>
                <a:gd name="connsiteY7" fmla="*/ 293732 h 375466"/>
                <a:gd name="connsiteX8" fmla="*/ 0 w 224769"/>
                <a:gd name="connsiteY8" fmla="*/ 51084 h 37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769" h="375466">
                  <a:moveTo>
                    <a:pt x="0" y="51084"/>
                  </a:moveTo>
                  <a:lnTo>
                    <a:pt x="86843" y="33205"/>
                  </a:lnTo>
                  <a:lnTo>
                    <a:pt x="171131" y="0"/>
                  </a:lnTo>
                  <a:lnTo>
                    <a:pt x="224769" y="166023"/>
                  </a:lnTo>
                  <a:lnTo>
                    <a:pt x="199227" y="375466"/>
                  </a:lnTo>
                  <a:lnTo>
                    <a:pt x="150698" y="367804"/>
                  </a:lnTo>
                  <a:lnTo>
                    <a:pt x="117493" y="332045"/>
                  </a:lnTo>
                  <a:lnTo>
                    <a:pt x="112385" y="293732"/>
                  </a:lnTo>
                  <a:cubicBezTo>
                    <a:pt x="74923" y="212849"/>
                    <a:pt x="32353" y="198376"/>
                    <a:pt x="0" y="5108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6" name="Freeform: Shape 195"/>
            <p:cNvSpPr/>
            <p:nvPr/>
          </p:nvSpPr>
          <p:spPr>
            <a:xfrm>
              <a:off x="4132679" y="4211859"/>
              <a:ext cx="153252" cy="475080"/>
            </a:xfrm>
            <a:custGeom>
              <a:avLst/>
              <a:gdLst>
                <a:gd name="connsiteX0" fmla="*/ 28096 w 153252"/>
                <a:gd name="connsiteY0" fmla="*/ 0 h 475080"/>
                <a:gd name="connsiteX1" fmla="*/ 68963 w 153252"/>
                <a:gd name="connsiteY1" fmla="*/ 53638 h 475080"/>
                <a:gd name="connsiteX2" fmla="*/ 153252 w 153252"/>
                <a:gd name="connsiteY2" fmla="*/ 91951 h 475080"/>
                <a:gd name="connsiteX3" fmla="*/ 130264 w 153252"/>
                <a:gd name="connsiteY3" fmla="*/ 135372 h 475080"/>
                <a:gd name="connsiteX4" fmla="*/ 107276 w 153252"/>
                <a:gd name="connsiteY4" fmla="*/ 209444 h 475080"/>
                <a:gd name="connsiteX5" fmla="*/ 125156 w 153252"/>
                <a:gd name="connsiteY5" fmla="*/ 311611 h 475080"/>
                <a:gd name="connsiteX6" fmla="*/ 143035 w 153252"/>
                <a:gd name="connsiteY6" fmla="*/ 431658 h 475080"/>
                <a:gd name="connsiteX7" fmla="*/ 117493 w 153252"/>
                <a:gd name="connsiteY7" fmla="*/ 475080 h 475080"/>
                <a:gd name="connsiteX8" fmla="*/ 43422 w 153252"/>
                <a:gd name="connsiteY8" fmla="*/ 311611 h 475080"/>
                <a:gd name="connsiteX9" fmla="*/ 0 w 153252"/>
                <a:gd name="connsiteY9" fmla="*/ 135372 h 475080"/>
                <a:gd name="connsiteX10" fmla="*/ 28096 w 153252"/>
                <a:gd name="connsiteY10" fmla="*/ 0 h 475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252" h="475080">
                  <a:moveTo>
                    <a:pt x="28096" y="0"/>
                  </a:moveTo>
                  <a:lnTo>
                    <a:pt x="68963" y="53638"/>
                  </a:lnTo>
                  <a:lnTo>
                    <a:pt x="153252" y="91951"/>
                  </a:lnTo>
                  <a:lnTo>
                    <a:pt x="130264" y="135372"/>
                  </a:lnTo>
                  <a:lnTo>
                    <a:pt x="107276" y="209444"/>
                  </a:lnTo>
                  <a:lnTo>
                    <a:pt x="125156" y="311611"/>
                  </a:lnTo>
                  <a:lnTo>
                    <a:pt x="143035" y="431658"/>
                  </a:lnTo>
                  <a:lnTo>
                    <a:pt x="117493" y="475080"/>
                  </a:lnTo>
                  <a:lnTo>
                    <a:pt x="43422" y="311611"/>
                  </a:lnTo>
                  <a:lnTo>
                    <a:pt x="0" y="135372"/>
                  </a:lnTo>
                  <a:lnTo>
                    <a:pt x="2809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7" name="Picture 196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131705" y="2880690"/>
              <a:ext cx="1290513" cy="2070679"/>
            </a:xfrm>
            <a:prstGeom prst="rect">
              <a:avLst/>
            </a:prstGeom>
          </p:spPr>
        </p:pic>
      </p:grpSp>
      <p:grpSp>
        <p:nvGrpSpPr>
          <p:cNvPr id="198" name="F"/>
          <p:cNvGrpSpPr/>
          <p:nvPr userDrawn="1"/>
        </p:nvGrpSpPr>
        <p:grpSpPr>
          <a:xfrm>
            <a:off x="4845186" y="2699847"/>
            <a:ext cx="1431900" cy="2367467"/>
            <a:chOff x="5456054" y="2646723"/>
            <a:chExt cx="1431900" cy="2367467"/>
          </a:xfrm>
        </p:grpSpPr>
        <p:sp>
          <p:nvSpPr>
            <p:cNvPr id="199" name="Freeform: Shape 198"/>
            <p:cNvSpPr/>
            <p:nvPr/>
          </p:nvSpPr>
          <p:spPr>
            <a:xfrm>
              <a:off x="5769621" y="2650142"/>
              <a:ext cx="805158" cy="582626"/>
            </a:xfrm>
            <a:custGeom>
              <a:avLst/>
              <a:gdLst>
                <a:gd name="connsiteX0" fmla="*/ 0 w 805158"/>
                <a:gd name="connsiteY0" fmla="*/ 530028 h 582626"/>
                <a:gd name="connsiteX1" fmla="*/ 4046 w 805158"/>
                <a:gd name="connsiteY1" fmla="*/ 445062 h 582626"/>
                <a:gd name="connsiteX2" fmla="*/ 28322 w 805158"/>
                <a:gd name="connsiteY2" fmla="*/ 364141 h 582626"/>
                <a:gd name="connsiteX3" fmla="*/ 52598 w 805158"/>
                <a:gd name="connsiteY3" fmla="*/ 198254 h 582626"/>
                <a:gd name="connsiteX4" fmla="*/ 218485 w 805158"/>
                <a:gd name="connsiteY4" fmla="*/ 32368 h 582626"/>
                <a:gd name="connsiteX5" fmla="*/ 473384 w 805158"/>
                <a:gd name="connsiteY5" fmla="*/ 0 h 582626"/>
                <a:gd name="connsiteX6" fmla="*/ 651409 w 805158"/>
                <a:gd name="connsiteY6" fmla="*/ 68782 h 582626"/>
                <a:gd name="connsiteX7" fmla="*/ 805158 w 805158"/>
                <a:gd name="connsiteY7" fmla="*/ 449108 h 582626"/>
                <a:gd name="connsiteX8" fmla="*/ 485522 w 805158"/>
                <a:gd name="connsiteY8" fmla="*/ 550258 h 582626"/>
                <a:gd name="connsiteX9" fmla="*/ 222531 w 805158"/>
                <a:gd name="connsiteY9" fmla="*/ 582626 h 582626"/>
                <a:gd name="connsiteX10" fmla="*/ 0 w 805158"/>
                <a:gd name="connsiteY10" fmla="*/ 530028 h 582626"/>
                <a:gd name="connsiteX0" fmla="*/ 0 w 805158"/>
                <a:gd name="connsiteY0" fmla="*/ 530028 h 582626"/>
                <a:gd name="connsiteX1" fmla="*/ 4046 w 805158"/>
                <a:gd name="connsiteY1" fmla="*/ 445062 h 582626"/>
                <a:gd name="connsiteX2" fmla="*/ 28322 w 805158"/>
                <a:gd name="connsiteY2" fmla="*/ 364141 h 582626"/>
                <a:gd name="connsiteX3" fmla="*/ 52598 w 805158"/>
                <a:gd name="connsiteY3" fmla="*/ 198254 h 582626"/>
                <a:gd name="connsiteX4" fmla="*/ 218485 w 805158"/>
                <a:gd name="connsiteY4" fmla="*/ 32368 h 582626"/>
                <a:gd name="connsiteX5" fmla="*/ 473384 w 805158"/>
                <a:gd name="connsiteY5" fmla="*/ 0 h 582626"/>
                <a:gd name="connsiteX6" fmla="*/ 651409 w 805158"/>
                <a:gd name="connsiteY6" fmla="*/ 68782 h 582626"/>
                <a:gd name="connsiteX7" fmla="*/ 805158 w 805158"/>
                <a:gd name="connsiteY7" fmla="*/ 449108 h 582626"/>
                <a:gd name="connsiteX8" fmla="*/ 485522 w 805158"/>
                <a:gd name="connsiteY8" fmla="*/ 550258 h 582626"/>
                <a:gd name="connsiteX9" fmla="*/ 222531 w 805158"/>
                <a:gd name="connsiteY9" fmla="*/ 582626 h 582626"/>
                <a:gd name="connsiteX10" fmla="*/ 0 w 805158"/>
                <a:gd name="connsiteY10" fmla="*/ 530028 h 582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158" h="582626">
                  <a:moveTo>
                    <a:pt x="0" y="530028"/>
                  </a:moveTo>
                  <a:lnTo>
                    <a:pt x="4046" y="445062"/>
                  </a:lnTo>
                  <a:lnTo>
                    <a:pt x="28322" y="364141"/>
                  </a:lnTo>
                  <a:lnTo>
                    <a:pt x="52598" y="198254"/>
                  </a:lnTo>
                  <a:lnTo>
                    <a:pt x="218485" y="32368"/>
                  </a:lnTo>
                  <a:lnTo>
                    <a:pt x="473384" y="0"/>
                  </a:lnTo>
                  <a:lnTo>
                    <a:pt x="651409" y="68782"/>
                  </a:lnTo>
                  <a:cubicBezTo>
                    <a:pt x="745522" y="224132"/>
                    <a:pt x="753908" y="322333"/>
                    <a:pt x="805158" y="449108"/>
                  </a:cubicBezTo>
                  <a:lnTo>
                    <a:pt x="485522" y="550258"/>
                  </a:lnTo>
                  <a:lnTo>
                    <a:pt x="222531" y="582626"/>
                  </a:lnTo>
                  <a:lnTo>
                    <a:pt x="0" y="5300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/>
            <p:cNvSpPr/>
            <p:nvPr/>
          </p:nvSpPr>
          <p:spPr>
            <a:xfrm>
              <a:off x="5858634" y="2803890"/>
              <a:ext cx="586672" cy="424832"/>
            </a:xfrm>
            <a:custGeom>
              <a:avLst/>
              <a:gdLst>
                <a:gd name="connsiteX0" fmla="*/ 52598 w 586672"/>
                <a:gd name="connsiteY0" fmla="*/ 412694 h 424832"/>
                <a:gd name="connsiteX1" fmla="*/ 0 w 586672"/>
                <a:gd name="connsiteY1" fmla="*/ 319636 h 424832"/>
                <a:gd name="connsiteX2" fmla="*/ 28322 w 586672"/>
                <a:gd name="connsiteY2" fmla="*/ 121381 h 424832"/>
                <a:gd name="connsiteX3" fmla="*/ 113288 w 586672"/>
                <a:gd name="connsiteY3" fmla="*/ 0 h 424832"/>
                <a:gd name="connsiteX4" fmla="*/ 161840 w 586672"/>
                <a:gd name="connsiteY4" fmla="*/ 36414 h 424832"/>
                <a:gd name="connsiteX5" fmla="*/ 254899 w 586672"/>
                <a:gd name="connsiteY5" fmla="*/ 214439 h 424832"/>
                <a:gd name="connsiteX6" fmla="*/ 275129 w 586672"/>
                <a:gd name="connsiteY6" fmla="*/ 182071 h 424832"/>
                <a:gd name="connsiteX7" fmla="*/ 323681 w 586672"/>
                <a:gd name="connsiteY7" fmla="*/ 218485 h 424832"/>
                <a:gd name="connsiteX8" fmla="*/ 335819 w 586672"/>
                <a:gd name="connsiteY8" fmla="*/ 109243 h 424832"/>
                <a:gd name="connsiteX9" fmla="*/ 372233 w 586672"/>
                <a:gd name="connsiteY9" fmla="*/ 20230 h 424832"/>
                <a:gd name="connsiteX10" fmla="*/ 441016 w 586672"/>
                <a:gd name="connsiteY10" fmla="*/ 8092 h 424832"/>
                <a:gd name="connsiteX11" fmla="*/ 481476 w 586672"/>
                <a:gd name="connsiteY11" fmla="*/ 4046 h 424832"/>
                <a:gd name="connsiteX12" fmla="*/ 546212 w 586672"/>
                <a:gd name="connsiteY12" fmla="*/ 72829 h 424832"/>
                <a:gd name="connsiteX13" fmla="*/ 586672 w 586672"/>
                <a:gd name="connsiteY13" fmla="*/ 202301 h 424832"/>
                <a:gd name="connsiteX14" fmla="*/ 554304 w 586672"/>
                <a:gd name="connsiteY14" fmla="*/ 319636 h 424832"/>
                <a:gd name="connsiteX15" fmla="*/ 525982 w 586672"/>
                <a:gd name="connsiteY15" fmla="*/ 372234 h 424832"/>
                <a:gd name="connsiteX16" fmla="*/ 121380 w 586672"/>
                <a:gd name="connsiteY16" fmla="*/ 424832 h 424832"/>
                <a:gd name="connsiteX17" fmla="*/ 52598 w 586672"/>
                <a:gd name="connsiteY17" fmla="*/ 412694 h 42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6672" h="424832">
                  <a:moveTo>
                    <a:pt x="52598" y="412694"/>
                  </a:moveTo>
                  <a:lnTo>
                    <a:pt x="0" y="319636"/>
                  </a:lnTo>
                  <a:lnTo>
                    <a:pt x="28322" y="121381"/>
                  </a:lnTo>
                  <a:lnTo>
                    <a:pt x="113288" y="0"/>
                  </a:lnTo>
                  <a:lnTo>
                    <a:pt x="161840" y="36414"/>
                  </a:lnTo>
                  <a:lnTo>
                    <a:pt x="254899" y="214439"/>
                  </a:lnTo>
                  <a:lnTo>
                    <a:pt x="275129" y="182071"/>
                  </a:lnTo>
                  <a:lnTo>
                    <a:pt x="323681" y="218485"/>
                  </a:lnTo>
                  <a:lnTo>
                    <a:pt x="335819" y="109243"/>
                  </a:lnTo>
                  <a:lnTo>
                    <a:pt x="372233" y="20230"/>
                  </a:lnTo>
                  <a:lnTo>
                    <a:pt x="441016" y="8092"/>
                  </a:lnTo>
                  <a:lnTo>
                    <a:pt x="481476" y="4046"/>
                  </a:lnTo>
                  <a:lnTo>
                    <a:pt x="546212" y="72829"/>
                  </a:lnTo>
                  <a:lnTo>
                    <a:pt x="586672" y="202301"/>
                  </a:lnTo>
                  <a:lnTo>
                    <a:pt x="554304" y="319636"/>
                  </a:lnTo>
                  <a:lnTo>
                    <a:pt x="525982" y="372234"/>
                  </a:lnTo>
                  <a:lnTo>
                    <a:pt x="121380" y="424832"/>
                  </a:lnTo>
                  <a:lnTo>
                    <a:pt x="52598" y="4126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Oval 200"/>
            <p:cNvSpPr/>
            <p:nvPr/>
          </p:nvSpPr>
          <p:spPr>
            <a:xfrm>
              <a:off x="5959784" y="2928235"/>
              <a:ext cx="60690" cy="9984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Oval 201"/>
            <p:cNvSpPr/>
            <p:nvPr/>
          </p:nvSpPr>
          <p:spPr>
            <a:xfrm>
              <a:off x="6271327" y="2907678"/>
              <a:ext cx="49625" cy="4571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/>
            <p:cNvSpPr/>
            <p:nvPr/>
          </p:nvSpPr>
          <p:spPr>
            <a:xfrm>
              <a:off x="6093303" y="2981915"/>
              <a:ext cx="105196" cy="101150"/>
            </a:xfrm>
            <a:custGeom>
              <a:avLst/>
              <a:gdLst>
                <a:gd name="connsiteX0" fmla="*/ 0 w 89012"/>
                <a:gd name="connsiteY0" fmla="*/ 40460 h 101150"/>
                <a:gd name="connsiteX1" fmla="*/ 40460 w 89012"/>
                <a:gd name="connsiteY1" fmla="*/ 0 h 101150"/>
                <a:gd name="connsiteX2" fmla="*/ 76874 w 89012"/>
                <a:gd name="connsiteY2" fmla="*/ 44506 h 101150"/>
                <a:gd name="connsiteX3" fmla="*/ 89012 w 89012"/>
                <a:gd name="connsiteY3" fmla="*/ 80920 h 101150"/>
                <a:gd name="connsiteX4" fmla="*/ 44506 w 89012"/>
                <a:gd name="connsiteY4" fmla="*/ 101150 h 101150"/>
                <a:gd name="connsiteX5" fmla="*/ 0 w 89012"/>
                <a:gd name="connsiteY5" fmla="*/ 40460 h 101150"/>
                <a:gd name="connsiteX0" fmla="*/ 0 w 105196"/>
                <a:gd name="connsiteY0" fmla="*/ 52598 h 101150"/>
                <a:gd name="connsiteX1" fmla="*/ 56644 w 105196"/>
                <a:gd name="connsiteY1" fmla="*/ 0 h 101150"/>
                <a:gd name="connsiteX2" fmla="*/ 93058 w 105196"/>
                <a:gd name="connsiteY2" fmla="*/ 44506 h 101150"/>
                <a:gd name="connsiteX3" fmla="*/ 105196 w 105196"/>
                <a:gd name="connsiteY3" fmla="*/ 80920 h 101150"/>
                <a:gd name="connsiteX4" fmla="*/ 60690 w 105196"/>
                <a:gd name="connsiteY4" fmla="*/ 101150 h 101150"/>
                <a:gd name="connsiteX5" fmla="*/ 0 w 105196"/>
                <a:gd name="connsiteY5" fmla="*/ 52598 h 10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196" h="101150">
                  <a:moveTo>
                    <a:pt x="0" y="52598"/>
                  </a:moveTo>
                  <a:lnTo>
                    <a:pt x="56644" y="0"/>
                  </a:lnTo>
                  <a:lnTo>
                    <a:pt x="93058" y="44506"/>
                  </a:lnTo>
                  <a:lnTo>
                    <a:pt x="105196" y="80920"/>
                  </a:lnTo>
                  <a:lnTo>
                    <a:pt x="60690" y="101150"/>
                  </a:lnTo>
                  <a:lnTo>
                    <a:pt x="0" y="525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Freeform: Shape 203"/>
            <p:cNvSpPr/>
            <p:nvPr/>
          </p:nvSpPr>
          <p:spPr>
            <a:xfrm>
              <a:off x="5498538" y="3115434"/>
              <a:ext cx="1387784" cy="1658867"/>
            </a:xfrm>
            <a:custGeom>
              <a:avLst/>
              <a:gdLst>
                <a:gd name="connsiteX0" fmla="*/ 267037 w 1387784"/>
                <a:gd name="connsiteY0" fmla="*/ 60690 h 1658867"/>
                <a:gd name="connsiteX1" fmla="*/ 574535 w 1387784"/>
                <a:gd name="connsiteY1" fmla="*/ 109242 h 1658867"/>
                <a:gd name="connsiteX2" fmla="*/ 934630 w 1387784"/>
                <a:gd name="connsiteY2" fmla="*/ 40460 h 1658867"/>
                <a:gd name="connsiteX3" fmla="*/ 1088379 w 1387784"/>
                <a:gd name="connsiteY3" fmla="*/ 0 h 1658867"/>
                <a:gd name="connsiteX4" fmla="*/ 1080287 w 1387784"/>
                <a:gd name="connsiteY4" fmla="*/ 56644 h 1658867"/>
                <a:gd name="connsiteX5" fmla="*/ 1116701 w 1387784"/>
                <a:gd name="connsiteY5" fmla="*/ 129472 h 1658867"/>
                <a:gd name="connsiteX6" fmla="*/ 1149069 w 1387784"/>
                <a:gd name="connsiteY6" fmla="*/ 133518 h 1658867"/>
                <a:gd name="connsiteX7" fmla="*/ 1153115 w 1387784"/>
                <a:gd name="connsiteY7" fmla="*/ 226577 h 1658867"/>
                <a:gd name="connsiteX8" fmla="*/ 1084333 w 1387784"/>
                <a:gd name="connsiteY8" fmla="*/ 254899 h 1658867"/>
                <a:gd name="connsiteX9" fmla="*/ 1039827 w 1387784"/>
                <a:gd name="connsiteY9" fmla="*/ 400555 h 1658867"/>
                <a:gd name="connsiteX10" fmla="*/ 1051965 w 1387784"/>
                <a:gd name="connsiteY10" fmla="*/ 550258 h 1658867"/>
                <a:gd name="connsiteX11" fmla="*/ 1096471 w 1387784"/>
                <a:gd name="connsiteY11" fmla="*/ 647362 h 1658867"/>
                <a:gd name="connsiteX12" fmla="*/ 1104563 w 1387784"/>
                <a:gd name="connsiteY12" fmla="*/ 720191 h 1658867"/>
                <a:gd name="connsiteX13" fmla="*/ 1193575 w 1387784"/>
                <a:gd name="connsiteY13" fmla="*/ 1092424 h 1658867"/>
                <a:gd name="connsiteX14" fmla="*/ 1270450 w 1387784"/>
                <a:gd name="connsiteY14" fmla="*/ 1047918 h 1658867"/>
                <a:gd name="connsiteX15" fmla="*/ 1359462 w 1387784"/>
                <a:gd name="connsiteY15" fmla="*/ 1031734 h 1658867"/>
                <a:gd name="connsiteX16" fmla="*/ 1387784 w 1387784"/>
                <a:gd name="connsiteY16" fmla="*/ 1031734 h 1658867"/>
                <a:gd name="connsiteX17" fmla="*/ 1363508 w 1387784"/>
                <a:gd name="connsiteY17" fmla="*/ 1047918 h 1658867"/>
                <a:gd name="connsiteX18" fmla="*/ 1351370 w 1387784"/>
                <a:gd name="connsiteY18" fmla="*/ 1294725 h 1658867"/>
                <a:gd name="connsiteX19" fmla="*/ 1314956 w 1387784"/>
                <a:gd name="connsiteY19" fmla="*/ 1298771 h 1658867"/>
                <a:gd name="connsiteX20" fmla="*/ 1254266 w 1387784"/>
                <a:gd name="connsiteY20" fmla="*/ 1225943 h 1658867"/>
                <a:gd name="connsiteX21" fmla="*/ 1286634 w 1387784"/>
                <a:gd name="connsiteY21" fmla="*/ 1391830 h 1658867"/>
                <a:gd name="connsiteX22" fmla="*/ 1197621 w 1387784"/>
                <a:gd name="connsiteY22" fmla="*/ 1614361 h 1658867"/>
                <a:gd name="connsiteX23" fmla="*/ 1145023 w 1387784"/>
                <a:gd name="connsiteY23" fmla="*/ 1658867 h 1658867"/>
                <a:gd name="connsiteX24" fmla="*/ 902262 w 1387784"/>
                <a:gd name="connsiteY24" fmla="*/ 1602223 h 1658867"/>
                <a:gd name="connsiteX25" fmla="*/ 679731 w 1387784"/>
                <a:gd name="connsiteY25" fmla="*/ 1581993 h 1658867"/>
                <a:gd name="connsiteX26" fmla="*/ 590719 w 1387784"/>
                <a:gd name="connsiteY26" fmla="*/ 1577947 h 1658867"/>
                <a:gd name="connsiteX27" fmla="*/ 283221 w 1387784"/>
                <a:gd name="connsiteY27" fmla="*/ 1626499 h 1658867"/>
                <a:gd name="connsiteX28" fmla="*/ 194209 w 1387784"/>
                <a:gd name="connsiteY28" fmla="*/ 1614361 h 1658867"/>
                <a:gd name="connsiteX29" fmla="*/ 149703 w 1387784"/>
                <a:gd name="connsiteY29" fmla="*/ 1561762 h 1658867"/>
                <a:gd name="connsiteX30" fmla="*/ 109243 w 1387784"/>
                <a:gd name="connsiteY30" fmla="*/ 1440382 h 1658867"/>
                <a:gd name="connsiteX31" fmla="*/ 80920 w 1387784"/>
                <a:gd name="connsiteY31" fmla="*/ 1488934 h 1658867"/>
                <a:gd name="connsiteX32" fmla="*/ 0 w 1387784"/>
                <a:gd name="connsiteY32" fmla="*/ 1250219 h 1658867"/>
                <a:gd name="connsiteX33" fmla="*/ 76874 w 1387784"/>
                <a:gd name="connsiteY33" fmla="*/ 1246173 h 1658867"/>
                <a:gd name="connsiteX34" fmla="*/ 80920 w 1387784"/>
                <a:gd name="connsiteY34" fmla="*/ 995320 h 1658867"/>
                <a:gd name="connsiteX35" fmla="*/ 105197 w 1387784"/>
                <a:gd name="connsiteY35" fmla="*/ 938676 h 1658867"/>
                <a:gd name="connsiteX36" fmla="*/ 198255 w 1387784"/>
                <a:gd name="connsiteY36" fmla="*/ 788973 h 1658867"/>
                <a:gd name="connsiteX37" fmla="*/ 182071 w 1387784"/>
                <a:gd name="connsiteY37" fmla="*/ 570488 h 1658867"/>
                <a:gd name="connsiteX38" fmla="*/ 149703 w 1387784"/>
                <a:gd name="connsiteY38" fmla="*/ 416739 h 1658867"/>
                <a:gd name="connsiteX39" fmla="*/ 129473 w 1387784"/>
                <a:gd name="connsiteY39" fmla="*/ 372233 h 1658867"/>
                <a:gd name="connsiteX40" fmla="*/ 141611 w 1387784"/>
                <a:gd name="connsiteY40" fmla="*/ 335819 h 1658867"/>
                <a:gd name="connsiteX41" fmla="*/ 169933 w 1387784"/>
                <a:gd name="connsiteY41" fmla="*/ 331773 h 1658867"/>
                <a:gd name="connsiteX42" fmla="*/ 173979 w 1387784"/>
                <a:gd name="connsiteY42" fmla="*/ 226577 h 1658867"/>
                <a:gd name="connsiteX43" fmla="*/ 222531 w 1387784"/>
                <a:gd name="connsiteY43" fmla="*/ 133518 h 1658867"/>
                <a:gd name="connsiteX44" fmla="*/ 267037 w 1387784"/>
                <a:gd name="connsiteY44" fmla="*/ 60690 h 1658867"/>
                <a:gd name="connsiteX0" fmla="*/ 267037 w 1387784"/>
                <a:gd name="connsiteY0" fmla="*/ 60690 h 1658867"/>
                <a:gd name="connsiteX1" fmla="*/ 574535 w 1387784"/>
                <a:gd name="connsiteY1" fmla="*/ 109242 h 1658867"/>
                <a:gd name="connsiteX2" fmla="*/ 934630 w 1387784"/>
                <a:gd name="connsiteY2" fmla="*/ 40460 h 1658867"/>
                <a:gd name="connsiteX3" fmla="*/ 1088379 w 1387784"/>
                <a:gd name="connsiteY3" fmla="*/ 0 h 1658867"/>
                <a:gd name="connsiteX4" fmla="*/ 1080287 w 1387784"/>
                <a:gd name="connsiteY4" fmla="*/ 56644 h 1658867"/>
                <a:gd name="connsiteX5" fmla="*/ 1116701 w 1387784"/>
                <a:gd name="connsiteY5" fmla="*/ 129472 h 1658867"/>
                <a:gd name="connsiteX6" fmla="*/ 1149069 w 1387784"/>
                <a:gd name="connsiteY6" fmla="*/ 133518 h 1658867"/>
                <a:gd name="connsiteX7" fmla="*/ 1153115 w 1387784"/>
                <a:gd name="connsiteY7" fmla="*/ 226577 h 1658867"/>
                <a:gd name="connsiteX8" fmla="*/ 1084333 w 1387784"/>
                <a:gd name="connsiteY8" fmla="*/ 254899 h 1658867"/>
                <a:gd name="connsiteX9" fmla="*/ 1039827 w 1387784"/>
                <a:gd name="connsiteY9" fmla="*/ 400555 h 1658867"/>
                <a:gd name="connsiteX10" fmla="*/ 1051965 w 1387784"/>
                <a:gd name="connsiteY10" fmla="*/ 550258 h 1658867"/>
                <a:gd name="connsiteX11" fmla="*/ 1096471 w 1387784"/>
                <a:gd name="connsiteY11" fmla="*/ 647362 h 1658867"/>
                <a:gd name="connsiteX12" fmla="*/ 1104563 w 1387784"/>
                <a:gd name="connsiteY12" fmla="*/ 720191 h 1658867"/>
                <a:gd name="connsiteX13" fmla="*/ 1193575 w 1387784"/>
                <a:gd name="connsiteY13" fmla="*/ 1092424 h 1658867"/>
                <a:gd name="connsiteX14" fmla="*/ 1270450 w 1387784"/>
                <a:gd name="connsiteY14" fmla="*/ 1047918 h 1658867"/>
                <a:gd name="connsiteX15" fmla="*/ 1359462 w 1387784"/>
                <a:gd name="connsiteY15" fmla="*/ 1031734 h 1658867"/>
                <a:gd name="connsiteX16" fmla="*/ 1387784 w 1387784"/>
                <a:gd name="connsiteY16" fmla="*/ 1031734 h 1658867"/>
                <a:gd name="connsiteX17" fmla="*/ 1363508 w 1387784"/>
                <a:gd name="connsiteY17" fmla="*/ 1047918 h 1658867"/>
                <a:gd name="connsiteX18" fmla="*/ 1351370 w 1387784"/>
                <a:gd name="connsiteY18" fmla="*/ 1294725 h 1658867"/>
                <a:gd name="connsiteX19" fmla="*/ 1314956 w 1387784"/>
                <a:gd name="connsiteY19" fmla="*/ 1298771 h 1658867"/>
                <a:gd name="connsiteX20" fmla="*/ 1254266 w 1387784"/>
                <a:gd name="connsiteY20" fmla="*/ 1225943 h 1658867"/>
                <a:gd name="connsiteX21" fmla="*/ 1286634 w 1387784"/>
                <a:gd name="connsiteY21" fmla="*/ 1391830 h 1658867"/>
                <a:gd name="connsiteX22" fmla="*/ 1197621 w 1387784"/>
                <a:gd name="connsiteY22" fmla="*/ 1614361 h 1658867"/>
                <a:gd name="connsiteX23" fmla="*/ 1145023 w 1387784"/>
                <a:gd name="connsiteY23" fmla="*/ 1658867 h 1658867"/>
                <a:gd name="connsiteX24" fmla="*/ 902262 w 1387784"/>
                <a:gd name="connsiteY24" fmla="*/ 1602223 h 1658867"/>
                <a:gd name="connsiteX25" fmla="*/ 679731 w 1387784"/>
                <a:gd name="connsiteY25" fmla="*/ 1581993 h 1658867"/>
                <a:gd name="connsiteX26" fmla="*/ 590719 w 1387784"/>
                <a:gd name="connsiteY26" fmla="*/ 1577947 h 1658867"/>
                <a:gd name="connsiteX27" fmla="*/ 283221 w 1387784"/>
                <a:gd name="connsiteY27" fmla="*/ 1626499 h 1658867"/>
                <a:gd name="connsiteX28" fmla="*/ 194209 w 1387784"/>
                <a:gd name="connsiteY28" fmla="*/ 1614361 h 1658867"/>
                <a:gd name="connsiteX29" fmla="*/ 149703 w 1387784"/>
                <a:gd name="connsiteY29" fmla="*/ 1561762 h 1658867"/>
                <a:gd name="connsiteX30" fmla="*/ 109243 w 1387784"/>
                <a:gd name="connsiteY30" fmla="*/ 1440382 h 1658867"/>
                <a:gd name="connsiteX31" fmla="*/ 80920 w 1387784"/>
                <a:gd name="connsiteY31" fmla="*/ 1488934 h 1658867"/>
                <a:gd name="connsiteX32" fmla="*/ 0 w 1387784"/>
                <a:gd name="connsiteY32" fmla="*/ 1250219 h 1658867"/>
                <a:gd name="connsiteX33" fmla="*/ 76874 w 1387784"/>
                <a:gd name="connsiteY33" fmla="*/ 1246173 h 1658867"/>
                <a:gd name="connsiteX34" fmla="*/ 80920 w 1387784"/>
                <a:gd name="connsiteY34" fmla="*/ 995320 h 1658867"/>
                <a:gd name="connsiteX35" fmla="*/ 105197 w 1387784"/>
                <a:gd name="connsiteY35" fmla="*/ 938676 h 1658867"/>
                <a:gd name="connsiteX36" fmla="*/ 198255 w 1387784"/>
                <a:gd name="connsiteY36" fmla="*/ 788973 h 1658867"/>
                <a:gd name="connsiteX37" fmla="*/ 182071 w 1387784"/>
                <a:gd name="connsiteY37" fmla="*/ 570488 h 1658867"/>
                <a:gd name="connsiteX38" fmla="*/ 149703 w 1387784"/>
                <a:gd name="connsiteY38" fmla="*/ 416739 h 1658867"/>
                <a:gd name="connsiteX39" fmla="*/ 129473 w 1387784"/>
                <a:gd name="connsiteY39" fmla="*/ 372233 h 1658867"/>
                <a:gd name="connsiteX40" fmla="*/ 141611 w 1387784"/>
                <a:gd name="connsiteY40" fmla="*/ 335819 h 1658867"/>
                <a:gd name="connsiteX41" fmla="*/ 169933 w 1387784"/>
                <a:gd name="connsiteY41" fmla="*/ 331773 h 1658867"/>
                <a:gd name="connsiteX42" fmla="*/ 173979 w 1387784"/>
                <a:gd name="connsiteY42" fmla="*/ 226577 h 1658867"/>
                <a:gd name="connsiteX43" fmla="*/ 222531 w 1387784"/>
                <a:gd name="connsiteY43" fmla="*/ 133518 h 1658867"/>
                <a:gd name="connsiteX44" fmla="*/ 267037 w 1387784"/>
                <a:gd name="connsiteY44" fmla="*/ 60690 h 1658867"/>
                <a:gd name="connsiteX0" fmla="*/ 267037 w 1387784"/>
                <a:gd name="connsiteY0" fmla="*/ 60690 h 1658867"/>
                <a:gd name="connsiteX1" fmla="*/ 574535 w 1387784"/>
                <a:gd name="connsiteY1" fmla="*/ 109242 h 1658867"/>
                <a:gd name="connsiteX2" fmla="*/ 934630 w 1387784"/>
                <a:gd name="connsiteY2" fmla="*/ 40460 h 1658867"/>
                <a:gd name="connsiteX3" fmla="*/ 1088379 w 1387784"/>
                <a:gd name="connsiteY3" fmla="*/ 0 h 1658867"/>
                <a:gd name="connsiteX4" fmla="*/ 1080287 w 1387784"/>
                <a:gd name="connsiteY4" fmla="*/ 56644 h 1658867"/>
                <a:gd name="connsiteX5" fmla="*/ 1116701 w 1387784"/>
                <a:gd name="connsiteY5" fmla="*/ 129472 h 1658867"/>
                <a:gd name="connsiteX6" fmla="*/ 1149069 w 1387784"/>
                <a:gd name="connsiteY6" fmla="*/ 133518 h 1658867"/>
                <a:gd name="connsiteX7" fmla="*/ 1153115 w 1387784"/>
                <a:gd name="connsiteY7" fmla="*/ 226577 h 1658867"/>
                <a:gd name="connsiteX8" fmla="*/ 1084333 w 1387784"/>
                <a:gd name="connsiteY8" fmla="*/ 254899 h 1658867"/>
                <a:gd name="connsiteX9" fmla="*/ 1039827 w 1387784"/>
                <a:gd name="connsiteY9" fmla="*/ 400555 h 1658867"/>
                <a:gd name="connsiteX10" fmla="*/ 1051965 w 1387784"/>
                <a:gd name="connsiteY10" fmla="*/ 550258 h 1658867"/>
                <a:gd name="connsiteX11" fmla="*/ 1096471 w 1387784"/>
                <a:gd name="connsiteY11" fmla="*/ 647362 h 1658867"/>
                <a:gd name="connsiteX12" fmla="*/ 1104563 w 1387784"/>
                <a:gd name="connsiteY12" fmla="*/ 720191 h 1658867"/>
                <a:gd name="connsiteX13" fmla="*/ 1193575 w 1387784"/>
                <a:gd name="connsiteY13" fmla="*/ 1092424 h 1658867"/>
                <a:gd name="connsiteX14" fmla="*/ 1270450 w 1387784"/>
                <a:gd name="connsiteY14" fmla="*/ 1047918 h 1658867"/>
                <a:gd name="connsiteX15" fmla="*/ 1359462 w 1387784"/>
                <a:gd name="connsiteY15" fmla="*/ 1031734 h 1658867"/>
                <a:gd name="connsiteX16" fmla="*/ 1387784 w 1387784"/>
                <a:gd name="connsiteY16" fmla="*/ 1031734 h 1658867"/>
                <a:gd name="connsiteX17" fmla="*/ 1363508 w 1387784"/>
                <a:gd name="connsiteY17" fmla="*/ 1047918 h 1658867"/>
                <a:gd name="connsiteX18" fmla="*/ 1351370 w 1387784"/>
                <a:gd name="connsiteY18" fmla="*/ 1294725 h 1658867"/>
                <a:gd name="connsiteX19" fmla="*/ 1314956 w 1387784"/>
                <a:gd name="connsiteY19" fmla="*/ 1298771 h 1658867"/>
                <a:gd name="connsiteX20" fmla="*/ 1254266 w 1387784"/>
                <a:gd name="connsiteY20" fmla="*/ 1225943 h 1658867"/>
                <a:gd name="connsiteX21" fmla="*/ 1286634 w 1387784"/>
                <a:gd name="connsiteY21" fmla="*/ 1391830 h 1658867"/>
                <a:gd name="connsiteX22" fmla="*/ 1197621 w 1387784"/>
                <a:gd name="connsiteY22" fmla="*/ 1614361 h 1658867"/>
                <a:gd name="connsiteX23" fmla="*/ 1145023 w 1387784"/>
                <a:gd name="connsiteY23" fmla="*/ 1658867 h 1658867"/>
                <a:gd name="connsiteX24" fmla="*/ 902262 w 1387784"/>
                <a:gd name="connsiteY24" fmla="*/ 1602223 h 1658867"/>
                <a:gd name="connsiteX25" fmla="*/ 679731 w 1387784"/>
                <a:gd name="connsiteY25" fmla="*/ 1581993 h 1658867"/>
                <a:gd name="connsiteX26" fmla="*/ 590719 w 1387784"/>
                <a:gd name="connsiteY26" fmla="*/ 1577947 h 1658867"/>
                <a:gd name="connsiteX27" fmla="*/ 283221 w 1387784"/>
                <a:gd name="connsiteY27" fmla="*/ 1626499 h 1658867"/>
                <a:gd name="connsiteX28" fmla="*/ 194209 w 1387784"/>
                <a:gd name="connsiteY28" fmla="*/ 1614361 h 1658867"/>
                <a:gd name="connsiteX29" fmla="*/ 149703 w 1387784"/>
                <a:gd name="connsiteY29" fmla="*/ 1561762 h 1658867"/>
                <a:gd name="connsiteX30" fmla="*/ 109243 w 1387784"/>
                <a:gd name="connsiteY30" fmla="*/ 1440382 h 1658867"/>
                <a:gd name="connsiteX31" fmla="*/ 80920 w 1387784"/>
                <a:gd name="connsiteY31" fmla="*/ 1488934 h 1658867"/>
                <a:gd name="connsiteX32" fmla="*/ 0 w 1387784"/>
                <a:gd name="connsiteY32" fmla="*/ 1250219 h 1658867"/>
                <a:gd name="connsiteX33" fmla="*/ 76874 w 1387784"/>
                <a:gd name="connsiteY33" fmla="*/ 1246173 h 1658867"/>
                <a:gd name="connsiteX34" fmla="*/ 80920 w 1387784"/>
                <a:gd name="connsiteY34" fmla="*/ 995320 h 1658867"/>
                <a:gd name="connsiteX35" fmla="*/ 105197 w 1387784"/>
                <a:gd name="connsiteY35" fmla="*/ 938676 h 1658867"/>
                <a:gd name="connsiteX36" fmla="*/ 198255 w 1387784"/>
                <a:gd name="connsiteY36" fmla="*/ 788973 h 1658867"/>
                <a:gd name="connsiteX37" fmla="*/ 182071 w 1387784"/>
                <a:gd name="connsiteY37" fmla="*/ 570488 h 1658867"/>
                <a:gd name="connsiteX38" fmla="*/ 149703 w 1387784"/>
                <a:gd name="connsiteY38" fmla="*/ 416739 h 1658867"/>
                <a:gd name="connsiteX39" fmla="*/ 129473 w 1387784"/>
                <a:gd name="connsiteY39" fmla="*/ 372233 h 1658867"/>
                <a:gd name="connsiteX40" fmla="*/ 141611 w 1387784"/>
                <a:gd name="connsiteY40" fmla="*/ 335819 h 1658867"/>
                <a:gd name="connsiteX41" fmla="*/ 169933 w 1387784"/>
                <a:gd name="connsiteY41" fmla="*/ 331773 h 1658867"/>
                <a:gd name="connsiteX42" fmla="*/ 173979 w 1387784"/>
                <a:gd name="connsiteY42" fmla="*/ 226577 h 1658867"/>
                <a:gd name="connsiteX43" fmla="*/ 222531 w 1387784"/>
                <a:gd name="connsiteY43" fmla="*/ 133518 h 1658867"/>
                <a:gd name="connsiteX44" fmla="*/ 267037 w 1387784"/>
                <a:gd name="connsiteY44" fmla="*/ 60690 h 165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87784" h="1658867">
                  <a:moveTo>
                    <a:pt x="267037" y="60690"/>
                  </a:moveTo>
                  <a:lnTo>
                    <a:pt x="574535" y="109242"/>
                  </a:lnTo>
                  <a:lnTo>
                    <a:pt x="934630" y="40460"/>
                  </a:lnTo>
                  <a:lnTo>
                    <a:pt x="1088379" y="0"/>
                  </a:lnTo>
                  <a:lnTo>
                    <a:pt x="1080287" y="56644"/>
                  </a:lnTo>
                  <a:lnTo>
                    <a:pt x="1116701" y="129472"/>
                  </a:lnTo>
                  <a:lnTo>
                    <a:pt x="1149069" y="133518"/>
                  </a:lnTo>
                  <a:lnTo>
                    <a:pt x="1153115" y="226577"/>
                  </a:lnTo>
                  <a:lnTo>
                    <a:pt x="1084333" y="254899"/>
                  </a:lnTo>
                  <a:lnTo>
                    <a:pt x="1039827" y="400555"/>
                  </a:lnTo>
                  <a:lnTo>
                    <a:pt x="1051965" y="550258"/>
                  </a:lnTo>
                  <a:lnTo>
                    <a:pt x="1096471" y="647362"/>
                  </a:lnTo>
                  <a:lnTo>
                    <a:pt x="1104563" y="720191"/>
                  </a:lnTo>
                  <a:lnTo>
                    <a:pt x="1193575" y="1092424"/>
                  </a:lnTo>
                  <a:lnTo>
                    <a:pt x="1270450" y="1047918"/>
                  </a:lnTo>
                  <a:lnTo>
                    <a:pt x="1359462" y="1031734"/>
                  </a:lnTo>
                  <a:lnTo>
                    <a:pt x="1387784" y="1031734"/>
                  </a:lnTo>
                  <a:lnTo>
                    <a:pt x="1363508" y="1047918"/>
                  </a:lnTo>
                  <a:cubicBezTo>
                    <a:pt x="1359462" y="1130187"/>
                    <a:pt x="1378565" y="1208598"/>
                    <a:pt x="1351370" y="1294725"/>
                  </a:cubicBezTo>
                  <a:lnTo>
                    <a:pt x="1314956" y="1298771"/>
                  </a:lnTo>
                  <a:lnTo>
                    <a:pt x="1254266" y="1225943"/>
                  </a:lnTo>
                  <a:cubicBezTo>
                    <a:pt x="1293992" y="1288956"/>
                    <a:pt x="1275845" y="1336534"/>
                    <a:pt x="1286634" y="1391830"/>
                  </a:cubicBezTo>
                  <a:lnTo>
                    <a:pt x="1197621" y="1614361"/>
                  </a:lnTo>
                  <a:lnTo>
                    <a:pt x="1145023" y="1658867"/>
                  </a:lnTo>
                  <a:lnTo>
                    <a:pt x="902262" y="1602223"/>
                  </a:lnTo>
                  <a:lnTo>
                    <a:pt x="679731" y="1581993"/>
                  </a:lnTo>
                  <a:lnTo>
                    <a:pt x="590719" y="1577947"/>
                  </a:lnTo>
                  <a:lnTo>
                    <a:pt x="283221" y="1626499"/>
                  </a:lnTo>
                  <a:lnTo>
                    <a:pt x="194209" y="1614361"/>
                  </a:lnTo>
                  <a:lnTo>
                    <a:pt x="149703" y="1561762"/>
                  </a:lnTo>
                  <a:lnTo>
                    <a:pt x="109243" y="1440382"/>
                  </a:lnTo>
                  <a:lnTo>
                    <a:pt x="80920" y="1488934"/>
                  </a:lnTo>
                  <a:lnTo>
                    <a:pt x="0" y="1250219"/>
                  </a:lnTo>
                  <a:lnTo>
                    <a:pt x="76874" y="1246173"/>
                  </a:lnTo>
                  <a:cubicBezTo>
                    <a:pt x="78223" y="1162555"/>
                    <a:pt x="79571" y="1078938"/>
                    <a:pt x="80920" y="995320"/>
                  </a:cubicBezTo>
                  <a:lnTo>
                    <a:pt x="105197" y="938676"/>
                  </a:lnTo>
                  <a:lnTo>
                    <a:pt x="198255" y="788973"/>
                  </a:lnTo>
                  <a:lnTo>
                    <a:pt x="182071" y="570488"/>
                  </a:lnTo>
                  <a:lnTo>
                    <a:pt x="149703" y="416739"/>
                  </a:lnTo>
                  <a:lnTo>
                    <a:pt x="129473" y="372233"/>
                  </a:lnTo>
                  <a:lnTo>
                    <a:pt x="141611" y="335819"/>
                  </a:lnTo>
                  <a:lnTo>
                    <a:pt x="169933" y="331773"/>
                  </a:lnTo>
                  <a:lnTo>
                    <a:pt x="173979" y="226577"/>
                  </a:lnTo>
                  <a:lnTo>
                    <a:pt x="222531" y="133518"/>
                  </a:lnTo>
                  <a:lnTo>
                    <a:pt x="267037" y="60690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Freeform: Shape 204"/>
            <p:cNvSpPr/>
            <p:nvPr/>
          </p:nvSpPr>
          <p:spPr>
            <a:xfrm>
              <a:off x="6546458" y="3337965"/>
              <a:ext cx="322742" cy="886077"/>
            </a:xfrm>
            <a:custGeom>
              <a:avLst/>
              <a:gdLst>
                <a:gd name="connsiteX0" fmla="*/ 113288 w 303451"/>
                <a:gd name="connsiteY0" fmla="*/ 0 h 886077"/>
                <a:gd name="connsiteX1" fmla="*/ 145656 w 303451"/>
                <a:gd name="connsiteY1" fmla="*/ 194208 h 886077"/>
                <a:gd name="connsiteX2" fmla="*/ 234669 w 303451"/>
                <a:gd name="connsiteY2" fmla="*/ 404601 h 886077"/>
                <a:gd name="connsiteX3" fmla="*/ 275129 w 303451"/>
                <a:gd name="connsiteY3" fmla="*/ 586672 h 886077"/>
                <a:gd name="connsiteX4" fmla="*/ 303451 w 303451"/>
                <a:gd name="connsiteY4" fmla="*/ 793019 h 886077"/>
                <a:gd name="connsiteX5" fmla="*/ 206347 w 303451"/>
                <a:gd name="connsiteY5" fmla="*/ 829433 h 886077"/>
                <a:gd name="connsiteX6" fmla="*/ 141610 w 303451"/>
                <a:gd name="connsiteY6" fmla="*/ 886077 h 886077"/>
                <a:gd name="connsiteX7" fmla="*/ 48552 w 303451"/>
                <a:gd name="connsiteY7" fmla="*/ 521936 h 886077"/>
                <a:gd name="connsiteX8" fmla="*/ 48552 w 303451"/>
                <a:gd name="connsiteY8" fmla="*/ 424831 h 886077"/>
                <a:gd name="connsiteX9" fmla="*/ 0 w 303451"/>
                <a:gd name="connsiteY9" fmla="*/ 331773 h 886077"/>
                <a:gd name="connsiteX10" fmla="*/ 0 w 303451"/>
                <a:gd name="connsiteY10" fmla="*/ 149702 h 886077"/>
                <a:gd name="connsiteX11" fmla="*/ 44506 w 303451"/>
                <a:gd name="connsiteY11" fmla="*/ 28322 h 886077"/>
                <a:gd name="connsiteX12" fmla="*/ 113288 w 303451"/>
                <a:gd name="connsiteY12" fmla="*/ 0 h 886077"/>
                <a:gd name="connsiteX0" fmla="*/ 113288 w 322742"/>
                <a:gd name="connsiteY0" fmla="*/ 0 h 886077"/>
                <a:gd name="connsiteX1" fmla="*/ 145656 w 322742"/>
                <a:gd name="connsiteY1" fmla="*/ 194208 h 886077"/>
                <a:gd name="connsiteX2" fmla="*/ 234669 w 322742"/>
                <a:gd name="connsiteY2" fmla="*/ 404601 h 886077"/>
                <a:gd name="connsiteX3" fmla="*/ 275129 w 322742"/>
                <a:gd name="connsiteY3" fmla="*/ 586672 h 886077"/>
                <a:gd name="connsiteX4" fmla="*/ 322742 w 322742"/>
                <a:gd name="connsiteY4" fmla="*/ 789161 h 886077"/>
                <a:gd name="connsiteX5" fmla="*/ 206347 w 322742"/>
                <a:gd name="connsiteY5" fmla="*/ 829433 h 886077"/>
                <a:gd name="connsiteX6" fmla="*/ 141610 w 322742"/>
                <a:gd name="connsiteY6" fmla="*/ 886077 h 886077"/>
                <a:gd name="connsiteX7" fmla="*/ 48552 w 322742"/>
                <a:gd name="connsiteY7" fmla="*/ 521936 h 886077"/>
                <a:gd name="connsiteX8" fmla="*/ 48552 w 322742"/>
                <a:gd name="connsiteY8" fmla="*/ 424831 h 886077"/>
                <a:gd name="connsiteX9" fmla="*/ 0 w 322742"/>
                <a:gd name="connsiteY9" fmla="*/ 331773 h 886077"/>
                <a:gd name="connsiteX10" fmla="*/ 0 w 322742"/>
                <a:gd name="connsiteY10" fmla="*/ 149702 h 886077"/>
                <a:gd name="connsiteX11" fmla="*/ 44506 w 322742"/>
                <a:gd name="connsiteY11" fmla="*/ 28322 h 886077"/>
                <a:gd name="connsiteX12" fmla="*/ 113288 w 322742"/>
                <a:gd name="connsiteY12" fmla="*/ 0 h 88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42" h="886077">
                  <a:moveTo>
                    <a:pt x="113288" y="0"/>
                  </a:moveTo>
                  <a:lnTo>
                    <a:pt x="145656" y="194208"/>
                  </a:lnTo>
                  <a:lnTo>
                    <a:pt x="234669" y="404601"/>
                  </a:lnTo>
                  <a:lnTo>
                    <a:pt x="275129" y="586672"/>
                  </a:lnTo>
                  <a:lnTo>
                    <a:pt x="322742" y="789161"/>
                  </a:lnTo>
                  <a:lnTo>
                    <a:pt x="206347" y="829433"/>
                  </a:lnTo>
                  <a:lnTo>
                    <a:pt x="141610" y="886077"/>
                  </a:lnTo>
                  <a:lnTo>
                    <a:pt x="48552" y="521936"/>
                  </a:lnTo>
                  <a:lnTo>
                    <a:pt x="48552" y="424831"/>
                  </a:lnTo>
                  <a:lnTo>
                    <a:pt x="0" y="331773"/>
                  </a:lnTo>
                  <a:lnTo>
                    <a:pt x="0" y="149702"/>
                  </a:lnTo>
                  <a:lnTo>
                    <a:pt x="44506" y="28322"/>
                  </a:lnTo>
                  <a:lnTo>
                    <a:pt x="11328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/>
            <p:cNvSpPr/>
            <p:nvPr/>
          </p:nvSpPr>
          <p:spPr>
            <a:xfrm>
              <a:off x="5466170" y="3528127"/>
              <a:ext cx="228493" cy="849664"/>
            </a:xfrm>
            <a:custGeom>
              <a:avLst/>
              <a:gdLst>
                <a:gd name="connsiteX0" fmla="*/ 173979 w 222531"/>
                <a:gd name="connsiteY0" fmla="*/ 0 h 849664"/>
                <a:gd name="connsiteX1" fmla="*/ 222531 w 222531"/>
                <a:gd name="connsiteY1" fmla="*/ 283222 h 849664"/>
                <a:gd name="connsiteX2" fmla="*/ 210393 w 222531"/>
                <a:gd name="connsiteY2" fmla="*/ 465292 h 849664"/>
                <a:gd name="connsiteX3" fmla="*/ 149703 w 222531"/>
                <a:gd name="connsiteY3" fmla="*/ 513845 h 849664"/>
                <a:gd name="connsiteX4" fmla="*/ 113288 w 222531"/>
                <a:gd name="connsiteY4" fmla="*/ 837526 h 849664"/>
                <a:gd name="connsiteX5" fmla="*/ 36414 w 222531"/>
                <a:gd name="connsiteY5" fmla="*/ 849664 h 849664"/>
                <a:gd name="connsiteX6" fmla="*/ 0 w 222531"/>
                <a:gd name="connsiteY6" fmla="*/ 513845 h 849664"/>
                <a:gd name="connsiteX7" fmla="*/ 40460 w 222531"/>
                <a:gd name="connsiteY7" fmla="*/ 226577 h 849664"/>
                <a:gd name="connsiteX8" fmla="*/ 173979 w 222531"/>
                <a:gd name="connsiteY8" fmla="*/ 0 h 849664"/>
                <a:gd name="connsiteX0" fmla="*/ 173979 w 222531"/>
                <a:gd name="connsiteY0" fmla="*/ 0 h 849664"/>
                <a:gd name="connsiteX1" fmla="*/ 222531 w 222531"/>
                <a:gd name="connsiteY1" fmla="*/ 283222 h 849664"/>
                <a:gd name="connsiteX2" fmla="*/ 210393 w 222531"/>
                <a:gd name="connsiteY2" fmla="*/ 465292 h 849664"/>
                <a:gd name="connsiteX3" fmla="*/ 149703 w 222531"/>
                <a:gd name="connsiteY3" fmla="*/ 513845 h 849664"/>
                <a:gd name="connsiteX4" fmla="*/ 113288 w 222531"/>
                <a:gd name="connsiteY4" fmla="*/ 837526 h 849664"/>
                <a:gd name="connsiteX5" fmla="*/ 36414 w 222531"/>
                <a:gd name="connsiteY5" fmla="*/ 849664 h 849664"/>
                <a:gd name="connsiteX6" fmla="*/ 0 w 222531"/>
                <a:gd name="connsiteY6" fmla="*/ 513845 h 849664"/>
                <a:gd name="connsiteX7" fmla="*/ 40460 w 222531"/>
                <a:gd name="connsiteY7" fmla="*/ 226577 h 849664"/>
                <a:gd name="connsiteX8" fmla="*/ 173979 w 222531"/>
                <a:gd name="connsiteY8" fmla="*/ 0 h 849664"/>
                <a:gd name="connsiteX0" fmla="*/ 173979 w 222531"/>
                <a:gd name="connsiteY0" fmla="*/ 0 h 849664"/>
                <a:gd name="connsiteX1" fmla="*/ 222531 w 222531"/>
                <a:gd name="connsiteY1" fmla="*/ 283222 h 849664"/>
                <a:gd name="connsiteX2" fmla="*/ 210393 w 222531"/>
                <a:gd name="connsiteY2" fmla="*/ 465292 h 849664"/>
                <a:gd name="connsiteX3" fmla="*/ 149703 w 222531"/>
                <a:gd name="connsiteY3" fmla="*/ 513845 h 849664"/>
                <a:gd name="connsiteX4" fmla="*/ 113288 w 222531"/>
                <a:gd name="connsiteY4" fmla="*/ 837526 h 849664"/>
                <a:gd name="connsiteX5" fmla="*/ 36414 w 222531"/>
                <a:gd name="connsiteY5" fmla="*/ 849664 h 849664"/>
                <a:gd name="connsiteX6" fmla="*/ 0 w 222531"/>
                <a:gd name="connsiteY6" fmla="*/ 513845 h 849664"/>
                <a:gd name="connsiteX7" fmla="*/ 40460 w 222531"/>
                <a:gd name="connsiteY7" fmla="*/ 226577 h 849664"/>
                <a:gd name="connsiteX8" fmla="*/ 173979 w 222531"/>
                <a:gd name="connsiteY8" fmla="*/ 0 h 849664"/>
                <a:gd name="connsiteX0" fmla="*/ 173979 w 222531"/>
                <a:gd name="connsiteY0" fmla="*/ 0 h 849664"/>
                <a:gd name="connsiteX1" fmla="*/ 222531 w 222531"/>
                <a:gd name="connsiteY1" fmla="*/ 283222 h 849664"/>
                <a:gd name="connsiteX2" fmla="*/ 210393 w 222531"/>
                <a:gd name="connsiteY2" fmla="*/ 465292 h 849664"/>
                <a:gd name="connsiteX3" fmla="*/ 149703 w 222531"/>
                <a:gd name="connsiteY3" fmla="*/ 513845 h 849664"/>
                <a:gd name="connsiteX4" fmla="*/ 113288 w 222531"/>
                <a:gd name="connsiteY4" fmla="*/ 837526 h 849664"/>
                <a:gd name="connsiteX5" fmla="*/ 36414 w 222531"/>
                <a:gd name="connsiteY5" fmla="*/ 849664 h 849664"/>
                <a:gd name="connsiteX6" fmla="*/ 0 w 222531"/>
                <a:gd name="connsiteY6" fmla="*/ 513845 h 849664"/>
                <a:gd name="connsiteX7" fmla="*/ 40460 w 222531"/>
                <a:gd name="connsiteY7" fmla="*/ 226577 h 849664"/>
                <a:gd name="connsiteX8" fmla="*/ 173979 w 222531"/>
                <a:gd name="connsiteY8" fmla="*/ 0 h 849664"/>
                <a:gd name="connsiteX0" fmla="*/ 173979 w 228493"/>
                <a:gd name="connsiteY0" fmla="*/ 0 h 849664"/>
                <a:gd name="connsiteX1" fmla="*/ 222531 w 228493"/>
                <a:gd name="connsiteY1" fmla="*/ 283222 h 849664"/>
                <a:gd name="connsiteX2" fmla="*/ 210393 w 228493"/>
                <a:gd name="connsiteY2" fmla="*/ 465292 h 849664"/>
                <a:gd name="connsiteX3" fmla="*/ 149703 w 228493"/>
                <a:gd name="connsiteY3" fmla="*/ 513845 h 849664"/>
                <a:gd name="connsiteX4" fmla="*/ 113288 w 228493"/>
                <a:gd name="connsiteY4" fmla="*/ 837526 h 849664"/>
                <a:gd name="connsiteX5" fmla="*/ 36414 w 228493"/>
                <a:gd name="connsiteY5" fmla="*/ 849664 h 849664"/>
                <a:gd name="connsiteX6" fmla="*/ 0 w 228493"/>
                <a:gd name="connsiteY6" fmla="*/ 513845 h 849664"/>
                <a:gd name="connsiteX7" fmla="*/ 40460 w 228493"/>
                <a:gd name="connsiteY7" fmla="*/ 226577 h 849664"/>
                <a:gd name="connsiteX8" fmla="*/ 173979 w 228493"/>
                <a:gd name="connsiteY8" fmla="*/ 0 h 84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493" h="849664">
                  <a:moveTo>
                    <a:pt x="173979" y="0"/>
                  </a:moveTo>
                  <a:cubicBezTo>
                    <a:pt x="190163" y="94407"/>
                    <a:pt x="246807" y="132171"/>
                    <a:pt x="222531" y="283222"/>
                  </a:cubicBezTo>
                  <a:lnTo>
                    <a:pt x="210393" y="465292"/>
                  </a:lnTo>
                  <a:lnTo>
                    <a:pt x="149703" y="513845"/>
                  </a:lnTo>
                  <a:cubicBezTo>
                    <a:pt x="109242" y="593417"/>
                    <a:pt x="76873" y="660849"/>
                    <a:pt x="113288" y="837526"/>
                  </a:cubicBezTo>
                  <a:lnTo>
                    <a:pt x="36414" y="849664"/>
                  </a:lnTo>
                  <a:cubicBezTo>
                    <a:pt x="-24276" y="685125"/>
                    <a:pt x="12138" y="625785"/>
                    <a:pt x="0" y="513845"/>
                  </a:cubicBezTo>
                  <a:lnTo>
                    <a:pt x="40460" y="226577"/>
                  </a:lnTo>
                  <a:lnTo>
                    <a:pt x="17397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5737253" y="4701473"/>
              <a:ext cx="890124" cy="303451"/>
            </a:xfrm>
            <a:custGeom>
              <a:avLst/>
              <a:gdLst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33519 w 890124"/>
                <a:gd name="connsiteY18" fmla="*/ 242761 h 303451"/>
                <a:gd name="connsiteX19" fmla="*/ 97105 w 890124"/>
                <a:gd name="connsiteY19" fmla="*/ 186116 h 303451"/>
                <a:gd name="connsiteX20" fmla="*/ 56644 w 890124"/>
                <a:gd name="connsiteY20" fmla="*/ 214439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33519 w 890124"/>
                <a:gd name="connsiteY18" fmla="*/ 242761 h 303451"/>
                <a:gd name="connsiteX19" fmla="*/ 97105 w 890124"/>
                <a:gd name="connsiteY19" fmla="*/ 186116 h 303451"/>
                <a:gd name="connsiteX20" fmla="*/ 56644 w 890124"/>
                <a:gd name="connsiteY20" fmla="*/ 214439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50881 w 890124"/>
                <a:gd name="connsiteY18" fmla="*/ 260123 h 303451"/>
                <a:gd name="connsiteX19" fmla="*/ 97105 w 890124"/>
                <a:gd name="connsiteY19" fmla="*/ 186116 h 303451"/>
                <a:gd name="connsiteX20" fmla="*/ 56644 w 890124"/>
                <a:gd name="connsiteY20" fmla="*/ 214439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50881 w 890124"/>
                <a:gd name="connsiteY18" fmla="*/ 260123 h 303451"/>
                <a:gd name="connsiteX19" fmla="*/ 97105 w 890124"/>
                <a:gd name="connsiteY19" fmla="*/ 186116 h 303451"/>
                <a:gd name="connsiteX20" fmla="*/ 70148 w 890124"/>
                <a:gd name="connsiteY20" fmla="*/ 224085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50881 w 890124"/>
                <a:gd name="connsiteY18" fmla="*/ 260123 h 303451"/>
                <a:gd name="connsiteX19" fmla="*/ 97105 w 890124"/>
                <a:gd name="connsiteY19" fmla="*/ 186116 h 303451"/>
                <a:gd name="connsiteX20" fmla="*/ 70148 w 890124"/>
                <a:gd name="connsiteY20" fmla="*/ 224085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  <a:gd name="connsiteX0" fmla="*/ 0 w 890124"/>
                <a:gd name="connsiteY0" fmla="*/ 40460 h 303451"/>
                <a:gd name="connsiteX1" fmla="*/ 331774 w 890124"/>
                <a:gd name="connsiteY1" fmla="*/ 4046 h 303451"/>
                <a:gd name="connsiteX2" fmla="*/ 635225 w 890124"/>
                <a:gd name="connsiteY2" fmla="*/ 0 h 303451"/>
                <a:gd name="connsiteX3" fmla="*/ 890124 w 890124"/>
                <a:gd name="connsiteY3" fmla="*/ 84966 h 303451"/>
                <a:gd name="connsiteX4" fmla="*/ 890124 w 890124"/>
                <a:gd name="connsiteY4" fmla="*/ 198254 h 303451"/>
                <a:gd name="connsiteX5" fmla="*/ 841572 w 890124"/>
                <a:gd name="connsiteY5" fmla="*/ 271083 h 303451"/>
                <a:gd name="connsiteX6" fmla="*/ 817296 w 890124"/>
                <a:gd name="connsiteY6" fmla="*/ 230623 h 303451"/>
                <a:gd name="connsiteX7" fmla="*/ 760651 w 890124"/>
                <a:gd name="connsiteY7" fmla="*/ 299405 h 303451"/>
                <a:gd name="connsiteX8" fmla="*/ 736375 w 890124"/>
                <a:gd name="connsiteY8" fmla="*/ 283221 h 303451"/>
                <a:gd name="connsiteX9" fmla="*/ 671639 w 890124"/>
                <a:gd name="connsiteY9" fmla="*/ 303451 h 303451"/>
                <a:gd name="connsiteX10" fmla="*/ 659501 w 890124"/>
                <a:gd name="connsiteY10" fmla="*/ 222531 h 303451"/>
                <a:gd name="connsiteX11" fmla="*/ 493614 w 890124"/>
                <a:gd name="connsiteY11" fmla="*/ 287267 h 303451"/>
                <a:gd name="connsiteX12" fmla="*/ 368188 w 890124"/>
                <a:gd name="connsiteY12" fmla="*/ 258945 h 303451"/>
                <a:gd name="connsiteX13" fmla="*/ 335820 w 890124"/>
                <a:gd name="connsiteY13" fmla="*/ 254899 h 303451"/>
                <a:gd name="connsiteX14" fmla="*/ 267037 w 890124"/>
                <a:gd name="connsiteY14" fmla="*/ 303451 h 303451"/>
                <a:gd name="connsiteX15" fmla="*/ 214439 w 890124"/>
                <a:gd name="connsiteY15" fmla="*/ 250853 h 303451"/>
                <a:gd name="connsiteX16" fmla="*/ 198255 w 890124"/>
                <a:gd name="connsiteY16" fmla="*/ 287267 h 303451"/>
                <a:gd name="connsiteX17" fmla="*/ 145657 w 890124"/>
                <a:gd name="connsiteY17" fmla="*/ 222531 h 303451"/>
                <a:gd name="connsiteX18" fmla="*/ 150881 w 890124"/>
                <a:gd name="connsiteY18" fmla="*/ 260123 h 303451"/>
                <a:gd name="connsiteX19" fmla="*/ 97105 w 890124"/>
                <a:gd name="connsiteY19" fmla="*/ 186116 h 303451"/>
                <a:gd name="connsiteX20" fmla="*/ 70148 w 890124"/>
                <a:gd name="connsiteY20" fmla="*/ 224085 h 303451"/>
                <a:gd name="connsiteX21" fmla="*/ 48552 w 890124"/>
                <a:gd name="connsiteY21" fmla="*/ 89012 h 303451"/>
                <a:gd name="connsiteX22" fmla="*/ 0 w 890124"/>
                <a:gd name="connsiteY22" fmla="*/ 40460 h 3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0124" h="303451">
                  <a:moveTo>
                    <a:pt x="0" y="40460"/>
                  </a:moveTo>
                  <a:lnTo>
                    <a:pt x="331774" y="4046"/>
                  </a:lnTo>
                  <a:lnTo>
                    <a:pt x="635225" y="0"/>
                  </a:lnTo>
                  <a:lnTo>
                    <a:pt x="890124" y="84966"/>
                  </a:lnTo>
                  <a:lnTo>
                    <a:pt x="890124" y="198254"/>
                  </a:lnTo>
                  <a:lnTo>
                    <a:pt x="841572" y="271083"/>
                  </a:lnTo>
                  <a:lnTo>
                    <a:pt x="817296" y="230623"/>
                  </a:lnTo>
                  <a:lnTo>
                    <a:pt x="760651" y="299405"/>
                  </a:lnTo>
                  <a:lnTo>
                    <a:pt x="736375" y="283221"/>
                  </a:lnTo>
                  <a:lnTo>
                    <a:pt x="671639" y="303451"/>
                  </a:lnTo>
                  <a:lnTo>
                    <a:pt x="659501" y="222531"/>
                  </a:lnTo>
                  <a:cubicBezTo>
                    <a:pt x="632780" y="282210"/>
                    <a:pt x="548910" y="265688"/>
                    <a:pt x="493614" y="287267"/>
                  </a:cubicBezTo>
                  <a:lnTo>
                    <a:pt x="368188" y="258945"/>
                  </a:lnTo>
                  <a:lnTo>
                    <a:pt x="335820" y="254899"/>
                  </a:lnTo>
                  <a:lnTo>
                    <a:pt x="267037" y="303451"/>
                  </a:lnTo>
                  <a:lnTo>
                    <a:pt x="214439" y="250853"/>
                  </a:lnTo>
                  <a:lnTo>
                    <a:pt x="198255" y="287267"/>
                  </a:lnTo>
                  <a:lnTo>
                    <a:pt x="145657" y="222531"/>
                  </a:lnTo>
                  <a:lnTo>
                    <a:pt x="150881" y="260123"/>
                  </a:lnTo>
                  <a:lnTo>
                    <a:pt x="97105" y="186116"/>
                  </a:lnTo>
                  <a:lnTo>
                    <a:pt x="70148" y="224085"/>
                  </a:lnTo>
                  <a:cubicBezTo>
                    <a:pt x="51375" y="179061"/>
                    <a:pt x="55751" y="134036"/>
                    <a:pt x="48552" y="89012"/>
                  </a:cubicBezTo>
                  <a:cubicBezTo>
                    <a:pt x="7290" y="90190"/>
                    <a:pt x="16184" y="56644"/>
                    <a:pt x="0" y="4046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5947646" y="3653554"/>
              <a:ext cx="356050" cy="651409"/>
            </a:xfrm>
            <a:custGeom>
              <a:avLst/>
              <a:gdLst>
                <a:gd name="connsiteX0" fmla="*/ 0 w 356050"/>
                <a:gd name="connsiteY0" fmla="*/ 20230 h 651409"/>
                <a:gd name="connsiteX1" fmla="*/ 352004 w 356050"/>
                <a:gd name="connsiteY1" fmla="*/ 0 h 651409"/>
                <a:gd name="connsiteX2" fmla="*/ 356050 w 356050"/>
                <a:gd name="connsiteY2" fmla="*/ 84966 h 651409"/>
                <a:gd name="connsiteX3" fmla="*/ 133519 w 356050"/>
                <a:gd name="connsiteY3" fmla="*/ 113288 h 651409"/>
                <a:gd name="connsiteX4" fmla="*/ 141611 w 356050"/>
                <a:gd name="connsiteY4" fmla="*/ 234669 h 651409"/>
                <a:gd name="connsiteX5" fmla="*/ 335819 w 356050"/>
                <a:gd name="connsiteY5" fmla="*/ 226577 h 651409"/>
                <a:gd name="connsiteX6" fmla="*/ 356050 w 356050"/>
                <a:gd name="connsiteY6" fmla="*/ 323681 h 651409"/>
                <a:gd name="connsiteX7" fmla="*/ 137565 w 356050"/>
                <a:gd name="connsiteY7" fmla="*/ 347958 h 651409"/>
                <a:gd name="connsiteX8" fmla="*/ 153749 w 356050"/>
                <a:gd name="connsiteY8" fmla="*/ 651409 h 651409"/>
                <a:gd name="connsiteX9" fmla="*/ 40460 w 356050"/>
                <a:gd name="connsiteY9" fmla="*/ 647363 h 651409"/>
                <a:gd name="connsiteX10" fmla="*/ 0 w 356050"/>
                <a:gd name="connsiteY10" fmla="*/ 20230 h 651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6050" h="651409">
                  <a:moveTo>
                    <a:pt x="0" y="20230"/>
                  </a:moveTo>
                  <a:lnTo>
                    <a:pt x="352004" y="0"/>
                  </a:lnTo>
                  <a:lnTo>
                    <a:pt x="356050" y="84966"/>
                  </a:lnTo>
                  <a:lnTo>
                    <a:pt x="133519" y="113288"/>
                  </a:lnTo>
                  <a:lnTo>
                    <a:pt x="141611" y="234669"/>
                  </a:lnTo>
                  <a:lnTo>
                    <a:pt x="335819" y="226577"/>
                  </a:lnTo>
                  <a:lnTo>
                    <a:pt x="356050" y="323681"/>
                  </a:lnTo>
                  <a:lnTo>
                    <a:pt x="137565" y="347958"/>
                  </a:lnTo>
                  <a:lnTo>
                    <a:pt x="153749" y="651409"/>
                  </a:lnTo>
                  <a:lnTo>
                    <a:pt x="40460" y="647363"/>
                  </a:lnTo>
                  <a:lnTo>
                    <a:pt x="0" y="202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9" name="Picture 20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456054" y="2646723"/>
              <a:ext cx="1431900" cy="2367467"/>
            </a:xfrm>
            <a:prstGeom prst="rect">
              <a:avLst/>
            </a:prstGeom>
          </p:spPr>
        </p:pic>
      </p:grpSp>
      <p:grpSp>
        <p:nvGrpSpPr>
          <p:cNvPr id="210" name="G"/>
          <p:cNvGrpSpPr/>
          <p:nvPr userDrawn="1"/>
        </p:nvGrpSpPr>
        <p:grpSpPr>
          <a:xfrm>
            <a:off x="6368897" y="2661633"/>
            <a:ext cx="1606050" cy="2515434"/>
            <a:chOff x="6754517" y="2628277"/>
            <a:chExt cx="1606050" cy="2515434"/>
          </a:xfrm>
        </p:grpSpPr>
        <p:sp>
          <p:nvSpPr>
            <p:cNvPr id="211" name="Freeform: Shape 210"/>
            <p:cNvSpPr/>
            <p:nvPr/>
          </p:nvSpPr>
          <p:spPr>
            <a:xfrm>
              <a:off x="7105650" y="2643188"/>
              <a:ext cx="909638" cy="714375"/>
            </a:xfrm>
            <a:custGeom>
              <a:avLst/>
              <a:gdLst>
                <a:gd name="connsiteX0" fmla="*/ 0 w 909638"/>
                <a:gd name="connsiteY0" fmla="*/ 661987 h 714375"/>
                <a:gd name="connsiteX1" fmla="*/ 9525 w 909638"/>
                <a:gd name="connsiteY1" fmla="*/ 576262 h 714375"/>
                <a:gd name="connsiteX2" fmla="*/ 47625 w 909638"/>
                <a:gd name="connsiteY2" fmla="*/ 442912 h 714375"/>
                <a:gd name="connsiteX3" fmla="*/ 47625 w 909638"/>
                <a:gd name="connsiteY3" fmla="*/ 257175 h 714375"/>
                <a:gd name="connsiteX4" fmla="*/ 142875 w 909638"/>
                <a:gd name="connsiteY4" fmla="*/ 138112 h 714375"/>
                <a:gd name="connsiteX5" fmla="*/ 300038 w 909638"/>
                <a:gd name="connsiteY5" fmla="*/ 28575 h 714375"/>
                <a:gd name="connsiteX6" fmla="*/ 495300 w 909638"/>
                <a:gd name="connsiteY6" fmla="*/ 0 h 714375"/>
                <a:gd name="connsiteX7" fmla="*/ 604838 w 909638"/>
                <a:gd name="connsiteY7" fmla="*/ 9525 h 714375"/>
                <a:gd name="connsiteX8" fmla="*/ 762000 w 909638"/>
                <a:gd name="connsiteY8" fmla="*/ 95250 h 714375"/>
                <a:gd name="connsiteX9" fmla="*/ 842963 w 909638"/>
                <a:gd name="connsiteY9" fmla="*/ 290512 h 714375"/>
                <a:gd name="connsiteX10" fmla="*/ 909638 w 909638"/>
                <a:gd name="connsiteY10" fmla="*/ 571500 h 714375"/>
                <a:gd name="connsiteX11" fmla="*/ 909638 w 909638"/>
                <a:gd name="connsiteY11" fmla="*/ 600075 h 714375"/>
                <a:gd name="connsiteX12" fmla="*/ 590550 w 909638"/>
                <a:gd name="connsiteY12" fmla="*/ 685800 h 714375"/>
                <a:gd name="connsiteX13" fmla="*/ 333375 w 909638"/>
                <a:gd name="connsiteY13" fmla="*/ 714375 h 714375"/>
                <a:gd name="connsiteX14" fmla="*/ 176213 w 909638"/>
                <a:gd name="connsiteY14" fmla="*/ 704850 h 714375"/>
                <a:gd name="connsiteX15" fmla="*/ 0 w 909638"/>
                <a:gd name="connsiteY15" fmla="*/ 661987 h 714375"/>
                <a:gd name="connsiteX0" fmla="*/ 0 w 909638"/>
                <a:gd name="connsiteY0" fmla="*/ 661987 h 714375"/>
                <a:gd name="connsiteX1" fmla="*/ 9525 w 909638"/>
                <a:gd name="connsiteY1" fmla="*/ 576262 h 714375"/>
                <a:gd name="connsiteX2" fmla="*/ 47625 w 909638"/>
                <a:gd name="connsiteY2" fmla="*/ 442912 h 714375"/>
                <a:gd name="connsiteX3" fmla="*/ 47625 w 909638"/>
                <a:gd name="connsiteY3" fmla="*/ 257175 h 714375"/>
                <a:gd name="connsiteX4" fmla="*/ 142875 w 909638"/>
                <a:gd name="connsiteY4" fmla="*/ 138112 h 714375"/>
                <a:gd name="connsiteX5" fmla="*/ 308830 w 909638"/>
                <a:gd name="connsiteY5" fmla="*/ 6595 h 714375"/>
                <a:gd name="connsiteX6" fmla="*/ 495300 w 909638"/>
                <a:gd name="connsiteY6" fmla="*/ 0 h 714375"/>
                <a:gd name="connsiteX7" fmla="*/ 604838 w 909638"/>
                <a:gd name="connsiteY7" fmla="*/ 9525 h 714375"/>
                <a:gd name="connsiteX8" fmla="*/ 762000 w 909638"/>
                <a:gd name="connsiteY8" fmla="*/ 95250 h 714375"/>
                <a:gd name="connsiteX9" fmla="*/ 842963 w 909638"/>
                <a:gd name="connsiteY9" fmla="*/ 290512 h 714375"/>
                <a:gd name="connsiteX10" fmla="*/ 909638 w 909638"/>
                <a:gd name="connsiteY10" fmla="*/ 571500 h 714375"/>
                <a:gd name="connsiteX11" fmla="*/ 909638 w 909638"/>
                <a:gd name="connsiteY11" fmla="*/ 600075 h 714375"/>
                <a:gd name="connsiteX12" fmla="*/ 590550 w 909638"/>
                <a:gd name="connsiteY12" fmla="*/ 685800 h 714375"/>
                <a:gd name="connsiteX13" fmla="*/ 333375 w 909638"/>
                <a:gd name="connsiteY13" fmla="*/ 714375 h 714375"/>
                <a:gd name="connsiteX14" fmla="*/ 176213 w 909638"/>
                <a:gd name="connsiteY14" fmla="*/ 704850 h 714375"/>
                <a:gd name="connsiteX15" fmla="*/ 0 w 909638"/>
                <a:gd name="connsiteY15" fmla="*/ 661987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9638" h="714375">
                  <a:moveTo>
                    <a:pt x="0" y="661987"/>
                  </a:moveTo>
                  <a:lnTo>
                    <a:pt x="9525" y="576262"/>
                  </a:lnTo>
                  <a:lnTo>
                    <a:pt x="47625" y="442912"/>
                  </a:lnTo>
                  <a:lnTo>
                    <a:pt x="47625" y="257175"/>
                  </a:lnTo>
                  <a:lnTo>
                    <a:pt x="142875" y="138112"/>
                  </a:lnTo>
                  <a:lnTo>
                    <a:pt x="308830" y="6595"/>
                  </a:lnTo>
                  <a:lnTo>
                    <a:pt x="495300" y="0"/>
                  </a:lnTo>
                  <a:lnTo>
                    <a:pt x="604838" y="9525"/>
                  </a:lnTo>
                  <a:lnTo>
                    <a:pt x="762000" y="95250"/>
                  </a:lnTo>
                  <a:lnTo>
                    <a:pt x="842963" y="290512"/>
                  </a:lnTo>
                  <a:lnTo>
                    <a:pt x="909638" y="571500"/>
                  </a:lnTo>
                  <a:lnTo>
                    <a:pt x="909638" y="600075"/>
                  </a:lnTo>
                  <a:lnTo>
                    <a:pt x="590550" y="685800"/>
                  </a:lnTo>
                  <a:lnTo>
                    <a:pt x="333375" y="714375"/>
                  </a:lnTo>
                  <a:lnTo>
                    <a:pt x="176213" y="704850"/>
                  </a:lnTo>
                  <a:lnTo>
                    <a:pt x="0" y="66198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/>
            <p:cNvSpPr/>
            <p:nvPr/>
          </p:nvSpPr>
          <p:spPr>
            <a:xfrm>
              <a:off x="7210425" y="2943225"/>
              <a:ext cx="652463" cy="409575"/>
            </a:xfrm>
            <a:custGeom>
              <a:avLst/>
              <a:gdLst>
                <a:gd name="connsiteX0" fmla="*/ 42863 w 652463"/>
                <a:gd name="connsiteY0" fmla="*/ 404813 h 409575"/>
                <a:gd name="connsiteX1" fmla="*/ 0 w 652463"/>
                <a:gd name="connsiteY1" fmla="*/ 319088 h 409575"/>
                <a:gd name="connsiteX2" fmla="*/ 33338 w 652463"/>
                <a:gd name="connsiteY2" fmla="*/ 123825 h 409575"/>
                <a:gd name="connsiteX3" fmla="*/ 80963 w 652463"/>
                <a:gd name="connsiteY3" fmla="*/ 23813 h 409575"/>
                <a:gd name="connsiteX4" fmla="*/ 142875 w 652463"/>
                <a:gd name="connsiteY4" fmla="*/ 4763 h 409575"/>
                <a:gd name="connsiteX5" fmla="*/ 195263 w 652463"/>
                <a:gd name="connsiteY5" fmla="*/ 23813 h 409575"/>
                <a:gd name="connsiteX6" fmla="*/ 285750 w 652463"/>
                <a:gd name="connsiteY6" fmla="*/ 200025 h 409575"/>
                <a:gd name="connsiteX7" fmla="*/ 319088 w 652463"/>
                <a:gd name="connsiteY7" fmla="*/ 171450 h 409575"/>
                <a:gd name="connsiteX8" fmla="*/ 357188 w 652463"/>
                <a:gd name="connsiteY8" fmla="*/ 204788 h 409575"/>
                <a:gd name="connsiteX9" fmla="*/ 390525 w 652463"/>
                <a:gd name="connsiteY9" fmla="*/ 52388 h 409575"/>
                <a:gd name="connsiteX10" fmla="*/ 481013 w 652463"/>
                <a:gd name="connsiteY10" fmla="*/ 0 h 409575"/>
                <a:gd name="connsiteX11" fmla="*/ 552450 w 652463"/>
                <a:gd name="connsiteY11" fmla="*/ 0 h 409575"/>
                <a:gd name="connsiteX12" fmla="*/ 600075 w 652463"/>
                <a:gd name="connsiteY12" fmla="*/ 71438 h 409575"/>
                <a:gd name="connsiteX13" fmla="*/ 647700 w 652463"/>
                <a:gd name="connsiteY13" fmla="*/ 133350 h 409575"/>
                <a:gd name="connsiteX14" fmla="*/ 652463 w 652463"/>
                <a:gd name="connsiteY14" fmla="*/ 238125 h 409575"/>
                <a:gd name="connsiteX15" fmla="*/ 576263 w 652463"/>
                <a:gd name="connsiteY15" fmla="*/ 357188 h 409575"/>
                <a:gd name="connsiteX16" fmla="*/ 319088 w 652463"/>
                <a:gd name="connsiteY16" fmla="*/ 409575 h 409575"/>
                <a:gd name="connsiteX17" fmla="*/ 42863 w 652463"/>
                <a:gd name="connsiteY17" fmla="*/ 404813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2463" h="409575">
                  <a:moveTo>
                    <a:pt x="42863" y="404813"/>
                  </a:moveTo>
                  <a:lnTo>
                    <a:pt x="0" y="319088"/>
                  </a:lnTo>
                  <a:lnTo>
                    <a:pt x="33338" y="123825"/>
                  </a:lnTo>
                  <a:lnTo>
                    <a:pt x="80963" y="23813"/>
                  </a:lnTo>
                  <a:lnTo>
                    <a:pt x="142875" y="4763"/>
                  </a:lnTo>
                  <a:lnTo>
                    <a:pt x="195263" y="23813"/>
                  </a:lnTo>
                  <a:lnTo>
                    <a:pt x="285750" y="200025"/>
                  </a:lnTo>
                  <a:lnTo>
                    <a:pt x="319088" y="171450"/>
                  </a:lnTo>
                  <a:lnTo>
                    <a:pt x="357188" y="204788"/>
                  </a:lnTo>
                  <a:lnTo>
                    <a:pt x="390525" y="52388"/>
                  </a:lnTo>
                  <a:lnTo>
                    <a:pt x="481013" y="0"/>
                  </a:lnTo>
                  <a:lnTo>
                    <a:pt x="552450" y="0"/>
                  </a:lnTo>
                  <a:lnTo>
                    <a:pt x="600075" y="71438"/>
                  </a:lnTo>
                  <a:lnTo>
                    <a:pt x="647700" y="133350"/>
                  </a:lnTo>
                  <a:lnTo>
                    <a:pt x="652463" y="238125"/>
                  </a:lnTo>
                  <a:lnTo>
                    <a:pt x="576263" y="357188"/>
                  </a:lnTo>
                  <a:lnTo>
                    <a:pt x="319088" y="409575"/>
                  </a:lnTo>
                  <a:lnTo>
                    <a:pt x="42863" y="4048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Freeform: Shape 212"/>
            <p:cNvSpPr/>
            <p:nvPr/>
          </p:nvSpPr>
          <p:spPr>
            <a:xfrm>
              <a:off x="7477125" y="3114675"/>
              <a:ext cx="123825" cy="95250"/>
            </a:xfrm>
            <a:custGeom>
              <a:avLst/>
              <a:gdLst>
                <a:gd name="connsiteX0" fmla="*/ 0 w 123825"/>
                <a:gd name="connsiteY0" fmla="*/ 47625 h 95250"/>
                <a:gd name="connsiteX1" fmla="*/ 57150 w 123825"/>
                <a:gd name="connsiteY1" fmla="*/ 0 h 95250"/>
                <a:gd name="connsiteX2" fmla="*/ 123825 w 123825"/>
                <a:gd name="connsiteY2" fmla="*/ 57150 h 95250"/>
                <a:gd name="connsiteX3" fmla="*/ 52388 w 123825"/>
                <a:gd name="connsiteY3" fmla="*/ 95250 h 95250"/>
                <a:gd name="connsiteX4" fmla="*/ 0 w 123825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95250">
                  <a:moveTo>
                    <a:pt x="0" y="47625"/>
                  </a:moveTo>
                  <a:lnTo>
                    <a:pt x="57150" y="0"/>
                  </a:lnTo>
                  <a:lnTo>
                    <a:pt x="123825" y="57150"/>
                  </a:lnTo>
                  <a:lnTo>
                    <a:pt x="52388" y="9525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/>
            <p:nvPr/>
          </p:nvSpPr>
          <p:spPr>
            <a:xfrm rot="814104">
              <a:off x="7330411" y="3073621"/>
              <a:ext cx="61738" cy="6746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/>
            <p:cNvSpPr/>
            <p:nvPr/>
          </p:nvSpPr>
          <p:spPr>
            <a:xfrm rot="3316149">
              <a:off x="7666787" y="3025104"/>
              <a:ext cx="61738" cy="6746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Freeform: Shape 215"/>
            <p:cNvSpPr/>
            <p:nvPr/>
          </p:nvSpPr>
          <p:spPr>
            <a:xfrm>
              <a:off x="6762750" y="3233738"/>
              <a:ext cx="1581150" cy="1671637"/>
            </a:xfrm>
            <a:custGeom>
              <a:avLst/>
              <a:gdLst>
                <a:gd name="connsiteX0" fmla="*/ 352425 w 1581150"/>
                <a:gd name="connsiteY0" fmla="*/ 66675 h 1671637"/>
                <a:gd name="connsiteX1" fmla="*/ 642938 w 1581150"/>
                <a:gd name="connsiteY1" fmla="*/ 128587 h 1671637"/>
                <a:gd name="connsiteX2" fmla="*/ 1095375 w 1581150"/>
                <a:gd name="connsiteY2" fmla="*/ 47625 h 1671637"/>
                <a:gd name="connsiteX3" fmla="*/ 1257300 w 1581150"/>
                <a:gd name="connsiteY3" fmla="*/ 0 h 1671637"/>
                <a:gd name="connsiteX4" fmla="*/ 1271588 w 1581150"/>
                <a:gd name="connsiteY4" fmla="*/ 52387 h 1671637"/>
                <a:gd name="connsiteX5" fmla="*/ 1290638 w 1581150"/>
                <a:gd name="connsiteY5" fmla="*/ 76200 h 1671637"/>
                <a:gd name="connsiteX6" fmla="*/ 1300163 w 1581150"/>
                <a:gd name="connsiteY6" fmla="*/ 247650 h 1671637"/>
                <a:gd name="connsiteX7" fmla="*/ 1557338 w 1581150"/>
                <a:gd name="connsiteY7" fmla="*/ 847725 h 1671637"/>
                <a:gd name="connsiteX8" fmla="*/ 1581150 w 1581150"/>
                <a:gd name="connsiteY8" fmla="*/ 1204912 h 1671637"/>
                <a:gd name="connsiteX9" fmla="*/ 1504950 w 1581150"/>
                <a:gd name="connsiteY9" fmla="*/ 1214437 h 1671637"/>
                <a:gd name="connsiteX10" fmla="*/ 1443038 w 1581150"/>
                <a:gd name="connsiteY10" fmla="*/ 1214437 h 1671637"/>
                <a:gd name="connsiteX11" fmla="*/ 1485900 w 1581150"/>
                <a:gd name="connsiteY11" fmla="*/ 1295400 h 1671637"/>
                <a:gd name="connsiteX12" fmla="*/ 1481138 w 1581150"/>
                <a:gd name="connsiteY12" fmla="*/ 1362075 h 1671637"/>
                <a:gd name="connsiteX13" fmla="*/ 1409700 w 1581150"/>
                <a:gd name="connsiteY13" fmla="*/ 1585912 h 1671637"/>
                <a:gd name="connsiteX14" fmla="*/ 1323975 w 1581150"/>
                <a:gd name="connsiteY14" fmla="*/ 1671637 h 1671637"/>
                <a:gd name="connsiteX15" fmla="*/ 1071563 w 1581150"/>
                <a:gd name="connsiteY15" fmla="*/ 1609725 h 1671637"/>
                <a:gd name="connsiteX16" fmla="*/ 919163 w 1581150"/>
                <a:gd name="connsiteY16" fmla="*/ 1604962 h 1671637"/>
                <a:gd name="connsiteX17" fmla="*/ 681038 w 1581150"/>
                <a:gd name="connsiteY17" fmla="*/ 1581150 h 1671637"/>
                <a:gd name="connsiteX18" fmla="*/ 300038 w 1581150"/>
                <a:gd name="connsiteY18" fmla="*/ 1633537 h 1671637"/>
                <a:gd name="connsiteX19" fmla="*/ 228600 w 1581150"/>
                <a:gd name="connsiteY19" fmla="*/ 1609725 h 1671637"/>
                <a:gd name="connsiteX20" fmla="*/ 214313 w 1581150"/>
                <a:gd name="connsiteY20" fmla="*/ 1562100 h 1671637"/>
                <a:gd name="connsiteX21" fmla="*/ 171450 w 1581150"/>
                <a:gd name="connsiteY21" fmla="*/ 1476375 h 1671637"/>
                <a:gd name="connsiteX22" fmla="*/ 166688 w 1581150"/>
                <a:gd name="connsiteY22" fmla="*/ 1381125 h 1671637"/>
                <a:gd name="connsiteX23" fmla="*/ 66675 w 1581150"/>
                <a:gd name="connsiteY23" fmla="*/ 1366837 h 1671637"/>
                <a:gd name="connsiteX24" fmla="*/ 0 w 1581150"/>
                <a:gd name="connsiteY24" fmla="*/ 1133475 h 1671637"/>
                <a:gd name="connsiteX25" fmla="*/ 9525 w 1581150"/>
                <a:gd name="connsiteY25" fmla="*/ 833437 h 1671637"/>
                <a:gd name="connsiteX26" fmla="*/ 109538 w 1581150"/>
                <a:gd name="connsiteY26" fmla="*/ 523875 h 1671637"/>
                <a:gd name="connsiteX27" fmla="*/ 261938 w 1581150"/>
                <a:gd name="connsiteY27" fmla="*/ 280987 h 1671637"/>
                <a:gd name="connsiteX28" fmla="*/ 352425 w 1581150"/>
                <a:gd name="connsiteY28" fmla="*/ 66675 h 167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81150" h="1671637">
                  <a:moveTo>
                    <a:pt x="352425" y="66675"/>
                  </a:moveTo>
                  <a:lnTo>
                    <a:pt x="642938" y="128587"/>
                  </a:lnTo>
                  <a:lnTo>
                    <a:pt x="1095375" y="47625"/>
                  </a:lnTo>
                  <a:lnTo>
                    <a:pt x="1257300" y="0"/>
                  </a:lnTo>
                  <a:lnTo>
                    <a:pt x="1271588" y="52387"/>
                  </a:lnTo>
                  <a:lnTo>
                    <a:pt x="1290638" y="76200"/>
                  </a:lnTo>
                  <a:lnTo>
                    <a:pt x="1300163" y="247650"/>
                  </a:lnTo>
                  <a:lnTo>
                    <a:pt x="1557338" y="847725"/>
                  </a:lnTo>
                  <a:lnTo>
                    <a:pt x="1581150" y="1204912"/>
                  </a:lnTo>
                  <a:lnTo>
                    <a:pt x="1504950" y="1214437"/>
                  </a:lnTo>
                  <a:lnTo>
                    <a:pt x="1443038" y="1214437"/>
                  </a:lnTo>
                  <a:lnTo>
                    <a:pt x="1485900" y="1295400"/>
                  </a:lnTo>
                  <a:lnTo>
                    <a:pt x="1481138" y="1362075"/>
                  </a:lnTo>
                  <a:lnTo>
                    <a:pt x="1409700" y="1585912"/>
                  </a:lnTo>
                  <a:lnTo>
                    <a:pt x="1323975" y="1671637"/>
                  </a:lnTo>
                  <a:lnTo>
                    <a:pt x="1071563" y="1609725"/>
                  </a:lnTo>
                  <a:lnTo>
                    <a:pt x="919163" y="1604962"/>
                  </a:lnTo>
                  <a:lnTo>
                    <a:pt x="681038" y="1581150"/>
                  </a:lnTo>
                  <a:lnTo>
                    <a:pt x="300038" y="1633537"/>
                  </a:lnTo>
                  <a:lnTo>
                    <a:pt x="228600" y="1609725"/>
                  </a:lnTo>
                  <a:lnTo>
                    <a:pt x="214313" y="1562100"/>
                  </a:lnTo>
                  <a:lnTo>
                    <a:pt x="171450" y="1476375"/>
                  </a:lnTo>
                  <a:lnTo>
                    <a:pt x="166688" y="1381125"/>
                  </a:lnTo>
                  <a:lnTo>
                    <a:pt x="66675" y="1366837"/>
                  </a:lnTo>
                  <a:lnTo>
                    <a:pt x="0" y="1133475"/>
                  </a:lnTo>
                  <a:lnTo>
                    <a:pt x="9525" y="833437"/>
                  </a:lnTo>
                  <a:lnTo>
                    <a:pt x="109538" y="523875"/>
                  </a:lnTo>
                  <a:lnTo>
                    <a:pt x="261938" y="280987"/>
                  </a:lnTo>
                  <a:lnTo>
                    <a:pt x="352425" y="66675"/>
                  </a:lnTo>
                  <a:close/>
                </a:path>
              </a:pathLst>
            </a:custGeom>
            <a:solidFill>
              <a:srgbClr val="E77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Freeform: Shape 216"/>
            <p:cNvSpPr/>
            <p:nvPr/>
          </p:nvSpPr>
          <p:spPr>
            <a:xfrm>
              <a:off x="7200900" y="3729038"/>
              <a:ext cx="600075" cy="766762"/>
            </a:xfrm>
            <a:custGeom>
              <a:avLst/>
              <a:gdLst>
                <a:gd name="connsiteX0" fmla="*/ 447675 w 600075"/>
                <a:gd name="connsiteY0" fmla="*/ 200025 h 766762"/>
                <a:gd name="connsiteX1" fmla="*/ 552450 w 600075"/>
                <a:gd name="connsiteY1" fmla="*/ 223837 h 766762"/>
                <a:gd name="connsiteX2" fmla="*/ 557213 w 600075"/>
                <a:gd name="connsiteY2" fmla="*/ 104775 h 766762"/>
                <a:gd name="connsiteX3" fmla="*/ 466725 w 600075"/>
                <a:gd name="connsiteY3" fmla="*/ 14287 h 766762"/>
                <a:gd name="connsiteX4" fmla="*/ 347663 w 600075"/>
                <a:gd name="connsiteY4" fmla="*/ 0 h 766762"/>
                <a:gd name="connsiteX5" fmla="*/ 176213 w 600075"/>
                <a:gd name="connsiteY5" fmla="*/ 28575 h 766762"/>
                <a:gd name="connsiteX6" fmla="*/ 80963 w 600075"/>
                <a:gd name="connsiteY6" fmla="*/ 133350 h 766762"/>
                <a:gd name="connsiteX7" fmla="*/ 0 w 600075"/>
                <a:gd name="connsiteY7" fmla="*/ 414337 h 766762"/>
                <a:gd name="connsiteX8" fmla="*/ 80963 w 600075"/>
                <a:gd name="connsiteY8" fmla="*/ 609600 h 766762"/>
                <a:gd name="connsiteX9" fmla="*/ 209550 w 600075"/>
                <a:gd name="connsiteY9" fmla="*/ 709612 h 766762"/>
                <a:gd name="connsiteX10" fmla="*/ 428625 w 600075"/>
                <a:gd name="connsiteY10" fmla="*/ 766762 h 766762"/>
                <a:gd name="connsiteX11" fmla="*/ 561975 w 600075"/>
                <a:gd name="connsiteY11" fmla="*/ 709612 h 766762"/>
                <a:gd name="connsiteX12" fmla="*/ 600075 w 600075"/>
                <a:gd name="connsiteY12" fmla="*/ 604837 h 766762"/>
                <a:gd name="connsiteX13" fmla="*/ 576263 w 600075"/>
                <a:gd name="connsiteY13" fmla="*/ 376237 h 766762"/>
                <a:gd name="connsiteX14" fmla="*/ 304800 w 600075"/>
                <a:gd name="connsiteY14" fmla="*/ 361950 h 766762"/>
                <a:gd name="connsiteX15" fmla="*/ 319088 w 600075"/>
                <a:gd name="connsiteY15" fmla="*/ 476250 h 766762"/>
                <a:gd name="connsiteX16" fmla="*/ 490538 w 600075"/>
                <a:gd name="connsiteY16" fmla="*/ 476250 h 766762"/>
                <a:gd name="connsiteX17" fmla="*/ 485775 w 600075"/>
                <a:gd name="connsiteY17" fmla="*/ 566737 h 766762"/>
                <a:gd name="connsiteX18" fmla="*/ 428625 w 600075"/>
                <a:gd name="connsiteY18" fmla="*/ 619125 h 766762"/>
                <a:gd name="connsiteX19" fmla="*/ 366713 w 600075"/>
                <a:gd name="connsiteY19" fmla="*/ 623887 h 766762"/>
                <a:gd name="connsiteX20" fmla="*/ 200025 w 600075"/>
                <a:gd name="connsiteY20" fmla="*/ 566737 h 766762"/>
                <a:gd name="connsiteX21" fmla="*/ 157163 w 600075"/>
                <a:gd name="connsiteY21" fmla="*/ 485775 h 766762"/>
                <a:gd name="connsiteX22" fmla="*/ 171450 w 600075"/>
                <a:gd name="connsiteY22" fmla="*/ 290512 h 766762"/>
                <a:gd name="connsiteX23" fmla="*/ 228600 w 600075"/>
                <a:gd name="connsiteY23" fmla="*/ 147637 h 766762"/>
                <a:gd name="connsiteX24" fmla="*/ 323850 w 600075"/>
                <a:gd name="connsiteY24" fmla="*/ 128587 h 766762"/>
                <a:gd name="connsiteX25" fmla="*/ 400050 w 600075"/>
                <a:gd name="connsiteY25" fmla="*/ 138112 h 766762"/>
                <a:gd name="connsiteX26" fmla="*/ 447675 w 600075"/>
                <a:gd name="connsiteY26" fmla="*/ 200025 h 76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0075" h="766762">
                  <a:moveTo>
                    <a:pt x="447675" y="200025"/>
                  </a:moveTo>
                  <a:lnTo>
                    <a:pt x="552450" y="223837"/>
                  </a:lnTo>
                  <a:lnTo>
                    <a:pt x="557213" y="104775"/>
                  </a:lnTo>
                  <a:lnTo>
                    <a:pt x="466725" y="14287"/>
                  </a:lnTo>
                  <a:lnTo>
                    <a:pt x="347663" y="0"/>
                  </a:lnTo>
                  <a:lnTo>
                    <a:pt x="176213" y="28575"/>
                  </a:lnTo>
                  <a:lnTo>
                    <a:pt x="80963" y="133350"/>
                  </a:lnTo>
                  <a:lnTo>
                    <a:pt x="0" y="414337"/>
                  </a:lnTo>
                  <a:lnTo>
                    <a:pt x="80963" y="609600"/>
                  </a:lnTo>
                  <a:lnTo>
                    <a:pt x="209550" y="709612"/>
                  </a:lnTo>
                  <a:lnTo>
                    <a:pt x="428625" y="766762"/>
                  </a:lnTo>
                  <a:lnTo>
                    <a:pt x="561975" y="709612"/>
                  </a:lnTo>
                  <a:lnTo>
                    <a:pt x="600075" y="604837"/>
                  </a:lnTo>
                  <a:lnTo>
                    <a:pt x="576263" y="376237"/>
                  </a:lnTo>
                  <a:lnTo>
                    <a:pt x="304800" y="361950"/>
                  </a:lnTo>
                  <a:lnTo>
                    <a:pt x="319088" y="476250"/>
                  </a:lnTo>
                  <a:lnTo>
                    <a:pt x="490538" y="476250"/>
                  </a:lnTo>
                  <a:lnTo>
                    <a:pt x="485775" y="566737"/>
                  </a:lnTo>
                  <a:lnTo>
                    <a:pt x="428625" y="619125"/>
                  </a:lnTo>
                  <a:lnTo>
                    <a:pt x="366713" y="623887"/>
                  </a:lnTo>
                  <a:lnTo>
                    <a:pt x="200025" y="566737"/>
                  </a:lnTo>
                  <a:lnTo>
                    <a:pt x="157163" y="485775"/>
                  </a:lnTo>
                  <a:lnTo>
                    <a:pt x="171450" y="290512"/>
                  </a:lnTo>
                  <a:lnTo>
                    <a:pt x="228600" y="147637"/>
                  </a:lnTo>
                  <a:lnTo>
                    <a:pt x="323850" y="128587"/>
                  </a:lnTo>
                  <a:lnTo>
                    <a:pt x="400050" y="138112"/>
                  </a:lnTo>
                  <a:lnTo>
                    <a:pt x="447675" y="2000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/>
            <p:cNvSpPr/>
            <p:nvPr/>
          </p:nvSpPr>
          <p:spPr>
            <a:xfrm>
              <a:off x="6838310" y="4605910"/>
              <a:ext cx="97967" cy="151828"/>
            </a:xfrm>
            <a:custGeom>
              <a:avLst/>
              <a:gdLst>
                <a:gd name="connsiteX0" fmla="*/ 0 w 61912"/>
                <a:gd name="connsiteY0" fmla="*/ 0 h 119062"/>
                <a:gd name="connsiteX1" fmla="*/ 61912 w 61912"/>
                <a:gd name="connsiteY1" fmla="*/ 0 h 119062"/>
                <a:gd name="connsiteX2" fmla="*/ 38100 w 61912"/>
                <a:gd name="connsiteY2" fmla="*/ 119062 h 119062"/>
                <a:gd name="connsiteX3" fmla="*/ 0 w 61912"/>
                <a:gd name="connsiteY3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119062">
                  <a:moveTo>
                    <a:pt x="0" y="0"/>
                  </a:moveTo>
                  <a:lnTo>
                    <a:pt x="61912" y="0"/>
                  </a:lnTo>
                  <a:lnTo>
                    <a:pt x="38100" y="1190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Freeform: Shape 218"/>
            <p:cNvSpPr/>
            <p:nvPr/>
          </p:nvSpPr>
          <p:spPr>
            <a:xfrm>
              <a:off x="8205788" y="4438650"/>
              <a:ext cx="142875" cy="123825"/>
            </a:xfrm>
            <a:custGeom>
              <a:avLst/>
              <a:gdLst>
                <a:gd name="connsiteX0" fmla="*/ 0 w 142875"/>
                <a:gd name="connsiteY0" fmla="*/ 4763 h 123825"/>
                <a:gd name="connsiteX1" fmla="*/ 85725 w 142875"/>
                <a:gd name="connsiteY1" fmla="*/ 9525 h 123825"/>
                <a:gd name="connsiteX2" fmla="*/ 142875 w 142875"/>
                <a:gd name="connsiteY2" fmla="*/ 0 h 123825"/>
                <a:gd name="connsiteX3" fmla="*/ 104775 w 142875"/>
                <a:gd name="connsiteY3" fmla="*/ 123825 h 123825"/>
                <a:gd name="connsiteX4" fmla="*/ 61912 w 142875"/>
                <a:gd name="connsiteY4" fmla="*/ 109538 h 123825"/>
                <a:gd name="connsiteX5" fmla="*/ 0 w 142875"/>
                <a:gd name="connsiteY5" fmla="*/ 4763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123825">
                  <a:moveTo>
                    <a:pt x="0" y="4763"/>
                  </a:moveTo>
                  <a:lnTo>
                    <a:pt x="85725" y="9525"/>
                  </a:lnTo>
                  <a:lnTo>
                    <a:pt x="142875" y="0"/>
                  </a:lnTo>
                  <a:lnTo>
                    <a:pt x="104775" y="123825"/>
                  </a:lnTo>
                  <a:lnTo>
                    <a:pt x="61912" y="109538"/>
                  </a:lnTo>
                  <a:lnTo>
                    <a:pt x="0" y="476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Freeform: Shape 219"/>
            <p:cNvSpPr/>
            <p:nvPr/>
          </p:nvSpPr>
          <p:spPr>
            <a:xfrm>
              <a:off x="7053263" y="4833938"/>
              <a:ext cx="1033462" cy="300037"/>
            </a:xfrm>
            <a:custGeom>
              <a:avLst/>
              <a:gdLst>
                <a:gd name="connsiteX0" fmla="*/ 0 w 1033462"/>
                <a:gd name="connsiteY0" fmla="*/ 33337 h 300037"/>
                <a:gd name="connsiteX1" fmla="*/ 414337 w 1033462"/>
                <a:gd name="connsiteY1" fmla="*/ 0 h 300037"/>
                <a:gd name="connsiteX2" fmla="*/ 695325 w 1033462"/>
                <a:gd name="connsiteY2" fmla="*/ 4762 h 300037"/>
                <a:gd name="connsiteX3" fmla="*/ 1028700 w 1033462"/>
                <a:gd name="connsiteY3" fmla="*/ 71437 h 300037"/>
                <a:gd name="connsiteX4" fmla="*/ 1033462 w 1033462"/>
                <a:gd name="connsiteY4" fmla="*/ 204787 h 300037"/>
                <a:gd name="connsiteX5" fmla="*/ 938212 w 1033462"/>
                <a:gd name="connsiteY5" fmla="*/ 271462 h 300037"/>
                <a:gd name="connsiteX6" fmla="*/ 847725 w 1033462"/>
                <a:gd name="connsiteY6" fmla="*/ 300037 h 300037"/>
                <a:gd name="connsiteX7" fmla="*/ 752475 w 1033462"/>
                <a:gd name="connsiteY7" fmla="*/ 280987 h 300037"/>
                <a:gd name="connsiteX8" fmla="*/ 752475 w 1033462"/>
                <a:gd name="connsiteY8" fmla="*/ 238125 h 300037"/>
                <a:gd name="connsiteX9" fmla="*/ 419100 w 1033462"/>
                <a:gd name="connsiteY9" fmla="*/ 261937 h 300037"/>
                <a:gd name="connsiteX10" fmla="*/ 300037 w 1033462"/>
                <a:gd name="connsiteY10" fmla="*/ 295275 h 300037"/>
                <a:gd name="connsiteX11" fmla="*/ 271462 w 1033462"/>
                <a:gd name="connsiteY11" fmla="*/ 252412 h 300037"/>
                <a:gd name="connsiteX12" fmla="*/ 228600 w 1033462"/>
                <a:gd name="connsiteY12" fmla="*/ 276225 h 300037"/>
                <a:gd name="connsiteX13" fmla="*/ 171450 w 1033462"/>
                <a:gd name="connsiteY13" fmla="*/ 252412 h 300037"/>
                <a:gd name="connsiteX14" fmla="*/ 133350 w 1033462"/>
                <a:gd name="connsiteY14" fmla="*/ 195262 h 300037"/>
                <a:gd name="connsiteX15" fmla="*/ 100012 w 1033462"/>
                <a:gd name="connsiteY15" fmla="*/ 214312 h 300037"/>
                <a:gd name="connsiteX16" fmla="*/ 71437 w 1033462"/>
                <a:gd name="connsiteY16" fmla="*/ 85725 h 300037"/>
                <a:gd name="connsiteX17" fmla="*/ 0 w 1033462"/>
                <a:gd name="connsiteY17" fmla="*/ 33337 h 300037"/>
                <a:gd name="connsiteX0" fmla="*/ 0 w 1033462"/>
                <a:gd name="connsiteY0" fmla="*/ 33337 h 300037"/>
                <a:gd name="connsiteX1" fmla="*/ 414337 w 1033462"/>
                <a:gd name="connsiteY1" fmla="*/ 0 h 300037"/>
                <a:gd name="connsiteX2" fmla="*/ 695325 w 1033462"/>
                <a:gd name="connsiteY2" fmla="*/ 4762 h 300037"/>
                <a:gd name="connsiteX3" fmla="*/ 1028700 w 1033462"/>
                <a:gd name="connsiteY3" fmla="*/ 71437 h 300037"/>
                <a:gd name="connsiteX4" fmla="*/ 1033462 w 1033462"/>
                <a:gd name="connsiteY4" fmla="*/ 204787 h 300037"/>
                <a:gd name="connsiteX5" fmla="*/ 938212 w 1033462"/>
                <a:gd name="connsiteY5" fmla="*/ 271462 h 300037"/>
                <a:gd name="connsiteX6" fmla="*/ 847725 w 1033462"/>
                <a:gd name="connsiteY6" fmla="*/ 300037 h 300037"/>
                <a:gd name="connsiteX7" fmla="*/ 752475 w 1033462"/>
                <a:gd name="connsiteY7" fmla="*/ 280987 h 300037"/>
                <a:gd name="connsiteX8" fmla="*/ 761267 w 1033462"/>
                <a:gd name="connsiteY8" fmla="*/ 255710 h 300037"/>
                <a:gd name="connsiteX9" fmla="*/ 419100 w 1033462"/>
                <a:gd name="connsiteY9" fmla="*/ 261937 h 300037"/>
                <a:gd name="connsiteX10" fmla="*/ 300037 w 1033462"/>
                <a:gd name="connsiteY10" fmla="*/ 295275 h 300037"/>
                <a:gd name="connsiteX11" fmla="*/ 271462 w 1033462"/>
                <a:gd name="connsiteY11" fmla="*/ 252412 h 300037"/>
                <a:gd name="connsiteX12" fmla="*/ 228600 w 1033462"/>
                <a:gd name="connsiteY12" fmla="*/ 276225 h 300037"/>
                <a:gd name="connsiteX13" fmla="*/ 171450 w 1033462"/>
                <a:gd name="connsiteY13" fmla="*/ 252412 h 300037"/>
                <a:gd name="connsiteX14" fmla="*/ 133350 w 1033462"/>
                <a:gd name="connsiteY14" fmla="*/ 195262 h 300037"/>
                <a:gd name="connsiteX15" fmla="*/ 100012 w 1033462"/>
                <a:gd name="connsiteY15" fmla="*/ 214312 h 300037"/>
                <a:gd name="connsiteX16" fmla="*/ 71437 w 1033462"/>
                <a:gd name="connsiteY16" fmla="*/ 85725 h 300037"/>
                <a:gd name="connsiteX17" fmla="*/ 0 w 1033462"/>
                <a:gd name="connsiteY17" fmla="*/ 33337 h 300037"/>
                <a:gd name="connsiteX0" fmla="*/ 0 w 1033462"/>
                <a:gd name="connsiteY0" fmla="*/ 33337 h 300037"/>
                <a:gd name="connsiteX1" fmla="*/ 414337 w 1033462"/>
                <a:gd name="connsiteY1" fmla="*/ 0 h 300037"/>
                <a:gd name="connsiteX2" fmla="*/ 695325 w 1033462"/>
                <a:gd name="connsiteY2" fmla="*/ 4762 h 300037"/>
                <a:gd name="connsiteX3" fmla="*/ 1028700 w 1033462"/>
                <a:gd name="connsiteY3" fmla="*/ 71437 h 300037"/>
                <a:gd name="connsiteX4" fmla="*/ 1033462 w 1033462"/>
                <a:gd name="connsiteY4" fmla="*/ 204787 h 300037"/>
                <a:gd name="connsiteX5" fmla="*/ 938212 w 1033462"/>
                <a:gd name="connsiteY5" fmla="*/ 271462 h 300037"/>
                <a:gd name="connsiteX6" fmla="*/ 847725 w 1033462"/>
                <a:gd name="connsiteY6" fmla="*/ 300037 h 300037"/>
                <a:gd name="connsiteX7" fmla="*/ 752475 w 1033462"/>
                <a:gd name="connsiteY7" fmla="*/ 280987 h 300037"/>
                <a:gd name="connsiteX8" fmla="*/ 761267 w 1033462"/>
                <a:gd name="connsiteY8" fmla="*/ 255710 h 300037"/>
                <a:gd name="connsiteX9" fmla="*/ 419100 w 1033462"/>
                <a:gd name="connsiteY9" fmla="*/ 261937 h 300037"/>
                <a:gd name="connsiteX10" fmla="*/ 300037 w 1033462"/>
                <a:gd name="connsiteY10" fmla="*/ 295275 h 300037"/>
                <a:gd name="connsiteX11" fmla="*/ 271462 w 1033462"/>
                <a:gd name="connsiteY11" fmla="*/ 252412 h 300037"/>
                <a:gd name="connsiteX12" fmla="*/ 228600 w 1033462"/>
                <a:gd name="connsiteY12" fmla="*/ 276225 h 300037"/>
                <a:gd name="connsiteX13" fmla="*/ 171450 w 1033462"/>
                <a:gd name="connsiteY13" fmla="*/ 252412 h 300037"/>
                <a:gd name="connsiteX14" fmla="*/ 133350 w 1033462"/>
                <a:gd name="connsiteY14" fmla="*/ 195262 h 300037"/>
                <a:gd name="connsiteX15" fmla="*/ 100012 w 1033462"/>
                <a:gd name="connsiteY15" fmla="*/ 214312 h 300037"/>
                <a:gd name="connsiteX16" fmla="*/ 71437 w 1033462"/>
                <a:gd name="connsiteY16" fmla="*/ 85725 h 300037"/>
                <a:gd name="connsiteX17" fmla="*/ 0 w 1033462"/>
                <a:gd name="connsiteY17" fmla="*/ 33337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33462" h="300037">
                  <a:moveTo>
                    <a:pt x="0" y="33337"/>
                  </a:moveTo>
                  <a:lnTo>
                    <a:pt x="414337" y="0"/>
                  </a:lnTo>
                  <a:lnTo>
                    <a:pt x="695325" y="4762"/>
                  </a:lnTo>
                  <a:lnTo>
                    <a:pt x="1028700" y="71437"/>
                  </a:lnTo>
                  <a:lnTo>
                    <a:pt x="1033462" y="204787"/>
                  </a:lnTo>
                  <a:lnTo>
                    <a:pt x="938212" y="271462"/>
                  </a:lnTo>
                  <a:lnTo>
                    <a:pt x="847725" y="300037"/>
                  </a:lnTo>
                  <a:lnTo>
                    <a:pt x="752475" y="280987"/>
                  </a:lnTo>
                  <a:lnTo>
                    <a:pt x="761267" y="255710"/>
                  </a:lnTo>
                  <a:cubicBezTo>
                    <a:pt x="620835" y="279767"/>
                    <a:pt x="533156" y="259861"/>
                    <a:pt x="419100" y="261937"/>
                  </a:cubicBezTo>
                  <a:lnTo>
                    <a:pt x="300037" y="295275"/>
                  </a:lnTo>
                  <a:lnTo>
                    <a:pt x="271462" y="252412"/>
                  </a:lnTo>
                  <a:lnTo>
                    <a:pt x="228600" y="276225"/>
                  </a:lnTo>
                  <a:lnTo>
                    <a:pt x="171450" y="252412"/>
                  </a:lnTo>
                  <a:lnTo>
                    <a:pt x="133350" y="195262"/>
                  </a:lnTo>
                  <a:lnTo>
                    <a:pt x="100012" y="214312"/>
                  </a:lnTo>
                  <a:lnTo>
                    <a:pt x="71437" y="85725"/>
                  </a:lnTo>
                  <a:lnTo>
                    <a:pt x="0" y="333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1" name="Picture 220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754517" y="2628277"/>
              <a:ext cx="1606050" cy="2515434"/>
            </a:xfrm>
            <a:prstGeom prst="rect">
              <a:avLst/>
            </a:prstGeom>
          </p:spPr>
        </p:pic>
      </p:grpSp>
      <p:sp>
        <p:nvSpPr>
          <p:cNvPr id="222" name="Rectangle 221">
            <a:hlinkClick r:id="" action="ppaction://hlinkshowjump?jump=nextslide"/>
          </p:cNvPr>
          <p:cNvSpPr/>
          <p:nvPr userDrawn="1"/>
        </p:nvSpPr>
        <p:spPr>
          <a:xfrm>
            <a:off x="9132385" y="858310"/>
            <a:ext cx="2796958" cy="1097490"/>
          </a:xfrm>
          <a:prstGeom prst="rect">
            <a:avLst/>
          </a:prstGeom>
          <a:solidFill>
            <a:schemeClr val="tx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3" name="A"/>
          <p:cNvGrpSpPr/>
          <p:nvPr userDrawn="1"/>
        </p:nvGrpSpPr>
        <p:grpSpPr>
          <a:xfrm>
            <a:off x="7977468" y="3090416"/>
            <a:ext cx="1480773" cy="2005542"/>
            <a:chOff x="8375089" y="3114502"/>
            <a:chExt cx="1480773" cy="2005542"/>
          </a:xfrm>
        </p:grpSpPr>
        <p:grpSp>
          <p:nvGrpSpPr>
            <p:cNvPr id="224" name="Group 223"/>
            <p:cNvGrpSpPr/>
            <p:nvPr/>
          </p:nvGrpSpPr>
          <p:grpSpPr>
            <a:xfrm>
              <a:off x="8402353" y="3127427"/>
              <a:ext cx="1453509" cy="1992617"/>
              <a:chOff x="8402353" y="3127427"/>
              <a:chExt cx="1453509" cy="1992617"/>
            </a:xfrm>
          </p:grpSpPr>
          <p:sp>
            <p:nvSpPr>
              <p:cNvPr id="226" name="Freeform: Shape 225"/>
              <p:cNvSpPr/>
              <p:nvPr/>
            </p:nvSpPr>
            <p:spPr>
              <a:xfrm>
                <a:off x="8658504" y="3127427"/>
                <a:ext cx="813131" cy="580808"/>
              </a:xfrm>
              <a:custGeom>
                <a:avLst/>
                <a:gdLst>
                  <a:gd name="connsiteX0" fmla="*/ 0 w 813131"/>
                  <a:gd name="connsiteY0" fmla="*/ 554001 h 580808"/>
                  <a:gd name="connsiteX1" fmla="*/ 0 w 813131"/>
                  <a:gd name="connsiteY1" fmla="*/ 491452 h 580808"/>
                  <a:gd name="connsiteX2" fmla="*/ 38721 w 813131"/>
                  <a:gd name="connsiteY2" fmla="*/ 399119 h 580808"/>
                  <a:gd name="connsiteX3" fmla="*/ 29785 w 813131"/>
                  <a:gd name="connsiteY3" fmla="*/ 208495 h 580808"/>
                  <a:gd name="connsiteX4" fmla="*/ 160839 w 813131"/>
                  <a:gd name="connsiteY4" fmla="*/ 74462 h 580808"/>
                  <a:gd name="connsiteX5" fmla="*/ 342528 w 813131"/>
                  <a:gd name="connsiteY5" fmla="*/ 0 h 580808"/>
                  <a:gd name="connsiteX6" fmla="*/ 491453 w 813131"/>
                  <a:gd name="connsiteY6" fmla="*/ 0 h 580808"/>
                  <a:gd name="connsiteX7" fmla="*/ 628464 w 813131"/>
                  <a:gd name="connsiteY7" fmla="*/ 44677 h 580808"/>
                  <a:gd name="connsiteX8" fmla="*/ 717819 w 813131"/>
                  <a:gd name="connsiteY8" fmla="*/ 139989 h 580808"/>
                  <a:gd name="connsiteX9" fmla="*/ 813131 w 813131"/>
                  <a:gd name="connsiteY9" fmla="*/ 399119 h 580808"/>
                  <a:gd name="connsiteX10" fmla="*/ 813131 w 813131"/>
                  <a:gd name="connsiteY10" fmla="*/ 449753 h 580808"/>
                  <a:gd name="connsiteX11" fmla="*/ 422947 w 813131"/>
                  <a:gd name="connsiteY11" fmla="*/ 554001 h 580808"/>
                  <a:gd name="connsiteX12" fmla="*/ 244237 w 813131"/>
                  <a:gd name="connsiteY12" fmla="*/ 580808 h 580808"/>
                  <a:gd name="connsiteX13" fmla="*/ 0 w 813131"/>
                  <a:gd name="connsiteY13" fmla="*/ 554001 h 580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3131" h="580808">
                    <a:moveTo>
                      <a:pt x="0" y="554001"/>
                    </a:moveTo>
                    <a:lnTo>
                      <a:pt x="0" y="491452"/>
                    </a:lnTo>
                    <a:lnTo>
                      <a:pt x="38721" y="399119"/>
                    </a:lnTo>
                    <a:lnTo>
                      <a:pt x="29785" y="208495"/>
                    </a:lnTo>
                    <a:lnTo>
                      <a:pt x="160839" y="74462"/>
                    </a:lnTo>
                    <a:lnTo>
                      <a:pt x="342528" y="0"/>
                    </a:lnTo>
                    <a:lnTo>
                      <a:pt x="491453" y="0"/>
                    </a:lnTo>
                    <a:lnTo>
                      <a:pt x="628464" y="44677"/>
                    </a:lnTo>
                    <a:lnTo>
                      <a:pt x="717819" y="139989"/>
                    </a:lnTo>
                    <a:lnTo>
                      <a:pt x="813131" y="399119"/>
                    </a:lnTo>
                    <a:lnTo>
                      <a:pt x="813131" y="449753"/>
                    </a:lnTo>
                    <a:lnTo>
                      <a:pt x="422947" y="554001"/>
                    </a:lnTo>
                    <a:lnTo>
                      <a:pt x="244237" y="580808"/>
                    </a:lnTo>
                    <a:lnTo>
                      <a:pt x="0" y="5540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Freeform: Shape 226"/>
              <p:cNvSpPr/>
              <p:nvPr/>
            </p:nvSpPr>
            <p:spPr>
              <a:xfrm>
                <a:off x="8750838" y="3294223"/>
                <a:ext cx="586765" cy="416990"/>
              </a:xfrm>
              <a:custGeom>
                <a:avLst/>
                <a:gdLst>
                  <a:gd name="connsiteX0" fmla="*/ 50634 w 586765"/>
                  <a:gd name="connsiteY0" fmla="*/ 408055 h 416990"/>
                  <a:gd name="connsiteX1" fmla="*/ 0 w 586765"/>
                  <a:gd name="connsiteY1" fmla="*/ 315721 h 416990"/>
                  <a:gd name="connsiteX2" fmla="*/ 17871 w 586765"/>
                  <a:gd name="connsiteY2" fmla="*/ 131054 h 416990"/>
                  <a:gd name="connsiteX3" fmla="*/ 59570 w 586765"/>
                  <a:gd name="connsiteY3" fmla="*/ 62548 h 416990"/>
                  <a:gd name="connsiteX4" fmla="*/ 89355 w 586765"/>
                  <a:gd name="connsiteY4" fmla="*/ 35742 h 416990"/>
                  <a:gd name="connsiteX5" fmla="*/ 128075 w 586765"/>
                  <a:gd name="connsiteY5" fmla="*/ 38720 h 416990"/>
                  <a:gd name="connsiteX6" fmla="*/ 160839 w 586765"/>
                  <a:gd name="connsiteY6" fmla="*/ 65527 h 416990"/>
                  <a:gd name="connsiteX7" fmla="*/ 202538 w 586765"/>
                  <a:gd name="connsiteY7" fmla="*/ 107226 h 416990"/>
                  <a:gd name="connsiteX8" fmla="*/ 259129 w 586765"/>
                  <a:gd name="connsiteY8" fmla="*/ 220409 h 416990"/>
                  <a:gd name="connsiteX9" fmla="*/ 288914 w 586765"/>
                  <a:gd name="connsiteY9" fmla="*/ 193602 h 416990"/>
                  <a:gd name="connsiteX10" fmla="*/ 318699 w 586765"/>
                  <a:gd name="connsiteY10" fmla="*/ 214452 h 416990"/>
                  <a:gd name="connsiteX11" fmla="*/ 327635 w 586765"/>
                  <a:gd name="connsiteY11" fmla="*/ 101269 h 416990"/>
                  <a:gd name="connsiteX12" fmla="*/ 372312 w 586765"/>
                  <a:gd name="connsiteY12" fmla="*/ 14892 h 416990"/>
                  <a:gd name="connsiteX13" fmla="*/ 467625 w 586765"/>
                  <a:gd name="connsiteY13" fmla="*/ 0 h 416990"/>
                  <a:gd name="connsiteX14" fmla="*/ 536130 w 586765"/>
                  <a:gd name="connsiteY14" fmla="*/ 62548 h 416990"/>
                  <a:gd name="connsiteX15" fmla="*/ 586765 w 586765"/>
                  <a:gd name="connsiteY15" fmla="*/ 187645 h 416990"/>
                  <a:gd name="connsiteX16" fmla="*/ 586765 w 586765"/>
                  <a:gd name="connsiteY16" fmla="*/ 277000 h 416990"/>
                  <a:gd name="connsiteX17" fmla="*/ 518259 w 586765"/>
                  <a:gd name="connsiteY17" fmla="*/ 336570 h 416990"/>
                  <a:gd name="connsiteX18" fmla="*/ 327635 w 586765"/>
                  <a:gd name="connsiteY18" fmla="*/ 390184 h 416990"/>
                  <a:gd name="connsiteX19" fmla="*/ 139989 w 586765"/>
                  <a:gd name="connsiteY19" fmla="*/ 416990 h 416990"/>
                  <a:gd name="connsiteX20" fmla="*/ 50634 w 586765"/>
                  <a:gd name="connsiteY20" fmla="*/ 408055 h 416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86765" h="416990">
                    <a:moveTo>
                      <a:pt x="50634" y="408055"/>
                    </a:moveTo>
                    <a:lnTo>
                      <a:pt x="0" y="315721"/>
                    </a:lnTo>
                    <a:lnTo>
                      <a:pt x="17871" y="131054"/>
                    </a:lnTo>
                    <a:lnTo>
                      <a:pt x="59570" y="62548"/>
                    </a:lnTo>
                    <a:lnTo>
                      <a:pt x="89355" y="35742"/>
                    </a:lnTo>
                    <a:lnTo>
                      <a:pt x="128075" y="38720"/>
                    </a:lnTo>
                    <a:lnTo>
                      <a:pt x="160839" y="65527"/>
                    </a:lnTo>
                    <a:lnTo>
                      <a:pt x="202538" y="107226"/>
                    </a:lnTo>
                    <a:lnTo>
                      <a:pt x="259129" y="220409"/>
                    </a:lnTo>
                    <a:lnTo>
                      <a:pt x="288914" y="193602"/>
                    </a:lnTo>
                    <a:lnTo>
                      <a:pt x="318699" y="214452"/>
                    </a:lnTo>
                    <a:lnTo>
                      <a:pt x="327635" y="101269"/>
                    </a:lnTo>
                    <a:lnTo>
                      <a:pt x="372312" y="14892"/>
                    </a:lnTo>
                    <a:lnTo>
                      <a:pt x="467625" y="0"/>
                    </a:lnTo>
                    <a:lnTo>
                      <a:pt x="536130" y="62548"/>
                    </a:lnTo>
                    <a:lnTo>
                      <a:pt x="586765" y="187645"/>
                    </a:lnTo>
                    <a:lnTo>
                      <a:pt x="586765" y="277000"/>
                    </a:lnTo>
                    <a:lnTo>
                      <a:pt x="518259" y="336570"/>
                    </a:lnTo>
                    <a:lnTo>
                      <a:pt x="327635" y="390184"/>
                    </a:lnTo>
                    <a:lnTo>
                      <a:pt x="139989" y="416990"/>
                    </a:lnTo>
                    <a:lnTo>
                      <a:pt x="50634" y="4080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Freeform: Shape 227"/>
              <p:cNvSpPr/>
              <p:nvPr/>
            </p:nvSpPr>
            <p:spPr>
              <a:xfrm>
                <a:off x="8998053" y="3478891"/>
                <a:ext cx="104248" cy="80430"/>
              </a:xfrm>
              <a:custGeom>
                <a:avLst/>
                <a:gdLst>
                  <a:gd name="connsiteX0" fmla="*/ 0 w 104248"/>
                  <a:gd name="connsiteY0" fmla="*/ 50634 h 53613"/>
                  <a:gd name="connsiteX1" fmla="*/ 47656 w 104248"/>
                  <a:gd name="connsiteY1" fmla="*/ 0 h 53613"/>
                  <a:gd name="connsiteX2" fmla="*/ 104248 w 104248"/>
                  <a:gd name="connsiteY2" fmla="*/ 53613 h 53613"/>
                  <a:gd name="connsiteX3" fmla="*/ 0 w 104248"/>
                  <a:gd name="connsiteY3" fmla="*/ 50634 h 53613"/>
                  <a:gd name="connsiteX0" fmla="*/ 0 w 104248"/>
                  <a:gd name="connsiteY0" fmla="*/ 50634 h 80430"/>
                  <a:gd name="connsiteX1" fmla="*/ 47656 w 104248"/>
                  <a:gd name="connsiteY1" fmla="*/ 0 h 80430"/>
                  <a:gd name="connsiteX2" fmla="*/ 104248 w 104248"/>
                  <a:gd name="connsiteY2" fmla="*/ 53613 h 80430"/>
                  <a:gd name="connsiteX3" fmla="*/ 0 w 104248"/>
                  <a:gd name="connsiteY3" fmla="*/ 50634 h 80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248" h="80430">
                    <a:moveTo>
                      <a:pt x="0" y="50634"/>
                    </a:moveTo>
                    <a:lnTo>
                      <a:pt x="47656" y="0"/>
                    </a:lnTo>
                    <a:lnTo>
                      <a:pt x="104248" y="53613"/>
                    </a:lnTo>
                    <a:cubicBezTo>
                      <a:pt x="15886" y="115168"/>
                      <a:pt x="34749" y="51627"/>
                      <a:pt x="0" y="506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/>
              <p:cNvSpPr/>
              <p:nvPr/>
            </p:nvSpPr>
            <p:spPr>
              <a:xfrm>
                <a:off x="9160672" y="3428379"/>
                <a:ext cx="55503" cy="5719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8857602" y="3451934"/>
                <a:ext cx="54713" cy="6728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Freeform: Shape 230"/>
              <p:cNvSpPr/>
              <p:nvPr/>
            </p:nvSpPr>
            <p:spPr>
              <a:xfrm>
                <a:off x="8527450" y="3571223"/>
                <a:ext cx="1215229" cy="1075240"/>
              </a:xfrm>
              <a:custGeom>
                <a:avLst/>
                <a:gdLst>
                  <a:gd name="connsiteX0" fmla="*/ 128076 w 1215229"/>
                  <a:gd name="connsiteY0" fmla="*/ 119141 h 1075240"/>
                  <a:gd name="connsiteX1" fmla="*/ 556980 w 1215229"/>
                  <a:gd name="connsiteY1" fmla="*/ 119141 h 1075240"/>
                  <a:gd name="connsiteX2" fmla="*/ 947164 w 1215229"/>
                  <a:gd name="connsiteY2" fmla="*/ 0 h 1075240"/>
                  <a:gd name="connsiteX3" fmla="*/ 956099 w 1215229"/>
                  <a:gd name="connsiteY3" fmla="*/ 29785 h 1075240"/>
                  <a:gd name="connsiteX4" fmla="*/ 985884 w 1215229"/>
                  <a:gd name="connsiteY4" fmla="*/ 65527 h 1075240"/>
                  <a:gd name="connsiteX5" fmla="*/ 1003755 w 1215229"/>
                  <a:gd name="connsiteY5" fmla="*/ 101270 h 1075240"/>
                  <a:gd name="connsiteX6" fmla="*/ 1051411 w 1215229"/>
                  <a:gd name="connsiteY6" fmla="*/ 122119 h 1075240"/>
                  <a:gd name="connsiteX7" fmla="*/ 1048433 w 1215229"/>
                  <a:gd name="connsiteY7" fmla="*/ 163818 h 1075240"/>
                  <a:gd name="connsiteX8" fmla="*/ 988863 w 1215229"/>
                  <a:gd name="connsiteY8" fmla="*/ 193603 h 1075240"/>
                  <a:gd name="connsiteX9" fmla="*/ 947164 w 1215229"/>
                  <a:gd name="connsiteY9" fmla="*/ 330614 h 1075240"/>
                  <a:gd name="connsiteX10" fmla="*/ 956099 w 1215229"/>
                  <a:gd name="connsiteY10" fmla="*/ 449754 h 1075240"/>
                  <a:gd name="connsiteX11" fmla="*/ 1003755 w 1215229"/>
                  <a:gd name="connsiteY11" fmla="*/ 500389 h 1075240"/>
                  <a:gd name="connsiteX12" fmla="*/ 1021626 w 1215229"/>
                  <a:gd name="connsiteY12" fmla="*/ 539109 h 1075240"/>
                  <a:gd name="connsiteX13" fmla="*/ 1140766 w 1215229"/>
                  <a:gd name="connsiteY13" fmla="*/ 860787 h 1075240"/>
                  <a:gd name="connsiteX14" fmla="*/ 1215229 w 1215229"/>
                  <a:gd name="connsiteY14" fmla="*/ 950142 h 1075240"/>
                  <a:gd name="connsiteX15" fmla="*/ 959078 w 1215229"/>
                  <a:gd name="connsiteY15" fmla="*/ 848873 h 1075240"/>
                  <a:gd name="connsiteX16" fmla="*/ 717819 w 1215229"/>
                  <a:gd name="connsiteY16" fmla="*/ 825045 h 1075240"/>
                  <a:gd name="connsiteX17" fmla="*/ 470603 w 1215229"/>
                  <a:gd name="connsiteY17" fmla="*/ 857809 h 1075240"/>
                  <a:gd name="connsiteX18" fmla="*/ 294872 w 1215229"/>
                  <a:gd name="connsiteY18" fmla="*/ 890572 h 1075240"/>
                  <a:gd name="connsiteX19" fmla="*/ 172753 w 1215229"/>
                  <a:gd name="connsiteY19" fmla="*/ 965035 h 1075240"/>
                  <a:gd name="connsiteX20" fmla="*/ 77441 w 1215229"/>
                  <a:gd name="connsiteY20" fmla="*/ 1027584 h 1075240"/>
                  <a:gd name="connsiteX21" fmla="*/ 26807 w 1215229"/>
                  <a:gd name="connsiteY21" fmla="*/ 1075240 h 1075240"/>
                  <a:gd name="connsiteX22" fmla="*/ 5957 w 1215229"/>
                  <a:gd name="connsiteY22" fmla="*/ 988863 h 1075240"/>
                  <a:gd name="connsiteX23" fmla="*/ 0 w 1215229"/>
                  <a:gd name="connsiteY23" fmla="*/ 893551 h 1075240"/>
                  <a:gd name="connsiteX24" fmla="*/ 29785 w 1215229"/>
                  <a:gd name="connsiteY24" fmla="*/ 813131 h 1075240"/>
                  <a:gd name="connsiteX25" fmla="*/ 101269 w 1215229"/>
                  <a:gd name="connsiteY25" fmla="*/ 717819 h 1075240"/>
                  <a:gd name="connsiteX26" fmla="*/ 89355 w 1215229"/>
                  <a:gd name="connsiteY26" fmla="*/ 562937 h 1075240"/>
                  <a:gd name="connsiteX27" fmla="*/ 35742 w 1215229"/>
                  <a:gd name="connsiteY27" fmla="*/ 419969 h 1075240"/>
                  <a:gd name="connsiteX28" fmla="*/ 5957 w 1215229"/>
                  <a:gd name="connsiteY28" fmla="*/ 375292 h 1075240"/>
                  <a:gd name="connsiteX29" fmla="*/ 8936 w 1215229"/>
                  <a:gd name="connsiteY29" fmla="*/ 345507 h 1075240"/>
                  <a:gd name="connsiteX30" fmla="*/ 38721 w 1215229"/>
                  <a:gd name="connsiteY30" fmla="*/ 330614 h 1075240"/>
                  <a:gd name="connsiteX31" fmla="*/ 50635 w 1215229"/>
                  <a:gd name="connsiteY31" fmla="*/ 285937 h 1075240"/>
                  <a:gd name="connsiteX32" fmla="*/ 59570 w 1215229"/>
                  <a:gd name="connsiteY32" fmla="*/ 214453 h 1075240"/>
                  <a:gd name="connsiteX33" fmla="*/ 110205 w 1215229"/>
                  <a:gd name="connsiteY33" fmla="*/ 172754 h 1075240"/>
                  <a:gd name="connsiteX34" fmla="*/ 128076 w 1215229"/>
                  <a:gd name="connsiteY34" fmla="*/ 119141 h 107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215229" h="1075240">
                    <a:moveTo>
                      <a:pt x="128076" y="119141"/>
                    </a:moveTo>
                    <a:lnTo>
                      <a:pt x="556980" y="119141"/>
                    </a:lnTo>
                    <a:lnTo>
                      <a:pt x="947164" y="0"/>
                    </a:lnTo>
                    <a:lnTo>
                      <a:pt x="956099" y="29785"/>
                    </a:lnTo>
                    <a:lnTo>
                      <a:pt x="985884" y="65527"/>
                    </a:lnTo>
                    <a:lnTo>
                      <a:pt x="1003755" y="101270"/>
                    </a:lnTo>
                    <a:lnTo>
                      <a:pt x="1051411" y="122119"/>
                    </a:lnTo>
                    <a:lnTo>
                      <a:pt x="1048433" y="163818"/>
                    </a:lnTo>
                    <a:lnTo>
                      <a:pt x="988863" y="193603"/>
                    </a:lnTo>
                    <a:lnTo>
                      <a:pt x="947164" y="330614"/>
                    </a:lnTo>
                    <a:lnTo>
                      <a:pt x="956099" y="449754"/>
                    </a:lnTo>
                    <a:lnTo>
                      <a:pt x="1003755" y="500389"/>
                    </a:lnTo>
                    <a:lnTo>
                      <a:pt x="1021626" y="539109"/>
                    </a:lnTo>
                    <a:lnTo>
                      <a:pt x="1140766" y="860787"/>
                    </a:lnTo>
                    <a:lnTo>
                      <a:pt x="1215229" y="950142"/>
                    </a:lnTo>
                    <a:lnTo>
                      <a:pt x="959078" y="848873"/>
                    </a:lnTo>
                    <a:lnTo>
                      <a:pt x="717819" y="825045"/>
                    </a:lnTo>
                    <a:lnTo>
                      <a:pt x="470603" y="857809"/>
                    </a:lnTo>
                    <a:lnTo>
                      <a:pt x="294872" y="890572"/>
                    </a:lnTo>
                    <a:lnTo>
                      <a:pt x="172753" y="965035"/>
                    </a:lnTo>
                    <a:lnTo>
                      <a:pt x="77441" y="1027584"/>
                    </a:lnTo>
                    <a:lnTo>
                      <a:pt x="26807" y="1075240"/>
                    </a:lnTo>
                    <a:lnTo>
                      <a:pt x="5957" y="988863"/>
                    </a:lnTo>
                    <a:lnTo>
                      <a:pt x="0" y="893551"/>
                    </a:lnTo>
                    <a:lnTo>
                      <a:pt x="29785" y="813131"/>
                    </a:lnTo>
                    <a:lnTo>
                      <a:pt x="101269" y="717819"/>
                    </a:lnTo>
                    <a:lnTo>
                      <a:pt x="89355" y="562937"/>
                    </a:lnTo>
                    <a:lnTo>
                      <a:pt x="35742" y="419969"/>
                    </a:lnTo>
                    <a:lnTo>
                      <a:pt x="5957" y="375292"/>
                    </a:lnTo>
                    <a:lnTo>
                      <a:pt x="8936" y="345507"/>
                    </a:lnTo>
                    <a:lnTo>
                      <a:pt x="38721" y="330614"/>
                    </a:lnTo>
                    <a:lnTo>
                      <a:pt x="50635" y="285937"/>
                    </a:lnTo>
                    <a:lnTo>
                      <a:pt x="59570" y="214453"/>
                    </a:lnTo>
                    <a:lnTo>
                      <a:pt x="110205" y="172754"/>
                    </a:lnTo>
                    <a:lnTo>
                      <a:pt x="128076" y="119141"/>
                    </a:lnTo>
                    <a:close/>
                  </a:path>
                </a:pathLst>
              </a:custGeom>
              <a:solidFill>
                <a:srgbClr val="DE4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Freeform: Shape 231"/>
              <p:cNvSpPr/>
              <p:nvPr/>
            </p:nvSpPr>
            <p:spPr>
              <a:xfrm>
                <a:off x="8864021" y="3818439"/>
                <a:ext cx="539109" cy="491453"/>
              </a:xfrm>
              <a:custGeom>
                <a:avLst/>
                <a:gdLst>
                  <a:gd name="connsiteX0" fmla="*/ 0 w 539109"/>
                  <a:gd name="connsiteY0" fmla="*/ 491453 h 491453"/>
                  <a:gd name="connsiteX1" fmla="*/ 95312 w 539109"/>
                  <a:gd name="connsiteY1" fmla="*/ 482517 h 491453"/>
                  <a:gd name="connsiteX2" fmla="*/ 134032 w 539109"/>
                  <a:gd name="connsiteY2" fmla="*/ 348485 h 491453"/>
                  <a:gd name="connsiteX3" fmla="*/ 375291 w 539109"/>
                  <a:gd name="connsiteY3" fmla="*/ 318700 h 491453"/>
                  <a:gd name="connsiteX4" fmla="*/ 452732 w 539109"/>
                  <a:gd name="connsiteY4" fmla="*/ 479539 h 491453"/>
                  <a:gd name="connsiteX5" fmla="*/ 539109 w 539109"/>
                  <a:gd name="connsiteY5" fmla="*/ 473582 h 491453"/>
                  <a:gd name="connsiteX6" fmla="*/ 467625 w 539109"/>
                  <a:gd name="connsiteY6" fmla="*/ 291893 h 491453"/>
                  <a:gd name="connsiteX7" fmla="*/ 336571 w 539109"/>
                  <a:gd name="connsiteY7" fmla="*/ 110205 h 491453"/>
                  <a:gd name="connsiteX8" fmla="*/ 247215 w 539109"/>
                  <a:gd name="connsiteY8" fmla="*/ 14893 h 491453"/>
                  <a:gd name="connsiteX9" fmla="*/ 208495 w 539109"/>
                  <a:gd name="connsiteY9" fmla="*/ 0 h 491453"/>
                  <a:gd name="connsiteX10" fmla="*/ 148925 w 539109"/>
                  <a:gd name="connsiteY10" fmla="*/ 29785 h 491453"/>
                  <a:gd name="connsiteX11" fmla="*/ 47656 w 539109"/>
                  <a:gd name="connsiteY11" fmla="*/ 256151 h 491453"/>
                  <a:gd name="connsiteX12" fmla="*/ 0 w 539109"/>
                  <a:gd name="connsiteY12" fmla="*/ 491453 h 49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9109" h="491453">
                    <a:moveTo>
                      <a:pt x="0" y="491453"/>
                    </a:moveTo>
                    <a:lnTo>
                      <a:pt x="95312" y="482517"/>
                    </a:lnTo>
                    <a:lnTo>
                      <a:pt x="134032" y="348485"/>
                    </a:lnTo>
                    <a:lnTo>
                      <a:pt x="375291" y="318700"/>
                    </a:lnTo>
                    <a:lnTo>
                      <a:pt x="452732" y="479539"/>
                    </a:lnTo>
                    <a:lnTo>
                      <a:pt x="539109" y="473582"/>
                    </a:lnTo>
                    <a:lnTo>
                      <a:pt x="467625" y="291893"/>
                    </a:lnTo>
                    <a:lnTo>
                      <a:pt x="336571" y="110205"/>
                    </a:lnTo>
                    <a:lnTo>
                      <a:pt x="247215" y="14893"/>
                    </a:lnTo>
                    <a:lnTo>
                      <a:pt x="208495" y="0"/>
                    </a:lnTo>
                    <a:lnTo>
                      <a:pt x="148925" y="29785"/>
                    </a:lnTo>
                    <a:lnTo>
                      <a:pt x="47656" y="256151"/>
                    </a:lnTo>
                    <a:lnTo>
                      <a:pt x="0" y="4914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Freeform: Shape 232"/>
              <p:cNvSpPr/>
              <p:nvPr/>
            </p:nvSpPr>
            <p:spPr>
              <a:xfrm>
                <a:off x="8402353" y="3749934"/>
                <a:ext cx="1453509" cy="1370110"/>
              </a:xfrm>
              <a:custGeom>
                <a:avLst/>
                <a:gdLst>
                  <a:gd name="connsiteX0" fmla="*/ 1167573 w 1453509"/>
                  <a:gd name="connsiteY0" fmla="*/ 0 h 1370110"/>
                  <a:gd name="connsiteX1" fmla="*/ 1268842 w 1453509"/>
                  <a:gd name="connsiteY1" fmla="*/ 187645 h 1370110"/>
                  <a:gd name="connsiteX2" fmla="*/ 1390960 w 1453509"/>
                  <a:gd name="connsiteY2" fmla="*/ 425925 h 1370110"/>
                  <a:gd name="connsiteX3" fmla="*/ 1444573 w 1453509"/>
                  <a:gd name="connsiteY3" fmla="*/ 616549 h 1370110"/>
                  <a:gd name="connsiteX4" fmla="*/ 1453509 w 1453509"/>
                  <a:gd name="connsiteY4" fmla="*/ 813130 h 1370110"/>
                  <a:gd name="connsiteX5" fmla="*/ 1420745 w 1453509"/>
                  <a:gd name="connsiteY5" fmla="*/ 851851 h 1370110"/>
                  <a:gd name="connsiteX6" fmla="*/ 1367132 w 1453509"/>
                  <a:gd name="connsiteY6" fmla="*/ 828023 h 1370110"/>
                  <a:gd name="connsiteX7" fmla="*/ 1334369 w 1453509"/>
                  <a:gd name="connsiteY7" fmla="*/ 970991 h 1370110"/>
                  <a:gd name="connsiteX8" fmla="*/ 1236078 w 1453509"/>
                  <a:gd name="connsiteY8" fmla="*/ 1149701 h 1370110"/>
                  <a:gd name="connsiteX9" fmla="*/ 1242035 w 1453509"/>
                  <a:gd name="connsiteY9" fmla="*/ 1236078 h 1370110"/>
                  <a:gd name="connsiteX10" fmla="*/ 1185444 w 1453509"/>
                  <a:gd name="connsiteY10" fmla="*/ 1286712 h 1370110"/>
                  <a:gd name="connsiteX11" fmla="*/ 1164594 w 1453509"/>
                  <a:gd name="connsiteY11" fmla="*/ 1280755 h 1370110"/>
                  <a:gd name="connsiteX12" fmla="*/ 1116938 w 1453509"/>
                  <a:gd name="connsiteY12" fmla="*/ 1313519 h 1370110"/>
                  <a:gd name="connsiteX13" fmla="*/ 1075239 w 1453509"/>
                  <a:gd name="connsiteY13" fmla="*/ 1298626 h 1370110"/>
                  <a:gd name="connsiteX14" fmla="*/ 1030562 w 1453509"/>
                  <a:gd name="connsiteY14" fmla="*/ 1316497 h 1370110"/>
                  <a:gd name="connsiteX15" fmla="*/ 1000777 w 1453509"/>
                  <a:gd name="connsiteY15" fmla="*/ 1292669 h 1370110"/>
                  <a:gd name="connsiteX16" fmla="*/ 699948 w 1453509"/>
                  <a:gd name="connsiteY16" fmla="*/ 1319476 h 1370110"/>
                  <a:gd name="connsiteX17" fmla="*/ 589743 w 1453509"/>
                  <a:gd name="connsiteY17" fmla="*/ 1370110 h 1370110"/>
                  <a:gd name="connsiteX18" fmla="*/ 556980 w 1453509"/>
                  <a:gd name="connsiteY18" fmla="*/ 1334368 h 1370110"/>
                  <a:gd name="connsiteX19" fmla="*/ 533152 w 1453509"/>
                  <a:gd name="connsiteY19" fmla="*/ 1349261 h 1370110"/>
                  <a:gd name="connsiteX20" fmla="*/ 491453 w 1453509"/>
                  <a:gd name="connsiteY20" fmla="*/ 1325433 h 1370110"/>
                  <a:gd name="connsiteX21" fmla="*/ 464646 w 1453509"/>
                  <a:gd name="connsiteY21" fmla="*/ 1340325 h 1370110"/>
                  <a:gd name="connsiteX22" fmla="*/ 434861 w 1453509"/>
                  <a:gd name="connsiteY22" fmla="*/ 1292669 h 1370110"/>
                  <a:gd name="connsiteX23" fmla="*/ 411033 w 1453509"/>
                  <a:gd name="connsiteY23" fmla="*/ 1313519 h 1370110"/>
                  <a:gd name="connsiteX24" fmla="*/ 387205 w 1453509"/>
                  <a:gd name="connsiteY24" fmla="*/ 1286712 h 1370110"/>
                  <a:gd name="connsiteX25" fmla="*/ 384227 w 1453509"/>
                  <a:gd name="connsiteY25" fmla="*/ 1212250 h 1370110"/>
                  <a:gd name="connsiteX26" fmla="*/ 342528 w 1453509"/>
                  <a:gd name="connsiteY26" fmla="*/ 1200336 h 1370110"/>
                  <a:gd name="connsiteX27" fmla="*/ 187646 w 1453509"/>
                  <a:gd name="connsiteY27" fmla="*/ 1057368 h 1370110"/>
                  <a:gd name="connsiteX28" fmla="*/ 145947 w 1453509"/>
                  <a:gd name="connsiteY28" fmla="*/ 1078217 h 1370110"/>
                  <a:gd name="connsiteX29" fmla="*/ 53613 w 1453509"/>
                  <a:gd name="connsiteY29" fmla="*/ 908443 h 1370110"/>
                  <a:gd name="connsiteX30" fmla="*/ 0 w 1453509"/>
                  <a:gd name="connsiteY30" fmla="*/ 717818 h 1370110"/>
                  <a:gd name="connsiteX31" fmla="*/ 17871 w 1453509"/>
                  <a:gd name="connsiteY31" fmla="*/ 494431 h 1370110"/>
                  <a:gd name="connsiteX32" fmla="*/ 95312 w 1453509"/>
                  <a:gd name="connsiteY32" fmla="*/ 309764 h 1370110"/>
                  <a:gd name="connsiteX33" fmla="*/ 148925 w 1453509"/>
                  <a:gd name="connsiteY33" fmla="*/ 241258 h 1370110"/>
                  <a:gd name="connsiteX34" fmla="*/ 214452 w 1453509"/>
                  <a:gd name="connsiteY34" fmla="*/ 372312 h 1370110"/>
                  <a:gd name="connsiteX35" fmla="*/ 208495 w 1453509"/>
                  <a:gd name="connsiteY35" fmla="*/ 554001 h 1370110"/>
                  <a:gd name="connsiteX36" fmla="*/ 151904 w 1453509"/>
                  <a:gd name="connsiteY36" fmla="*/ 631442 h 1370110"/>
                  <a:gd name="connsiteX37" fmla="*/ 125097 w 1453509"/>
                  <a:gd name="connsiteY37" fmla="*/ 667184 h 1370110"/>
                  <a:gd name="connsiteX38" fmla="*/ 122119 w 1453509"/>
                  <a:gd name="connsiteY38" fmla="*/ 887593 h 1370110"/>
                  <a:gd name="connsiteX39" fmla="*/ 145947 w 1453509"/>
                  <a:gd name="connsiteY39" fmla="*/ 905464 h 1370110"/>
                  <a:gd name="connsiteX40" fmla="*/ 262108 w 1453509"/>
                  <a:gd name="connsiteY40" fmla="*/ 801216 h 1370110"/>
                  <a:gd name="connsiteX41" fmla="*/ 455711 w 1453509"/>
                  <a:gd name="connsiteY41" fmla="*/ 723775 h 1370110"/>
                  <a:gd name="connsiteX42" fmla="*/ 696969 w 1453509"/>
                  <a:gd name="connsiteY42" fmla="*/ 670162 h 1370110"/>
                  <a:gd name="connsiteX43" fmla="*/ 878658 w 1453509"/>
                  <a:gd name="connsiteY43" fmla="*/ 655270 h 1370110"/>
                  <a:gd name="connsiteX44" fmla="*/ 1069282 w 1453509"/>
                  <a:gd name="connsiteY44" fmla="*/ 667184 h 1370110"/>
                  <a:gd name="connsiteX45" fmla="*/ 1191401 w 1453509"/>
                  <a:gd name="connsiteY45" fmla="*/ 696969 h 1370110"/>
                  <a:gd name="connsiteX46" fmla="*/ 1343304 w 1453509"/>
                  <a:gd name="connsiteY46" fmla="*/ 777388 h 1370110"/>
                  <a:gd name="connsiteX47" fmla="*/ 1310541 w 1453509"/>
                  <a:gd name="connsiteY47" fmla="*/ 708883 h 1370110"/>
                  <a:gd name="connsiteX48" fmla="*/ 1259906 w 1453509"/>
                  <a:gd name="connsiteY48" fmla="*/ 667184 h 1370110"/>
                  <a:gd name="connsiteX49" fmla="*/ 1170551 w 1453509"/>
                  <a:gd name="connsiteY49" fmla="*/ 467624 h 1370110"/>
                  <a:gd name="connsiteX50" fmla="*/ 1155659 w 1453509"/>
                  <a:gd name="connsiteY50" fmla="*/ 375291 h 1370110"/>
                  <a:gd name="connsiteX51" fmla="*/ 1137788 w 1453509"/>
                  <a:gd name="connsiteY51" fmla="*/ 336570 h 1370110"/>
                  <a:gd name="connsiteX52" fmla="*/ 1087153 w 1453509"/>
                  <a:gd name="connsiteY52" fmla="*/ 277000 h 1370110"/>
                  <a:gd name="connsiteX53" fmla="*/ 1075239 w 1453509"/>
                  <a:gd name="connsiteY53" fmla="*/ 178710 h 1370110"/>
                  <a:gd name="connsiteX54" fmla="*/ 1102046 w 1453509"/>
                  <a:gd name="connsiteY54" fmla="*/ 62548 h 1370110"/>
                  <a:gd name="connsiteX55" fmla="*/ 1110981 w 1453509"/>
                  <a:gd name="connsiteY55" fmla="*/ 35742 h 1370110"/>
                  <a:gd name="connsiteX56" fmla="*/ 1167573 w 1453509"/>
                  <a:gd name="connsiteY56" fmla="*/ 0 h 137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453509" h="1370110">
                    <a:moveTo>
                      <a:pt x="1167573" y="0"/>
                    </a:moveTo>
                    <a:lnTo>
                      <a:pt x="1268842" y="187645"/>
                    </a:lnTo>
                    <a:lnTo>
                      <a:pt x="1390960" y="425925"/>
                    </a:lnTo>
                    <a:lnTo>
                      <a:pt x="1444573" y="616549"/>
                    </a:lnTo>
                    <a:lnTo>
                      <a:pt x="1453509" y="813130"/>
                    </a:lnTo>
                    <a:lnTo>
                      <a:pt x="1420745" y="851851"/>
                    </a:lnTo>
                    <a:lnTo>
                      <a:pt x="1367132" y="828023"/>
                    </a:lnTo>
                    <a:lnTo>
                      <a:pt x="1334369" y="970991"/>
                    </a:lnTo>
                    <a:lnTo>
                      <a:pt x="1236078" y="1149701"/>
                    </a:lnTo>
                    <a:lnTo>
                      <a:pt x="1242035" y="1236078"/>
                    </a:lnTo>
                    <a:lnTo>
                      <a:pt x="1185444" y="1286712"/>
                    </a:lnTo>
                    <a:lnTo>
                      <a:pt x="1164594" y="1280755"/>
                    </a:lnTo>
                    <a:lnTo>
                      <a:pt x="1116938" y="1313519"/>
                    </a:lnTo>
                    <a:lnTo>
                      <a:pt x="1075239" y="1298626"/>
                    </a:lnTo>
                    <a:lnTo>
                      <a:pt x="1030562" y="1316497"/>
                    </a:lnTo>
                    <a:lnTo>
                      <a:pt x="1000777" y="1292669"/>
                    </a:lnTo>
                    <a:lnTo>
                      <a:pt x="699948" y="1319476"/>
                    </a:lnTo>
                    <a:lnTo>
                      <a:pt x="589743" y="1370110"/>
                    </a:lnTo>
                    <a:lnTo>
                      <a:pt x="556980" y="1334368"/>
                    </a:lnTo>
                    <a:lnTo>
                      <a:pt x="533152" y="1349261"/>
                    </a:lnTo>
                    <a:lnTo>
                      <a:pt x="491453" y="1325433"/>
                    </a:lnTo>
                    <a:lnTo>
                      <a:pt x="464646" y="1340325"/>
                    </a:lnTo>
                    <a:lnTo>
                      <a:pt x="434861" y="1292669"/>
                    </a:lnTo>
                    <a:lnTo>
                      <a:pt x="411033" y="1313519"/>
                    </a:lnTo>
                    <a:lnTo>
                      <a:pt x="387205" y="1286712"/>
                    </a:lnTo>
                    <a:lnTo>
                      <a:pt x="384227" y="1212250"/>
                    </a:lnTo>
                    <a:lnTo>
                      <a:pt x="342528" y="1200336"/>
                    </a:lnTo>
                    <a:lnTo>
                      <a:pt x="187646" y="1057368"/>
                    </a:lnTo>
                    <a:lnTo>
                      <a:pt x="145947" y="1078217"/>
                    </a:lnTo>
                    <a:lnTo>
                      <a:pt x="53613" y="908443"/>
                    </a:lnTo>
                    <a:lnTo>
                      <a:pt x="0" y="717818"/>
                    </a:lnTo>
                    <a:lnTo>
                      <a:pt x="17871" y="494431"/>
                    </a:lnTo>
                    <a:lnTo>
                      <a:pt x="95312" y="309764"/>
                    </a:lnTo>
                    <a:lnTo>
                      <a:pt x="148925" y="241258"/>
                    </a:lnTo>
                    <a:lnTo>
                      <a:pt x="214452" y="372312"/>
                    </a:lnTo>
                    <a:lnTo>
                      <a:pt x="208495" y="554001"/>
                    </a:lnTo>
                    <a:lnTo>
                      <a:pt x="151904" y="631442"/>
                    </a:lnTo>
                    <a:lnTo>
                      <a:pt x="125097" y="667184"/>
                    </a:lnTo>
                    <a:cubicBezTo>
                      <a:pt x="124104" y="740654"/>
                      <a:pt x="123112" y="814123"/>
                      <a:pt x="122119" y="887593"/>
                    </a:cubicBezTo>
                    <a:lnTo>
                      <a:pt x="145947" y="905464"/>
                    </a:lnTo>
                    <a:lnTo>
                      <a:pt x="262108" y="801216"/>
                    </a:lnTo>
                    <a:lnTo>
                      <a:pt x="455711" y="723775"/>
                    </a:lnTo>
                    <a:lnTo>
                      <a:pt x="696969" y="670162"/>
                    </a:lnTo>
                    <a:lnTo>
                      <a:pt x="878658" y="655270"/>
                    </a:lnTo>
                    <a:lnTo>
                      <a:pt x="1069282" y="667184"/>
                    </a:lnTo>
                    <a:lnTo>
                      <a:pt x="1191401" y="696969"/>
                    </a:lnTo>
                    <a:lnTo>
                      <a:pt x="1343304" y="777388"/>
                    </a:lnTo>
                    <a:lnTo>
                      <a:pt x="1310541" y="708883"/>
                    </a:lnTo>
                    <a:lnTo>
                      <a:pt x="1259906" y="667184"/>
                    </a:lnTo>
                    <a:lnTo>
                      <a:pt x="1170551" y="467624"/>
                    </a:lnTo>
                    <a:lnTo>
                      <a:pt x="1155659" y="375291"/>
                    </a:lnTo>
                    <a:lnTo>
                      <a:pt x="1137788" y="336570"/>
                    </a:lnTo>
                    <a:lnTo>
                      <a:pt x="1087153" y="277000"/>
                    </a:lnTo>
                    <a:lnTo>
                      <a:pt x="1075239" y="178710"/>
                    </a:lnTo>
                    <a:lnTo>
                      <a:pt x="1102046" y="62548"/>
                    </a:lnTo>
                    <a:lnTo>
                      <a:pt x="1110981" y="35742"/>
                    </a:lnTo>
                    <a:lnTo>
                      <a:pt x="116757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Freeform: Shape 233"/>
              <p:cNvSpPr/>
              <p:nvPr/>
            </p:nvSpPr>
            <p:spPr>
              <a:xfrm>
                <a:off x="8697225" y="4390311"/>
                <a:ext cx="914400" cy="673142"/>
              </a:xfrm>
              <a:custGeom>
                <a:avLst/>
                <a:gdLst>
                  <a:gd name="connsiteX0" fmla="*/ 116161 w 914400"/>
                  <a:gd name="connsiteY0" fmla="*/ 565916 h 673142"/>
                  <a:gd name="connsiteX1" fmla="*/ 50634 w 914400"/>
                  <a:gd name="connsiteY1" fmla="*/ 375292 h 673142"/>
                  <a:gd name="connsiteX2" fmla="*/ 0 w 914400"/>
                  <a:gd name="connsiteY2" fmla="*/ 175732 h 673142"/>
                  <a:gd name="connsiteX3" fmla="*/ 5957 w 914400"/>
                  <a:gd name="connsiteY3" fmla="*/ 137011 h 673142"/>
                  <a:gd name="connsiteX4" fmla="*/ 277000 w 914400"/>
                  <a:gd name="connsiteY4" fmla="*/ 38721 h 673142"/>
                  <a:gd name="connsiteX5" fmla="*/ 533152 w 914400"/>
                  <a:gd name="connsiteY5" fmla="*/ 0 h 673142"/>
                  <a:gd name="connsiteX6" fmla="*/ 804195 w 914400"/>
                  <a:gd name="connsiteY6" fmla="*/ 26807 h 673142"/>
                  <a:gd name="connsiteX7" fmla="*/ 887593 w 914400"/>
                  <a:gd name="connsiteY7" fmla="*/ 80420 h 673142"/>
                  <a:gd name="connsiteX8" fmla="*/ 914400 w 914400"/>
                  <a:gd name="connsiteY8" fmla="*/ 363378 h 673142"/>
                  <a:gd name="connsiteX9" fmla="*/ 881636 w 914400"/>
                  <a:gd name="connsiteY9" fmla="*/ 533152 h 673142"/>
                  <a:gd name="connsiteX10" fmla="*/ 771432 w 914400"/>
                  <a:gd name="connsiteY10" fmla="*/ 607615 h 673142"/>
                  <a:gd name="connsiteX11" fmla="*/ 717819 w 914400"/>
                  <a:gd name="connsiteY11" fmla="*/ 628464 h 673142"/>
                  <a:gd name="connsiteX12" fmla="*/ 676120 w 914400"/>
                  <a:gd name="connsiteY12" fmla="*/ 673142 h 673142"/>
                  <a:gd name="connsiteX13" fmla="*/ 402097 w 914400"/>
                  <a:gd name="connsiteY13" fmla="*/ 670163 h 673142"/>
                  <a:gd name="connsiteX14" fmla="*/ 366355 w 914400"/>
                  <a:gd name="connsiteY14" fmla="*/ 619529 h 673142"/>
                  <a:gd name="connsiteX15" fmla="*/ 265086 w 914400"/>
                  <a:gd name="connsiteY15" fmla="*/ 631443 h 673142"/>
                  <a:gd name="connsiteX16" fmla="*/ 178710 w 914400"/>
                  <a:gd name="connsiteY16" fmla="*/ 604636 h 673142"/>
                  <a:gd name="connsiteX17" fmla="*/ 116161 w 914400"/>
                  <a:gd name="connsiteY17" fmla="*/ 565916 h 67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14400" h="673142">
                    <a:moveTo>
                      <a:pt x="116161" y="565916"/>
                    </a:moveTo>
                    <a:lnTo>
                      <a:pt x="50634" y="375292"/>
                    </a:lnTo>
                    <a:lnTo>
                      <a:pt x="0" y="175732"/>
                    </a:lnTo>
                    <a:lnTo>
                      <a:pt x="5957" y="137011"/>
                    </a:lnTo>
                    <a:lnTo>
                      <a:pt x="277000" y="38721"/>
                    </a:lnTo>
                    <a:lnTo>
                      <a:pt x="533152" y="0"/>
                    </a:lnTo>
                    <a:lnTo>
                      <a:pt x="804195" y="26807"/>
                    </a:lnTo>
                    <a:lnTo>
                      <a:pt x="887593" y="80420"/>
                    </a:lnTo>
                    <a:lnTo>
                      <a:pt x="914400" y="363378"/>
                    </a:lnTo>
                    <a:lnTo>
                      <a:pt x="881636" y="533152"/>
                    </a:lnTo>
                    <a:lnTo>
                      <a:pt x="771432" y="607615"/>
                    </a:lnTo>
                    <a:lnTo>
                      <a:pt x="717819" y="628464"/>
                    </a:lnTo>
                    <a:lnTo>
                      <a:pt x="676120" y="673142"/>
                    </a:lnTo>
                    <a:lnTo>
                      <a:pt x="402097" y="670163"/>
                    </a:lnTo>
                    <a:lnTo>
                      <a:pt x="366355" y="619529"/>
                    </a:lnTo>
                    <a:lnTo>
                      <a:pt x="265086" y="631443"/>
                    </a:lnTo>
                    <a:lnTo>
                      <a:pt x="178710" y="604636"/>
                    </a:lnTo>
                    <a:lnTo>
                      <a:pt x="116161" y="5659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Freeform: Shape 234"/>
              <p:cNvSpPr/>
              <p:nvPr/>
            </p:nvSpPr>
            <p:spPr>
              <a:xfrm>
                <a:off x="8998053" y="3925665"/>
                <a:ext cx="184668" cy="175732"/>
              </a:xfrm>
              <a:custGeom>
                <a:avLst/>
                <a:gdLst>
                  <a:gd name="connsiteX0" fmla="*/ 0 w 184668"/>
                  <a:gd name="connsiteY0" fmla="*/ 175732 h 175732"/>
                  <a:gd name="connsiteX1" fmla="*/ 184668 w 184668"/>
                  <a:gd name="connsiteY1" fmla="*/ 151904 h 175732"/>
                  <a:gd name="connsiteX2" fmla="*/ 83398 w 184668"/>
                  <a:gd name="connsiteY2" fmla="*/ 0 h 175732"/>
                  <a:gd name="connsiteX3" fmla="*/ 38721 w 184668"/>
                  <a:gd name="connsiteY3" fmla="*/ 56592 h 175732"/>
                  <a:gd name="connsiteX4" fmla="*/ 0 w 184668"/>
                  <a:gd name="connsiteY4" fmla="*/ 175732 h 17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668" h="175732">
                    <a:moveTo>
                      <a:pt x="0" y="175732"/>
                    </a:moveTo>
                    <a:lnTo>
                      <a:pt x="184668" y="151904"/>
                    </a:lnTo>
                    <a:lnTo>
                      <a:pt x="83398" y="0"/>
                    </a:lnTo>
                    <a:lnTo>
                      <a:pt x="38721" y="56592"/>
                    </a:lnTo>
                    <a:lnTo>
                      <a:pt x="0" y="175732"/>
                    </a:lnTo>
                    <a:close/>
                  </a:path>
                </a:pathLst>
              </a:custGeom>
              <a:solidFill>
                <a:srgbClr val="DE4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25" name="Picture 224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330681">
              <a:off x="8375089" y="3114502"/>
              <a:ext cx="1455803" cy="1995834"/>
            </a:xfrm>
            <a:prstGeom prst="rect">
              <a:avLst/>
            </a:prstGeom>
          </p:spPr>
        </p:pic>
      </p:grpSp>
      <p:grpSp>
        <p:nvGrpSpPr>
          <p:cNvPr id="236" name="B"/>
          <p:cNvGrpSpPr/>
          <p:nvPr userDrawn="1"/>
        </p:nvGrpSpPr>
        <p:grpSpPr>
          <a:xfrm>
            <a:off x="9459260" y="2381539"/>
            <a:ext cx="1438350" cy="2406067"/>
            <a:chOff x="-1408330" y="4448954"/>
            <a:chExt cx="1438350" cy="2406067"/>
          </a:xfrm>
        </p:grpSpPr>
        <p:sp>
          <p:nvSpPr>
            <p:cNvPr id="237" name="Freeform: Shape 236"/>
            <p:cNvSpPr/>
            <p:nvPr/>
          </p:nvSpPr>
          <p:spPr>
            <a:xfrm>
              <a:off x="-1098135" y="4469450"/>
              <a:ext cx="803305" cy="512748"/>
            </a:xfrm>
            <a:custGeom>
              <a:avLst/>
              <a:gdLst>
                <a:gd name="connsiteX0" fmla="*/ 0 w 803305"/>
                <a:gd name="connsiteY0" fmla="*/ 512748 h 512748"/>
                <a:gd name="connsiteX1" fmla="*/ 51275 w 803305"/>
                <a:gd name="connsiteY1" fmla="*/ 363197 h 512748"/>
                <a:gd name="connsiteX2" fmla="*/ 59821 w 803305"/>
                <a:gd name="connsiteY2" fmla="*/ 205100 h 512748"/>
                <a:gd name="connsiteX3" fmla="*/ 145279 w 803305"/>
                <a:gd name="connsiteY3" fmla="*/ 85458 h 512748"/>
                <a:gd name="connsiteX4" fmla="*/ 303376 w 803305"/>
                <a:gd name="connsiteY4" fmla="*/ 0 h 512748"/>
                <a:gd name="connsiteX5" fmla="*/ 525567 w 803305"/>
                <a:gd name="connsiteY5" fmla="*/ 4273 h 512748"/>
                <a:gd name="connsiteX6" fmla="*/ 683664 w 803305"/>
                <a:gd name="connsiteY6" fmla="*/ 68367 h 512748"/>
                <a:gd name="connsiteX7" fmla="*/ 769122 w 803305"/>
                <a:gd name="connsiteY7" fmla="*/ 247829 h 512748"/>
                <a:gd name="connsiteX8" fmla="*/ 803305 w 803305"/>
                <a:gd name="connsiteY8" fmla="*/ 397380 h 512748"/>
                <a:gd name="connsiteX9" fmla="*/ 734939 w 803305"/>
                <a:gd name="connsiteY9" fmla="*/ 371743 h 512748"/>
                <a:gd name="connsiteX10" fmla="*/ 632389 w 803305"/>
                <a:gd name="connsiteY10" fmla="*/ 380288 h 512748"/>
                <a:gd name="connsiteX11" fmla="*/ 444382 w 803305"/>
                <a:gd name="connsiteY11" fmla="*/ 470019 h 512748"/>
                <a:gd name="connsiteX12" fmla="*/ 380288 w 803305"/>
                <a:gd name="connsiteY12" fmla="*/ 495657 h 512748"/>
                <a:gd name="connsiteX13" fmla="*/ 226464 w 803305"/>
                <a:gd name="connsiteY13" fmla="*/ 474292 h 512748"/>
                <a:gd name="connsiteX14" fmla="*/ 102550 w 803305"/>
                <a:gd name="connsiteY14" fmla="*/ 512748 h 512748"/>
                <a:gd name="connsiteX15" fmla="*/ 0 w 803305"/>
                <a:gd name="connsiteY15" fmla="*/ 512748 h 51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305" h="512748">
                  <a:moveTo>
                    <a:pt x="0" y="512748"/>
                  </a:moveTo>
                  <a:lnTo>
                    <a:pt x="51275" y="363197"/>
                  </a:lnTo>
                  <a:lnTo>
                    <a:pt x="59821" y="205100"/>
                  </a:lnTo>
                  <a:lnTo>
                    <a:pt x="145279" y="85458"/>
                  </a:lnTo>
                  <a:lnTo>
                    <a:pt x="303376" y="0"/>
                  </a:lnTo>
                  <a:lnTo>
                    <a:pt x="525567" y="4273"/>
                  </a:lnTo>
                  <a:lnTo>
                    <a:pt x="683664" y="68367"/>
                  </a:lnTo>
                  <a:lnTo>
                    <a:pt x="769122" y="247829"/>
                  </a:lnTo>
                  <a:lnTo>
                    <a:pt x="803305" y="397380"/>
                  </a:lnTo>
                  <a:lnTo>
                    <a:pt x="734939" y="371743"/>
                  </a:lnTo>
                  <a:lnTo>
                    <a:pt x="632389" y="380288"/>
                  </a:lnTo>
                  <a:lnTo>
                    <a:pt x="444382" y="470019"/>
                  </a:lnTo>
                  <a:lnTo>
                    <a:pt x="380288" y="495657"/>
                  </a:lnTo>
                  <a:lnTo>
                    <a:pt x="226464" y="474292"/>
                  </a:lnTo>
                  <a:lnTo>
                    <a:pt x="102550" y="512748"/>
                  </a:lnTo>
                  <a:lnTo>
                    <a:pt x="0" y="51274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Freeform: Shape 237"/>
            <p:cNvSpPr/>
            <p:nvPr/>
          </p:nvSpPr>
          <p:spPr>
            <a:xfrm>
              <a:off x="-1004131" y="4619002"/>
              <a:ext cx="593933" cy="363196"/>
            </a:xfrm>
            <a:custGeom>
              <a:avLst/>
              <a:gdLst>
                <a:gd name="connsiteX0" fmla="*/ 21365 w 593933"/>
                <a:gd name="connsiteY0" fmla="*/ 363196 h 363196"/>
                <a:gd name="connsiteX1" fmla="*/ 0 w 593933"/>
                <a:gd name="connsiteY1" fmla="*/ 179462 h 363196"/>
                <a:gd name="connsiteX2" fmla="*/ 42729 w 593933"/>
                <a:gd name="connsiteY2" fmla="*/ 76912 h 363196"/>
                <a:gd name="connsiteX3" fmla="*/ 106823 w 593933"/>
                <a:gd name="connsiteY3" fmla="*/ 21364 h 363196"/>
                <a:gd name="connsiteX4" fmla="*/ 166643 w 593933"/>
                <a:gd name="connsiteY4" fmla="*/ 0 h 363196"/>
                <a:gd name="connsiteX5" fmla="*/ 256374 w 593933"/>
                <a:gd name="connsiteY5" fmla="*/ 205099 h 363196"/>
                <a:gd name="connsiteX6" fmla="*/ 282011 w 593933"/>
                <a:gd name="connsiteY6" fmla="*/ 179462 h 363196"/>
                <a:gd name="connsiteX7" fmla="*/ 324740 w 593933"/>
                <a:gd name="connsiteY7" fmla="*/ 213645 h 363196"/>
                <a:gd name="connsiteX8" fmla="*/ 363196 w 593933"/>
                <a:gd name="connsiteY8" fmla="*/ 111095 h 363196"/>
                <a:gd name="connsiteX9" fmla="*/ 427290 w 593933"/>
                <a:gd name="connsiteY9" fmla="*/ 4273 h 363196"/>
                <a:gd name="connsiteX10" fmla="*/ 517021 w 593933"/>
                <a:gd name="connsiteY10" fmla="*/ 21364 h 363196"/>
                <a:gd name="connsiteX11" fmla="*/ 593933 w 593933"/>
                <a:gd name="connsiteY11" fmla="*/ 222191 h 363196"/>
                <a:gd name="connsiteX12" fmla="*/ 376015 w 593933"/>
                <a:gd name="connsiteY12" fmla="*/ 307648 h 363196"/>
                <a:gd name="connsiteX13" fmla="*/ 269193 w 593933"/>
                <a:gd name="connsiteY13" fmla="*/ 337559 h 363196"/>
                <a:gd name="connsiteX14" fmla="*/ 119641 w 593933"/>
                <a:gd name="connsiteY14" fmla="*/ 324740 h 363196"/>
                <a:gd name="connsiteX15" fmla="*/ 21365 w 593933"/>
                <a:gd name="connsiteY15" fmla="*/ 363196 h 36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3933" h="363196">
                  <a:moveTo>
                    <a:pt x="21365" y="363196"/>
                  </a:moveTo>
                  <a:lnTo>
                    <a:pt x="0" y="179462"/>
                  </a:lnTo>
                  <a:lnTo>
                    <a:pt x="42729" y="76912"/>
                  </a:lnTo>
                  <a:lnTo>
                    <a:pt x="106823" y="21364"/>
                  </a:lnTo>
                  <a:lnTo>
                    <a:pt x="166643" y="0"/>
                  </a:lnTo>
                  <a:lnTo>
                    <a:pt x="256374" y="205099"/>
                  </a:lnTo>
                  <a:lnTo>
                    <a:pt x="282011" y="179462"/>
                  </a:lnTo>
                  <a:lnTo>
                    <a:pt x="324740" y="213645"/>
                  </a:lnTo>
                  <a:lnTo>
                    <a:pt x="363196" y="111095"/>
                  </a:lnTo>
                  <a:lnTo>
                    <a:pt x="427290" y="4273"/>
                  </a:lnTo>
                  <a:lnTo>
                    <a:pt x="517021" y="21364"/>
                  </a:lnTo>
                  <a:lnTo>
                    <a:pt x="593933" y="222191"/>
                  </a:lnTo>
                  <a:lnTo>
                    <a:pt x="376015" y="307648"/>
                  </a:lnTo>
                  <a:lnTo>
                    <a:pt x="269193" y="337559"/>
                  </a:lnTo>
                  <a:lnTo>
                    <a:pt x="119641" y="324740"/>
                  </a:lnTo>
                  <a:lnTo>
                    <a:pt x="21365" y="363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/>
            <p:cNvSpPr/>
            <p:nvPr/>
          </p:nvSpPr>
          <p:spPr>
            <a:xfrm>
              <a:off x="-316936" y="5161660"/>
              <a:ext cx="346845" cy="1102407"/>
            </a:xfrm>
            <a:custGeom>
              <a:avLst/>
              <a:gdLst>
                <a:gd name="connsiteX0" fmla="*/ 115368 w 346104"/>
                <a:gd name="connsiteY0" fmla="*/ 0 h 1102407"/>
                <a:gd name="connsiteX1" fmla="*/ 166643 w 346104"/>
                <a:gd name="connsiteY1" fmla="*/ 205099 h 1102407"/>
                <a:gd name="connsiteX2" fmla="*/ 256373 w 346104"/>
                <a:gd name="connsiteY2" fmla="*/ 452927 h 1102407"/>
                <a:gd name="connsiteX3" fmla="*/ 307648 w 346104"/>
                <a:gd name="connsiteY3" fmla="*/ 636661 h 1102407"/>
                <a:gd name="connsiteX4" fmla="*/ 346104 w 346104"/>
                <a:gd name="connsiteY4" fmla="*/ 952856 h 1102407"/>
                <a:gd name="connsiteX5" fmla="*/ 307648 w 346104"/>
                <a:gd name="connsiteY5" fmla="*/ 1102407 h 1102407"/>
                <a:gd name="connsiteX6" fmla="*/ 264919 w 346104"/>
                <a:gd name="connsiteY6" fmla="*/ 1102407 h 1102407"/>
                <a:gd name="connsiteX7" fmla="*/ 179461 w 346104"/>
                <a:gd name="connsiteY7" fmla="*/ 931491 h 1102407"/>
                <a:gd name="connsiteX8" fmla="*/ 102549 w 346104"/>
                <a:gd name="connsiteY8" fmla="*/ 726392 h 1102407"/>
                <a:gd name="connsiteX9" fmla="*/ 51274 w 346104"/>
                <a:gd name="connsiteY9" fmla="*/ 427290 h 1102407"/>
                <a:gd name="connsiteX10" fmla="*/ 0 w 346104"/>
                <a:gd name="connsiteY10" fmla="*/ 273465 h 1102407"/>
                <a:gd name="connsiteX11" fmla="*/ 25637 w 346104"/>
                <a:gd name="connsiteY11" fmla="*/ 98276 h 1102407"/>
                <a:gd name="connsiteX12" fmla="*/ 115368 w 346104"/>
                <a:gd name="connsiteY12" fmla="*/ 0 h 1102407"/>
                <a:gd name="connsiteX0" fmla="*/ 115368 w 346104"/>
                <a:gd name="connsiteY0" fmla="*/ 0 h 1102407"/>
                <a:gd name="connsiteX1" fmla="*/ 166643 w 346104"/>
                <a:gd name="connsiteY1" fmla="*/ 205099 h 1102407"/>
                <a:gd name="connsiteX2" fmla="*/ 256373 w 346104"/>
                <a:gd name="connsiteY2" fmla="*/ 452927 h 1102407"/>
                <a:gd name="connsiteX3" fmla="*/ 307648 w 346104"/>
                <a:gd name="connsiteY3" fmla="*/ 636661 h 1102407"/>
                <a:gd name="connsiteX4" fmla="*/ 346104 w 346104"/>
                <a:gd name="connsiteY4" fmla="*/ 952856 h 1102407"/>
                <a:gd name="connsiteX5" fmla="*/ 307648 w 346104"/>
                <a:gd name="connsiteY5" fmla="*/ 1102407 h 1102407"/>
                <a:gd name="connsiteX6" fmla="*/ 264919 w 346104"/>
                <a:gd name="connsiteY6" fmla="*/ 1102407 h 1102407"/>
                <a:gd name="connsiteX7" fmla="*/ 179461 w 346104"/>
                <a:gd name="connsiteY7" fmla="*/ 931491 h 1102407"/>
                <a:gd name="connsiteX8" fmla="*/ 102549 w 346104"/>
                <a:gd name="connsiteY8" fmla="*/ 726392 h 1102407"/>
                <a:gd name="connsiteX9" fmla="*/ 51274 w 346104"/>
                <a:gd name="connsiteY9" fmla="*/ 427290 h 1102407"/>
                <a:gd name="connsiteX10" fmla="*/ 0 w 346104"/>
                <a:gd name="connsiteY10" fmla="*/ 273465 h 1102407"/>
                <a:gd name="connsiteX11" fmla="*/ 25637 w 346104"/>
                <a:gd name="connsiteY11" fmla="*/ 98276 h 1102407"/>
                <a:gd name="connsiteX12" fmla="*/ 115368 w 346104"/>
                <a:gd name="connsiteY12" fmla="*/ 0 h 1102407"/>
                <a:gd name="connsiteX0" fmla="*/ 116109 w 346845"/>
                <a:gd name="connsiteY0" fmla="*/ 0 h 1102407"/>
                <a:gd name="connsiteX1" fmla="*/ 167384 w 346845"/>
                <a:gd name="connsiteY1" fmla="*/ 205099 h 1102407"/>
                <a:gd name="connsiteX2" fmla="*/ 257114 w 346845"/>
                <a:gd name="connsiteY2" fmla="*/ 452927 h 1102407"/>
                <a:gd name="connsiteX3" fmla="*/ 308389 w 346845"/>
                <a:gd name="connsiteY3" fmla="*/ 636661 h 1102407"/>
                <a:gd name="connsiteX4" fmla="*/ 346845 w 346845"/>
                <a:gd name="connsiteY4" fmla="*/ 952856 h 1102407"/>
                <a:gd name="connsiteX5" fmla="*/ 308389 w 346845"/>
                <a:gd name="connsiteY5" fmla="*/ 1102407 h 1102407"/>
                <a:gd name="connsiteX6" fmla="*/ 265660 w 346845"/>
                <a:gd name="connsiteY6" fmla="*/ 1102407 h 1102407"/>
                <a:gd name="connsiteX7" fmla="*/ 180202 w 346845"/>
                <a:gd name="connsiteY7" fmla="*/ 931491 h 1102407"/>
                <a:gd name="connsiteX8" fmla="*/ 103290 w 346845"/>
                <a:gd name="connsiteY8" fmla="*/ 726392 h 1102407"/>
                <a:gd name="connsiteX9" fmla="*/ 52015 w 346845"/>
                <a:gd name="connsiteY9" fmla="*/ 427290 h 1102407"/>
                <a:gd name="connsiteX10" fmla="*/ 741 w 346845"/>
                <a:gd name="connsiteY10" fmla="*/ 273465 h 1102407"/>
                <a:gd name="connsiteX11" fmla="*/ 26378 w 346845"/>
                <a:gd name="connsiteY11" fmla="*/ 98276 h 1102407"/>
                <a:gd name="connsiteX12" fmla="*/ 116109 w 346845"/>
                <a:gd name="connsiteY12" fmla="*/ 0 h 110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6845" h="1102407">
                  <a:moveTo>
                    <a:pt x="116109" y="0"/>
                  </a:moveTo>
                  <a:lnTo>
                    <a:pt x="167384" y="205099"/>
                  </a:lnTo>
                  <a:lnTo>
                    <a:pt x="257114" y="452927"/>
                  </a:lnTo>
                  <a:lnTo>
                    <a:pt x="308389" y="636661"/>
                  </a:lnTo>
                  <a:lnTo>
                    <a:pt x="346845" y="952856"/>
                  </a:lnTo>
                  <a:lnTo>
                    <a:pt x="308389" y="1102407"/>
                  </a:lnTo>
                  <a:lnTo>
                    <a:pt x="265660" y="1102407"/>
                  </a:lnTo>
                  <a:lnTo>
                    <a:pt x="180202" y="931491"/>
                  </a:lnTo>
                  <a:lnTo>
                    <a:pt x="103290" y="726392"/>
                  </a:lnTo>
                  <a:lnTo>
                    <a:pt x="52015" y="427290"/>
                  </a:lnTo>
                  <a:cubicBezTo>
                    <a:pt x="34924" y="376015"/>
                    <a:pt x="-5996" y="339633"/>
                    <a:pt x="741" y="273465"/>
                  </a:cubicBezTo>
                  <a:lnTo>
                    <a:pt x="26378" y="98276"/>
                  </a:lnTo>
                  <a:cubicBezTo>
                    <a:pt x="56288" y="65517"/>
                    <a:pt x="62371" y="20845"/>
                    <a:pt x="11610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Freeform: Shape 239"/>
            <p:cNvSpPr/>
            <p:nvPr/>
          </p:nvSpPr>
          <p:spPr>
            <a:xfrm>
              <a:off x="-1281869" y="5114658"/>
              <a:ext cx="1217776" cy="1499787"/>
            </a:xfrm>
            <a:custGeom>
              <a:avLst/>
              <a:gdLst>
                <a:gd name="connsiteX0" fmla="*/ 119641 w 1217776"/>
                <a:gd name="connsiteY0" fmla="*/ 38456 h 1499787"/>
                <a:gd name="connsiteX1" fmla="*/ 153824 w 1217776"/>
                <a:gd name="connsiteY1" fmla="*/ 68366 h 1499787"/>
                <a:gd name="connsiteX2" fmla="*/ 277738 w 1217776"/>
                <a:gd name="connsiteY2" fmla="*/ 51275 h 1499787"/>
                <a:gd name="connsiteX3" fmla="*/ 440108 w 1217776"/>
                <a:gd name="connsiteY3" fmla="*/ 132460 h 1499787"/>
                <a:gd name="connsiteX4" fmla="*/ 611024 w 1217776"/>
                <a:gd name="connsiteY4" fmla="*/ 119641 h 1499787"/>
                <a:gd name="connsiteX5" fmla="*/ 675118 w 1217776"/>
                <a:gd name="connsiteY5" fmla="*/ 256374 h 1499787"/>
                <a:gd name="connsiteX6" fmla="*/ 760576 w 1217776"/>
                <a:gd name="connsiteY6" fmla="*/ 499929 h 1499787"/>
                <a:gd name="connsiteX7" fmla="*/ 705028 w 1217776"/>
                <a:gd name="connsiteY7" fmla="*/ 922946 h 1499787"/>
                <a:gd name="connsiteX8" fmla="*/ 760576 w 1217776"/>
                <a:gd name="connsiteY8" fmla="*/ 1046860 h 1499787"/>
                <a:gd name="connsiteX9" fmla="*/ 991312 w 1217776"/>
                <a:gd name="connsiteY9" fmla="*/ 995585 h 1499787"/>
                <a:gd name="connsiteX10" fmla="*/ 1025495 w 1217776"/>
                <a:gd name="connsiteY10" fmla="*/ 734938 h 1499787"/>
                <a:gd name="connsiteX11" fmla="*/ 944310 w 1217776"/>
                <a:gd name="connsiteY11" fmla="*/ 397379 h 1499787"/>
                <a:gd name="connsiteX12" fmla="*/ 880217 w 1217776"/>
                <a:gd name="connsiteY12" fmla="*/ 85458 h 1499787"/>
                <a:gd name="connsiteX13" fmla="*/ 987039 w 1217776"/>
                <a:gd name="connsiteY13" fmla="*/ 55548 h 1499787"/>
                <a:gd name="connsiteX14" fmla="*/ 1093862 w 1217776"/>
                <a:gd name="connsiteY14" fmla="*/ 0 h 1499787"/>
                <a:gd name="connsiteX15" fmla="*/ 1038314 w 1217776"/>
                <a:gd name="connsiteY15" fmla="*/ 85458 h 1499787"/>
                <a:gd name="connsiteX16" fmla="*/ 961402 w 1217776"/>
                <a:gd name="connsiteY16" fmla="*/ 235009 h 1499787"/>
                <a:gd name="connsiteX17" fmla="*/ 982766 w 1217776"/>
                <a:gd name="connsiteY17" fmla="*/ 440108 h 1499787"/>
                <a:gd name="connsiteX18" fmla="*/ 1042587 w 1217776"/>
                <a:gd name="connsiteY18" fmla="*/ 508475 h 1499787"/>
                <a:gd name="connsiteX19" fmla="*/ 1038314 w 1217776"/>
                <a:gd name="connsiteY19" fmla="*/ 585387 h 1499787"/>
                <a:gd name="connsiteX20" fmla="*/ 1145136 w 1217776"/>
                <a:gd name="connsiteY20" fmla="*/ 1008404 h 1499787"/>
                <a:gd name="connsiteX21" fmla="*/ 1217776 w 1217776"/>
                <a:gd name="connsiteY21" fmla="*/ 1128045 h 1499787"/>
                <a:gd name="connsiteX22" fmla="*/ 1166501 w 1217776"/>
                <a:gd name="connsiteY22" fmla="*/ 1401510 h 1499787"/>
                <a:gd name="connsiteX23" fmla="*/ 1081043 w 1217776"/>
                <a:gd name="connsiteY23" fmla="*/ 1499787 h 1499787"/>
                <a:gd name="connsiteX24" fmla="*/ 717847 w 1217776"/>
                <a:gd name="connsiteY24" fmla="*/ 1444239 h 1499787"/>
                <a:gd name="connsiteX25" fmla="*/ 564022 w 1217776"/>
                <a:gd name="connsiteY25" fmla="*/ 1422875 h 1499787"/>
                <a:gd name="connsiteX26" fmla="*/ 397379 w 1217776"/>
                <a:gd name="connsiteY26" fmla="*/ 1431421 h 1499787"/>
                <a:gd name="connsiteX27" fmla="*/ 128187 w 1217776"/>
                <a:gd name="connsiteY27" fmla="*/ 1461331 h 1499787"/>
                <a:gd name="connsiteX28" fmla="*/ 81185 w 1217776"/>
                <a:gd name="connsiteY28" fmla="*/ 1431421 h 1499787"/>
                <a:gd name="connsiteX29" fmla="*/ 29910 w 1217776"/>
                <a:gd name="connsiteY29" fmla="*/ 1294688 h 1499787"/>
                <a:gd name="connsiteX30" fmla="*/ 17091 w 1217776"/>
                <a:gd name="connsiteY30" fmla="*/ 1038314 h 1499787"/>
                <a:gd name="connsiteX31" fmla="*/ 0 w 1217776"/>
                <a:gd name="connsiteY31" fmla="*/ 863125 h 1499787"/>
                <a:gd name="connsiteX32" fmla="*/ 25637 w 1217776"/>
                <a:gd name="connsiteY32" fmla="*/ 756303 h 1499787"/>
                <a:gd name="connsiteX33" fmla="*/ 106822 w 1217776"/>
                <a:gd name="connsiteY33" fmla="*/ 632389 h 1499787"/>
                <a:gd name="connsiteX34" fmla="*/ 106822 w 1217776"/>
                <a:gd name="connsiteY34" fmla="*/ 363196 h 1499787"/>
                <a:gd name="connsiteX35" fmla="*/ 55548 w 1217776"/>
                <a:gd name="connsiteY35" fmla="*/ 149551 h 1499787"/>
                <a:gd name="connsiteX36" fmla="*/ 85458 w 1217776"/>
                <a:gd name="connsiteY36" fmla="*/ 149551 h 1499787"/>
                <a:gd name="connsiteX37" fmla="*/ 89731 w 1217776"/>
                <a:gd name="connsiteY37" fmla="*/ 89731 h 1499787"/>
                <a:gd name="connsiteX38" fmla="*/ 119641 w 1217776"/>
                <a:gd name="connsiteY38" fmla="*/ 38456 h 1499787"/>
                <a:gd name="connsiteX0" fmla="*/ 119641 w 1217776"/>
                <a:gd name="connsiteY0" fmla="*/ 38456 h 1499787"/>
                <a:gd name="connsiteX1" fmla="*/ 153824 w 1217776"/>
                <a:gd name="connsiteY1" fmla="*/ 68366 h 1499787"/>
                <a:gd name="connsiteX2" fmla="*/ 277738 w 1217776"/>
                <a:gd name="connsiteY2" fmla="*/ 51275 h 1499787"/>
                <a:gd name="connsiteX3" fmla="*/ 440108 w 1217776"/>
                <a:gd name="connsiteY3" fmla="*/ 132460 h 1499787"/>
                <a:gd name="connsiteX4" fmla="*/ 611024 w 1217776"/>
                <a:gd name="connsiteY4" fmla="*/ 119641 h 1499787"/>
                <a:gd name="connsiteX5" fmla="*/ 675118 w 1217776"/>
                <a:gd name="connsiteY5" fmla="*/ 256374 h 1499787"/>
                <a:gd name="connsiteX6" fmla="*/ 760576 w 1217776"/>
                <a:gd name="connsiteY6" fmla="*/ 499929 h 1499787"/>
                <a:gd name="connsiteX7" fmla="*/ 705028 w 1217776"/>
                <a:gd name="connsiteY7" fmla="*/ 922946 h 1499787"/>
                <a:gd name="connsiteX8" fmla="*/ 760576 w 1217776"/>
                <a:gd name="connsiteY8" fmla="*/ 1046860 h 1499787"/>
                <a:gd name="connsiteX9" fmla="*/ 991312 w 1217776"/>
                <a:gd name="connsiteY9" fmla="*/ 995585 h 1499787"/>
                <a:gd name="connsiteX10" fmla="*/ 1025495 w 1217776"/>
                <a:gd name="connsiteY10" fmla="*/ 734938 h 1499787"/>
                <a:gd name="connsiteX11" fmla="*/ 944310 w 1217776"/>
                <a:gd name="connsiteY11" fmla="*/ 397379 h 1499787"/>
                <a:gd name="connsiteX12" fmla="*/ 880217 w 1217776"/>
                <a:gd name="connsiteY12" fmla="*/ 85458 h 1499787"/>
                <a:gd name="connsiteX13" fmla="*/ 987039 w 1217776"/>
                <a:gd name="connsiteY13" fmla="*/ 55548 h 1499787"/>
                <a:gd name="connsiteX14" fmla="*/ 1093862 w 1217776"/>
                <a:gd name="connsiteY14" fmla="*/ 0 h 1499787"/>
                <a:gd name="connsiteX15" fmla="*/ 1038314 w 1217776"/>
                <a:gd name="connsiteY15" fmla="*/ 85458 h 1499787"/>
                <a:gd name="connsiteX16" fmla="*/ 961402 w 1217776"/>
                <a:gd name="connsiteY16" fmla="*/ 235009 h 1499787"/>
                <a:gd name="connsiteX17" fmla="*/ 982766 w 1217776"/>
                <a:gd name="connsiteY17" fmla="*/ 440108 h 1499787"/>
                <a:gd name="connsiteX18" fmla="*/ 1042587 w 1217776"/>
                <a:gd name="connsiteY18" fmla="*/ 508475 h 1499787"/>
                <a:gd name="connsiteX19" fmla="*/ 1038314 w 1217776"/>
                <a:gd name="connsiteY19" fmla="*/ 585387 h 1499787"/>
                <a:gd name="connsiteX20" fmla="*/ 1160028 w 1217776"/>
                <a:gd name="connsiteY20" fmla="*/ 1008404 h 1499787"/>
                <a:gd name="connsiteX21" fmla="*/ 1217776 w 1217776"/>
                <a:gd name="connsiteY21" fmla="*/ 1128045 h 1499787"/>
                <a:gd name="connsiteX22" fmla="*/ 1166501 w 1217776"/>
                <a:gd name="connsiteY22" fmla="*/ 1401510 h 1499787"/>
                <a:gd name="connsiteX23" fmla="*/ 1081043 w 1217776"/>
                <a:gd name="connsiteY23" fmla="*/ 1499787 h 1499787"/>
                <a:gd name="connsiteX24" fmla="*/ 717847 w 1217776"/>
                <a:gd name="connsiteY24" fmla="*/ 1444239 h 1499787"/>
                <a:gd name="connsiteX25" fmla="*/ 564022 w 1217776"/>
                <a:gd name="connsiteY25" fmla="*/ 1422875 h 1499787"/>
                <a:gd name="connsiteX26" fmla="*/ 397379 w 1217776"/>
                <a:gd name="connsiteY26" fmla="*/ 1431421 h 1499787"/>
                <a:gd name="connsiteX27" fmla="*/ 128187 w 1217776"/>
                <a:gd name="connsiteY27" fmla="*/ 1461331 h 1499787"/>
                <a:gd name="connsiteX28" fmla="*/ 81185 w 1217776"/>
                <a:gd name="connsiteY28" fmla="*/ 1431421 h 1499787"/>
                <a:gd name="connsiteX29" fmla="*/ 29910 w 1217776"/>
                <a:gd name="connsiteY29" fmla="*/ 1294688 h 1499787"/>
                <a:gd name="connsiteX30" fmla="*/ 17091 w 1217776"/>
                <a:gd name="connsiteY30" fmla="*/ 1038314 h 1499787"/>
                <a:gd name="connsiteX31" fmla="*/ 0 w 1217776"/>
                <a:gd name="connsiteY31" fmla="*/ 863125 h 1499787"/>
                <a:gd name="connsiteX32" fmla="*/ 25637 w 1217776"/>
                <a:gd name="connsiteY32" fmla="*/ 756303 h 1499787"/>
                <a:gd name="connsiteX33" fmla="*/ 106822 w 1217776"/>
                <a:gd name="connsiteY33" fmla="*/ 632389 h 1499787"/>
                <a:gd name="connsiteX34" fmla="*/ 106822 w 1217776"/>
                <a:gd name="connsiteY34" fmla="*/ 363196 h 1499787"/>
                <a:gd name="connsiteX35" fmla="*/ 55548 w 1217776"/>
                <a:gd name="connsiteY35" fmla="*/ 149551 h 1499787"/>
                <a:gd name="connsiteX36" fmla="*/ 85458 w 1217776"/>
                <a:gd name="connsiteY36" fmla="*/ 149551 h 1499787"/>
                <a:gd name="connsiteX37" fmla="*/ 89731 w 1217776"/>
                <a:gd name="connsiteY37" fmla="*/ 89731 h 1499787"/>
                <a:gd name="connsiteX38" fmla="*/ 119641 w 1217776"/>
                <a:gd name="connsiteY38" fmla="*/ 38456 h 1499787"/>
                <a:gd name="connsiteX0" fmla="*/ 119641 w 1217776"/>
                <a:gd name="connsiteY0" fmla="*/ 38456 h 1499787"/>
                <a:gd name="connsiteX1" fmla="*/ 153824 w 1217776"/>
                <a:gd name="connsiteY1" fmla="*/ 68366 h 1499787"/>
                <a:gd name="connsiteX2" fmla="*/ 277738 w 1217776"/>
                <a:gd name="connsiteY2" fmla="*/ 51275 h 1499787"/>
                <a:gd name="connsiteX3" fmla="*/ 440108 w 1217776"/>
                <a:gd name="connsiteY3" fmla="*/ 132460 h 1499787"/>
                <a:gd name="connsiteX4" fmla="*/ 611024 w 1217776"/>
                <a:gd name="connsiteY4" fmla="*/ 119641 h 1499787"/>
                <a:gd name="connsiteX5" fmla="*/ 695967 w 1217776"/>
                <a:gd name="connsiteY5" fmla="*/ 238503 h 1499787"/>
                <a:gd name="connsiteX6" fmla="*/ 760576 w 1217776"/>
                <a:gd name="connsiteY6" fmla="*/ 499929 h 1499787"/>
                <a:gd name="connsiteX7" fmla="*/ 705028 w 1217776"/>
                <a:gd name="connsiteY7" fmla="*/ 922946 h 1499787"/>
                <a:gd name="connsiteX8" fmla="*/ 760576 w 1217776"/>
                <a:gd name="connsiteY8" fmla="*/ 1046860 h 1499787"/>
                <a:gd name="connsiteX9" fmla="*/ 991312 w 1217776"/>
                <a:gd name="connsiteY9" fmla="*/ 995585 h 1499787"/>
                <a:gd name="connsiteX10" fmla="*/ 1025495 w 1217776"/>
                <a:gd name="connsiteY10" fmla="*/ 734938 h 1499787"/>
                <a:gd name="connsiteX11" fmla="*/ 944310 w 1217776"/>
                <a:gd name="connsiteY11" fmla="*/ 397379 h 1499787"/>
                <a:gd name="connsiteX12" fmla="*/ 880217 w 1217776"/>
                <a:gd name="connsiteY12" fmla="*/ 85458 h 1499787"/>
                <a:gd name="connsiteX13" fmla="*/ 987039 w 1217776"/>
                <a:gd name="connsiteY13" fmla="*/ 55548 h 1499787"/>
                <a:gd name="connsiteX14" fmla="*/ 1093862 w 1217776"/>
                <a:gd name="connsiteY14" fmla="*/ 0 h 1499787"/>
                <a:gd name="connsiteX15" fmla="*/ 1038314 w 1217776"/>
                <a:gd name="connsiteY15" fmla="*/ 85458 h 1499787"/>
                <a:gd name="connsiteX16" fmla="*/ 961402 w 1217776"/>
                <a:gd name="connsiteY16" fmla="*/ 235009 h 1499787"/>
                <a:gd name="connsiteX17" fmla="*/ 982766 w 1217776"/>
                <a:gd name="connsiteY17" fmla="*/ 440108 h 1499787"/>
                <a:gd name="connsiteX18" fmla="*/ 1042587 w 1217776"/>
                <a:gd name="connsiteY18" fmla="*/ 508475 h 1499787"/>
                <a:gd name="connsiteX19" fmla="*/ 1038314 w 1217776"/>
                <a:gd name="connsiteY19" fmla="*/ 585387 h 1499787"/>
                <a:gd name="connsiteX20" fmla="*/ 1160028 w 1217776"/>
                <a:gd name="connsiteY20" fmla="*/ 1008404 h 1499787"/>
                <a:gd name="connsiteX21" fmla="*/ 1217776 w 1217776"/>
                <a:gd name="connsiteY21" fmla="*/ 1128045 h 1499787"/>
                <a:gd name="connsiteX22" fmla="*/ 1166501 w 1217776"/>
                <a:gd name="connsiteY22" fmla="*/ 1401510 h 1499787"/>
                <a:gd name="connsiteX23" fmla="*/ 1081043 w 1217776"/>
                <a:gd name="connsiteY23" fmla="*/ 1499787 h 1499787"/>
                <a:gd name="connsiteX24" fmla="*/ 717847 w 1217776"/>
                <a:gd name="connsiteY24" fmla="*/ 1444239 h 1499787"/>
                <a:gd name="connsiteX25" fmla="*/ 564022 w 1217776"/>
                <a:gd name="connsiteY25" fmla="*/ 1422875 h 1499787"/>
                <a:gd name="connsiteX26" fmla="*/ 397379 w 1217776"/>
                <a:gd name="connsiteY26" fmla="*/ 1431421 h 1499787"/>
                <a:gd name="connsiteX27" fmla="*/ 128187 w 1217776"/>
                <a:gd name="connsiteY27" fmla="*/ 1461331 h 1499787"/>
                <a:gd name="connsiteX28" fmla="*/ 81185 w 1217776"/>
                <a:gd name="connsiteY28" fmla="*/ 1431421 h 1499787"/>
                <a:gd name="connsiteX29" fmla="*/ 29910 w 1217776"/>
                <a:gd name="connsiteY29" fmla="*/ 1294688 h 1499787"/>
                <a:gd name="connsiteX30" fmla="*/ 17091 w 1217776"/>
                <a:gd name="connsiteY30" fmla="*/ 1038314 h 1499787"/>
                <a:gd name="connsiteX31" fmla="*/ 0 w 1217776"/>
                <a:gd name="connsiteY31" fmla="*/ 863125 h 1499787"/>
                <a:gd name="connsiteX32" fmla="*/ 25637 w 1217776"/>
                <a:gd name="connsiteY32" fmla="*/ 756303 h 1499787"/>
                <a:gd name="connsiteX33" fmla="*/ 106822 w 1217776"/>
                <a:gd name="connsiteY33" fmla="*/ 632389 h 1499787"/>
                <a:gd name="connsiteX34" fmla="*/ 106822 w 1217776"/>
                <a:gd name="connsiteY34" fmla="*/ 363196 h 1499787"/>
                <a:gd name="connsiteX35" fmla="*/ 55548 w 1217776"/>
                <a:gd name="connsiteY35" fmla="*/ 149551 h 1499787"/>
                <a:gd name="connsiteX36" fmla="*/ 85458 w 1217776"/>
                <a:gd name="connsiteY36" fmla="*/ 149551 h 1499787"/>
                <a:gd name="connsiteX37" fmla="*/ 89731 w 1217776"/>
                <a:gd name="connsiteY37" fmla="*/ 89731 h 1499787"/>
                <a:gd name="connsiteX38" fmla="*/ 119641 w 1217776"/>
                <a:gd name="connsiteY38" fmla="*/ 38456 h 1499787"/>
                <a:gd name="connsiteX0" fmla="*/ 119641 w 1217776"/>
                <a:gd name="connsiteY0" fmla="*/ 38456 h 1499787"/>
                <a:gd name="connsiteX1" fmla="*/ 153824 w 1217776"/>
                <a:gd name="connsiteY1" fmla="*/ 68366 h 1499787"/>
                <a:gd name="connsiteX2" fmla="*/ 277738 w 1217776"/>
                <a:gd name="connsiteY2" fmla="*/ 51275 h 1499787"/>
                <a:gd name="connsiteX3" fmla="*/ 440108 w 1217776"/>
                <a:gd name="connsiteY3" fmla="*/ 132460 h 1499787"/>
                <a:gd name="connsiteX4" fmla="*/ 616981 w 1217776"/>
                <a:gd name="connsiteY4" fmla="*/ 110706 h 1499787"/>
                <a:gd name="connsiteX5" fmla="*/ 695967 w 1217776"/>
                <a:gd name="connsiteY5" fmla="*/ 238503 h 1499787"/>
                <a:gd name="connsiteX6" fmla="*/ 760576 w 1217776"/>
                <a:gd name="connsiteY6" fmla="*/ 499929 h 1499787"/>
                <a:gd name="connsiteX7" fmla="*/ 705028 w 1217776"/>
                <a:gd name="connsiteY7" fmla="*/ 922946 h 1499787"/>
                <a:gd name="connsiteX8" fmla="*/ 760576 w 1217776"/>
                <a:gd name="connsiteY8" fmla="*/ 1046860 h 1499787"/>
                <a:gd name="connsiteX9" fmla="*/ 991312 w 1217776"/>
                <a:gd name="connsiteY9" fmla="*/ 995585 h 1499787"/>
                <a:gd name="connsiteX10" fmla="*/ 1025495 w 1217776"/>
                <a:gd name="connsiteY10" fmla="*/ 734938 h 1499787"/>
                <a:gd name="connsiteX11" fmla="*/ 944310 w 1217776"/>
                <a:gd name="connsiteY11" fmla="*/ 397379 h 1499787"/>
                <a:gd name="connsiteX12" fmla="*/ 880217 w 1217776"/>
                <a:gd name="connsiteY12" fmla="*/ 85458 h 1499787"/>
                <a:gd name="connsiteX13" fmla="*/ 987039 w 1217776"/>
                <a:gd name="connsiteY13" fmla="*/ 55548 h 1499787"/>
                <a:gd name="connsiteX14" fmla="*/ 1093862 w 1217776"/>
                <a:gd name="connsiteY14" fmla="*/ 0 h 1499787"/>
                <a:gd name="connsiteX15" fmla="*/ 1038314 w 1217776"/>
                <a:gd name="connsiteY15" fmla="*/ 85458 h 1499787"/>
                <a:gd name="connsiteX16" fmla="*/ 961402 w 1217776"/>
                <a:gd name="connsiteY16" fmla="*/ 235009 h 1499787"/>
                <a:gd name="connsiteX17" fmla="*/ 982766 w 1217776"/>
                <a:gd name="connsiteY17" fmla="*/ 440108 h 1499787"/>
                <a:gd name="connsiteX18" fmla="*/ 1042587 w 1217776"/>
                <a:gd name="connsiteY18" fmla="*/ 508475 h 1499787"/>
                <a:gd name="connsiteX19" fmla="*/ 1038314 w 1217776"/>
                <a:gd name="connsiteY19" fmla="*/ 585387 h 1499787"/>
                <a:gd name="connsiteX20" fmla="*/ 1160028 w 1217776"/>
                <a:gd name="connsiteY20" fmla="*/ 1008404 h 1499787"/>
                <a:gd name="connsiteX21" fmla="*/ 1217776 w 1217776"/>
                <a:gd name="connsiteY21" fmla="*/ 1128045 h 1499787"/>
                <a:gd name="connsiteX22" fmla="*/ 1166501 w 1217776"/>
                <a:gd name="connsiteY22" fmla="*/ 1401510 h 1499787"/>
                <a:gd name="connsiteX23" fmla="*/ 1081043 w 1217776"/>
                <a:gd name="connsiteY23" fmla="*/ 1499787 h 1499787"/>
                <a:gd name="connsiteX24" fmla="*/ 717847 w 1217776"/>
                <a:gd name="connsiteY24" fmla="*/ 1444239 h 1499787"/>
                <a:gd name="connsiteX25" fmla="*/ 564022 w 1217776"/>
                <a:gd name="connsiteY25" fmla="*/ 1422875 h 1499787"/>
                <a:gd name="connsiteX26" fmla="*/ 397379 w 1217776"/>
                <a:gd name="connsiteY26" fmla="*/ 1431421 h 1499787"/>
                <a:gd name="connsiteX27" fmla="*/ 128187 w 1217776"/>
                <a:gd name="connsiteY27" fmla="*/ 1461331 h 1499787"/>
                <a:gd name="connsiteX28" fmla="*/ 81185 w 1217776"/>
                <a:gd name="connsiteY28" fmla="*/ 1431421 h 1499787"/>
                <a:gd name="connsiteX29" fmla="*/ 29910 w 1217776"/>
                <a:gd name="connsiteY29" fmla="*/ 1294688 h 1499787"/>
                <a:gd name="connsiteX30" fmla="*/ 17091 w 1217776"/>
                <a:gd name="connsiteY30" fmla="*/ 1038314 h 1499787"/>
                <a:gd name="connsiteX31" fmla="*/ 0 w 1217776"/>
                <a:gd name="connsiteY31" fmla="*/ 863125 h 1499787"/>
                <a:gd name="connsiteX32" fmla="*/ 25637 w 1217776"/>
                <a:gd name="connsiteY32" fmla="*/ 756303 h 1499787"/>
                <a:gd name="connsiteX33" fmla="*/ 106822 w 1217776"/>
                <a:gd name="connsiteY33" fmla="*/ 632389 h 1499787"/>
                <a:gd name="connsiteX34" fmla="*/ 106822 w 1217776"/>
                <a:gd name="connsiteY34" fmla="*/ 363196 h 1499787"/>
                <a:gd name="connsiteX35" fmla="*/ 55548 w 1217776"/>
                <a:gd name="connsiteY35" fmla="*/ 149551 h 1499787"/>
                <a:gd name="connsiteX36" fmla="*/ 85458 w 1217776"/>
                <a:gd name="connsiteY36" fmla="*/ 149551 h 1499787"/>
                <a:gd name="connsiteX37" fmla="*/ 89731 w 1217776"/>
                <a:gd name="connsiteY37" fmla="*/ 89731 h 1499787"/>
                <a:gd name="connsiteX38" fmla="*/ 119641 w 1217776"/>
                <a:gd name="connsiteY38" fmla="*/ 38456 h 1499787"/>
                <a:gd name="connsiteX0" fmla="*/ 119641 w 1217776"/>
                <a:gd name="connsiteY0" fmla="*/ 38456 h 1499787"/>
                <a:gd name="connsiteX1" fmla="*/ 153824 w 1217776"/>
                <a:gd name="connsiteY1" fmla="*/ 68366 h 1499787"/>
                <a:gd name="connsiteX2" fmla="*/ 277738 w 1217776"/>
                <a:gd name="connsiteY2" fmla="*/ 51275 h 1499787"/>
                <a:gd name="connsiteX3" fmla="*/ 440108 w 1217776"/>
                <a:gd name="connsiteY3" fmla="*/ 132460 h 1499787"/>
                <a:gd name="connsiteX4" fmla="*/ 616981 w 1217776"/>
                <a:gd name="connsiteY4" fmla="*/ 110706 h 1499787"/>
                <a:gd name="connsiteX5" fmla="*/ 695967 w 1217776"/>
                <a:gd name="connsiteY5" fmla="*/ 238503 h 1499787"/>
                <a:gd name="connsiteX6" fmla="*/ 760576 w 1217776"/>
                <a:gd name="connsiteY6" fmla="*/ 499929 h 1499787"/>
                <a:gd name="connsiteX7" fmla="*/ 705028 w 1217776"/>
                <a:gd name="connsiteY7" fmla="*/ 922946 h 1499787"/>
                <a:gd name="connsiteX8" fmla="*/ 760576 w 1217776"/>
                <a:gd name="connsiteY8" fmla="*/ 1046860 h 1499787"/>
                <a:gd name="connsiteX9" fmla="*/ 991312 w 1217776"/>
                <a:gd name="connsiteY9" fmla="*/ 995585 h 1499787"/>
                <a:gd name="connsiteX10" fmla="*/ 1004646 w 1217776"/>
                <a:gd name="connsiteY10" fmla="*/ 731959 h 1499787"/>
                <a:gd name="connsiteX11" fmla="*/ 944310 w 1217776"/>
                <a:gd name="connsiteY11" fmla="*/ 397379 h 1499787"/>
                <a:gd name="connsiteX12" fmla="*/ 880217 w 1217776"/>
                <a:gd name="connsiteY12" fmla="*/ 85458 h 1499787"/>
                <a:gd name="connsiteX13" fmla="*/ 987039 w 1217776"/>
                <a:gd name="connsiteY13" fmla="*/ 55548 h 1499787"/>
                <a:gd name="connsiteX14" fmla="*/ 1093862 w 1217776"/>
                <a:gd name="connsiteY14" fmla="*/ 0 h 1499787"/>
                <a:gd name="connsiteX15" fmla="*/ 1038314 w 1217776"/>
                <a:gd name="connsiteY15" fmla="*/ 85458 h 1499787"/>
                <a:gd name="connsiteX16" fmla="*/ 961402 w 1217776"/>
                <a:gd name="connsiteY16" fmla="*/ 235009 h 1499787"/>
                <a:gd name="connsiteX17" fmla="*/ 982766 w 1217776"/>
                <a:gd name="connsiteY17" fmla="*/ 440108 h 1499787"/>
                <a:gd name="connsiteX18" fmla="*/ 1042587 w 1217776"/>
                <a:gd name="connsiteY18" fmla="*/ 508475 h 1499787"/>
                <a:gd name="connsiteX19" fmla="*/ 1038314 w 1217776"/>
                <a:gd name="connsiteY19" fmla="*/ 585387 h 1499787"/>
                <a:gd name="connsiteX20" fmla="*/ 1160028 w 1217776"/>
                <a:gd name="connsiteY20" fmla="*/ 1008404 h 1499787"/>
                <a:gd name="connsiteX21" fmla="*/ 1217776 w 1217776"/>
                <a:gd name="connsiteY21" fmla="*/ 1128045 h 1499787"/>
                <a:gd name="connsiteX22" fmla="*/ 1166501 w 1217776"/>
                <a:gd name="connsiteY22" fmla="*/ 1401510 h 1499787"/>
                <a:gd name="connsiteX23" fmla="*/ 1081043 w 1217776"/>
                <a:gd name="connsiteY23" fmla="*/ 1499787 h 1499787"/>
                <a:gd name="connsiteX24" fmla="*/ 717847 w 1217776"/>
                <a:gd name="connsiteY24" fmla="*/ 1444239 h 1499787"/>
                <a:gd name="connsiteX25" fmla="*/ 564022 w 1217776"/>
                <a:gd name="connsiteY25" fmla="*/ 1422875 h 1499787"/>
                <a:gd name="connsiteX26" fmla="*/ 397379 w 1217776"/>
                <a:gd name="connsiteY26" fmla="*/ 1431421 h 1499787"/>
                <a:gd name="connsiteX27" fmla="*/ 128187 w 1217776"/>
                <a:gd name="connsiteY27" fmla="*/ 1461331 h 1499787"/>
                <a:gd name="connsiteX28" fmla="*/ 81185 w 1217776"/>
                <a:gd name="connsiteY28" fmla="*/ 1431421 h 1499787"/>
                <a:gd name="connsiteX29" fmla="*/ 29910 w 1217776"/>
                <a:gd name="connsiteY29" fmla="*/ 1294688 h 1499787"/>
                <a:gd name="connsiteX30" fmla="*/ 17091 w 1217776"/>
                <a:gd name="connsiteY30" fmla="*/ 1038314 h 1499787"/>
                <a:gd name="connsiteX31" fmla="*/ 0 w 1217776"/>
                <a:gd name="connsiteY31" fmla="*/ 863125 h 1499787"/>
                <a:gd name="connsiteX32" fmla="*/ 25637 w 1217776"/>
                <a:gd name="connsiteY32" fmla="*/ 756303 h 1499787"/>
                <a:gd name="connsiteX33" fmla="*/ 106822 w 1217776"/>
                <a:gd name="connsiteY33" fmla="*/ 632389 h 1499787"/>
                <a:gd name="connsiteX34" fmla="*/ 106822 w 1217776"/>
                <a:gd name="connsiteY34" fmla="*/ 363196 h 1499787"/>
                <a:gd name="connsiteX35" fmla="*/ 55548 w 1217776"/>
                <a:gd name="connsiteY35" fmla="*/ 149551 h 1499787"/>
                <a:gd name="connsiteX36" fmla="*/ 85458 w 1217776"/>
                <a:gd name="connsiteY36" fmla="*/ 149551 h 1499787"/>
                <a:gd name="connsiteX37" fmla="*/ 89731 w 1217776"/>
                <a:gd name="connsiteY37" fmla="*/ 89731 h 1499787"/>
                <a:gd name="connsiteX38" fmla="*/ 119641 w 1217776"/>
                <a:gd name="connsiteY38" fmla="*/ 38456 h 149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217776" h="1499787">
                  <a:moveTo>
                    <a:pt x="119641" y="38456"/>
                  </a:moveTo>
                  <a:lnTo>
                    <a:pt x="153824" y="68366"/>
                  </a:lnTo>
                  <a:lnTo>
                    <a:pt x="277738" y="51275"/>
                  </a:lnTo>
                  <a:lnTo>
                    <a:pt x="440108" y="132460"/>
                  </a:lnTo>
                  <a:lnTo>
                    <a:pt x="616981" y="110706"/>
                  </a:lnTo>
                  <a:lnTo>
                    <a:pt x="695967" y="238503"/>
                  </a:lnTo>
                  <a:lnTo>
                    <a:pt x="760576" y="499929"/>
                  </a:lnTo>
                  <a:lnTo>
                    <a:pt x="705028" y="922946"/>
                  </a:lnTo>
                  <a:lnTo>
                    <a:pt x="760576" y="1046860"/>
                  </a:lnTo>
                  <a:lnTo>
                    <a:pt x="991312" y="995585"/>
                  </a:lnTo>
                  <a:lnTo>
                    <a:pt x="1004646" y="731959"/>
                  </a:lnTo>
                  <a:lnTo>
                    <a:pt x="944310" y="397379"/>
                  </a:lnTo>
                  <a:lnTo>
                    <a:pt x="880217" y="85458"/>
                  </a:lnTo>
                  <a:lnTo>
                    <a:pt x="987039" y="55548"/>
                  </a:lnTo>
                  <a:lnTo>
                    <a:pt x="1093862" y="0"/>
                  </a:lnTo>
                  <a:lnTo>
                    <a:pt x="1038314" y="85458"/>
                  </a:lnTo>
                  <a:lnTo>
                    <a:pt x="961402" y="235009"/>
                  </a:lnTo>
                  <a:lnTo>
                    <a:pt x="982766" y="440108"/>
                  </a:lnTo>
                  <a:lnTo>
                    <a:pt x="1042587" y="508475"/>
                  </a:lnTo>
                  <a:lnTo>
                    <a:pt x="1038314" y="585387"/>
                  </a:lnTo>
                  <a:lnTo>
                    <a:pt x="1160028" y="1008404"/>
                  </a:lnTo>
                  <a:lnTo>
                    <a:pt x="1217776" y="1128045"/>
                  </a:lnTo>
                  <a:lnTo>
                    <a:pt x="1166501" y="1401510"/>
                  </a:lnTo>
                  <a:lnTo>
                    <a:pt x="1081043" y="1499787"/>
                  </a:lnTo>
                  <a:lnTo>
                    <a:pt x="717847" y="1444239"/>
                  </a:lnTo>
                  <a:lnTo>
                    <a:pt x="564022" y="1422875"/>
                  </a:lnTo>
                  <a:lnTo>
                    <a:pt x="397379" y="1431421"/>
                  </a:lnTo>
                  <a:lnTo>
                    <a:pt x="128187" y="1461331"/>
                  </a:lnTo>
                  <a:lnTo>
                    <a:pt x="81185" y="1431421"/>
                  </a:lnTo>
                  <a:lnTo>
                    <a:pt x="29910" y="1294688"/>
                  </a:lnTo>
                  <a:lnTo>
                    <a:pt x="17091" y="1038314"/>
                  </a:lnTo>
                  <a:lnTo>
                    <a:pt x="0" y="863125"/>
                  </a:lnTo>
                  <a:lnTo>
                    <a:pt x="25637" y="756303"/>
                  </a:lnTo>
                  <a:lnTo>
                    <a:pt x="106822" y="632389"/>
                  </a:lnTo>
                  <a:lnTo>
                    <a:pt x="106822" y="363196"/>
                  </a:lnTo>
                  <a:lnTo>
                    <a:pt x="55548" y="149551"/>
                  </a:lnTo>
                  <a:lnTo>
                    <a:pt x="85458" y="149551"/>
                  </a:lnTo>
                  <a:lnTo>
                    <a:pt x="89731" y="89731"/>
                  </a:lnTo>
                  <a:lnTo>
                    <a:pt x="119641" y="38456"/>
                  </a:lnTo>
                  <a:close/>
                </a:path>
              </a:pathLst>
            </a:custGeom>
            <a:solidFill>
              <a:srgbClr val="DD3C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/>
            <p:cNvSpPr/>
            <p:nvPr/>
          </p:nvSpPr>
          <p:spPr>
            <a:xfrm>
              <a:off x="-1402874" y="5361303"/>
              <a:ext cx="241258" cy="1087153"/>
            </a:xfrm>
            <a:custGeom>
              <a:avLst/>
              <a:gdLst>
                <a:gd name="connsiteX0" fmla="*/ 175731 w 241258"/>
                <a:gd name="connsiteY0" fmla="*/ 0 h 1087153"/>
                <a:gd name="connsiteX1" fmla="*/ 241258 w 241258"/>
                <a:gd name="connsiteY1" fmla="*/ 277001 h 1087153"/>
                <a:gd name="connsiteX2" fmla="*/ 220409 w 241258"/>
                <a:gd name="connsiteY2" fmla="*/ 440818 h 1087153"/>
                <a:gd name="connsiteX3" fmla="*/ 139989 w 241258"/>
                <a:gd name="connsiteY3" fmla="*/ 521238 h 1087153"/>
                <a:gd name="connsiteX4" fmla="*/ 119140 w 241258"/>
                <a:gd name="connsiteY4" fmla="*/ 601657 h 1087153"/>
                <a:gd name="connsiteX5" fmla="*/ 142968 w 241258"/>
                <a:gd name="connsiteY5" fmla="*/ 878658 h 1087153"/>
                <a:gd name="connsiteX6" fmla="*/ 157860 w 241258"/>
                <a:gd name="connsiteY6" fmla="*/ 1024604 h 1087153"/>
                <a:gd name="connsiteX7" fmla="*/ 113183 w 241258"/>
                <a:gd name="connsiteY7" fmla="*/ 1087153 h 1087153"/>
                <a:gd name="connsiteX8" fmla="*/ 26806 w 241258"/>
                <a:gd name="connsiteY8" fmla="*/ 804195 h 1087153"/>
                <a:gd name="connsiteX9" fmla="*/ 0 w 241258"/>
                <a:gd name="connsiteY9" fmla="*/ 625485 h 1087153"/>
                <a:gd name="connsiteX10" fmla="*/ 26806 w 241258"/>
                <a:gd name="connsiteY10" fmla="*/ 360399 h 1087153"/>
                <a:gd name="connsiteX11" fmla="*/ 119140 w 241258"/>
                <a:gd name="connsiteY11" fmla="*/ 56591 h 1087153"/>
                <a:gd name="connsiteX12" fmla="*/ 175731 w 241258"/>
                <a:gd name="connsiteY12" fmla="*/ 0 h 108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258" h="1087153">
                  <a:moveTo>
                    <a:pt x="175731" y="0"/>
                  </a:moveTo>
                  <a:lnTo>
                    <a:pt x="241258" y="277001"/>
                  </a:lnTo>
                  <a:lnTo>
                    <a:pt x="220409" y="440818"/>
                  </a:lnTo>
                  <a:lnTo>
                    <a:pt x="139989" y="521238"/>
                  </a:lnTo>
                  <a:lnTo>
                    <a:pt x="119140" y="601657"/>
                  </a:lnTo>
                  <a:lnTo>
                    <a:pt x="142968" y="878658"/>
                  </a:lnTo>
                  <a:lnTo>
                    <a:pt x="157860" y="1024604"/>
                  </a:lnTo>
                  <a:lnTo>
                    <a:pt x="113183" y="1087153"/>
                  </a:lnTo>
                  <a:lnTo>
                    <a:pt x="26806" y="804195"/>
                  </a:lnTo>
                  <a:lnTo>
                    <a:pt x="0" y="625485"/>
                  </a:lnTo>
                  <a:lnTo>
                    <a:pt x="26806" y="360399"/>
                  </a:lnTo>
                  <a:lnTo>
                    <a:pt x="119140" y="56591"/>
                  </a:lnTo>
                  <a:lnTo>
                    <a:pt x="17573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Freeform: Shape 241"/>
            <p:cNvSpPr/>
            <p:nvPr/>
          </p:nvSpPr>
          <p:spPr>
            <a:xfrm>
              <a:off x="-1122895" y="6537811"/>
              <a:ext cx="908443" cy="309764"/>
            </a:xfrm>
            <a:custGeom>
              <a:avLst/>
              <a:gdLst>
                <a:gd name="connsiteX0" fmla="*/ 0 w 908443"/>
                <a:gd name="connsiteY0" fmla="*/ 35742 h 309764"/>
                <a:gd name="connsiteX1" fmla="*/ 360399 w 908443"/>
                <a:gd name="connsiteY1" fmla="*/ 0 h 309764"/>
                <a:gd name="connsiteX2" fmla="*/ 667184 w 908443"/>
                <a:gd name="connsiteY2" fmla="*/ 14893 h 309764"/>
                <a:gd name="connsiteX3" fmla="*/ 908443 w 908443"/>
                <a:gd name="connsiteY3" fmla="*/ 83398 h 309764"/>
                <a:gd name="connsiteX4" fmla="*/ 887593 w 908443"/>
                <a:gd name="connsiteY4" fmla="*/ 235302 h 309764"/>
                <a:gd name="connsiteX5" fmla="*/ 869722 w 908443"/>
                <a:gd name="connsiteY5" fmla="*/ 235302 h 309764"/>
                <a:gd name="connsiteX6" fmla="*/ 845894 w 908443"/>
                <a:gd name="connsiteY6" fmla="*/ 250194 h 309764"/>
                <a:gd name="connsiteX7" fmla="*/ 822066 w 908443"/>
                <a:gd name="connsiteY7" fmla="*/ 288915 h 309764"/>
                <a:gd name="connsiteX8" fmla="*/ 816109 w 908443"/>
                <a:gd name="connsiteY8" fmla="*/ 250194 h 309764"/>
                <a:gd name="connsiteX9" fmla="*/ 756539 w 908443"/>
                <a:gd name="connsiteY9" fmla="*/ 309764 h 309764"/>
                <a:gd name="connsiteX10" fmla="*/ 729733 w 908443"/>
                <a:gd name="connsiteY10" fmla="*/ 268065 h 309764"/>
                <a:gd name="connsiteX11" fmla="*/ 661227 w 908443"/>
                <a:gd name="connsiteY11" fmla="*/ 300829 h 309764"/>
                <a:gd name="connsiteX12" fmla="*/ 652292 w 908443"/>
                <a:gd name="connsiteY12" fmla="*/ 244237 h 309764"/>
                <a:gd name="connsiteX13" fmla="*/ 348485 w 908443"/>
                <a:gd name="connsiteY13" fmla="*/ 259130 h 309764"/>
                <a:gd name="connsiteX14" fmla="*/ 262108 w 908443"/>
                <a:gd name="connsiteY14" fmla="*/ 306786 h 309764"/>
                <a:gd name="connsiteX15" fmla="*/ 217431 w 908443"/>
                <a:gd name="connsiteY15" fmla="*/ 271044 h 309764"/>
                <a:gd name="connsiteX16" fmla="*/ 190624 w 908443"/>
                <a:gd name="connsiteY16" fmla="*/ 288915 h 309764"/>
                <a:gd name="connsiteX17" fmla="*/ 151903 w 908443"/>
                <a:gd name="connsiteY17" fmla="*/ 265087 h 309764"/>
                <a:gd name="connsiteX18" fmla="*/ 125097 w 908443"/>
                <a:gd name="connsiteY18" fmla="*/ 265087 h 309764"/>
                <a:gd name="connsiteX19" fmla="*/ 98290 w 908443"/>
                <a:gd name="connsiteY19" fmla="*/ 208495 h 309764"/>
                <a:gd name="connsiteX20" fmla="*/ 62548 w 908443"/>
                <a:gd name="connsiteY20" fmla="*/ 217431 h 309764"/>
                <a:gd name="connsiteX21" fmla="*/ 44677 w 908443"/>
                <a:gd name="connsiteY21" fmla="*/ 178710 h 309764"/>
                <a:gd name="connsiteX22" fmla="*/ 65527 w 908443"/>
                <a:gd name="connsiteY22" fmla="*/ 83398 h 309764"/>
                <a:gd name="connsiteX23" fmla="*/ 11914 w 908443"/>
                <a:gd name="connsiteY23" fmla="*/ 86377 h 309764"/>
                <a:gd name="connsiteX24" fmla="*/ 0 w 908443"/>
                <a:gd name="connsiteY24" fmla="*/ 35742 h 309764"/>
                <a:gd name="connsiteX0" fmla="*/ 0 w 908443"/>
                <a:gd name="connsiteY0" fmla="*/ 35742 h 309764"/>
                <a:gd name="connsiteX1" fmla="*/ 360399 w 908443"/>
                <a:gd name="connsiteY1" fmla="*/ 0 h 309764"/>
                <a:gd name="connsiteX2" fmla="*/ 667184 w 908443"/>
                <a:gd name="connsiteY2" fmla="*/ 14893 h 309764"/>
                <a:gd name="connsiteX3" fmla="*/ 908443 w 908443"/>
                <a:gd name="connsiteY3" fmla="*/ 83398 h 309764"/>
                <a:gd name="connsiteX4" fmla="*/ 887593 w 908443"/>
                <a:gd name="connsiteY4" fmla="*/ 235302 h 309764"/>
                <a:gd name="connsiteX5" fmla="*/ 869722 w 908443"/>
                <a:gd name="connsiteY5" fmla="*/ 235302 h 309764"/>
                <a:gd name="connsiteX6" fmla="*/ 845894 w 908443"/>
                <a:gd name="connsiteY6" fmla="*/ 250194 h 309764"/>
                <a:gd name="connsiteX7" fmla="*/ 822066 w 908443"/>
                <a:gd name="connsiteY7" fmla="*/ 288915 h 309764"/>
                <a:gd name="connsiteX8" fmla="*/ 816109 w 908443"/>
                <a:gd name="connsiteY8" fmla="*/ 250194 h 309764"/>
                <a:gd name="connsiteX9" fmla="*/ 756539 w 908443"/>
                <a:gd name="connsiteY9" fmla="*/ 309764 h 309764"/>
                <a:gd name="connsiteX10" fmla="*/ 729733 w 908443"/>
                <a:gd name="connsiteY10" fmla="*/ 268065 h 309764"/>
                <a:gd name="connsiteX11" fmla="*/ 661227 w 908443"/>
                <a:gd name="connsiteY11" fmla="*/ 300829 h 309764"/>
                <a:gd name="connsiteX12" fmla="*/ 652292 w 908443"/>
                <a:gd name="connsiteY12" fmla="*/ 244237 h 309764"/>
                <a:gd name="connsiteX13" fmla="*/ 348485 w 908443"/>
                <a:gd name="connsiteY13" fmla="*/ 259130 h 309764"/>
                <a:gd name="connsiteX14" fmla="*/ 262108 w 908443"/>
                <a:gd name="connsiteY14" fmla="*/ 306786 h 309764"/>
                <a:gd name="connsiteX15" fmla="*/ 217431 w 908443"/>
                <a:gd name="connsiteY15" fmla="*/ 271044 h 309764"/>
                <a:gd name="connsiteX16" fmla="*/ 190624 w 908443"/>
                <a:gd name="connsiteY16" fmla="*/ 288915 h 309764"/>
                <a:gd name="connsiteX17" fmla="*/ 151903 w 908443"/>
                <a:gd name="connsiteY17" fmla="*/ 265087 h 309764"/>
                <a:gd name="connsiteX18" fmla="*/ 125097 w 908443"/>
                <a:gd name="connsiteY18" fmla="*/ 265087 h 309764"/>
                <a:gd name="connsiteX19" fmla="*/ 98290 w 908443"/>
                <a:gd name="connsiteY19" fmla="*/ 208495 h 309764"/>
                <a:gd name="connsiteX20" fmla="*/ 62548 w 908443"/>
                <a:gd name="connsiteY20" fmla="*/ 217431 h 309764"/>
                <a:gd name="connsiteX21" fmla="*/ 44677 w 908443"/>
                <a:gd name="connsiteY21" fmla="*/ 178710 h 309764"/>
                <a:gd name="connsiteX22" fmla="*/ 65527 w 908443"/>
                <a:gd name="connsiteY22" fmla="*/ 83398 h 309764"/>
                <a:gd name="connsiteX23" fmla="*/ 11914 w 908443"/>
                <a:gd name="connsiteY23" fmla="*/ 86377 h 309764"/>
                <a:gd name="connsiteX24" fmla="*/ 0 w 908443"/>
                <a:gd name="connsiteY24" fmla="*/ 35742 h 30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8443" h="309764">
                  <a:moveTo>
                    <a:pt x="0" y="35742"/>
                  </a:moveTo>
                  <a:lnTo>
                    <a:pt x="360399" y="0"/>
                  </a:lnTo>
                  <a:lnTo>
                    <a:pt x="667184" y="14893"/>
                  </a:lnTo>
                  <a:lnTo>
                    <a:pt x="908443" y="83398"/>
                  </a:lnTo>
                  <a:lnTo>
                    <a:pt x="887593" y="235302"/>
                  </a:lnTo>
                  <a:lnTo>
                    <a:pt x="869722" y="235302"/>
                  </a:lnTo>
                  <a:cubicBezTo>
                    <a:pt x="845006" y="247660"/>
                    <a:pt x="845894" y="238336"/>
                    <a:pt x="845894" y="250194"/>
                  </a:cubicBezTo>
                  <a:lnTo>
                    <a:pt x="822066" y="288915"/>
                  </a:lnTo>
                  <a:lnTo>
                    <a:pt x="816109" y="250194"/>
                  </a:lnTo>
                  <a:lnTo>
                    <a:pt x="756539" y="309764"/>
                  </a:lnTo>
                  <a:lnTo>
                    <a:pt x="729733" y="268065"/>
                  </a:lnTo>
                  <a:lnTo>
                    <a:pt x="661227" y="300829"/>
                  </a:lnTo>
                  <a:lnTo>
                    <a:pt x="652292" y="244237"/>
                  </a:lnTo>
                  <a:cubicBezTo>
                    <a:pt x="625486" y="302814"/>
                    <a:pt x="449754" y="254166"/>
                    <a:pt x="348485" y="259130"/>
                  </a:cubicBezTo>
                  <a:lnTo>
                    <a:pt x="262108" y="306786"/>
                  </a:lnTo>
                  <a:lnTo>
                    <a:pt x="217431" y="271044"/>
                  </a:lnTo>
                  <a:lnTo>
                    <a:pt x="190624" y="288915"/>
                  </a:lnTo>
                  <a:lnTo>
                    <a:pt x="151903" y="265087"/>
                  </a:lnTo>
                  <a:lnTo>
                    <a:pt x="125097" y="265087"/>
                  </a:lnTo>
                  <a:lnTo>
                    <a:pt x="98290" y="208495"/>
                  </a:lnTo>
                  <a:lnTo>
                    <a:pt x="62548" y="217431"/>
                  </a:lnTo>
                  <a:lnTo>
                    <a:pt x="44677" y="178710"/>
                  </a:lnTo>
                  <a:lnTo>
                    <a:pt x="65527" y="83398"/>
                  </a:lnTo>
                  <a:lnTo>
                    <a:pt x="11914" y="86377"/>
                  </a:lnTo>
                  <a:lnTo>
                    <a:pt x="0" y="3574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Freeform: Shape 242"/>
            <p:cNvSpPr/>
            <p:nvPr/>
          </p:nvSpPr>
          <p:spPr>
            <a:xfrm>
              <a:off x="-1153682" y="4836920"/>
              <a:ext cx="957129" cy="1328871"/>
            </a:xfrm>
            <a:custGeom>
              <a:avLst/>
              <a:gdLst>
                <a:gd name="connsiteX0" fmla="*/ 55547 w 957129"/>
                <a:gd name="connsiteY0" fmla="*/ 158097 h 1328871"/>
                <a:gd name="connsiteX1" fmla="*/ 222190 w 957129"/>
                <a:gd name="connsiteY1" fmla="*/ 111095 h 1328871"/>
                <a:gd name="connsiteX2" fmla="*/ 290557 w 957129"/>
                <a:gd name="connsiteY2" fmla="*/ 111095 h 1328871"/>
                <a:gd name="connsiteX3" fmla="*/ 444381 w 957129"/>
                <a:gd name="connsiteY3" fmla="*/ 132459 h 1328871"/>
                <a:gd name="connsiteX4" fmla="*/ 713574 w 957129"/>
                <a:gd name="connsiteY4" fmla="*/ 0 h 1328871"/>
                <a:gd name="connsiteX5" fmla="*/ 846033 w 957129"/>
                <a:gd name="connsiteY5" fmla="*/ 0 h 1328871"/>
                <a:gd name="connsiteX6" fmla="*/ 893035 w 957129"/>
                <a:gd name="connsiteY6" fmla="*/ 55547 h 1328871"/>
                <a:gd name="connsiteX7" fmla="*/ 884489 w 957129"/>
                <a:gd name="connsiteY7" fmla="*/ 128187 h 1328871"/>
                <a:gd name="connsiteX8" fmla="*/ 957129 w 957129"/>
                <a:gd name="connsiteY8" fmla="*/ 264919 h 1328871"/>
                <a:gd name="connsiteX9" fmla="*/ 884489 w 957129"/>
                <a:gd name="connsiteY9" fmla="*/ 290557 h 1328871"/>
                <a:gd name="connsiteX10" fmla="*/ 756303 w 957129"/>
                <a:gd name="connsiteY10" fmla="*/ 350377 h 1328871"/>
                <a:gd name="connsiteX11" fmla="*/ 880217 w 957129"/>
                <a:gd name="connsiteY11" fmla="*/ 918673 h 1328871"/>
                <a:gd name="connsiteX12" fmla="*/ 858852 w 957129"/>
                <a:gd name="connsiteY12" fmla="*/ 1294687 h 1328871"/>
                <a:gd name="connsiteX13" fmla="*/ 619570 w 957129"/>
                <a:gd name="connsiteY13" fmla="*/ 1328871 h 1328871"/>
                <a:gd name="connsiteX14" fmla="*/ 581114 w 957129"/>
                <a:gd name="connsiteY14" fmla="*/ 1209230 h 1328871"/>
                <a:gd name="connsiteX15" fmla="*/ 606751 w 957129"/>
                <a:gd name="connsiteY15" fmla="*/ 867398 h 1328871"/>
                <a:gd name="connsiteX16" fmla="*/ 581114 w 957129"/>
                <a:gd name="connsiteY16" fmla="*/ 581114 h 1328871"/>
                <a:gd name="connsiteX17" fmla="*/ 482837 w 957129"/>
                <a:gd name="connsiteY17" fmla="*/ 388833 h 1328871"/>
                <a:gd name="connsiteX18" fmla="*/ 307648 w 957129"/>
                <a:gd name="connsiteY18" fmla="*/ 405925 h 1328871"/>
                <a:gd name="connsiteX19" fmla="*/ 132460 w 957129"/>
                <a:gd name="connsiteY19" fmla="*/ 341831 h 1328871"/>
                <a:gd name="connsiteX20" fmla="*/ 25637 w 957129"/>
                <a:gd name="connsiteY20" fmla="*/ 341831 h 1328871"/>
                <a:gd name="connsiteX21" fmla="*/ 0 w 957129"/>
                <a:gd name="connsiteY21" fmla="*/ 294830 h 1328871"/>
                <a:gd name="connsiteX22" fmla="*/ 8546 w 957129"/>
                <a:gd name="connsiteY22" fmla="*/ 226463 h 1328871"/>
                <a:gd name="connsiteX23" fmla="*/ 55547 w 957129"/>
                <a:gd name="connsiteY23" fmla="*/ 158097 h 1328871"/>
                <a:gd name="connsiteX0" fmla="*/ 55547 w 957129"/>
                <a:gd name="connsiteY0" fmla="*/ 158097 h 1328871"/>
                <a:gd name="connsiteX1" fmla="*/ 222190 w 957129"/>
                <a:gd name="connsiteY1" fmla="*/ 111095 h 1328871"/>
                <a:gd name="connsiteX2" fmla="*/ 290557 w 957129"/>
                <a:gd name="connsiteY2" fmla="*/ 111095 h 1328871"/>
                <a:gd name="connsiteX3" fmla="*/ 444381 w 957129"/>
                <a:gd name="connsiteY3" fmla="*/ 132459 h 1328871"/>
                <a:gd name="connsiteX4" fmla="*/ 713574 w 957129"/>
                <a:gd name="connsiteY4" fmla="*/ 0 h 1328871"/>
                <a:gd name="connsiteX5" fmla="*/ 846033 w 957129"/>
                <a:gd name="connsiteY5" fmla="*/ 0 h 1328871"/>
                <a:gd name="connsiteX6" fmla="*/ 893035 w 957129"/>
                <a:gd name="connsiteY6" fmla="*/ 55547 h 1328871"/>
                <a:gd name="connsiteX7" fmla="*/ 884489 w 957129"/>
                <a:gd name="connsiteY7" fmla="*/ 128187 h 1328871"/>
                <a:gd name="connsiteX8" fmla="*/ 957129 w 957129"/>
                <a:gd name="connsiteY8" fmla="*/ 264919 h 1328871"/>
                <a:gd name="connsiteX9" fmla="*/ 863124 w 957129"/>
                <a:gd name="connsiteY9" fmla="*/ 341832 h 1328871"/>
                <a:gd name="connsiteX10" fmla="*/ 756303 w 957129"/>
                <a:gd name="connsiteY10" fmla="*/ 350377 h 1328871"/>
                <a:gd name="connsiteX11" fmla="*/ 880217 w 957129"/>
                <a:gd name="connsiteY11" fmla="*/ 918673 h 1328871"/>
                <a:gd name="connsiteX12" fmla="*/ 858852 w 957129"/>
                <a:gd name="connsiteY12" fmla="*/ 1294687 h 1328871"/>
                <a:gd name="connsiteX13" fmla="*/ 619570 w 957129"/>
                <a:gd name="connsiteY13" fmla="*/ 1328871 h 1328871"/>
                <a:gd name="connsiteX14" fmla="*/ 581114 w 957129"/>
                <a:gd name="connsiteY14" fmla="*/ 1209230 h 1328871"/>
                <a:gd name="connsiteX15" fmla="*/ 606751 w 957129"/>
                <a:gd name="connsiteY15" fmla="*/ 867398 h 1328871"/>
                <a:gd name="connsiteX16" fmla="*/ 581114 w 957129"/>
                <a:gd name="connsiteY16" fmla="*/ 581114 h 1328871"/>
                <a:gd name="connsiteX17" fmla="*/ 482837 w 957129"/>
                <a:gd name="connsiteY17" fmla="*/ 388833 h 1328871"/>
                <a:gd name="connsiteX18" fmla="*/ 307648 w 957129"/>
                <a:gd name="connsiteY18" fmla="*/ 405925 h 1328871"/>
                <a:gd name="connsiteX19" fmla="*/ 132460 w 957129"/>
                <a:gd name="connsiteY19" fmla="*/ 341831 h 1328871"/>
                <a:gd name="connsiteX20" fmla="*/ 25637 w 957129"/>
                <a:gd name="connsiteY20" fmla="*/ 341831 h 1328871"/>
                <a:gd name="connsiteX21" fmla="*/ 0 w 957129"/>
                <a:gd name="connsiteY21" fmla="*/ 294830 h 1328871"/>
                <a:gd name="connsiteX22" fmla="*/ 8546 w 957129"/>
                <a:gd name="connsiteY22" fmla="*/ 226463 h 1328871"/>
                <a:gd name="connsiteX23" fmla="*/ 55547 w 957129"/>
                <a:gd name="connsiteY23" fmla="*/ 158097 h 132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7129" h="1328871">
                  <a:moveTo>
                    <a:pt x="55547" y="158097"/>
                  </a:moveTo>
                  <a:lnTo>
                    <a:pt x="222190" y="111095"/>
                  </a:lnTo>
                  <a:lnTo>
                    <a:pt x="290557" y="111095"/>
                  </a:lnTo>
                  <a:lnTo>
                    <a:pt x="444381" y="132459"/>
                  </a:lnTo>
                  <a:lnTo>
                    <a:pt x="713574" y="0"/>
                  </a:lnTo>
                  <a:lnTo>
                    <a:pt x="846033" y="0"/>
                  </a:lnTo>
                  <a:lnTo>
                    <a:pt x="893035" y="55547"/>
                  </a:lnTo>
                  <a:lnTo>
                    <a:pt x="884489" y="128187"/>
                  </a:lnTo>
                  <a:lnTo>
                    <a:pt x="957129" y="264919"/>
                  </a:lnTo>
                  <a:lnTo>
                    <a:pt x="863124" y="341832"/>
                  </a:lnTo>
                  <a:lnTo>
                    <a:pt x="756303" y="350377"/>
                  </a:lnTo>
                  <a:lnTo>
                    <a:pt x="880217" y="918673"/>
                  </a:lnTo>
                  <a:lnTo>
                    <a:pt x="858852" y="1294687"/>
                  </a:lnTo>
                  <a:lnTo>
                    <a:pt x="619570" y="1328871"/>
                  </a:lnTo>
                  <a:lnTo>
                    <a:pt x="581114" y="1209230"/>
                  </a:lnTo>
                  <a:lnTo>
                    <a:pt x="606751" y="867398"/>
                  </a:lnTo>
                  <a:lnTo>
                    <a:pt x="581114" y="581114"/>
                  </a:lnTo>
                  <a:lnTo>
                    <a:pt x="482837" y="388833"/>
                  </a:lnTo>
                  <a:lnTo>
                    <a:pt x="307648" y="405925"/>
                  </a:lnTo>
                  <a:lnTo>
                    <a:pt x="132460" y="341831"/>
                  </a:lnTo>
                  <a:lnTo>
                    <a:pt x="25637" y="341831"/>
                  </a:lnTo>
                  <a:lnTo>
                    <a:pt x="0" y="294830"/>
                  </a:lnTo>
                  <a:lnTo>
                    <a:pt x="8546" y="226463"/>
                  </a:lnTo>
                  <a:lnTo>
                    <a:pt x="55547" y="158097"/>
                  </a:lnTo>
                  <a:close/>
                </a:path>
              </a:pathLst>
            </a:custGeom>
            <a:solidFill>
              <a:srgbClr val="E67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Freeform: Shape 243"/>
            <p:cNvSpPr/>
            <p:nvPr/>
          </p:nvSpPr>
          <p:spPr>
            <a:xfrm>
              <a:off x="-756303" y="4807009"/>
              <a:ext cx="98277" cy="89731"/>
            </a:xfrm>
            <a:custGeom>
              <a:avLst/>
              <a:gdLst>
                <a:gd name="connsiteX0" fmla="*/ 0 w 98277"/>
                <a:gd name="connsiteY0" fmla="*/ 64094 h 89731"/>
                <a:gd name="connsiteX1" fmla="*/ 29910 w 98277"/>
                <a:gd name="connsiteY1" fmla="*/ 0 h 89731"/>
                <a:gd name="connsiteX2" fmla="*/ 98277 w 98277"/>
                <a:gd name="connsiteY2" fmla="*/ 51275 h 89731"/>
                <a:gd name="connsiteX3" fmla="*/ 51275 w 98277"/>
                <a:gd name="connsiteY3" fmla="*/ 89731 h 89731"/>
                <a:gd name="connsiteX4" fmla="*/ 0 w 98277"/>
                <a:gd name="connsiteY4" fmla="*/ 64094 h 8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277" h="89731">
                  <a:moveTo>
                    <a:pt x="0" y="64094"/>
                  </a:moveTo>
                  <a:lnTo>
                    <a:pt x="29910" y="0"/>
                  </a:lnTo>
                  <a:lnTo>
                    <a:pt x="98277" y="51275"/>
                  </a:lnTo>
                  <a:lnTo>
                    <a:pt x="51275" y="89731"/>
                  </a:lnTo>
                  <a:lnTo>
                    <a:pt x="0" y="6409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Oval 244"/>
            <p:cNvSpPr/>
            <p:nvPr/>
          </p:nvSpPr>
          <p:spPr>
            <a:xfrm>
              <a:off x="-584389" y="4725824"/>
              <a:ext cx="57979" cy="536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/>
            <p:cNvSpPr/>
            <p:nvPr/>
          </p:nvSpPr>
          <p:spPr>
            <a:xfrm>
              <a:off x="-897541" y="4752628"/>
              <a:ext cx="45719" cy="8130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Freeform: Shape 246"/>
            <p:cNvSpPr/>
            <p:nvPr/>
          </p:nvSpPr>
          <p:spPr>
            <a:xfrm>
              <a:off x="-884615" y="5367260"/>
              <a:ext cx="348485" cy="848873"/>
            </a:xfrm>
            <a:custGeom>
              <a:avLst/>
              <a:gdLst>
                <a:gd name="connsiteX0" fmla="*/ 8936 w 348485"/>
                <a:gd name="connsiteY0" fmla="*/ 11914 h 848873"/>
                <a:gd name="connsiteX1" fmla="*/ 291893 w 348485"/>
                <a:gd name="connsiteY1" fmla="*/ 0 h 848873"/>
                <a:gd name="connsiteX2" fmla="*/ 318700 w 348485"/>
                <a:gd name="connsiteY2" fmla="*/ 98290 h 848873"/>
                <a:gd name="connsiteX3" fmla="*/ 134033 w 348485"/>
                <a:gd name="connsiteY3" fmla="*/ 77441 h 848873"/>
                <a:gd name="connsiteX4" fmla="*/ 80420 w 348485"/>
                <a:gd name="connsiteY4" fmla="*/ 98290 h 848873"/>
                <a:gd name="connsiteX5" fmla="*/ 107226 w 348485"/>
                <a:gd name="connsiteY5" fmla="*/ 321678 h 848873"/>
                <a:gd name="connsiteX6" fmla="*/ 235302 w 348485"/>
                <a:gd name="connsiteY6" fmla="*/ 291893 h 848873"/>
                <a:gd name="connsiteX7" fmla="*/ 342528 w 348485"/>
                <a:gd name="connsiteY7" fmla="*/ 148925 h 848873"/>
                <a:gd name="connsiteX8" fmla="*/ 348485 w 348485"/>
                <a:gd name="connsiteY8" fmla="*/ 342528 h 848873"/>
                <a:gd name="connsiteX9" fmla="*/ 259130 w 348485"/>
                <a:gd name="connsiteY9" fmla="*/ 366356 h 848873"/>
                <a:gd name="connsiteX10" fmla="*/ 318700 w 348485"/>
                <a:gd name="connsiteY10" fmla="*/ 411033 h 848873"/>
                <a:gd name="connsiteX11" fmla="*/ 312743 w 348485"/>
                <a:gd name="connsiteY11" fmla="*/ 530173 h 848873"/>
                <a:gd name="connsiteX12" fmla="*/ 205517 w 348485"/>
                <a:gd name="connsiteY12" fmla="*/ 446775 h 848873"/>
                <a:gd name="connsiteX13" fmla="*/ 116162 w 348485"/>
                <a:gd name="connsiteY13" fmla="*/ 452732 h 848873"/>
                <a:gd name="connsiteX14" fmla="*/ 128076 w 348485"/>
                <a:gd name="connsiteY14" fmla="*/ 753561 h 848873"/>
                <a:gd name="connsiteX15" fmla="*/ 169775 w 348485"/>
                <a:gd name="connsiteY15" fmla="*/ 756539 h 848873"/>
                <a:gd name="connsiteX16" fmla="*/ 303807 w 348485"/>
                <a:gd name="connsiteY16" fmla="*/ 705905 h 848873"/>
                <a:gd name="connsiteX17" fmla="*/ 342528 w 348485"/>
                <a:gd name="connsiteY17" fmla="*/ 792281 h 848873"/>
                <a:gd name="connsiteX18" fmla="*/ 226366 w 348485"/>
                <a:gd name="connsiteY18" fmla="*/ 848873 h 848873"/>
                <a:gd name="connsiteX19" fmla="*/ 44678 w 348485"/>
                <a:gd name="connsiteY19" fmla="*/ 848873 h 848873"/>
                <a:gd name="connsiteX20" fmla="*/ 41699 w 348485"/>
                <a:gd name="connsiteY20" fmla="*/ 607614 h 848873"/>
                <a:gd name="connsiteX21" fmla="*/ 14893 w 348485"/>
                <a:gd name="connsiteY21" fmla="*/ 461668 h 848873"/>
                <a:gd name="connsiteX22" fmla="*/ 0 w 348485"/>
                <a:gd name="connsiteY22" fmla="*/ 92333 h 848873"/>
                <a:gd name="connsiteX23" fmla="*/ 8936 w 348485"/>
                <a:gd name="connsiteY23" fmla="*/ 11914 h 84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485" h="848873">
                  <a:moveTo>
                    <a:pt x="8936" y="11914"/>
                  </a:moveTo>
                  <a:lnTo>
                    <a:pt x="291893" y="0"/>
                  </a:lnTo>
                  <a:lnTo>
                    <a:pt x="318700" y="98290"/>
                  </a:lnTo>
                  <a:lnTo>
                    <a:pt x="134033" y="77441"/>
                  </a:lnTo>
                  <a:lnTo>
                    <a:pt x="80420" y="98290"/>
                  </a:lnTo>
                  <a:lnTo>
                    <a:pt x="107226" y="321678"/>
                  </a:lnTo>
                  <a:lnTo>
                    <a:pt x="235302" y="291893"/>
                  </a:lnTo>
                  <a:lnTo>
                    <a:pt x="342528" y="148925"/>
                  </a:lnTo>
                  <a:lnTo>
                    <a:pt x="348485" y="342528"/>
                  </a:lnTo>
                  <a:lnTo>
                    <a:pt x="259130" y="366356"/>
                  </a:lnTo>
                  <a:lnTo>
                    <a:pt x="318700" y="411033"/>
                  </a:lnTo>
                  <a:lnTo>
                    <a:pt x="312743" y="530173"/>
                  </a:lnTo>
                  <a:lnTo>
                    <a:pt x="205517" y="446775"/>
                  </a:lnTo>
                  <a:lnTo>
                    <a:pt x="116162" y="452732"/>
                  </a:lnTo>
                  <a:lnTo>
                    <a:pt x="128076" y="753561"/>
                  </a:lnTo>
                  <a:lnTo>
                    <a:pt x="169775" y="756539"/>
                  </a:lnTo>
                  <a:lnTo>
                    <a:pt x="303807" y="705905"/>
                  </a:lnTo>
                  <a:lnTo>
                    <a:pt x="342528" y="792281"/>
                  </a:lnTo>
                  <a:lnTo>
                    <a:pt x="226366" y="848873"/>
                  </a:lnTo>
                  <a:lnTo>
                    <a:pt x="44678" y="848873"/>
                  </a:lnTo>
                  <a:lnTo>
                    <a:pt x="41699" y="607614"/>
                  </a:lnTo>
                  <a:lnTo>
                    <a:pt x="14893" y="461668"/>
                  </a:lnTo>
                  <a:lnTo>
                    <a:pt x="0" y="92333"/>
                  </a:lnTo>
                  <a:lnTo>
                    <a:pt x="8936" y="119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8" name="Picture 247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-1408330" y="4448954"/>
              <a:ext cx="1438350" cy="2406067"/>
            </a:xfrm>
            <a:prstGeom prst="rect">
              <a:avLst/>
            </a:prstGeom>
          </p:spPr>
        </p:pic>
      </p:grpSp>
      <p:sp>
        <p:nvSpPr>
          <p:cNvPr id="249" name="Rectangle 248">
            <a:hlinkClick r:id="" action="ppaction://hlinkshowjump?jump=nextslide"/>
          </p:cNvPr>
          <p:cNvSpPr/>
          <p:nvPr userDrawn="1"/>
        </p:nvSpPr>
        <p:spPr>
          <a:xfrm>
            <a:off x="9284378" y="1104219"/>
            <a:ext cx="2160437" cy="669851"/>
          </a:xfrm>
          <a:prstGeom prst="rect">
            <a:avLst/>
          </a:prstGeom>
          <a:solidFill>
            <a:schemeClr val="tx2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0" name="Honk-Public_D-28_hifi [G] short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076338" y="7128517"/>
            <a:ext cx="304800" cy="304800"/>
          </a:xfrm>
          <a:prstGeom prst="rect">
            <a:avLst/>
          </a:prstGeom>
        </p:spPr>
      </p:pic>
      <p:pic>
        <p:nvPicPr>
          <p:cNvPr id="251" name="Honk-Public_D-28_hifi [F] short">
            <a:hlinkClick r:id="" action="ppaction://media"/>
          </p:cNvPr>
          <p:cNvPicPr>
            <a:picLocks noChangeAspect="1"/>
          </p:cNvPicPr>
          <p:nvPr userDrawn="1"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446093" y="7204089"/>
            <a:ext cx="304800" cy="304800"/>
          </a:xfrm>
          <a:prstGeom prst="rect">
            <a:avLst/>
          </a:prstGeom>
        </p:spPr>
      </p:pic>
      <p:pic>
        <p:nvPicPr>
          <p:cNvPr id="252" name="Honk-Public_D-28_hifi [E] short">
            <a:hlinkClick r:id="" action="ppaction://media"/>
          </p:cNvPr>
          <p:cNvPicPr>
            <a:picLocks noChangeAspect="1"/>
          </p:cNvPicPr>
          <p:nvPr userDrawn="1"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095018" y="7095649"/>
            <a:ext cx="304800" cy="304800"/>
          </a:xfrm>
          <a:prstGeom prst="rect">
            <a:avLst/>
          </a:prstGeom>
        </p:spPr>
      </p:pic>
      <p:pic>
        <p:nvPicPr>
          <p:cNvPr id="253" name="Honk-Public_D-28_hifi [C] short">
            <a:hlinkClick r:id="" action="ppaction://media"/>
          </p:cNvPr>
          <p:cNvPicPr>
            <a:picLocks noChangeAspect="1"/>
          </p:cNvPicPr>
          <p:nvPr userDrawn="1"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73815" y="7128735"/>
            <a:ext cx="304800" cy="304800"/>
          </a:xfrm>
          <a:prstGeom prst="rect">
            <a:avLst/>
          </a:prstGeom>
        </p:spPr>
      </p:pic>
      <p:pic>
        <p:nvPicPr>
          <p:cNvPr id="254" name="Honk-Public_D-28_hifi [Bb] short">
            <a:hlinkClick r:id="" action="ppaction://media"/>
          </p:cNvPr>
          <p:cNvPicPr>
            <a:picLocks noChangeAspect="1"/>
          </p:cNvPicPr>
          <p:nvPr userDrawn="1"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346509" y="7158936"/>
            <a:ext cx="304800" cy="304800"/>
          </a:xfrm>
          <a:prstGeom prst="rect">
            <a:avLst/>
          </a:prstGeom>
        </p:spPr>
      </p:pic>
      <p:pic>
        <p:nvPicPr>
          <p:cNvPr id="255" name="Honk-Public_D-28_hifi [A] short">
            <a:hlinkClick r:id="" action="ppaction://media"/>
          </p:cNvPr>
          <p:cNvPicPr>
            <a:picLocks noChangeAspect="1"/>
          </p:cNvPicPr>
          <p:nvPr userDrawn="1"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530194" y="7204089"/>
            <a:ext cx="304800" cy="304800"/>
          </a:xfrm>
          <a:prstGeom prst="rect">
            <a:avLst/>
          </a:prstGeom>
        </p:spPr>
      </p:pic>
      <p:pic>
        <p:nvPicPr>
          <p:cNvPr id="256" name="Honk-Public_D-28_hifi [D] short">
            <a:hlinkClick r:id="" action="ppaction://media"/>
          </p:cNvPr>
          <p:cNvPicPr>
            <a:picLocks noChangeAspect="1"/>
          </p:cNvPicPr>
          <p:nvPr userDrawn="1">
            <a:audioFile r:link="rId13"/>
            <p:extLst>
              <p:ext uri="{DAA4B4D4-6D71-4841-9C94-3DE7FCFB9230}">
                <p14:media xmlns:p14="http://schemas.microsoft.com/office/powerpoint/2010/main" r:embed="rId14">
                  <p14:trim st="120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411428" y="726700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8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78 0.00069 L -2.08333E-7 3.7037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47" y="-1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13 0.03472 L -2.08333E-6 3.33333E-6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0.02431 L 2.77556E-17 2.96296E-6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33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pat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38" dur="4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2" presetClass="path" presetSubtype="0" repeatCount="indefinite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43" dur="4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48" dur="5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2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53" dur="3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42" presetClass="pat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58" dur="5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42" presetClass="pat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63" dur="5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68" dur="6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2" presetClass="pat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73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42" presetClass="path" presetSubtype="0" repeatCount="indefinite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78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2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83" dur="5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42" presetClass="pat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88" dur="4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42" presetClass="pat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93" dur="4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198" dur="5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03" dur="5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2" presetClass="pat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08" dur="6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2" presetClass="pat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13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42" presetClass="path" presetSubtype="0" repeatCount="indefinite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18" dur="4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42" presetClass="pat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23" dur="5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2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42" presetClass="pat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33" dur="5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38" dur="6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2" presetClass="path" presetSubtype="0" repeatCount="indefinite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25E-6 -2.59259E-6 L 0.00651 0.77338 " pathEditMode="relative" rAng="0" ptsTypes="AA">
                                      <p:cBhvr>
                                        <p:cTn id="243" dur="4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248" dur="1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1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2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3" dur="2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4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6" dur="576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261" dur="1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4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5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6" dur="2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7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9" dur="528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274" dur="1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6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7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8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9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0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2" dur="540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283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4" fill="hold">
                      <p:stCondLst>
                        <p:cond delay="0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287" dur="1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9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0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1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2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3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5" dur="540" fill="hold"/>
                                        <p:tgtEl>
                                          <p:spTgt spid="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300" dur="1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2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3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4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5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6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8" dur="432" fill="hold"/>
                                        <p:tgtEl>
                                          <p:spTgt spid="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313" dur="1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5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6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7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8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9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1" dur="432" fill="hold"/>
                                        <p:tgtEl>
                                          <p:spTgt spid="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4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156 -0.05856 " pathEditMode="relative" rAng="0" ptsTypes="AA">
                                      <p:cBhvr>
                                        <p:cTn id="326" dur="1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40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8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9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0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1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2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4" dur="432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"/>
                  </p:tgtEl>
                </p:cond>
              </p:nextCondLst>
            </p:seq>
            <p:audio>
              <p:cMediaNode vol="80000">
                <p:cTn id="3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0"/>
                </p:tgtEl>
              </p:cMediaNode>
            </p:audio>
            <p:audio>
              <p:cMediaNode vol="80000">
                <p:cTn id="3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1"/>
                </p:tgtEl>
              </p:cMediaNode>
            </p:audio>
            <p:audio>
              <p:cMediaNode vol="80000">
                <p:cTn id="3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2"/>
                </p:tgtEl>
              </p:cMediaNode>
            </p:audio>
            <p:audio>
              <p:cMediaNode vol="80000">
                <p:cTn id="3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3"/>
                </p:tgtEl>
              </p:cMediaNode>
            </p:audio>
            <p:audio>
              <p:cMediaNode vol="80000">
                <p:cTn id="3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4"/>
                </p:tgtEl>
              </p:cMediaNode>
            </p:audio>
            <p:audio>
              <p:cMediaNode vol="80000">
                <p:cTn id="3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5"/>
                </p:tgtEl>
              </p:cMediaNode>
            </p:audio>
            <p:audio>
              <p:cMediaNode vol="80000">
                <p:cTn id="3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6"/>
                </p:tgtEl>
              </p:cMediaNode>
            </p:audio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24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F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/>
          <p:cNvSpPr/>
          <p:nvPr userDrawn="1"/>
        </p:nvSpPr>
        <p:spPr>
          <a:xfrm>
            <a:off x="-13252" y="-26503"/>
            <a:ext cx="12231756" cy="5938854"/>
          </a:xfrm>
          <a:custGeom>
            <a:avLst/>
            <a:gdLst>
              <a:gd name="connsiteX0" fmla="*/ 0 w 12231756"/>
              <a:gd name="connsiteY0" fmla="*/ 0 h 5923721"/>
              <a:gd name="connsiteX1" fmla="*/ 13252 w 12231756"/>
              <a:gd name="connsiteY1" fmla="*/ 5552661 h 5923721"/>
              <a:gd name="connsiteX2" fmla="*/ 8030817 w 12231756"/>
              <a:gd name="connsiteY2" fmla="*/ 5923721 h 5923721"/>
              <a:gd name="connsiteX3" fmla="*/ 11728174 w 12231756"/>
              <a:gd name="connsiteY3" fmla="*/ 4876800 h 5923721"/>
              <a:gd name="connsiteX4" fmla="*/ 11860695 w 12231756"/>
              <a:gd name="connsiteY4" fmla="*/ 4850295 h 5923721"/>
              <a:gd name="connsiteX5" fmla="*/ 11953461 w 12231756"/>
              <a:gd name="connsiteY5" fmla="*/ 4810539 h 5923721"/>
              <a:gd name="connsiteX6" fmla="*/ 12231756 w 12231756"/>
              <a:gd name="connsiteY6" fmla="*/ 4744278 h 5923721"/>
              <a:gd name="connsiteX7" fmla="*/ 12231756 w 12231756"/>
              <a:gd name="connsiteY7" fmla="*/ 39756 h 5923721"/>
              <a:gd name="connsiteX8" fmla="*/ 0 w 12231756"/>
              <a:gd name="connsiteY8" fmla="*/ 0 h 5923721"/>
              <a:gd name="connsiteX0" fmla="*/ 0 w 12231756"/>
              <a:gd name="connsiteY0" fmla="*/ 0 h 5923721"/>
              <a:gd name="connsiteX1" fmla="*/ 13252 w 12231756"/>
              <a:gd name="connsiteY1" fmla="*/ 5552661 h 5923721"/>
              <a:gd name="connsiteX2" fmla="*/ 8030817 w 12231756"/>
              <a:gd name="connsiteY2" fmla="*/ 5923721 h 5923721"/>
              <a:gd name="connsiteX3" fmla="*/ 11728174 w 12231756"/>
              <a:gd name="connsiteY3" fmla="*/ 4876800 h 5923721"/>
              <a:gd name="connsiteX4" fmla="*/ 11860695 w 12231756"/>
              <a:gd name="connsiteY4" fmla="*/ 4850295 h 5923721"/>
              <a:gd name="connsiteX5" fmla="*/ 11953461 w 12231756"/>
              <a:gd name="connsiteY5" fmla="*/ 4810539 h 5923721"/>
              <a:gd name="connsiteX6" fmla="*/ 12231756 w 12231756"/>
              <a:gd name="connsiteY6" fmla="*/ 4744278 h 5923721"/>
              <a:gd name="connsiteX7" fmla="*/ 12231756 w 12231756"/>
              <a:gd name="connsiteY7" fmla="*/ 39756 h 5923721"/>
              <a:gd name="connsiteX8" fmla="*/ 0 w 12231756"/>
              <a:gd name="connsiteY8" fmla="*/ 0 h 5923721"/>
              <a:gd name="connsiteX0" fmla="*/ 0 w 12231756"/>
              <a:gd name="connsiteY0" fmla="*/ 0 h 5954234"/>
              <a:gd name="connsiteX1" fmla="*/ 13252 w 12231756"/>
              <a:gd name="connsiteY1" fmla="*/ 5552661 h 5954234"/>
              <a:gd name="connsiteX2" fmla="*/ 8030817 w 12231756"/>
              <a:gd name="connsiteY2" fmla="*/ 5923721 h 5954234"/>
              <a:gd name="connsiteX3" fmla="*/ 11728174 w 12231756"/>
              <a:gd name="connsiteY3" fmla="*/ 4876800 h 5954234"/>
              <a:gd name="connsiteX4" fmla="*/ 11860695 w 12231756"/>
              <a:gd name="connsiteY4" fmla="*/ 4850295 h 5954234"/>
              <a:gd name="connsiteX5" fmla="*/ 11953461 w 12231756"/>
              <a:gd name="connsiteY5" fmla="*/ 4810539 h 5954234"/>
              <a:gd name="connsiteX6" fmla="*/ 12231756 w 12231756"/>
              <a:gd name="connsiteY6" fmla="*/ 4744278 h 5954234"/>
              <a:gd name="connsiteX7" fmla="*/ 12231756 w 12231756"/>
              <a:gd name="connsiteY7" fmla="*/ 39756 h 5954234"/>
              <a:gd name="connsiteX8" fmla="*/ 0 w 12231756"/>
              <a:gd name="connsiteY8" fmla="*/ 0 h 5954234"/>
              <a:gd name="connsiteX0" fmla="*/ 0 w 12231756"/>
              <a:gd name="connsiteY0" fmla="*/ 0 h 5938854"/>
              <a:gd name="connsiteX1" fmla="*/ 13252 w 12231756"/>
              <a:gd name="connsiteY1" fmla="*/ 5552661 h 5938854"/>
              <a:gd name="connsiteX2" fmla="*/ 8030817 w 12231756"/>
              <a:gd name="connsiteY2" fmla="*/ 5923721 h 5938854"/>
              <a:gd name="connsiteX3" fmla="*/ 11728174 w 12231756"/>
              <a:gd name="connsiteY3" fmla="*/ 4876800 h 5938854"/>
              <a:gd name="connsiteX4" fmla="*/ 11860695 w 12231756"/>
              <a:gd name="connsiteY4" fmla="*/ 4850295 h 5938854"/>
              <a:gd name="connsiteX5" fmla="*/ 11953461 w 12231756"/>
              <a:gd name="connsiteY5" fmla="*/ 4810539 h 5938854"/>
              <a:gd name="connsiteX6" fmla="*/ 12231756 w 12231756"/>
              <a:gd name="connsiteY6" fmla="*/ 4744278 h 5938854"/>
              <a:gd name="connsiteX7" fmla="*/ 12231756 w 12231756"/>
              <a:gd name="connsiteY7" fmla="*/ 39756 h 5938854"/>
              <a:gd name="connsiteX8" fmla="*/ 0 w 12231756"/>
              <a:gd name="connsiteY8" fmla="*/ 0 h 593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31756" h="5938854">
                <a:moveTo>
                  <a:pt x="0" y="0"/>
                </a:moveTo>
                <a:cubicBezTo>
                  <a:pt x="4417" y="1850887"/>
                  <a:pt x="8835" y="3701774"/>
                  <a:pt x="13252" y="5552661"/>
                </a:cubicBezTo>
                <a:cubicBezTo>
                  <a:pt x="1559339" y="5159514"/>
                  <a:pt x="5212521" y="6065078"/>
                  <a:pt x="8030817" y="5923721"/>
                </a:cubicBezTo>
                <a:cubicBezTo>
                  <a:pt x="10005391" y="5733773"/>
                  <a:pt x="10495722" y="5225774"/>
                  <a:pt x="11728174" y="4876800"/>
                </a:cubicBezTo>
                <a:cubicBezTo>
                  <a:pt x="11772348" y="4867965"/>
                  <a:pt x="11817477" y="4863006"/>
                  <a:pt x="11860695" y="4850295"/>
                </a:cubicBezTo>
                <a:cubicBezTo>
                  <a:pt x="11892970" y="4840802"/>
                  <a:pt x="11953461" y="4810539"/>
                  <a:pt x="11953461" y="4810539"/>
                </a:cubicBezTo>
                <a:lnTo>
                  <a:pt x="12231756" y="4744278"/>
                </a:lnTo>
                <a:lnTo>
                  <a:pt x="12231756" y="39756"/>
                </a:lnTo>
                <a:lnTo>
                  <a:pt x="0" y="0"/>
                </a:lnTo>
                <a:close/>
              </a:path>
            </a:pathLst>
          </a:custGeom>
          <a:solidFill>
            <a:srgbClr val="B8C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-79513" y="-66261"/>
            <a:ext cx="12298017" cy="5221357"/>
          </a:xfrm>
          <a:custGeom>
            <a:avLst/>
            <a:gdLst>
              <a:gd name="connsiteX0" fmla="*/ 0 w 12298017"/>
              <a:gd name="connsiteY0" fmla="*/ 0 h 5221357"/>
              <a:gd name="connsiteX1" fmla="*/ 66261 w 12298017"/>
              <a:gd name="connsiteY1" fmla="*/ 4320209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  <a:gd name="connsiteX0" fmla="*/ 0 w 12298017"/>
              <a:gd name="connsiteY0" fmla="*/ 0 h 5221357"/>
              <a:gd name="connsiteX1" fmla="*/ 66261 w 12298017"/>
              <a:gd name="connsiteY1" fmla="*/ 4704523 h 5221357"/>
              <a:gd name="connsiteX2" fmla="*/ 3657600 w 12298017"/>
              <a:gd name="connsiteY2" fmla="*/ 4452731 h 5221357"/>
              <a:gd name="connsiteX3" fmla="*/ 7474226 w 12298017"/>
              <a:gd name="connsiteY3" fmla="*/ 4611757 h 5221357"/>
              <a:gd name="connsiteX4" fmla="*/ 9250017 w 12298017"/>
              <a:gd name="connsiteY4" fmla="*/ 5221357 h 5221357"/>
              <a:gd name="connsiteX5" fmla="*/ 12298017 w 12298017"/>
              <a:gd name="connsiteY5" fmla="*/ 4492487 h 5221357"/>
              <a:gd name="connsiteX6" fmla="*/ 12284765 w 12298017"/>
              <a:gd name="connsiteY6" fmla="*/ 39757 h 5221357"/>
              <a:gd name="connsiteX7" fmla="*/ 0 w 12298017"/>
              <a:gd name="connsiteY7" fmla="*/ 0 h 522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8017" h="5221357">
                <a:moveTo>
                  <a:pt x="0" y="0"/>
                </a:moveTo>
                <a:lnTo>
                  <a:pt x="66261" y="4704523"/>
                </a:lnTo>
                <a:cubicBezTo>
                  <a:pt x="1289879" y="4103757"/>
                  <a:pt x="2427645" y="4343934"/>
                  <a:pt x="3657600" y="4452731"/>
                </a:cubicBezTo>
                <a:cubicBezTo>
                  <a:pt x="5130800" y="4583044"/>
                  <a:pt x="6135756" y="4359966"/>
                  <a:pt x="7474226" y="4611757"/>
                </a:cubicBezTo>
                <a:cubicBezTo>
                  <a:pt x="8278191" y="4695688"/>
                  <a:pt x="8154504" y="5216939"/>
                  <a:pt x="9250017" y="5221357"/>
                </a:cubicBezTo>
                <a:cubicBezTo>
                  <a:pt x="10531061" y="5044661"/>
                  <a:pt x="11136243" y="4629427"/>
                  <a:pt x="12298017" y="4492487"/>
                </a:cubicBezTo>
                <a:cubicBezTo>
                  <a:pt x="12293600" y="3008244"/>
                  <a:pt x="12289182" y="1524000"/>
                  <a:pt x="12284765" y="39757"/>
                </a:cubicBezTo>
                <a:lnTo>
                  <a:pt x="0" y="0"/>
                </a:lnTo>
                <a:close/>
              </a:path>
            </a:pathLst>
          </a:custGeom>
          <a:solidFill>
            <a:srgbClr val="A9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>
            <a:off x="-79513" y="-79512"/>
            <a:ext cx="12311270" cy="4453935"/>
          </a:xfrm>
          <a:custGeom>
            <a:avLst/>
            <a:gdLst>
              <a:gd name="connsiteX0" fmla="*/ 0 w 12311270"/>
              <a:gd name="connsiteY0" fmla="*/ 119270 h 4359965"/>
              <a:gd name="connsiteX1" fmla="*/ 92765 w 12311270"/>
              <a:gd name="connsiteY1" fmla="*/ 3657600 h 4359965"/>
              <a:gd name="connsiteX2" fmla="*/ 2040835 w 12311270"/>
              <a:gd name="connsiteY2" fmla="*/ 3419061 h 4359965"/>
              <a:gd name="connsiteX3" fmla="*/ 5486400 w 12311270"/>
              <a:gd name="connsiteY3" fmla="*/ 4174435 h 4359965"/>
              <a:gd name="connsiteX4" fmla="*/ 5618922 w 12311270"/>
              <a:gd name="connsiteY4" fmla="*/ 4174435 h 4359965"/>
              <a:gd name="connsiteX5" fmla="*/ 10972800 w 12311270"/>
              <a:gd name="connsiteY5" fmla="*/ 4333461 h 4359965"/>
              <a:gd name="connsiteX6" fmla="*/ 11131826 w 12311270"/>
              <a:gd name="connsiteY6" fmla="*/ 4267200 h 4359965"/>
              <a:gd name="connsiteX7" fmla="*/ 12311270 w 12311270"/>
              <a:gd name="connsiteY7" fmla="*/ 4359965 h 4359965"/>
              <a:gd name="connsiteX8" fmla="*/ 12284765 w 12311270"/>
              <a:gd name="connsiteY8" fmla="*/ 66261 h 4359965"/>
              <a:gd name="connsiteX9" fmla="*/ 13252 w 12311270"/>
              <a:gd name="connsiteY9" fmla="*/ 0 h 4359965"/>
              <a:gd name="connsiteX10" fmla="*/ 0 w 12311270"/>
              <a:gd name="connsiteY10" fmla="*/ 119270 h 4359965"/>
              <a:gd name="connsiteX0" fmla="*/ 0 w 12311270"/>
              <a:gd name="connsiteY0" fmla="*/ 119270 h 4359965"/>
              <a:gd name="connsiteX1" fmla="*/ 92765 w 12311270"/>
              <a:gd name="connsiteY1" fmla="*/ 3657600 h 4359965"/>
              <a:gd name="connsiteX2" fmla="*/ 2040835 w 12311270"/>
              <a:gd name="connsiteY2" fmla="*/ 3419061 h 4359965"/>
              <a:gd name="connsiteX3" fmla="*/ 5486400 w 12311270"/>
              <a:gd name="connsiteY3" fmla="*/ 4174435 h 4359965"/>
              <a:gd name="connsiteX4" fmla="*/ 5618922 w 12311270"/>
              <a:gd name="connsiteY4" fmla="*/ 4174435 h 4359965"/>
              <a:gd name="connsiteX5" fmla="*/ 11131826 w 12311270"/>
              <a:gd name="connsiteY5" fmla="*/ 4267200 h 4359965"/>
              <a:gd name="connsiteX6" fmla="*/ 12311270 w 12311270"/>
              <a:gd name="connsiteY6" fmla="*/ 4359965 h 4359965"/>
              <a:gd name="connsiteX7" fmla="*/ 12284765 w 12311270"/>
              <a:gd name="connsiteY7" fmla="*/ 66261 h 4359965"/>
              <a:gd name="connsiteX8" fmla="*/ 13252 w 12311270"/>
              <a:gd name="connsiteY8" fmla="*/ 0 h 4359965"/>
              <a:gd name="connsiteX9" fmla="*/ 0 w 12311270"/>
              <a:gd name="connsiteY9" fmla="*/ 119270 h 4359965"/>
              <a:gd name="connsiteX0" fmla="*/ 0 w 12311270"/>
              <a:gd name="connsiteY0" fmla="*/ 119270 h 4359965"/>
              <a:gd name="connsiteX1" fmla="*/ 92765 w 12311270"/>
              <a:gd name="connsiteY1" fmla="*/ 3657600 h 4359965"/>
              <a:gd name="connsiteX2" fmla="*/ 2040835 w 12311270"/>
              <a:gd name="connsiteY2" fmla="*/ 3419061 h 4359965"/>
              <a:gd name="connsiteX3" fmla="*/ 5486400 w 12311270"/>
              <a:gd name="connsiteY3" fmla="*/ 4174435 h 4359965"/>
              <a:gd name="connsiteX4" fmla="*/ 5618922 w 12311270"/>
              <a:gd name="connsiteY4" fmla="*/ 4174435 h 4359965"/>
              <a:gd name="connsiteX5" fmla="*/ 11131826 w 12311270"/>
              <a:gd name="connsiteY5" fmla="*/ 4267200 h 4359965"/>
              <a:gd name="connsiteX6" fmla="*/ 12311270 w 12311270"/>
              <a:gd name="connsiteY6" fmla="*/ 4359965 h 4359965"/>
              <a:gd name="connsiteX7" fmla="*/ 12284765 w 12311270"/>
              <a:gd name="connsiteY7" fmla="*/ 66261 h 4359965"/>
              <a:gd name="connsiteX8" fmla="*/ 13252 w 12311270"/>
              <a:gd name="connsiteY8" fmla="*/ 0 h 4359965"/>
              <a:gd name="connsiteX9" fmla="*/ 0 w 12311270"/>
              <a:gd name="connsiteY9" fmla="*/ 119270 h 4359965"/>
              <a:gd name="connsiteX0" fmla="*/ 0 w 12311270"/>
              <a:gd name="connsiteY0" fmla="*/ 119270 h 4359965"/>
              <a:gd name="connsiteX1" fmla="*/ 92765 w 12311270"/>
              <a:gd name="connsiteY1" fmla="*/ 3657600 h 4359965"/>
              <a:gd name="connsiteX2" fmla="*/ 2040835 w 12311270"/>
              <a:gd name="connsiteY2" fmla="*/ 3419061 h 4359965"/>
              <a:gd name="connsiteX3" fmla="*/ 5486400 w 12311270"/>
              <a:gd name="connsiteY3" fmla="*/ 4174435 h 4359965"/>
              <a:gd name="connsiteX4" fmla="*/ 5618922 w 12311270"/>
              <a:gd name="connsiteY4" fmla="*/ 4174435 h 4359965"/>
              <a:gd name="connsiteX5" fmla="*/ 11131826 w 12311270"/>
              <a:gd name="connsiteY5" fmla="*/ 4267200 h 4359965"/>
              <a:gd name="connsiteX6" fmla="*/ 12311270 w 12311270"/>
              <a:gd name="connsiteY6" fmla="*/ 4359965 h 4359965"/>
              <a:gd name="connsiteX7" fmla="*/ 12284765 w 12311270"/>
              <a:gd name="connsiteY7" fmla="*/ 66261 h 4359965"/>
              <a:gd name="connsiteX8" fmla="*/ 13252 w 12311270"/>
              <a:gd name="connsiteY8" fmla="*/ 0 h 4359965"/>
              <a:gd name="connsiteX9" fmla="*/ 0 w 12311270"/>
              <a:gd name="connsiteY9" fmla="*/ 119270 h 4359965"/>
              <a:gd name="connsiteX0" fmla="*/ 0 w 12311270"/>
              <a:gd name="connsiteY0" fmla="*/ 119270 h 4422636"/>
              <a:gd name="connsiteX1" fmla="*/ 92765 w 12311270"/>
              <a:gd name="connsiteY1" fmla="*/ 3657600 h 4422636"/>
              <a:gd name="connsiteX2" fmla="*/ 2040835 w 12311270"/>
              <a:gd name="connsiteY2" fmla="*/ 3419061 h 4422636"/>
              <a:gd name="connsiteX3" fmla="*/ 5486400 w 12311270"/>
              <a:gd name="connsiteY3" fmla="*/ 4174435 h 4422636"/>
              <a:gd name="connsiteX4" fmla="*/ 5618922 w 12311270"/>
              <a:gd name="connsiteY4" fmla="*/ 4174435 h 4422636"/>
              <a:gd name="connsiteX5" fmla="*/ 11131826 w 12311270"/>
              <a:gd name="connsiteY5" fmla="*/ 4267200 h 4422636"/>
              <a:gd name="connsiteX6" fmla="*/ 12311270 w 12311270"/>
              <a:gd name="connsiteY6" fmla="*/ 4359965 h 4422636"/>
              <a:gd name="connsiteX7" fmla="*/ 12284765 w 12311270"/>
              <a:gd name="connsiteY7" fmla="*/ 66261 h 4422636"/>
              <a:gd name="connsiteX8" fmla="*/ 13252 w 12311270"/>
              <a:gd name="connsiteY8" fmla="*/ 0 h 4422636"/>
              <a:gd name="connsiteX9" fmla="*/ 0 w 12311270"/>
              <a:gd name="connsiteY9" fmla="*/ 119270 h 4422636"/>
              <a:gd name="connsiteX0" fmla="*/ 0 w 12311270"/>
              <a:gd name="connsiteY0" fmla="*/ 119270 h 4453935"/>
              <a:gd name="connsiteX1" fmla="*/ 92765 w 12311270"/>
              <a:gd name="connsiteY1" fmla="*/ 3657600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  <a:gd name="connsiteX0" fmla="*/ 0 w 12311270"/>
              <a:gd name="connsiteY0" fmla="*/ 119270 h 4453935"/>
              <a:gd name="connsiteX1" fmla="*/ 92765 w 12311270"/>
              <a:gd name="connsiteY1" fmla="*/ 3657600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  <a:gd name="connsiteX0" fmla="*/ 0 w 12311270"/>
              <a:gd name="connsiteY0" fmla="*/ 119270 h 4453935"/>
              <a:gd name="connsiteX1" fmla="*/ 92765 w 12311270"/>
              <a:gd name="connsiteY1" fmla="*/ 3657600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  <a:gd name="connsiteX0" fmla="*/ 0 w 12311270"/>
              <a:gd name="connsiteY0" fmla="*/ 119270 h 4453935"/>
              <a:gd name="connsiteX1" fmla="*/ 92765 w 12311270"/>
              <a:gd name="connsiteY1" fmla="*/ 3657600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  <a:gd name="connsiteX0" fmla="*/ 0 w 12311270"/>
              <a:gd name="connsiteY0" fmla="*/ 119270 h 4453935"/>
              <a:gd name="connsiteX1" fmla="*/ 92765 w 12311270"/>
              <a:gd name="connsiteY1" fmla="*/ 3657600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  <a:gd name="connsiteX0" fmla="*/ 0 w 12311270"/>
              <a:gd name="connsiteY0" fmla="*/ 119270 h 4453935"/>
              <a:gd name="connsiteX1" fmla="*/ 53008 w 12311270"/>
              <a:gd name="connsiteY1" fmla="*/ 3644348 h 4453935"/>
              <a:gd name="connsiteX2" fmla="*/ 2040835 w 12311270"/>
              <a:gd name="connsiteY2" fmla="*/ 3419061 h 4453935"/>
              <a:gd name="connsiteX3" fmla="*/ 5486400 w 12311270"/>
              <a:gd name="connsiteY3" fmla="*/ 4174435 h 4453935"/>
              <a:gd name="connsiteX4" fmla="*/ 5618922 w 12311270"/>
              <a:gd name="connsiteY4" fmla="*/ 4174435 h 4453935"/>
              <a:gd name="connsiteX5" fmla="*/ 11131826 w 12311270"/>
              <a:gd name="connsiteY5" fmla="*/ 4267200 h 4453935"/>
              <a:gd name="connsiteX6" fmla="*/ 12311270 w 12311270"/>
              <a:gd name="connsiteY6" fmla="*/ 4359965 h 4453935"/>
              <a:gd name="connsiteX7" fmla="*/ 12284765 w 12311270"/>
              <a:gd name="connsiteY7" fmla="*/ 66261 h 4453935"/>
              <a:gd name="connsiteX8" fmla="*/ 13252 w 12311270"/>
              <a:gd name="connsiteY8" fmla="*/ 0 h 4453935"/>
              <a:gd name="connsiteX9" fmla="*/ 0 w 12311270"/>
              <a:gd name="connsiteY9" fmla="*/ 119270 h 445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311270" h="4453935">
                <a:moveTo>
                  <a:pt x="0" y="119270"/>
                </a:moveTo>
                <a:lnTo>
                  <a:pt x="53008" y="3644348"/>
                </a:lnTo>
                <a:cubicBezTo>
                  <a:pt x="662609" y="3458818"/>
                  <a:pt x="1166191" y="3458818"/>
                  <a:pt x="2040835" y="3419061"/>
                </a:cubicBezTo>
                <a:cubicBezTo>
                  <a:pt x="2964070" y="3379304"/>
                  <a:pt x="4178852" y="3776870"/>
                  <a:pt x="5486400" y="4174435"/>
                </a:cubicBezTo>
                <a:cubicBezTo>
                  <a:pt x="5530574" y="4174435"/>
                  <a:pt x="5575180" y="4168274"/>
                  <a:pt x="5618922" y="4174435"/>
                </a:cubicBezTo>
                <a:cubicBezTo>
                  <a:pt x="6873461" y="4351131"/>
                  <a:pt x="9095344" y="4651834"/>
                  <a:pt x="11131826" y="4267200"/>
                </a:cubicBezTo>
                <a:cubicBezTo>
                  <a:pt x="11726559" y="4154872"/>
                  <a:pt x="11613322" y="4236278"/>
                  <a:pt x="12311270" y="4359965"/>
                </a:cubicBezTo>
                <a:lnTo>
                  <a:pt x="12284765" y="66261"/>
                </a:lnTo>
                <a:lnTo>
                  <a:pt x="13252" y="0"/>
                </a:lnTo>
                <a:lnTo>
                  <a:pt x="0" y="119270"/>
                </a:lnTo>
                <a:close/>
              </a:path>
            </a:pathLst>
          </a:custGeom>
          <a:solidFill>
            <a:srgbClr val="99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9205290" y="730949"/>
            <a:ext cx="2229524" cy="1913257"/>
            <a:chOff x="10666412" y="1385888"/>
            <a:chExt cx="1130301" cy="969963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0666412" y="1385888"/>
              <a:ext cx="1130301" cy="969963"/>
            </a:xfrm>
            <a:custGeom>
              <a:avLst/>
              <a:gdLst>
                <a:gd name="T0" fmla="*/ 288 w 302"/>
                <a:gd name="T1" fmla="*/ 84 h 260"/>
                <a:gd name="T2" fmla="*/ 145 w 302"/>
                <a:gd name="T3" fmla="*/ 3 h 260"/>
                <a:gd name="T4" fmla="*/ 145 w 302"/>
                <a:gd name="T5" fmla="*/ 3 h 260"/>
                <a:gd name="T6" fmla="*/ 144 w 302"/>
                <a:gd name="T7" fmla="*/ 3 h 260"/>
                <a:gd name="T8" fmla="*/ 135 w 302"/>
                <a:gd name="T9" fmla="*/ 3 h 260"/>
                <a:gd name="T10" fmla="*/ 133 w 302"/>
                <a:gd name="T11" fmla="*/ 4 h 260"/>
                <a:gd name="T12" fmla="*/ 91 w 302"/>
                <a:gd name="T13" fmla="*/ 234 h 260"/>
                <a:gd name="T14" fmla="*/ 241 w 302"/>
                <a:gd name="T15" fmla="*/ 231 h 260"/>
                <a:gd name="T16" fmla="*/ 288 w 302"/>
                <a:gd name="T17" fmla="*/ 8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260">
                  <a:moveTo>
                    <a:pt x="288" y="84"/>
                  </a:moveTo>
                  <a:cubicBezTo>
                    <a:pt x="269" y="22"/>
                    <a:pt x="203" y="0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1" y="3"/>
                    <a:pt x="138" y="3"/>
                    <a:pt x="135" y="3"/>
                  </a:cubicBezTo>
                  <a:cubicBezTo>
                    <a:pt x="134" y="3"/>
                    <a:pt x="134" y="3"/>
                    <a:pt x="133" y="4"/>
                  </a:cubicBezTo>
                  <a:cubicBezTo>
                    <a:pt x="30" y="19"/>
                    <a:pt x="0" y="180"/>
                    <a:pt x="91" y="234"/>
                  </a:cubicBezTo>
                  <a:cubicBezTo>
                    <a:pt x="135" y="260"/>
                    <a:pt x="199" y="260"/>
                    <a:pt x="241" y="231"/>
                  </a:cubicBezTo>
                  <a:cubicBezTo>
                    <a:pt x="284" y="202"/>
                    <a:pt x="302" y="133"/>
                    <a:pt x="28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917238" y="1739900"/>
              <a:ext cx="149225" cy="160338"/>
            </a:xfrm>
            <a:custGeom>
              <a:avLst/>
              <a:gdLst>
                <a:gd name="T0" fmla="*/ 38 w 40"/>
                <a:gd name="T1" fmla="*/ 8 h 43"/>
                <a:gd name="T2" fmla="*/ 20 w 40"/>
                <a:gd name="T3" fmla="*/ 0 h 43"/>
                <a:gd name="T4" fmla="*/ 12 w 40"/>
                <a:gd name="T5" fmla="*/ 1 h 43"/>
                <a:gd name="T6" fmla="*/ 2 w 40"/>
                <a:gd name="T7" fmla="*/ 10 h 43"/>
                <a:gd name="T8" fmla="*/ 6 w 40"/>
                <a:gd name="T9" fmla="*/ 31 h 43"/>
                <a:gd name="T10" fmla="*/ 36 w 40"/>
                <a:gd name="T11" fmla="*/ 28 h 43"/>
                <a:gd name="T12" fmla="*/ 38 w 40"/>
                <a:gd name="T13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3">
                  <a:moveTo>
                    <a:pt x="38" y="8"/>
                  </a:moveTo>
                  <a:cubicBezTo>
                    <a:pt x="35" y="1"/>
                    <a:pt x="27" y="1"/>
                    <a:pt x="20" y="0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7" y="2"/>
                    <a:pt x="3" y="5"/>
                    <a:pt x="2" y="10"/>
                  </a:cubicBezTo>
                  <a:cubicBezTo>
                    <a:pt x="0" y="16"/>
                    <a:pt x="3" y="25"/>
                    <a:pt x="6" y="31"/>
                  </a:cubicBezTo>
                  <a:cubicBezTo>
                    <a:pt x="12" y="43"/>
                    <a:pt x="31" y="38"/>
                    <a:pt x="36" y="28"/>
                  </a:cubicBezTo>
                  <a:cubicBezTo>
                    <a:pt x="39" y="22"/>
                    <a:pt x="40" y="14"/>
                    <a:pt x="38" y="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0917238" y="1916113"/>
              <a:ext cx="344488" cy="317500"/>
            </a:xfrm>
            <a:custGeom>
              <a:avLst/>
              <a:gdLst>
                <a:gd name="T0" fmla="*/ 83 w 92"/>
                <a:gd name="T1" fmla="*/ 47 h 85"/>
                <a:gd name="T2" fmla="*/ 75 w 92"/>
                <a:gd name="T3" fmla="*/ 35 h 85"/>
                <a:gd name="T4" fmla="*/ 70 w 92"/>
                <a:gd name="T5" fmla="*/ 23 h 85"/>
                <a:gd name="T6" fmla="*/ 55 w 92"/>
                <a:gd name="T7" fmla="*/ 3 h 85"/>
                <a:gd name="T8" fmla="*/ 27 w 92"/>
                <a:gd name="T9" fmla="*/ 5 h 85"/>
                <a:gd name="T10" fmla="*/ 16 w 92"/>
                <a:gd name="T11" fmla="*/ 6 h 85"/>
                <a:gd name="T12" fmla="*/ 2 w 92"/>
                <a:gd name="T13" fmla="*/ 32 h 85"/>
                <a:gd name="T14" fmla="*/ 14 w 92"/>
                <a:gd name="T15" fmla="*/ 52 h 85"/>
                <a:gd name="T16" fmla="*/ 27 w 92"/>
                <a:gd name="T17" fmla="*/ 72 h 85"/>
                <a:gd name="T18" fmla="*/ 69 w 92"/>
                <a:gd name="T19" fmla="*/ 77 h 85"/>
                <a:gd name="T20" fmla="*/ 83 w 92"/>
                <a:gd name="T21" fmla="*/ 4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83" y="47"/>
                  </a:moveTo>
                  <a:cubicBezTo>
                    <a:pt x="80" y="43"/>
                    <a:pt x="77" y="40"/>
                    <a:pt x="75" y="35"/>
                  </a:cubicBezTo>
                  <a:cubicBezTo>
                    <a:pt x="73" y="31"/>
                    <a:pt x="72" y="27"/>
                    <a:pt x="70" y="23"/>
                  </a:cubicBezTo>
                  <a:cubicBezTo>
                    <a:pt x="66" y="17"/>
                    <a:pt x="61" y="7"/>
                    <a:pt x="55" y="3"/>
                  </a:cubicBezTo>
                  <a:cubicBezTo>
                    <a:pt x="49" y="0"/>
                    <a:pt x="37" y="1"/>
                    <a:pt x="27" y="5"/>
                  </a:cubicBezTo>
                  <a:cubicBezTo>
                    <a:pt x="24" y="5"/>
                    <a:pt x="20" y="6"/>
                    <a:pt x="16" y="6"/>
                  </a:cubicBezTo>
                  <a:cubicBezTo>
                    <a:pt x="4" y="7"/>
                    <a:pt x="0" y="18"/>
                    <a:pt x="2" y="32"/>
                  </a:cubicBezTo>
                  <a:cubicBezTo>
                    <a:pt x="4" y="40"/>
                    <a:pt x="9" y="45"/>
                    <a:pt x="14" y="52"/>
                  </a:cubicBezTo>
                  <a:cubicBezTo>
                    <a:pt x="18" y="59"/>
                    <a:pt x="20" y="67"/>
                    <a:pt x="27" y="72"/>
                  </a:cubicBezTo>
                  <a:cubicBezTo>
                    <a:pt x="38" y="83"/>
                    <a:pt x="55" y="85"/>
                    <a:pt x="69" y="77"/>
                  </a:cubicBezTo>
                  <a:cubicBezTo>
                    <a:pt x="81" y="71"/>
                    <a:pt x="92" y="59"/>
                    <a:pt x="83" y="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11112500" y="1725613"/>
              <a:ext cx="220663" cy="254000"/>
            </a:xfrm>
            <a:custGeom>
              <a:avLst/>
              <a:gdLst>
                <a:gd name="T0" fmla="*/ 58 w 59"/>
                <a:gd name="T1" fmla="*/ 43 h 68"/>
                <a:gd name="T2" fmla="*/ 54 w 59"/>
                <a:gd name="T3" fmla="*/ 20 h 68"/>
                <a:gd name="T4" fmla="*/ 47 w 59"/>
                <a:gd name="T5" fmla="*/ 11 h 68"/>
                <a:gd name="T6" fmla="*/ 38 w 59"/>
                <a:gd name="T7" fmla="*/ 7 h 68"/>
                <a:gd name="T8" fmla="*/ 37 w 59"/>
                <a:gd name="T9" fmla="*/ 6 h 68"/>
                <a:gd name="T10" fmla="*/ 1 w 59"/>
                <a:gd name="T11" fmla="*/ 21 h 68"/>
                <a:gd name="T12" fmla="*/ 15 w 59"/>
                <a:gd name="T13" fmla="*/ 39 h 68"/>
                <a:gd name="T14" fmla="*/ 25 w 59"/>
                <a:gd name="T15" fmla="*/ 47 h 68"/>
                <a:gd name="T16" fmla="*/ 32 w 59"/>
                <a:gd name="T17" fmla="*/ 59 h 68"/>
                <a:gd name="T18" fmla="*/ 51 w 59"/>
                <a:gd name="T19" fmla="*/ 64 h 68"/>
                <a:gd name="T20" fmla="*/ 58 w 59"/>
                <a:gd name="T21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68">
                  <a:moveTo>
                    <a:pt x="58" y="43"/>
                  </a:moveTo>
                  <a:cubicBezTo>
                    <a:pt x="58" y="36"/>
                    <a:pt x="57" y="27"/>
                    <a:pt x="54" y="20"/>
                  </a:cubicBezTo>
                  <a:cubicBezTo>
                    <a:pt x="53" y="16"/>
                    <a:pt x="51" y="13"/>
                    <a:pt x="47" y="11"/>
                  </a:cubicBezTo>
                  <a:cubicBezTo>
                    <a:pt x="44" y="9"/>
                    <a:pt x="41" y="7"/>
                    <a:pt x="38" y="7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25" y="0"/>
                    <a:pt x="2" y="5"/>
                    <a:pt x="1" y="21"/>
                  </a:cubicBezTo>
                  <a:cubicBezTo>
                    <a:pt x="0" y="30"/>
                    <a:pt x="9" y="34"/>
                    <a:pt x="15" y="39"/>
                  </a:cubicBezTo>
                  <a:cubicBezTo>
                    <a:pt x="18" y="41"/>
                    <a:pt x="22" y="44"/>
                    <a:pt x="25" y="47"/>
                  </a:cubicBezTo>
                  <a:cubicBezTo>
                    <a:pt x="29" y="51"/>
                    <a:pt x="30" y="55"/>
                    <a:pt x="32" y="59"/>
                  </a:cubicBezTo>
                  <a:cubicBezTo>
                    <a:pt x="36" y="66"/>
                    <a:pt x="44" y="68"/>
                    <a:pt x="51" y="64"/>
                  </a:cubicBezTo>
                  <a:cubicBezTo>
                    <a:pt x="58" y="59"/>
                    <a:pt x="59" y="51"/>
                    <a:pt x="58" y="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1303000" y="2016125"/>
              <a:ext cx="119063" cy="176213"/>
            </a:xfrm>
            <a:custGeom>
              <a:avLst/>
              <a:gdLst>
                <a:gd name="T0" fmla="*/ 20 w 32"/>
                <a:gd name="T1" fmla="*/ 1 h 47"/>
                <a:gd name="T2" fmla="*/ 7 w 32"/>
                <a:gd name="T3" fmla="*/ 7 h 47"/>
                <a:gd name="T4" fmla="*/ 2 w 32"/>
                <a:gd name="T5" fmla="*/ 18 h 47"/>
                <a:gd name="T6" fmla="*/ 8 w 32"/>
                <a:gd name="T7" fmla="*/ 38 h 47"/>
                <a:gd name="T8" fmla="*/ 30 w 32"/>
                <a:gd name="T9" fmla="*/ 28 h 47"/>
                <a:gd name="T10" fmla="*/ 20 w 32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7">
                  <a:moveTo>
                    <a:pt x="20" y="1"/>
                  </a:moveTo>
                  <a:cubicBezTo>
                    <a:pt x="14" y="0"/>
                    <a:pt x="11" y="3"/>
                    <a:pt x="7" y="7"/>
                  </a:cubicBezTo>
                  <a:cubicBezTo>
                    <a:pt x="4" y="10"/>
                    <a:pt x="3" y="14"/>
                    <a:pt x="2" y="18"/>
                  </a:cubicBezTo>
                  <a:cubicBezTo>
                    <a:pt x="0" y="25"/>
                    <a:pt x="3" y="33"/>
                    <a:pt x="8" y="38"/>
                  </a:cubicBezTo>
                  <a:cubicBezTo>
                    <a:pt x="18" y="47"/>
                    <a:pt x="29" y="38"/>
                    <a:pt x="30" y="28"/>
                  </a:cubicBezTo>
                  <a:cubicBezTo>
                    <a:pt x="32" y="19"/>
                    <a:pt x="30" y="4"/>
                    <a:pt x="20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2831290" y="1258735"/>
            <a:ext cx="6651625" cy="3382168"/>
            <a:chOff x="2831290" y="1258735"/>
            <a:chExt cx="6651625" cy="3382168"/>
          </a:xfrm>
          <a:solidFill>
            <a:schemeClr val="bg1"/>
          </a:solidFill>
          <a:effectLst>
            <a:outerShdw blurRad="63500" dist="63500" dir="3000000" algn="tl" rotWithShape="0">
              <a:prstClr val="black">
                <a:alpha val="34000"/>
              </a:prstClr>
            </a:outerShdw>
          </a:effectLst>
        </p:grpSpPr>
        <p:grpSp>
          <p:nvGrpSpPr>
            <p:cNvPr id="18" name="Group 17"/>
            <p:cNvGrpSpPr/>
            <p:nvPr/>
          </p:nvGrpSpPr>
          <p:grpSpPr>
            <a:xfrm>
              <a:off x="2831290" y="1775466"/>
              <a:ext cx="6651625" cy="2865437"/>
              <a:chOff x="-3689350" y="4268788"/>
              <a:chExt cx="6651625" cy="2865437"/>
            </a:xfrm>
            <a:grpFill/>
          </p:grpSpPr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-2425700" y="4268788"/>
                <a:ext cx="1293813" cy="1454150"/>
              </a:xfrm>
              <a:custGeom>
                <a:avLst/>
                <a:gdLst>
                  <a:gd name="T0" fmla="*/ 49 w 264"/>
                  <a:gd name="T1" fmla="*/ 3 h 297"/>
                  <a:gd name="T2" fmla="*/ 59 w 264"/>
                  <a:gd name="T3" fmla="*/ 12 h 297"/>
                  <a:gd name="T4" fmla="*/ 64 w 264"/>
                  <a:gd name="T5" fmla="*/ 67 h 297"/>
                  <a:gd name="T6" fmla="*/ 85 w 264"/>
                  <a:gd name="T7" fmla="*/ 20 h 297"/>
                  <a:gd name="T8" fmla="*/ 142 w 264"/>
                  <a:gd name="T9" fmla="*/ 32 h 297"/>
                  <a:gd name="T10" fmla="*/ 147 w 264"/>
                  <a:gd name="T11" fmla="*/ 56 h 297"/>
                  <a:gd name="T12" fmla="*/ 167 w 264"/>
                  <a:gd name="T13" fmla="*/ 35 h 297"/>
                  <a:gd name="T14" fmla="*/ 227 w 264"/>
                  <a:gd name="T15" fmla="*/ 28 h 297"/>
                  <a:gd name="T16" fmla="*/ 246 w 264"/>
                  <a:gd name="T17" fmla="*/ 104 h 297"/>
                  <a:gd name="T18" fmla="*/ 239 w 264"/>
                  <a:gd name="T19" fmla="*/ 169 h 297"/>
                  <a:gd name="T20" fmla="*/ 239 w 264"/>
                  <a:gd name="T21" fmla="*/ 242 h 297"/>
                  <a:gd name="T22" fmla="*/ 249 w 264"/>
                  <a:gd name="T23" fmla="*/ 260 h 297"/>
                  <a:gd name="T24" fmla="*/ 264 w 264"/>
                  <a:gd name="T25" fmla="*/ 269 h 297"/>
                  <a:gd name="T26" fmla="*/ 241 w 264"/>
                  <a:gd name="T27" fmla="*/ 296 h 297"/>
                  <a:gd name="T28" fmla="*/ 196 w 264"/>
                  <a:gd name="T29" fmla="*/ 282 h 297"/>
                  <a:gd name="T30" fmla="*/ 175 w 264"/>
                  <a:gd name="T31" fmla="*/ 210 h 297"/>
                  <a:gd name="T32" fmla="*/ 179 w 264"/>
                  <a:gd name="T33" fmla="*/ 147 h 297"/>
                  <a:gd name="T34" fmla="*/ 180 w 264"/>
                  <a:gd name="T35" fmla="*/ 64 h 297"/>
                  <a:gd name="T36" fmla="*/ 152 w 264"/>
                  <a:gd name="T37" fmla="*/ 70 h 297"/>
                  <a:gd name="T38" fmla="*/ 152 w 264"/>
                  <a:gd name="T39" fmla="*/ 166 h 297"/>
                  <a:gd name="T40" fmla="*/ 144 w 264"/>
                  <a:gd name="T41" fmla="*/ 181 h 297"/>
                  <a:gd name="T42" fmla="*/ 93 w 264"/>
                  <a:gd name="T43" fmla="*/ 192 h 297"/>
                  <a:gd name="T44" fmla="*/ 93 w 264"/>
                  <a:gd name="T45" fmla="*/ 117 h 297"/>
                  <a:gd name="T46" fmla="*/ 82 w 264"/>
                  <a:gd name="T47" fmla="*/ 49 h 297"/>
                  <a:gd name="T48" fmla="*/ 68 w 264"/>
                  <a:gd name="T49" fmla="*/ 84 h 297"/>
                  <a:gd name="T50" fmla="*/ 68 w 264"/>
                  <a:gd name="T51" fmla="*/ 163 h 297"/>
                  <a:gd name="T52" fmla="*/ 66 w 264"/>
                  <a:gd name="T53" fmla="*/ 238 h 297"/>
                  <a:gd name="T54" fmla="*/ 13 w 264"/>
                  <a:gd name="T55" fmla="*/ 242 h 297"/>
                  <a:gd name="T56" fmla="*/ 0 w 264"/>
                  <a:gd name="T57" fmla="*/ 217 h 297"/>
                  <a:gd name="T58" fmla="*/ 1 w 264"/>
                  <a:gd name="T59" fmla="*/ 189 h 297"/>
                  <a:gd name="T60" fmla="*/ 7 w 264"/>
                  <a:gd name="T61" fmla="*/ 120 h 297"/>
                  <a:gd name="T62" fmla="*/ 3 w 264"/>
                  <a:gd name="T63" fmla="*/ 25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4" h="297">
                    <a:moveTo>
                      <a:pt x="18" y="8"/>
                    </a:moveTo>
                    <a:cubicBezTo>
                      <a:pt x="26" y="0"/>
                      <a:pt x="42" y="0"/>
                      <a:pt x="49" y="3"/>
                    </a:cubicBezTo>
                    <a:cubicBezTo>
                      <a:pt x="51" y="3"/>
                      <a:pt x="53" y="3"/>
                      <a:pt x="54" y="4"/>
                    </a:cubicBezTo>
                    <a:cubicBezTo>
                      <a:pt x="55" y="5"/>
                      <a:pt x="57" y="8"/>
                      <a:pt x="59" y="12"/>
                    </a:cubicBezTo>
                    <a:cubicBezTo>
                      <a:pt x="60" y="17"/>
                      <a:pt x="62" y="25"/>
                      <a:pt x="64" y="36"/>
                    </a:cubicBezTo>
                    <a:cubicBezTo>
                      <a:pt x="66" y="46"/>
                      <a:pt x="64" y="56"/>
                      <a:pt x="64" y="67"/>
                    </a:cubicBezTo>
                    <a:cubicBezTo>
                      <a:pt x="66" y="64"/>
                      <a:pt x="67" y="60"/>
                      <a:pt x="70" y="51"/>
                    </a:cubicBezTo>
                    <a:cubicBezTo>
                      <a:pt x="74" y="43"/>
                      <a:pt x="82" y="25"/>
                      <a:pt x="85" y="20"/>
                    </a:cubicBezTo>
                    <a:cubicBezTo>
                      <a:pt x="88" y="15"/>
                      <a:pt x="126" y="7"/>
                      <a:pt x="135" y="15"/>
                    </a:cubicBezTo>
                    <a:cubicBezTo>
                      <a:pt x="139" y="20"/>
                      <a:pt x="141" y="25"/>
                      <a:pt x="142" y="32"/>
                    </a:cubicBezTo>
                    <a:cubicBezTo>
                      <a:pt x="144" y="36"/>
                      <a:pt x="144" y="36"/>
                      <a:pt x="146" y="43"/>
                    </a:cubicBezTo>
                    <a:cubicBezTo>
                      <a:pt x="147" y="53"/>
                      <a:pt x="147" y="53"/>
                      <a:pt x="147" y="56"/>
                    </a:cubicBezTo>
                    <a:cubicBezTo>
                      <a:pt x="147" y="55"/>
                      <a:pt x="150" y="50"/>
                      <a:pt x="154" y="46"/>
                    </a:cubicBezTo>
                    <a:cubicBezTo>
                      <a:pt x="159" y="38"/>
                      <a:pt x="160" y="38"/>
                      <a:pt x="167" y="35"/>
                    </a:cubicBezTo>
                    <a:cubicBezTo>
                      <a:pt x="171" y="32"/>
                      <a:pt x="193" y="21"/>
                      <a:pt x="200" y="21"/>
                    </a:cubicBezTo>
                    <a:cubicBezTo>
                      <a:pt x="206" y="21"/>
                      <a:pt x="219" y="24"/>
                      <a:pt x="227" y="28"/>
                    </a:cubicBezTo>
                    <a:cubicBezTo>
                      <a:pt x="235" y="33"/>
                      <a:pt x="239" y="43"/>
                      <a:pt x="241" y="58"/>
                    </a:cubicBezTo>
                    <a:cubicBezTo>
                      <a:pt x="243" y="72"/>
                      <a:pt x="246" y="84"/>
                      <a:pt x="246" y="104"/>
                    </a:cubicBezTo>
                    <a:cubicBezTo>
                      <a:pt x="244" y="116"/>
                      <a:pt x="244" y="125"/>
                      <a:pt x="244" y="137"/>
                    </a:cubicBezTo>
                    <a:cubicBezTo>
                      <a:pt x="243" y="148"/>
                      <a:pt x="241" y="160"/>
                      <a:pt x="239" y="169"/>
                    </a:cubicBezTo>
                    <a:cubicBezTo>
                      <a:pt x="238" y="186"/>
                      <a:pt x="241" y="182"/>
                      <a:pt x="239" y="197"/>
                    </a:cubicBezTo>
                    <a:cubicBezTo>
                      <a:pt x="238" y="212"/>
                      <a:pt x="238" y="231"/>
                      <a:pt x="239" y="242"/>
                    </a:cubicBezTo>
                    <a:cubicBezTo>
                      <a:pt x="239" y="246"/>
                      <a:pt x="241" y="251"/>
                      <a:pt x="243" y="255"/>
                    </a:cubicBezTo>
                    <a:cubicBezTo>
                      <a:pt x="244" y="258"/>
                      <a:pt x="246" y="258"/>
                      <a:pt x="249" y="260"/>
                    </a:cubicBezTo>
                    <a:cubicBezTo>
                      <a:pt x="254" y="260"/>
                      <a:pt x="262" y="258"/>
                      <a:pt x="262" y="256"/>
                    </a:cubicBezTo>
                    <a:cubicBezTo>
                      <a:pt x="264" y="260"/>
                      <a:pt x="264" y="264"/>
                      <a:pt x="264" y="269"/>
                    </a:cubicBezTo>
                    <a:cubicBezTo>
                      <a:pt x="264" y="272"/>
                      <a:pt x="264" y="276"/>
                      <a:pt x="262" y="279"/>
                    </a:cubicBezTo>
                    <a:cubicBezTo>
                      <a:pt x="257" y="292"/>
                      <a:pt x="246" y="293"/>
                      <a:pt x="241" y="296"/>
                    </a:cubicBezTo>
                    <a:cubicBezTo>
                      <a:pt x="239" y="297"/>
                      <a:pt x="227" y="296"/>
                      <a:pt x="225" y="296"/>
                    </a:cubicBezTo>
                    <a:cubicBezTo>
                      <a:pt x="223" y="296"/>
                      <a:pt x="208" y="293"/>
                      <a:pt x="196" y="282"/>
                    </a:cubicBezTo>
                    <a:cubicBezTo>
                      <a:pt x="189" y="277"/>
                      <a:pt x="185" y="269"/>
                      <a:pt x="181" y="261"/>
                    </a:cubicBezTo>
                    <a:cubicBezTo>
                      <a:pt x="175" y="246"/>
                      <a:pt x="175" y="230"/>
                      <a:pt x="175" y="210"/>
                    </a:cubicBezTo>
                    <a:cubicBezTo>
                      <a:pt x="175" y="191"/>
                      <a:pt x="173" y="196"/>
                      <a:pt x="176" y="177"/>
                    </a:cubicBezTo>
                    <a:cubicBezTo>
                      <a:pt x="176" y="166"/>
                      <a:pt x="176" y="156"/>
                      <a:pt x="179" y="147"/>
                    </a:cubicBezTo>
                    <a:cubicBezTo>
                      <a:pt x="180" y="137"/>
                      <a:pt x="181" y="126"/>
                      <a:pt x="181" y="118"/>
                    </a:cubicBezTo>
                    <a:cubicBezTo>
                      <a:pt x="181" y="100"/>
                      <a:pt x="180" y="67"/>
                      <a:pt x="180" y="64"/>
                    </a:cubicBezTo>
                    <a:cubicBezTo>
                      <a:pt x="175" y="56"/>
                      <a:pt x="175" y="41"/>
                      <a:pt x="163" y="49"/>
                    </a:cubicBezTo>
                    <a:cubicBezTo>
                      <a:pt x="159" y="53"/>
                      <a:pt x="157" y="53"/>
                      <a:pt x="152" y="70"/>
                    </a:cubicBezTo>
                    <a:cubicBezTo>
                      <a:pt x="149" y="78"/>
                      <a:pt x="152" y="129"/>
                      <a:pt x="152" y="140"/>
                    </a:cubicBezTo>
                    <a:cubicBezTo>
                      <a:pt x="152" y="148"/>
                      <a:pt x="152" y="158"/>
                      <a:pt x="152" y="166"/>
                    </a:cubicBezTo>
                    <a:cubicBezTo>
                      <a:pt x="150" y="169"/>
                      <a:pt x="150" y="172"/>
                      <a:pt x="149" y="174"/>
                    </a:cubicBezTo>
                    <a:cubicBezTo>
                      <a:pt x="147" y="177"/>
                      <a:pt x="146" y="179"/>
                      <a:pt x="144" y="181"/>
                    </a:cubicBezTo>
                    <a:cubicBezTo>
                      <a:pt x="139" y="188"/>
                      <a:pt x="133" y="191"/>
                      <a:pt x="124" y="191"/>
                    </a:cubicBezTo>
                    <a:cubicBezTo>
                      <a:pt x="116" y="192"/>
                      <a:pt x="96" y="196"/>
                      <a:pt x="93" y="192"/>
                    </a:cubicBezTo>
                    <a:cubicBezTo>
                      <a:pt x="88" y="186"/>
                      <a:pt x="90" y="166"/>
                      <a:pt x="92" y="155"/>
                    </a:cubicBezTo>
                    <a:cubicBezTo>
                      <a:pt x="92" y="142"/>
                      <a:pt x="92" y="130"/>
                      <a:pt x="93" y="117"/>
                    </a:cubicBezTo>
                    <a:cubicBezTo>
                      <a:pt x="93" y="99"/>
                      <a:pt x="92" y="81"/>
                      <a:pt x="90" y="67"/>
                    </a:cubicBezTo>
                    <a:cubicBezTo>
                      <a:pt x="88" y="51"/>
                      <a:pt x="87" y="40"/>
                      <a:pt x="82" y="49"/>
                    </a:cubicBezTo>
                    <a:cubicBezTo>
                      <a:pt x="79" y="56"/>
                      <a:pt x="75" y="63"/>
                      <a:pt x="72" y="70"/>
                    </a:cubicBezTo>
                    <a:cubicBezTo>
                      <a:pt x="70" y="76"/>
                      <a:pt x="68" y="81"/>
                      <a:pt x="68" y="84"/>
                    </a:cubicBezTo>
                    <a:cubicBezTo>
                      <a:pt x="68" y="91"/>
                      <a:pt x="68" y="125"/>
                      <a:pt x="68" y="135"/>
                    </a:cubicBezTo>
                    <a:cubicBezTo>
                      <a:pt x="68" y="143"/>
                      <a:pt x="68" y="153"/>
                      <a:pt x="68" y="163"/>
                    </a:cubicBezTo>
                    <a:cubicBezTo>
                      <a:pt x="70" y="181"/>
                      <a:pt x="70" y="176"/>
                      <a:pt x="70" y="194"/>
                    </a:cubicBezTo>
                    <a:cubicBezTo>
                      <a:pt x="70" y="210"/>
                      <a:pt x="68" y="225"/>
                      <a:pt x="66" y="238"/>
                    </a:cubicBezTo>
                    <a:cubicBezTo>
                      <a:pt x="62" y="242"/>
                      <a:pt x="55" y="242"/>
                      <a:pt x="46" y="243"/>
                    </a:cubicBezTo>
                    <a:cubicBezTo>
                      <a:pt x="36" y="246"/>
                      <a:pt x="20" y="246"/>
                      <a:pt x="13" y="242"/>
                    </a:cubicBezTo>
                    <a:cubicBezTo>
                      <a:pt x="9" y="240"/>
                      <a:pt x="7" y="237"/>
                      <a:pt x="4" y="231"/>
                    </a:cubicBezTo>
                    <a:cubicBezTo>
                      <a:pt x="1" y="229"/>
                      <a:pt x="0" y="223"/>
                      <a:pt x="0" y="217"/>
                    </a:cubicBezTo>
                    <a:cubicBezTo>
                      <a:pt x="0" y="215"/>
                      <a:pt x="0" y="212"/>
                      <a:pt x="0" y="207"/>
                    </a:cubicBezTo>
                    <a:cubicBezTo>
                      <a:pt x="1" y="202"/>
                      <a:pt x="1" y="196"/>
                      <a:pt x="1" y="189"/>
                    </a:cubicBezTo>
                    <a:cubicBezTo>
                      <a:pt x="3" y="177"/>
                      <a:pt x="1" y="186"/>
                      <a:pt x="3" y="169"/>
                    </a:cubicBezTo>
                    <a:cubicBezTo>
                      <a:pt x="4" y="153"/>
                      <a:pt x="4" y="137"/>
                      <a:pt x="7" y="120"/>
                    </a:cubicBezTo>
                    <a:cubicBezTo>
                      <a:pt x="8" y="99"/>
                      <a:pt x="4" y="81"/>
                      <a:pt x="4" y="67"/>
                    </a:cubicBezTo>
                    <a:cubicBezTo>
                      <a:pt x="4" y="50"/>
                      <a:pt x="3" y="33"/>
                      <a:pt x="3" y="25"/>
                    </a:cubicBezTo>
                    <a:cubicBezTo>
                      <a:pt x="3" y="15"/>
                      <a:pt x="4" y="17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0"/>
              <p:cNvSpPr>
                <a:spLocks noEditPoints="1"/>
              </p:cNvSpPr>
              <p:nvPr/>
            </p:nvSpPr>
            <p:spPr bwMode="auto">
              <a:xfrm>
                <a:off x="-1143000" y="4592638"/>
                <a:ext cx="760413" cy="944563"/>
              </a:xfrm>
              <a:custGeom>
                <a:avLst/>
                <a:gdLst>
                  <a:gd name="T0" fmla="*/ 142 w 155"/>
                  <a:gd name="T1" fmla="*/ 86 h 193"/>
                  <a:gd name="T2" fmla="*/ 122 w 155"/>
                  <a:gd name="T3" fmla="*/ 151 h 193"/>
                  <a:gd name="T4" fmla="*/ 112 w 155"/>
                  <a:gd name="T5" fmla="*/ 172 h 193"/>
                  <a:gd name="T6" fmla="*/ 84 w 155"/>
                  <a:gd name="T7" fmla="*/ 190 h 193"/>
                  <a:gd name="T8" fmla="*/ 71 w 155"/>
                  <a:gd name="T9" fmla="*/ 191 h 193"/>
                  <a:gd name="T10" fmla="*/ 71 w 155"/>
                  <a:gd name="T11" fmla="*/ 191 h 193"/>
                  <a:gd name="T12" fmla="*/ 56 w 155"/>
                  <a:gd name="T13" fmla="*/ 193 h 193"/>
                  <a:gd name="T14" fmla="*/ 44 w 155"/>
                  <a:gd name="T15" fmla="*/ 193 h 193"/>
                  <a:gd name="T16" fmla="*/ 25 w 155"/>
                  <a:gd name="T17" fmla="*/ 180 h 193"/>
                  <a:gd name="T18" fmla="*/ 12 w 155"/>
                  <a:gd name="T19" fmla="*/ 163 h 193"/>
                  <a:gd name="T20" fmla="*/ 1 w 155"/>
                  <a:gd name="T21" fmla="*/ 135 h 193"/>
                  <a:gd name="T22" fmla="*/ 0 w 155"/>
                  <a:gd name="T23" fmla="*/ 121 h 193"/>
                  <a:gd name="T24" fmla="*/ 1 w 155"/>
                  <a:gd name="T25" fmla="*/ 102 h 193"/>
                  <a:gd name="T26" fmla="*/ 2 w 155"/>
                  <a:gd name="T27" fmla="*/ 81 h 193"/>
                  <a:gd name="T28" fmla="*/ 5 w 155"/>
                  <a:gd name="T29" fmla="*/ 55 h 193"/>
                  <a:gd name="T30" fmla="*/ 18 w 155"/>
                  <a:gd name="T31" fmla="*/ 20 h 193"/>
                  <a:gd name="T32" fmla="*/ 82 w 155"/>
                  <a:gd name="T33" fmla="*/ 15 h 193"/>
                  <a:gd name="T34" fmla="*/ 103 w 155"/>
                  <a:gd name="T35" fmla="*/ 25 h 193"/>
                  <a:gd name="T36" fmla="*/ 115 w 155"/>
                  <a:gd name="T37" fmla="*/ 34 h 193"/>
                  <a:gd name="T38" fmla="*/ 122 w 155"/>
                  <a:gd name="T39" fmla="*/ 54 h 193"/>
                  <a:gd name="T40" fmla="*/ 118 w 155"/>
                  <a:gd name="T41" fmla="*/ 76 h 193"/>
                  <a:gd name="T42" fmla="*/ 99 w 155"/>
                  <a:gd name="T43" fmla="*/ 102 h 193"/>
                  <a:gd name="T44" fmla="*/ 71 w 155"/>
                  <a:gd name="T45" fmla="*/ 128 h 193"/>
                  <a:gd name="T46" fmla="*/ 72 w 155"/>
                  <a:gd name="T47" fmla="*/ 132 h 193"/>
                  <a:gd name="T48" fmla="*/ 72 w 155"/>
                  <a:gd name="T49" fmla="*/ 136 h 193"/>
                  <a:gd name="T50" fmla="*/ 76 w 155"/>
                  <a:gd name="T51" fmla="*/ 157 h 193"/>
                  <a:gd name="T52" fmla="*/ 98 w 155"/>
                  <a:gd name="T53" fmla="*/ 167 h 193"/>
                  <a:gd name="T54" fmla="*/ 114 w 155"/>
                  <a:gd name="T55" fmla="*/ 145 h 193"/>
                  <a:gd name="T56" fmla="*/ 129 w 155"/>
                  <a:gd name="T57" fmla="*/ 109 h 193"/>
                  <a:gd name="T58" fmla="*/ 135 w 155"/>
                  <a:gd name="T59" fmla="*/ 82 h 193"/>
                  <a:gd name="T60" fmla="*/ 147 w 155"/>
                  <a:gd name="T61" fmla="*/ 42 h 193"/>
                  <a:gd name="T62" fmla="*/ 155 w 155"/>
                  <a:gd name="T63" fmla="*/ 42 h 193"/>
                  <a:gd name="T64" fmla="*/ 142 w 155"/>
                  <a:gd name="T65" fmla="*/ 86 h 193"/>
                  <a:gd name="T66" fmla="*/ 84 w 155"/>
                  <a:gd name="T67" fmla="*/ 102 h 193"/>
                  <a:gd name="T68" fmla="*/ 101 w 155"/>
                  <a:gd name="T69" fmla="*/ 85 h 193"/>
                  <a:gd name="T70" fmla="*/ 111 w 155"/>
                  <a:gd name="T71" fmla="*/ 57 h 193"/>
                  <a:gd name="T72" fmla="*/ 106 w 155"/>
                  <a:gd name="T73" fmla="*/ 47 h 193"/>
                  <a:gd name="T74" fmla="*/ 72 w 155"/>
                  <a:gd name="T75" fmla="*/ 48 h 193"/>
                  <a:gd name="T76" fmla="*/ 70 w 155"/>
                  <a:gd name="T77" fmla="*/ 109 h 193"/>
                  <a:gd name="T78" fmla="*/ 84 w 155"/>
                  <a:gd name="T79" fmla="*/ 10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5" h="193">
                    <a:moveTo>
                      <a:pt x="142" y="86"/>
                    </a:moveTo>
                    <a:cubicBezTo>
                      <a:pt x="137" y="105"/>
                      <a:pt x="132" y="137"/>
                      <a:pt x="122" y="151"/>
                    </a:cubicBezTo>
                    <a:cubicBezTo>
                      <a:pt x="121" y="154"/>
                      <a:pt x="118" y="162"/>
                      <a:pt x="112" y="172"/>
                    </a:cubicBezTo>
                    <a:cubicBezTo>
                      <a:pt x="101" y="183"/>
                      <a:pt x="87" y="188"/>
                      <a:pt x="84" y="190"/>
                    </a:cubicBezTo>
                    <a:cubicBezTo>
                      <a:pt x="79" y="191"/>
                      <a:pt x="76" y="191"/>
                      <a:pt x="71" y="191"/>
                    </a:cubicBezTo>
                    <a:cubicBezTo>
                      <a:pt x="71" y="191"/>
                      <a:pt x="71" y="191"/>
                      <a:pt x="71" y="191"/>
                    </a:cubicBezTo>
                    <a:cubicBezTo>
                      <a:pt x="68" y="191"/>
                      <a:pt x="58" y="193"/>
                      <a:pt x="56" y="193"/>
                    </a:cubicBezTo>
                    <a:cubicBezTo>
                      <a:pt x="51" y="193"/>
                      <a:pt x="46" y="193"/>
                      <a:pt x="44" y="193"/>
                    </a:cubicBezTo>
                    <a:cubicBezTo>
                      <a:pt x="36" y="191"/>
                      <a:pt x="30" y="183"/>
                      <a:pt x="25" y="180"/>
                    </a:cubicBezTo>
                    <a:cubicBezTo>
                      <a:pt x="19" y="174"/>
                      <a:pt x="15" y="169"/>
                      <a:pt x="12" y="163"/>
                    </a:cubicBezTo>
                    <a:cubicBezTo>
                      <a:pt x="7" y="155"/>
                      <a:pt x="2" y="145"/>
                      <a:pt x="1" y="135"/>
                    </a:cubicBezTo>
                    <a:cubicBezTo>
                      <a:pt x="0" y="131"/>
                      <a:pt x="0" y="126"/>
                      <a:pt x="0" y="121"/>
                    </a:cubicBezTo>
                    <a:cubicBezTo>
                      <a:pt x="0" y="114"/>
                      <a:pt x="0" y="108"/>
                      <a:pt x="1" y="102"/>
                    </a:cubicBezTo>
                    <a:cubicBezTo>
                      <a:pt x="3" y="95"/>
                      <a:pt x="0" y="88"/>
                      <a:pt x="2" y="81"/>
                    </a:cubicBezTo>
                    <a:cubicBezTo>
                      <a:pt x="4" y="75"/>
                      <a:pt x="2" y="62"/>
                      <a:pt x="5" y="55"/>
                    </a:cubicBezTo>
                    <a:cubicBezTo>
                      <a:pt x="8" y="40"/>
                      <a:pt x="5" y="33"/>
                      <a:pt x="18" y="20"/>
                    </a:cubicBezTo>
                    <a:cubicBezTo>
                      <a:pt x="45" y="0"/>
                      <a:pt x="68" y="8"/>
                      <a:pt x="82" y="15"/>
                    </a:cubicBezTo>
                    <a:cubicBezTo>
                      <a:pt x="85" y="16"/>
                      <a:pt x="100" y="23"/>
                      <a:pt x="103" y="25"/>
                    </a:cubicBezTo>
                    <a:cubicBezTo>
                      <a:pt x="108" y="26"/>
                      <a:pt x="113" y="31"/>
                      <a:pt x="115" y="34"/>
                    </a:cubicBezTo>
                    <a:cubicBezTo>
                      <a:pt x="121" y="39"/>
                      <a:pt x="121" y="45"/>
                      <a:pt x="122" y="54"/>
                    </a:cubicBezTo>
                    <a:cubicBezTo>
                      <a:pt x="123" y="61"/>
                      <a:pt x="122" y="69"/>
                      <a:pt x="118" y="76"/>
                    </a:cubicBezTo>
                    <a:cubicBezTo>
                      <a:pt x="114" y="83"/>
                      <a:pt x="108" y="93"/>
                      <a:pt x="99" y="102"/>
                    </a:cubicBezTo>
                    <a:cubicBezTo>
                      <a:pt x="95" y="108"/>
                      <a:pt x="71" y="120"/>
                      <a:pt x="71" y="128"/>
                    </a:cubicBezTo>
                    <a:cubicBezTo>
                      <a:pt x="71" y="129"/>
                      <a:pt x="71" y="128"/>
                      <a:pt x="72" y="132"/>
                    </a:cubicBezTo>
                    <a:cubicBezTo>
                      <a:pt x="72" y="136"/>
                      <a:pt x="72" y="131"/>
                      <a:pt x="72" y="136"/>
                    </a:cubicBezTo>
                    <a:cubicBezTo>
                      <a:pt x="73" y="146"/>
                      <a:pt x="73" y="150"/>
                      <a:pt x="76" y="157"/>
                    </a:cubicBezTo>
                    <a:cubicBezTo>
                      <a:pt x="81" y="164"/>
                      <a:pt x="90" y="168"/>
                      <a:pt x="98" y="167"/>
                    </a:cubicBezTo>
                    <a:cubicBezTo>
                      <a:pt x="105" y="162"/>
                      <a:pt x="106" y="159"/>
                      <a:pt x="114" y="145"/>
                    </a:cubicBezTo>
                    <a:cubicBezTo>
                      <a:pt x="123" y="130"/>
                      <a:pt x="127" y="112"/>
                      <a:pt x="129" y="109"/>
                    </a:cubicBezTo>
                    <a:cubicBezTo>
                      <a:pt x="131" y="104"/>
                      <a:pt x="131" y="92"/>
                      <a:pt x="135" y="82"/>
                    </a:cubicBezTo>
                    <a:cubicBezTo>
                      <a:pt x="147" y="42"/>
                      <a:pt x="147" y="42"/>
                      <a:pt x="147" y="42"/>
                    </a:cubicBezTo>
                    <a:cubicBezTo>
                      <a:pt x="147" y="41"/>
                      <a:pt x="154" y="41"/>
                      <a:pt x="155" y="42"/>
                    </a:cubicBezTo>
                    <a:lnTo>
                      <a:pt x="142" y="86"/>
                    </a:lnTo>
                    <a:close/>
                    <a:moveTo>
                      <a:pt x="84" y="102"/>
                    </a:moveTo>
                    <a:cubicBezTo>
                      <a:pt x="95" y="91"/>
                      <a:pt x="98" y="90"/>
                      <a:pt x="101" y="85"/>
                    </a:cubicBezTo>
                    <a:cubicBezTo>
                      <a:pt x="107" y="78"/>
                      <a:pt x="112" y="65"/>
                      <a:pt x="111" y="57"/>
                    </a:cubicBezTo>
                    <a:cubicBezTo>
                      <a:pt x="111" y="49"/>
                      <a:pt x="109" y="51"/>
                      <a:pt x="106" y="47"/>
                    </a:cubicBezTo>
                    <a:cubicBezTo>
                      <a:pt x="87" y="38"/>
                      <a:pt x="75" y="37"/>
                      <a:pt x="72" y="48"/>
                    </a:cubicBezTo>
                    <a:cubicBezTo>
                      <a:pt x="69" y="57"/>
                      <a:pt x="71" y="98"/>
                      <a:pt x="70" y="109"/>
                    </a:cubicBezTo>
                    <a:cubicBezTo>
                      <a:pt x="72" y="108"/>
                      <a:pt x="83" y="103"/>
                      <a:pt x="8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-520700" y="4513263"/>
                <a:ext cx="857250" cy="911225"/>
              </a:xfrm>
              <a:custGeom>
                <a:avLst/>
                <a:gdLst>
                  <a:gd name="T0" fmla="*/ 175 w 175"/>
                  <a:gd name="T1" fmla="*/ 51 h 186"/>
                  <a:gd name="T2" fmla="*/ 152 w 175"/>
                  <a:gd name="T3" fmla="*/ 118 h 186"/>
                  <a:gd name="T4" fmla="*/ 134 w 175"/>
                  <a:gd name="T5" fmla="*/ 158 h 186"/>
                  <a:gd name="T6" fmla="*/ 117 w 175"/>
                  <a:gd name="T7" fmla="*/ 184 h 186"/>
                  <a:gd name="T8" fmla="*/ 101 w 175"/>
                  <a:gd name="T9" fmla="*/ 186 h 186"/>
                  <a:gd name="T10" fmla="*/ 59 w 175"/>
                  <a:gd name="T11" fmla="*/ 159 h 186"/>
                  <a:gd name="T12" fmla="*/ 55 w 175"/>
                  <a:gd name="T13" fmla="*/ 53 h 186"/>
                  <a:gd name="T14" fmla="*/ 32 w 175"/>
                  <a:gd name="T15" fmla="*/ 53 h 186"/>
                  <a:gd name="T16" fmla="*/ 25 w 175"/>
                  <a:gd name="T17" fmla="*/ 67 h 186"/>
                  <a:gd name="T18" fmla="*/ 23 w 175"/>
                  <a:gd name="T19" fmla="*/ 69 h 186"/>
                  <a:gd name="T20" fmla="*/ 17 w 175"/>
                  <a:gd name="T21" fmla="*/ 67 h 186"/>
                  <a:gd name="T22" fmla="*/ 18 w 175"/>
                  <a:gd name="T23" fmla="*/ 63 h 186"/>
                  <a:gd name="T24" fmla="*/ 21 w 175"/>
                  <a:gd name="T25" fmla="*/ 56 h 186"/>
                  <a:gd name="T26" fmla="*/ 23 w 175"/>
                  <a:gd name="T27" fmla="*/ 50 h 186"/>
                  <a:gd name="T28" fmla="*/ 9 w 175"/>
                  <a:gd name="T29" fmla="*/ 46 h 186"/>
                  <a:gd name="T30" fmla="*/ 0 w 175"/>
                  <a:gd name="T31" fmla="*/ 30 h 186"/>
                  <a:gd name="T32" fmla="*/ 8 w 175"/>
                  <a:gd name="T33" fmla="*/ 12 h 186"/>
                  <a:gd name="T34" fmla="*/ 18 w 175"/>
                  <a:gd name="T35" fmla="*/ 5 h 186"/>
                  <a:gd name="T36" fmla="*/ 23 w 175"/>
                  <a:gd name="T37" fmla="*/ 4 h 186"/>
                  <a:gd name="T38" fmla="*/ 33 w 175"/>
                  <a:gd name="T39" fmla="*/ 2 h 186"/>
                  <a:gd name="T40" fmla="*/ 44 w 175"/>
                  <a:gd name="T41" fmla="*/ 9 h 186"/>
                  <a:gd name="T42" fmla="*/ 41 w 175"/>
                  <a:gd name="T43" fmla="*/ 33 h 186"/>
                  <a:gd name="T44" fmla="*/ 38 w 175"/>
                  <a:gd name="T45" fmla="*/ 41 h 186"/>
                  <a:gd name="T46" fmla="*/ 59 w 175"/>
                  <a:gd name="T47" fmla="*/ 40 h 186"/>
                  <a:gd name="T48" fmla="*/ 81 w 175"/>
                  <a:gd name="T49" fmla="*/ 35 h 186"/>
                  <a:gd name="T50" fmla="*/ 102 w 175"/>
                  <a:gd name="T51" fmla="*/ 30 h 186"/>
                  <a:gd name="T52" fmla="*/ 110 w 175"/>
                  <a:gd name="T53" fmla="*/ 31 h 186"/>
                  <a:gd name="T54" fmla="*/ 117 w 175"/>
                  <a:gd name="T55" fmla="*/ 34 h 186"/>
                  <a:gd name="T56" fmla="*/ 118 w 175"/>
                  <a:gd name="T57" fmla="*/ 53 h 186"/>
                  <a:gd name="T58" fmla="*/ 116 w 175"/>
                  <a:gd name="T59" fmla="*/ 106 h 186"/>
                  <a:gd name="T60" fmla="*/ 114 w 175"/>
                  <a:gd name="T61" fmla="*/ 135 h 186"/>
                  <a:gd name="T62" fmla="*/ 117 w 175"/>
                  <a:gd name="T63" fmla="*/ 157 h 186"/>
                  <a:gd name="T64" fmla="*/ 122 w 175"/>
                  <a:gd name="T65" fmla="*/ 159 h 186"/>
                  <a:gd name="T66" fmla="*/ 138 w 175"/>
                  <a:gd name="T67" fmla="*/ 124 h 186"/>
                  <a:gd name="T68" fmla="*/ 146 w 175"/>
                  <a:gd name="T69" fmla="*/ 104 h 186"/>
                  <a:gd name="T70" fmla="*/ 166 w 175"/>
                  <a:gd name="T71" fmla="*/ 51 h 186"/>
                  <a:gd name="T72" fmla="*/ 169 w 175"/>
                  <a:gd name="T73" fmla="*/ 50 h 186"/>
                  <a:gd name="T74" fmla="*/ 175 w 175"/>
                  <a:gd name="T75" fmla="*/ 51 h 186"/>
                  <a:gd name="T76" fmla="*/ 31 w 175"/>
                  <a:gd name="T77" fmla="*/ 12 h 186"/>
                  <a:gd name="T78" fmla="*/ 13 w 175"/>
                  <a:gd name="T79" fmla="*/ 28 h 186"/>
                  <a:gd name="T80" fmla="*/ 27 w 175"/>
                  <a:gd name="T81" fmla="*/ 42 h 186"/>
                  <a:gd name="T82" fmla="*/ 33 w 175"/>
                  <a:gd name="T83" fmla="*/ 30 h 186"/>
                  <a:gd name="T84" fmla="*/ 31 w 175"/>
                  <a:gd name="T85" fmla="*/ 1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86">
                    <a:moveTo>
                      <a:pt x="175" y="51"/>
                    </a:moveTo>
                    <a:cubicBezTo>
                      <a:pt x="171" y="58"/>
                      <a:pt x="158" y="103"/>
                      <a:pt x="152" y="118"/>
                    </a:cubicBezTo>
                    <a:cubicBezTo>
                      <a:pt x="143" y="137"/>
                      <a:pt x="143" y="144"/>
                      <a:pt x="134" y="158"/>
                    </a:cubicBezTo>
                    <a:cubicBezTo>
                      <a:pt x="126" y="170"/>
                      <a:pt x="122" y="181"/>
                      <a:pt x="117" y="184"/>
                    </a:cubicBezTo>
                    <a:cubicBezTo>
                      <a:pt x="101" y="186"/>
                      <a:pt x="101" y="186"/>
                      <a:pt x="101" y="186"/>
                    </a:cubicBezTo>
                    <a:cubicBezTo>
                      <a:pt x="75" y="186"/>
                      <a:pt x="71" y="176"/>
                      <a:pt x="59" y="159"/>
                    </a:cubicBezTo>
                    <a:cubicBezTo>
                      <a:pt x="47" y="141"/>
                      <a:pt x="45" y="94"/>
                      <a:pt x="55" y="53"/>
                    </a:cubicBezTo>
                    <a:cubicBezTo>
                      <a:pt x="50" y="53"/>
                      <a:pt x="36" y="53"/>
                      <a:pt x="32" y="53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4" y="69"/>
                      <a:pt x="24" y="69"/>
                      <a:pt x="23" y="69"/>
                    </a:cubicBezTo>
                    <a:cubicBezTo>
                      <a:pt x="21" y="70"/>
                      <a:pt x="18" y="68"/>
                      <a:pt x="17" y="67"/>
                    </a:cubicBezTo>
                    <a:cubicBezTo>
                      <a:pt x="17" y="67"/>
                      <a:pt x="17" y="65"/>
                      <a:pt x="18" y="63"/>
                    </a:cubicBezTo>
                    <a:cubicBezTo>
                      <a:pt x="18" y="61"/>
                      <a:pt x="20" y="58"/>
                      <a:pt x="21" y="56"/>
                    </a:cubicBezTo>
                    <a:cubicBezTo>
                      <a:pt x="22" y="54"/>
                      <a:pt x="23" y="52"/>
                      <a:pt x="23" y="50"/>
                    </a:cubicBezTo>
                    <a:cubicBezTo>
                      <a:pt x="19" y="49"/>
                      <a:pt x="12" y="48"/>
                      <a:pt x="9" y="46"/>
                    </a:cubicBezTo>
                    <a:cubicBezTo>
                      <a:pt x="0" y="41"/>
                      <a:pt x="0" y="36"/>
                      <a:pt x="0" y="30"/>
                    </a:cubicBezTo>
                    <a:cubicBezTo>
                      <a:pt x="0" y="20"/>
                      <a:pt x="2" y="17"/>
                      <a:pt x="8" y="12"/>
                    </a:cubicBezTo>
                    <a:cubicBezTo>
                      <a:pt x="12" y="9"/>
                      <a:pt x="13" y="7"/>
                      <a:pt x="18" y="5"/>
                    </a:cubicBezTo>
                    <a:cubicBezTo>
                      <a:pt x="22" y="5"/>
                      <a:pt x="19" y="5"/>
                      <a:pt x="23" y="4"/>
                    </a:cubicBezTo>
                    <a:cubicBezTo>
                      <a:pt x="26" y="3"/>
                      <a:pt x="30" y="2"/>
                      <a:pt x="33" y="2"/>
                    </a:cubicBezTo>
                    <a:cubicBezTo>
                      <a:pt x="41" y="0"/>
                      <a:pt x="43" y="4"/>
                      <a:pt x="44" y="9"/>
                    </a:cubicBezTo>
                    <a:cubicBezTo>
                      <a:pt x="44" y="16"/>
                      <a:pt x="44" y="25"/>
                      <a:pt x="41" y="33"/>
                    </a:cubicBezTo>
                    <a:cubicBezTo>
                      <a:pt x="39" y="36"/>
                      <a:pt x="39" y="38"/>
                      <a:pt x="38" y="41"/>
                    </a:cubicBezTo>
                    <a:cubicBezTo>
                      <a:pt x="41" y="40"/>
                      <a:pt x="55" y="40"/>
                      <a:pt x="59" y="40"/>
                    </a:cubicBezTo>
                    <a:cubicBezTo>
                      <a:pt x="65" y="38"/>
                      <a:pt x="73" y="36"/>
                      <a:pt x="81" y="35"/>
                    </a:cubicBezTo>
                    <a:cubicBezTo>
                      <a:pt x="90" y="33"/>
                      <a:pt x="96" y="31"/>
                      <a:pt x="102" y="30"/>
                    </a:cubicBezTo>
                    <a:cubicBezTo>
                      <a:pt x="106" y="30"/>
                      <a:pt x="108" y="30"/>
                      <a:pt x="110" y="31"/>
                    </a:cubicBezTo>
                    <a:cubicBezTo>
                      <a:pt x="113" y="32"/>
                      <a:pt x="116" y="33"/>
                      <a:pt x="117" y="34"/>
                    </a:cubicBezTo>
                    <a:cubicBezTo>
                      <a:pt x="119" y="36"/>
                      <a:pt x="119" y="43"/>
                      <a:pt x="118" y="53"/>
                    </a:cubicBezTo>
                    <a:cubicBezTo>
                      <a:pt x="117" y="64"/>
                      <a:pt x="117" y="94"/>
                      <a:pt x="116" y="106"/>
                    </a:cubicBezTo>
                    <a:cubicBezTo>
                      <a:pt x="115" y="116"/>
                      <a:pt x="114" y="126"/>
                      <a:pt x="114" y="135"/>
                    </a:cubicBezTo>
                    <a:cubicBezTo>
                      <a:pt x="113" y="145"/>
                      <a:pt x="114" y="152"/>
                      <a:pt x="117" y="157"/>
                    </a:cubicBezTo>
                    <a:cubicBezTo>
                      <a:pt x="118" y="161"/>
                      <a:pt x="115" y="164"/>
                      <a:pt x="122" y="159"/>
                    </a:cubicBezTo>
                    <a:cubicBezTo>
                      <a:pt x="129" y="150"/>
                      <a:pt x="131" y="141"/>
                      <a:pt x="138" y="124"/>
                    </a:cubicBezTo>
                    <a:cubicBezTo>
                      <a:pt x="140" y="114"/>
                      <a:pt x="142" y="115"/>
                      <a:pt x="146" y="104"/>
                    </a:cubicBezTo>
                    <a:cubicBezTo>
                      <a:pt x="148" y="96"/>
                      <a:pt x="164" y="55"/>
                      <a:pt x="166" y="51"/>
                    </a:cubicBezTo>
                    <a:cubicBezTo>
                      <a:pt x="168" y="51"/>
                      <a:pt x="168" y="51"/>
                      <a:pt x="169" y="50"/>
                    </a:cubicBezTo>
                    <a:cubicBezTo>
                      <a:pt x="172" y="50"/>
                      <a:pt x="173" y="50"/>
                      <a:pt x="175" y="51"/>
                    </a:cubicBezTo>
                    <a:close/>
                    <a:moveTo>
                      <a:pt x="31" y="12"/>
                    </a:moveTo>
                    <a:cubicBezTo>
                      <a:pt x="25" y="12"/>
                      <a:pt x="16" y="21"/>
                      <a:pt x="13" y="28"/>
                    </a:cubicBezTo>
                    <a:cubicBezTo>
                      <a:pt x="9" y="36"/>
                      <a:pt x="26" y="43"/>
                      <a:pt x="27" y="42"/>
                    </a:cubicBezTo>
                    <a:cubicBezTo>
                      <a:pt x="28" y="40"/>
                      <a:pt x="31" y="33"/>
                      <a:pt x="33" y="30"/>
                    </a:cubicBezTo>
                    <a:cubicBezTo>
                      <a:pt x="36" y="22"/>
                      <a:pt x="33" y="12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2"/>
              <p:cNvSpPr>
                <a:spLocks noEditPoints="1"/>
              </p:cNvSpPr>
              <p:nvPr/>
            </p:nvSpPr>
            <p:spPr bwMode="auto">
              <a:xfrm>
                <a:off x="180975" y="4513263"/>
                <a:ext cx="857250" cy="911225"/>
              </a:xfrm>
              <a:custGeom>
                <a:avLst/>
                <a:gdLst>
                  <a:gd name="T0" fmla="*/ 175 w 175"/>
                  <a:gd name="T1" fmla="*/ 51 h 186"/>
                  <a:gd name="T2" fmla="*/ 152 w 175"/>
                  <a:gd name="T3" fmla="*/ 118 h 186"/>
                  <a:gd name="T4" fmla="*/ 134 w 175"/>
                  <a:gd name="T5" fmla="*/ 158 h 186"/>
                  <a:gd name="T6" fmla="*/ 117 w 175"/>
                  <a:gd name="T7" fmla="*/ 184 h 186"/>
                  <a:gd name="T8" fmla="*/ 101 w 175"/>
                  <a:gd name="T9" fmla="*/ 186 h 186"/>
                  <a:gd name="T10" fmla="*/ 59 w 175"/>
                  <a:gd name="T11" fmla="*/ 159 h 186"/>
                  <a:gd name="T12" fmla="*/ 55 w 175"/>
                  <a:gd name="T13" fmla="*/ 53 h 186"/>
                  <a:gd name="T14" fmla="*/ 32 w 175"/>
                  <a:gd name="T15" fmla="*/ 53 h 186"/>
                  <a:gd name="T16" fmla="*/ 25 w 175"/>
                  <a:gd name="T17" fmla="*/ 67 h 186"/>
                  <a:gd name="T18" fmla="*/ 23 w 175"/>
                  <a:gd name="T19" fmla="*/ 69 h 186"/>
                  <a:gd name="T20" fmla="*/ 17 w 175"/>
                  <a:gd name="T21" fmla="*/ 67 h 186"/>
                  <a:gd name="T22" fmla="*/ 18 w 175"/>
                  <a:gd name="T23" fmla="*/ 63 h 186"/>
                  <a:gd name="T24" fmla="*/ 21 w 175"/>
                  <a:gd name="T25" fmla="*/ 56 h 186"/>
                  <a:gd name="T26" fmla="*/ 23 w 175"/>
                  <a:gd name="T27" fmla="*/ 50 h 186"/>
                  <a:gd name="T28" fmla="*/ 9 w 175"/>
                  <a:gd name="T29" fmla="*/ 46 h 186"/>
                  <a:gd name="T30" fmla="*/ 0 w 175"/>
                  <a:gd name="T31" fmla="*/ 30 h 186"/>
                  <a:gd name="T32" fmla="*/ 8 w 175"/>
                  <a:gd name="T33" fmla="*/ 12 h 186"/>
                  <a:gd name="T34" fmla="*/ 18 w 175"/>
                  <a:gd name="T35" fmla="*/ 5 h 186"/>
                  <a:gd name="T36" fmla="*/ 23 w 175"/>
                  <a:gd name="T37" fmla="*/ 4 h 186"/>
                  <a:gd name="T38" fmla="*/ 33 w 175"/>
                  <a:gd name="T39" fmla="*/ 2 h 186"/>
                  <a:gd name="T40" fmla="*/ 44 w 175"/>
                  <a:gd name="T41" fmla="*/ 9 h 186"/>
                  <a:gd name="T42" fmla="*/ 41 w 175"/>
                  <a:gd name="T43" fmla="*/ 33 h 186"/>
                  <a:gd name="T44" fmla="*/ 38 w 175"/>
                  <a:gd name="T45" fmla="*/ 41 h 186"/>
                  <a:gd name="T46" fmla="*/ 59 w 175"/>
                  <a:gd name="T47" fmla="*/ 40 h 186"/>
                  <a:gd name="T48" fmla="*/ 81 w 175"/>
                  <a:gd name="T49" fmla="*/ 35 h 186"/>
                  <a:gd name="T50" fmla="*/ 102 w 175"/>
                  <a:gd name="T51" fmla="*/ 30 h 186"/>
                  <a:gd name="T52" fmla="*/ 110 w 175"/>
                  <a:gd name="T53" fmla="*/ 31 h 186"/>
                  <a:gd name="T54" fmla="*/ 117 w 175"/>
                  <a:gd name="T55" fmla="*/ 34 h 186"/>
                  <a:gd name="T56" fmla="*/ 118 w 175"/>
                  <a:gd name="T57" fmla="*/ 53 h 186"/>
                  <a:gd name="T58" fmla="*/ 116 w 175"/>
                  <a:gd name="T59" fmla="*/ 106 h 186"/>
                  <a:gd name="T60" fmla="*/ 114 w 175"/>
                  <a:gd name="T61" fmla="*/ 135 h 186"/>
                  <a:gd name="T62" fmla="*/ 117 w 175"/>
                  <a:gd name="T63" fmla="*/ 157 h 186"/>
                  <a:gd name="T64" fmla="*/ 122 w 175"/>
                  <a:gd name="T65" fmla="*/ 159 h 186"/>
                  <a:gd name="T66" fmla="*/ 138 w 175"/>
                  <a:gd name="T67" fmla="*/ 124 h 186"/>
                  <a:gd name="T68" fmla="*/ 146 w 175"/>
                  <a:gd name="T69" fmla="*/ 104 h 186"/>
                  <a:gd name="T70" fmla="*/ 166 w 175"/>
                  <a:gd name="T71" fmla="*/ 51 h 186"/>
                  <a:gd name="T72" fmla="*/ 169 w 175"/>
                  <a:gd name="T73" fmla="*/ 50 h 186"/>
                  <a:gd name="T74" fmla="*/ 175 w 175"/>
                  <a:gd name="T75" fmla="*/ 51 h 186"/>
                  <a:gd name="T76" fmla="*/ 31 w 175"/>
                  <a:gd name="T77" fmla="*/ 12 h 186"/>
                  <a:gd name="T78" fmla="*/ 13 w 175"/>
                  <a:gd name="T79" fmla="*/ 28 h 186"/>
                  <a:gd name="T80" fmla="*/ 27 w 175"/>
                  <a:gd name="T81" fmla="*/ 42 h 186"/>
                  <a:gd name="T82" fmla="*/ 33 w 175"/>
                  <a:gd name="T83" fmla="*/ 30 h 186"/>
                  <a:gd name="T84" fmla="*/ 31 w 175"/>
                  <a:gd name="T85" fmla="*/ 1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86">
                    <a:moveTo>
                      <a:pt x="175" y="51"/>
                    </a:moveTo>
                    <a:cubicBezTo>
                      <a:pt x="171" y="58"/>
                      <a:pt x="158" y="103"/>
                      <a:pt x="152" y="118"/>
                    </a:cubicBezTo>
                    <a:cubicBezTo>
                      <a:pt x="144" y="137"/>
                      <a:pt x="143" y="144"/>
                      <a:pt x="134" y="158"/>
                    </a:cubicBezTo>
                    <a:cubicBezTo>
                      <a:pt x="126" y="170"/>
                      <a:pt x="123" y="181"/>
                      <a:pt x="117" y="184"/>
                    </a:cubicBezTo>
                    <a:cubicBezTo>
                      <a:pt x="101" y="186"/>
                      <a:pt x="101" y="186"/>
                      <a:pt x="101" y="186"/>
                    </a:cubicBezTo>
                    <a:cubicBezTo>
                      <a:pt x="75" y="186"/>
                      <a:pt x="71" y="176"/>
                      <a:pt x="59" y="159"/>
                    </a:cubicBezTo>
                    <a:cubicBezTo>
                      <a:pt x="47" y="141"/>
                      <a:pt x="45" y="94"/>
                      <a:pt x="55" y="53"/>
                    </a:cubicBezTo>
                    <a:cubicBezTo>
                      <a:pt x="50" y="53"/>
                      <a:pt x="36" y="53"/>
                      <a:pt x="32" y="53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4" y="69"/>
                      <a:pt x="24" y="69"/>
                      <a:pt x="23" y="69"/>
                    </a:cubicBezTo>
                    <a:cubicBezTo>
                      <a:pt x="22" y="70"/>
                      <a:pt x="18" y="68"/>
                      <a:pt x="17" y="67"/>
                    </a:cubicBezTo>
                    <a:cubicBezTo>
                      <a:pt x="17" y="67"/>
                      <a:pt x="17" y="65"/>
                      <a:pt x="18" y="63"/>
                    </a:cubicBezTo>
                    <a:cubicBezTo>
                      <a:pt x="18" y="61"/>
                      <a:pt x="20" y="58"/>
                      <a:pt x="21" y="56"/>
                    </a:cubicBezTo>
                    <a:cubicBezTo>
                      <a:pt x="22" y="54"/>
                      <a:pt x="23" y="52"/>
                      <a:pt x="23" y="50"/>
                    </a:cubicBezTo>
                    <a:cubicBezTo>
                      <a:pt x="19" y="49"/>
                      <a:pt x="12" y="48"/>
                      <a:pt x="9" y="46"/>
                    </a:cubicBezTo>
                    <a:cubicBezTo>
                      <a:pt x="1" y="41"/>
                      <a:pt x="0" y="36"/>
                      <a:pt x="0" y="30"/>
                    </a:cubicBezTo>
                    <a:cubicBezTo>
                      <a:pt x="0" y="20"/>
                      <a:pt x="2" y="17"/>
                      <a:pt x="8" y="12"/>
                    </a:cubicBezTo>
                    <a:cubicBezTo>
                      <a:pt x="12" y="9"/>
                      <a:pt x="13" y="7"/>
                      <a:pt x="18" y="5"/>
                    </a:cubicBezTo>
                    <a:cubicBezTo>
                      <a:pt x="22" y="5"/>
                      <a:pt x="19" y="5"/>
                      <a:pt x="23" y="4"/>
                    </a:cubicBezTo>
                    <a:cubicBezTo>
                      <a:pt x="27" y="3"/>
                      <a:pt x="30" y="2"/>
                      <a:pt x="33" y="2"/>
                    </a:cubicBezTo>
                    <a:cubicBezTo>
                      <a:pt x="41" y="0"/>
                      <a:pt x="43" y="4"/>
                      <a:pt x="44" y="9"/>
                    </a:cubicBezTo>
                    <a:cubicBezTo>
                      <a:pt x="44" y="16"/>
                      <a:pt x="44" y="25"/>
                      <a:pt x="41" y="33"/>
                    </a:cubicBezTo>
                    <a:cubicBezTo>
                      <a:pt x="40" y="36"/>
                      <a:pt x="39" y="38"/>
                      <a:pt x="38" y="41"/>
                    </a:cubicBezTo>
                    <a:cubicBezTo>
                      <a:pt x="41" y="40"/>
                      <a:pt x="55" y="40"/>
                      <a:pt x="59" y="40"/>
                    </a:cubicBezTo>
                    <a:cubicBezTo>
                      <a:pt x="65" y="38"/>
                      <a:pt x="73" y="36"/>
                      <a:pt x="81" y="35"/>
                    </a:cubicBezTo>
                    <a:cubicBezTo>
                      <a:pt x="90" y="33"/>
                      <a:pt x="96" y="31"/>
                      <a:pt x="102" y="30"/>
                    </a:cubicBezTo>
                    <a:cubicBezTo>
                      <a:pt x="106" y="30"/>
                      <a:pt x="108" y="30"/>
                      <a:pt x="110" y="31"/>
                    </a:cubicBezTo>
                    <a:cubicBezTo>
                      <a:pt x="113" y="32"/>
                      <a:pt x="116" y="33"/>
                      <a:pt x="117" y="34"/>
                    </a:cubicBezTo>
                    <a:cubicBezTo>
                      <a:pt x="119" y="36"/>
                      <a:pt x="119" y="43"/>
                      <a:pt x="118" y="53"/>
                    </a:cubicBezTo>
                    <a:cubicBezTo>
                      <a:pt x="117" y="64"/>
                      <a:pt x="117" y="94"/>
                      <a:pt x="116" y="106"/>
                    </a:cubicBezTo>
                    <a:cubicBezTo>
                      <a:pt x="115" y="116"/>
                      <a:pt x="114" y="126"/>
                      <a:pt x="114" y="135"/>
                    </a:cubicBezTo>
                    <a:cubicBezTo>
                      <a:pt x="113" y="145"/>
                      <a:pt x="114" y="152"/>
                      <a:pt x="117" y="157"/>
                    </a:cubicBezTo>
                    <a:cubicBezTo>
                      <a:pt x="118" y="161"/>
                      <a:pt x="115" y="164"/>
                      <a:pt x="122" y="159"/>
                    </a:cubicBezTo>
                    <a:cubicBezTo>
                      <a:pt x="129" y="150"/>
                      <a:pt x="131" y="141"/>
                      <a:pt x="138" y="124"/>
                    </a:cubicBezTo>
                    <a:cubicBezTo>
                      <a:pt x="140" y="114"/>
                      <a:pt x="142" y="115"/>
                      <a:pt x="146" y="104"/>
                    </a:cubicBezTo>
                    <a:cubicBezTo>
                      <a:pt x="149" y="96"/>
                      <a:pt x="164" y="55"/>
                      <a:pt x="166" y="51"/>
                    </a:cubicBezTo>
                    <a:cubicBezTo>
                      <a:pt x="168" y="51"/>
                      <a:pt x="168" y="51"/>
                      <a:pt x="169" y="50"/>
                    </a:cubicBezTo>
                    <a:cubicBezTo>
                      <a:pt x="172" y="50"/>
                      <a:pt x="173" y="50"/>
                      <a:pt x="175" y="51"/>
                    </a:cubicBezTo>
                    <a:close/>
                    <a:moveTo>
                      <a:pt x="31" y="12"/>
                    </a:moveTo>
                    <a:cubicBezTo>
                      <a:pt x="25" y="12"/>
                      <a:pt x="16" y="21"/>
                      <a:pt x="13" y="28"/>
                    </a:cubicBezTo>
                    <a:cubicBezTo>
                      <a:pt x="9" y="36"/>
                      <a:pt x="27" y="43"/>
                      <a:pt x="27" y="42"/>
                    </a:cubicBezTo>
                    <a:cubicBezTo>
                      <a:pt x="28" y="40"/>
                      <a:pt x="31" y="33"/>
                      <a:pt x="33" y="30"/>
                    </a:cubicBezTo>
                    <a:cubicBezTo>
                      <a:pt x="36" y="22"/>
                      <a:pt x="33" y="12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876300" y="4367213"/>
                <a:ext cx="1189038" cy="1474788"/>
              </a:xfrm>
              <a:custGeom>
                <a:avLst/>
                <a:gdLst>
                  <a:gd name="T0" fmla="*/ 229 w 243"/>
                  <a:gd name="T1" fmla="*/ 77 h 301"/>
                  <a:gd name="T2" fmla="*/ 214 w 243"/>
                  <a:gd name="T3" fmla="*/ 86 h 301"/>
                  <a:gd name="T4" fmla="*/ 210 w 243"/>
                  <a:gd name="T5" fmla="*/ 99 h 301"/>
                  <a:gd name="T6" fmla="*/ 201 w 243"/>
                  <a:gd name="T7" fmla="*/ 119 h 301"/>
                  <a:gd name="T8" fmla="*/ 176 w 243"/>
                  <a:gd name="T9" fmla="*/ 149 h 301"/>
                  <a:gd name="T10" fmla="*/ 147 w 243"/>
                  <a:gd name="T11" fmla="*/ 179 h 301"/>
                  <a:gd name="T12" fmla="*/ 128 w 243"/>
                  <a:gd name="T13" fmla="*/ 265 h 301"/>
                  <a:gd name="T14" fmla="*/ 82 w 243"/>
                  <a:gd name="T15" fmla="*/ 301 h 301"/>
                  <a:gd name="T16" fmla="*/ 48 w 243"/>
                  <a:gd name="T17" fmla="*/ 271 h 301"/>
                  <a:gd name="T18" fmla="*/ 62 w 243"/>
                  <a:gd name="T19" fmla="*/ 229 h 301"/>
                  <a:gd name="T20" fmla="*/ 90 w 243"/>
                  <a:gd name="T21" fmla="*/ 175 h 301"/>
                  <a:gd name="T22" fmla="*/ 90 w 243"/>
                  <a:gd name="T23" fmla="*/ 168 h 301"/>
                  <a:gd name="T24" fmla="*/ 89 w 243"/>
                  <a:gd name="T25" fmla="*/ 128 h 301"/>
                  <a:gd name="T26" fmla="*/ 57 w 243"/>
                  <a:gd name="T27" fmla="*/ 177 h 301"/>
                  <a:gd name="T28" fmla="*/ 7 w 243"/>
                  <a:gd name="T29" fmla="*/ 163 h 301"/>
                  <a:gd name="T30" fmla="*/ 3 w 243"/>
                  <a:gd name="T31" fmla="*/ 69 h 301"/>
                  <a:gd name="T32" fmla="*/ 2 w 243"/>
                  <a:gd name="T33" fmla="*/ 48 h 301"/>
                  <a:gd name="T34" fmla="*/ 46 w 243"/>
                  <a:gd name="T35" fmla="*/ 28 h 301"/>
                  <a:gd name="T36" fmla="*/ 55 w 243"/>
                  <a:gd name="T37" fmla="*/ 33 h 301"/>
                  <a:gd name="T38" fmla="*/ 53 w 243"/>
                  <a:gd name="T39" fmla="*/ 78 h 301"/>
                  <a:gd name="T40" fmla="*/ 54 w 243"/>
                  <a:gd name="T41" fmla="*/ 120 h 301"/>
                  <a:gd name="T42" fmla="*/ 59 w 243"/>
                  <a:gd name="T43" fmla="*/ 161 h 301"/>
                  <a:gd name="T44" fmla="*/ 79 w 243"/>
                  <a:gd name="T45" fmla="*/ 129 h 301"/>
                  <a:gd name="T46" fmla="*/ 90 w 243"/>
                  <a:gd name="T47" fmla="*/ 57 h 301"/>
                  <a:gd name="T48" fmla="*/ 149 w 243"/>
                  <a:gd name="T49" fmla="*/ 55 h 301"/>
                  <a:gd name="T50" fmla="*/ 151 w 243"/>
                  <a:gd name="T51" fmla="*/ 81 h 301"/>
                  <a:gd name="T52" fmla="*/ 149 w 243"/>
                  <a:gd name="T53" fmla="*/ 112 h 301"/>
                  <a:gd name="T54" fmla="*/ 149 w 243"/>
                  <a:gd name="T55" fmla="*/ 128 h 301"/>
                  <a:gd name="T56" fmla="*/ 150 w 243"/>
                  <a:gd name="T57" fmla="*/ 158 h 301"/>
                  <a:gd name="T58" fmla="*/ 174 w 243"/>
                  <a:gd name="T59" fmla="*/ 137 h 301"/>
                  <a:gd name="T60" fmla="*/ 195 w 243"/>
                  <a:gd name="T61" fmla="*/ 110 h 301"/>
                  <a:gd name="T62" fmla="*/ 202 w 243"/>
                  <a:gd name="T63" fmla="*/ 91 h 301"/>
                  <a:gd name="T64" fmla="*/ 175 w 243"/>
                  <a:gd name="T65" fmla="*/ 91 h 301"/>
                  <a:gd name="T66" fmla="*/ 170 w 243"/>
                  <a:gd name="T67" fmla="*/ 88 h 301"/>
                  <a:gd name="T68" fmla="*/ 164 w 243"/>
                  <a:gd name="T69" fmla="*/ 80 h 301"/>
                  <a:gd name="T70" fmla="*/ 162 w 243"/>
                  <a:gd name="T71" fmla="*/ 59 h 301"/>
                  <a:gd name="T72" fmla="*/ 174 w 243"/>
                  <a:gd name="T73" fmla="*/ 52 h 301"/>
                  <a:gd name="T74" fmla="*/ 181 w 243"/>
                  <a:gd name="T75" fmla="*/ 50 h 301"/>
                  <a:gd name="T76" fmla="*/ 186 w 243"/>
                  <a:gd name="T77" fmla="*/ 50 h 301"/>
                  <a:gd name="T78" fmla="*/ 199 w 243"/>
                  <a:gd name="T79" fmla="*/ 56 h 301"/>
                  <a:gd name="T80" fmla="*/ 208 w 243"/>
                  <a:gd name="T81" fmla="*/ 69 h 301"/>
                  <a:gd name="T82" fmla="*/ 212 w 243"/>
                  <a:gd name="T83" fmla="*/ 79 h 301"/>
                  <a:gd name="T84" fmla="*/ 233 w 243"/>
                  <a:gd name="T85" fmla="*/ 55 h 301"/>
                  <a:gd name="T86" fmla="*/ 233 w 243"/>
                  <a:gd name="T87" fmla="*/ 47 h 301"/>
                  <a:gd name="T88" fmla="*/ 226 w 243"/>
                  <a:gd name="T89" fmla="*/ 25 h 301"/>
                  <a:gd name="T90" fmla="*/ 208 w 243"/>
                  <a:gd name="T91" fmla="*/ 12 h 301"/>
                  <a:gd name="T92" fmla="*/ 187 w 243"/>
                  <a:gd name="T93" fmla="*/ 8 h 301"/>
                  <a:gd name="T94" fmla="*/ 184 w 243"/>
                  <a:gd name="T95" fmla="*/ 3 h 301"/>
                  <a:gd name="T96" fmla="*/ 213 w 243"/>
                  <a:gd name="T97" fmla="*/ 6 h 301"/>
                  <a:gd name="T98" fmla="*/ 224 w 243"/>
                  <a:gd name="T99" fmla="*/ 12 h 301"/>
                  <a:gd name="T100" fmla="*/ 232 w 243"/>
                  <a:gd name="T101" fmla="*/ 20 h 301"/>
                  <a:gd name="T102" fmla="*/ 243 w 243"/>
                  <a:gd name="T103" fmla="*/ 47 h 301"/>
                  <a:gd name="T104" fmla="*/ 57 w 243"/>
                  <a:gd name="T105" fmla="*/ 261 h 301"/>
                  <a:gd name="T106" fmla="*/ 70 w 243"/>
                  <a:gd name="T107" fmla="*/ 281 h 301"/>
                  <a:gd name="T108" fmla="*/ 89 w 243"/>
                  <a:gd name="T109" fmla="*/ 218 h 301"/>
                  <a:gd name="T110" fmla="*/ 202 w 243"/>
                  <a:gd name="T111" fmla="*/ 77 h 301"/>
                  <a:gd name="T112" fmla="*/ 197 w 243"/>
                  <a:gd name="T113" fmla="*/ 67 h 301"/>
                  <a:gd name="T114" fmla="*/ 177 w 243"/>
                  <a:gd name="T115" fmla="*/ 58 h 301"/>
                  <a:gd name="T116" fmla="*/ 175 w 243"/>
                  <a:gd name="T117" fmla="*/ 80 h 301"/>
                  <a:gd name="T118" fmla="*/ 202 w 243"/>
                  <a:gd name="T119" fmla="*/ 82 h 301"/>
                  <a:gd name="T120" fmla="*/ 202 w 243"/>
                  <a:gd name="T121" fmla="*/ 77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3" h="301">
                    <a:moveTo>
                      <a:pt x="243" y="47"/>
                    </a:moveTo>
                    <a:cubicBezTo>
                      <a:pt x="240" y="64"/>
                      <a:pt x="240" y="64"/>
                      <a:pt x="229" y="77"/>
                    </a:cubicBezTo>
                    <a:cubicBezTo>
                      <a:pt x="226" y="82"/>
                      <a:pt x="227" y="80"/>
                      <a:pt x="219" y="85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13" y="88"/>
                      <a:pt x="212" y="89"/>
                      <a:pt x="212" y="92"/>
                    </a:cubicBezTo>
                    <a:cubicBezTo>
                      <a:pt x="212" y="94"/>
                      <a:pt x="210" y="97"/>
                      <a:pt x="210" y="99"/>
                    </a:cubicBezTo>
                    <a:cubicBezTo>
                      <a:pt x="210" y="100"/>
                      <a:pt x="208" y="102"/>
                      <a:pt x="202" y="117"/>
                    </a:cubicBezTo>
                    <a:cubicBezTo>
                      <a:pt x="201" y="119"/>
                      <a:pt x="201" y="119"/>
                      <a:pt x="201" y="119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87" y="138"/>
                      <a:pt x="181" y="145"/>
                      <a:pt x="176" y="149"/>
                    </a:cubicBezTo>
                    <a:cubicBezTo>
                      <a:pt x="173" y="153"/>
                      <a:pt x="168" y="157"/>
                      <a:pt x="164" y="161"/>
                    </a:cubicBezTo>
                    <a:cubicBezTo>
                      <a:pt x="152" y="174"/>
                      <a:pt x="147" y="177"/>
                      <a:pt x="147" y="179"/>
                    </a:cubicBezTo>
                    <a:cubicBezTo>
                      <a:pt x="148" y="184"/>
                      <a:pt x="148" y="206"/>
                      <a:pt x="142" y="231"/>
                    </a:cubicBezTo>
                    <a:cubicBezTo>
                      <a:pt x="137" y="245"/>
                      <a:pt x="132" y="258"/>
                      <a:pt x="128" y="265"/>
                    </a:cubicBezTo>
                    <a:cubicBezTo>
                      <a:pt x="127" y="268"/>
                      <a:pt x="125" y="271"/>
                      <a:pt x="122" y="277"/>
                    </a:cubicBezTo>
                    <a:cubicBezTo>
                      <a:pt x="112" y="291"/>
                      <a:pt x="89" y="299"/>
                      <a:pt x="82" y="301"/>
                    </a:cubicBezTo>
                    <a:cubicBezTo>
                      <a:pt x="78" y="301"/>
                      <a:pt x="78" y="301"/>
                      <a:pt x="78" y="301"/>
                    </a:cubicBezTo>
                    <a:cubicBezTo>
                      <a:pt x="62" y="301"/>
                      <a:pt x="52" y="292"/>
                      <a:pt x="48" y="271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8" y="255"/>
                      <a:pt x="53" y="241"/>
                      <a:pt x="62" y="229"/>
                    </a:cubicBezTo>
                    <a:cubicBezTo>
                      <a:pt x="74" y="206"/>
                      <a:pt x="87" y="192"/>
                      <a:pt x="90" y="188"/>
                    </a:cubicBezTo>
                    <a:cubicBezTo>
                      <a:pt x="90" y="184"/>
                      <a:pt x="90" y="179"/>
                      <a:pt x="90" y="175"/>
                    </a:cubicBezTo>
                    <a:cubicBezTo>
                      <a:pt x="90" y="175"/>
                      <a:pt x="90" y="175"/>
                      <a:pt x="90" y="174"/>
                    </a:cubicBezTo>
                    <a:cubicBezTo>
                      <a:pt x="90" y="168"/>
                      <a:pt x="90" y="168"/>
                      <a:pt x="90" y="168"/>
                    </a:cubicBezTo>
                    <a:cubicBezTo>
                      <a:pt x="88" y="151"/>
                      <a:pt x="90" y="138"/>
                      <a:pt x="90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7" y="137"/>
                      <a:pt x="79" y="161"/>
                      <a:pt x="69" y="173"/>
                    </a:cubicBezTo>
                    <a:cubicBezTo>
                      <a:pt x="68" y="173"/>
                      <a:pt x="65" y="174"/>
                      <a:pt x="57" y="177"/>
                    </a:cubicBezTo>
                    <a:cubicBezTo>
                      <a:pt x="51" y="177"/>
                      <a:pt x="51" y="177"/>
                      <a:pt x="51" y="177"/>
                    </a:cubicBezTo>
                    <a:cubicBezTo>
                      <a:pt x="39" y="174"/>
                      <a:pt x="10" y="170"/>
                      <a:pt x="7" y="163"/>
                    </a:cubicBezTo>
                    <a:cubicBezTo>
                      <a:pt x="2" y="154"/>
                      <a:pt x="0" y="144"/>
                      <a:pt x="0" y="137"/>
                    </a:cubicBezTo>
                    <a:cubicBezTo>
                      <a:pt x="0" y="123"/>
                      <a:pt x="0" y="100"/>
                      <a:pt x="3" y="69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0" y="53"/>
                      <a:pt x="2" y="48"/>
                    </a:cubicBezTo>
                    <a:cubicBezTo>
                      <a:pt x="1" y="48"/>
                      <a:pt x="0" y="39"/>
                      <a:pt x="0" y="39"/>
                    </a:cubicBezTo>
                    <a:cubicBezTo>
                      <a:pt x="8" y="31"/>
                      <a:pt x="39" y="32"/>
                      <a:pt x="46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4" y="29"/>
                      <a:pt x="55" y="30"/>
                      <a:pt x="55" y="33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3" y="55"/>
                      <a:pt x="53" y="70"/>
                      <a:pt x="53" y="78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3" y="83"/>
                      <a:pt x="53" y="96"/>
                      <a:pt x="54" y="120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4" y="147"/>
                      <a:pt x="54" y="161"/>
                      <a:pt x="59" y="161"/>
                    </a:cubicBezTo>
                    <a:cubicBezTo>
                      <a:pt x="61" y="162"/>
                      <a:pt x="64" y="162"/>
                      <a:pt x="65" y="160"/>
                    </a:cubicBezTo>
                    <a:cubicBezTo>
                      <a:pt x="73" y="151"/>
                      <a:pt x="72" y="148"/>
                      <a:pt x="79" y="129"/>
                    </a:cubicBezTo>
                    <a:cubicBezTo>
                      <a:pt x="85" y="116"/>
                      <a:pt x="86" y="114"/>
                      <a:pt x="90" y="86"/>
                    </a:cubicBezTo>
                    <a:cubicBezTo>
                      <a:pt x="91" y="74"/>
                      <a:pt x="90" y="59"/>
                      <a:pt x="90" y="57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46"/>
                      <a:pt x="128" y="53"/>
                      <a:pt x="149" y="55"/>
                    </a:cubicBezTo>
                    <a:cubicBezTo>
                      <a:pt x="151" y="55"/>
                      <a:pt x="155" y="63"/>
                      <a:pt x="152" y="65"/>
                    </a:cubicBezTo>
                    <a:cubicBezTo>
                      <a:pt x="152" y="65"/>
                      <a:pt x="152" y="70"/>
                      <a:pt x="151" y="81"/>
                    </a:cubicBezTo>
                    <a:cubicBezTo>
                      <a:pt x="149" y="98"/>
                      <a:pt x="149" y="98"/>
                      <a:pt x="149" y="98"/>
                    </a:cubicBezTo>
                    <a:cubicBezTo>
                      <a:pt x="149" y="100"/>
                      <a:pt x="149" y="112"/>
                      <a:pt x="149" y="112"/>
                    </a:cubicBezTo>
                    <a:cubicBezTo>
                      <a:pt x="149" y="112"/>
                      <a:pt x="149" y="123"/>
                      <a:pt x="149" y="123"/>
                    </a:cubicBezTo>
                    <a:cubicBezTo>
                      <a:pt x="149" y="124"/>
                      <a:pt x="149" y="128"/>
                      <a:pt x="149" y="128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49" y="151"/>
                      <a:pt x="150" y="152"/>
                      <a:pt x="150" y="158"/>
                    </a:cubicBezTo>
                    <a:cubicBezTo>
                      <a:pt x="150" y="157"/>
                      <a:pt x="150" y="157"/>
                      <a:pt x="150" y="157"/>
                    </a:cubicBezTo>
                    <a:cubicBezTo>
                      <a:pt x="156" y="152"/>
                      <a:pt x="167" y="145"/>
                      <a:pt x="174" y="137"/>
                    </a:cubicBezTo>
                    <a:cubicBezTo>
                      <a:pt x="176" y="136"/>
                      <a:pt x="178" y="133"/>
                      <a:pt x="181" y="131"/>
                    </a:cubicBezTo>
                    <a:cubicBezTo>
                      <a:pt x="186" y="127"/>
                      <a:pt x="192" y="118"/>
                      <a:pt x="195" y="110"/>
                    </a:cubicBezTo>
                    <a:cubicBezTo>
                      <a:pt x="201" y="94"/>
                      <a:pt x="201" y="94"/>
                      <a:pt x="201" y="94"/>
                    </a:cubicBezTo>
                    <a:cubicBezTo>
                      <a:pt x="202" y="91"/>
                      <a:pt x="202" y="91"/>
                      <a:pt x="202" y="91"/>
                    </a:cubicBezTo>
                    <a:cubicBezTo>
                      <a:pt x="199" y="91"/>
                      <a:pt x="199" y="92"/>
                      <a:pt x="189" y="92"/>
                    </a:cubicBezTo>
                    <a:cubicBezTo>
                      <a:pt x="183" y="92"/>
                      <a:pt x="187" y="92"/>
                      <a:pt x="175" y="91"/>
                    </a:cubicBezTo>
                    <a:cubicBezTo>
                      <a:pt x="174" y="91"/>
                      <a:pt x="174" y="89"/>
                      <a:pt x="172" y="89"/>
                    </a:cubicBezTo>
                    <a:cubicBezTo>
                      <a:pt x="172" y="89"/>
                      <a:pt x="172" y="89"/>
                      <a:pt x="170" y="88"/>
                    </a:cubicBezTo>
                    <a:cubicBezTo>
                      <a:pt x="166" y="82"/>
                      <a:pt x="166" y="82"/>
                      <a:pt x="166" y="82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59" y="73"/>
                      <a:pt x="161" y="64"/>
                      <a:pt x="162" y="59"/>
                    </a:cubicBezTo>
                    <a:cubicBezTo>
                      <a:pt x="169" y="55"/>
                      <a:pt x="169" y="55"/>
                      <a:pt x="169" y="55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7" y="50"/>
                      <a:pt x="178" y="50"/>
                      <a:pt x="180" y="50"/>
                    </a:cubicBezTo>
                    <a:cubicBezTo>
                      <a:pt x="181" y="50"/>
                      <a:pt x="181" y="50"/>
                      <a:pt x="181" y="50"/>
                    </a:cubicBezTo>
                    <a:cubicBezTo>
                      <a:pt x="181" y="50"/>
                      <a:pt x="183" y="50"/>
                      <a:pt x="184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89" y="52"/>
                      <a:pt x="191" y="50"/>
                      <a:pt x="195" y="53"/>
                    </a:cubicBezTo>
                    <a:cubicBezTo>
                      <a:pt x="199" y="56"/>
                      <a:pt x="199" y="56"/>
                      <a:pt x="199" y="56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8" y="69"/>
                      <a:pt x="208" y="69"/>
                      <a:pt x="208" y="69"/>
                    </a:cubicBezTo>
                    <a:cubicBezTo>
                      <a:pt x="210" y="70"/>
                      <a:pt x="210" y="72"/>
                      <a:pt x="210" y="73"/>
                    </a:cubicBezTo>
                    <a:cubicBezTo>
                      <a:pt x="212" y="75"/>
                      <a:pt x="212" y="77"/>
                      <a:pt x="212" y="79"/>
                    </a:cubicBezTo>
                    <a:cubicBezTo>
                      <a:pt x="213" y="79"/>
                      <a:pt x="219" y="73"/>
                      <a:pt x="221" y="72"/>
                    </a:cubicBezTo>
                    <a:cubicBezTo>
                      <a:pt x="221" y="72"/>
                      <a:pt x="232" y="60"/>
                      <a:pt x="233" y="55"/>
                    </a:cubicBezTo>
                    <a:cubicBezTo>
                      <a:pt x="234" y="54"/>
                      <a:pt x="233" y="52"/>
                      <a:pt x="233" y="52"/>
                    </a:cubicBezTo>
                    <a:cubicBezTo>
                      <a:pt x="233" y="47"/>
                      <a:pt x="233" y="47"/>
                      <a:pt x="233" y="47"/>
                    </a:cubicBezTo>
                    <a:cubicBezTo>
                      <a:pt x="233" y="47"/>
                      <a:pt x="233" y="45"/>
                      <a:pt x="229" y="33"/>
                    </a:cubicBezTo>
                    <a:cubicBezTo>
                      <a:pt x="229" y="31"/>
                      <a:pt x="227" y="28"/>
                      <a:pt x="226" y="25"/>
                    </a:cubicBezTo>
                    <a:cubicBezTo>
                      <a:pt x="224" y="23"/>
                      <a:pt x="224" y="23"/>
                      <a:pt x="224" y="23"/>
                    </a:cubicBezTo>
                    <a:cubicBezTo>
                      <a:pt x="208" y="12"/>
                      <a:pt x="208" y="12"/>
                      <a:pt x="208" y="12"/>
                    </a:cubicBezTo>
                    <a:cubicBezTo>
                      <a:pt x="202" y="10"/>
                      <a:pt x="202" y="10"/>
                      <a:pt x="202" y="10"/>
                    </a:cubicBezTo>
                    <a:cubicBezTo>
                      <a:pt x="201" y="9"/>
                      <a:pt x="197" y="9"/>
                      <a:pt x="187" y="8"/>
                    </a:cubicBezTo>
                    <a:cubicBezTo>
                      <a:pt x="187" y="8"/>
                      <a:pt x="186" y="8"/>
                      <a:pt x="184" y="6"/>
                    </a:cubicBezTo>
                    <a:cubicBezTo>
                      <a:pt x="184" y="6"/>
                      <a:pt x="184" y="4"/>
                      <a:pt x="184" y="3"/>
                    </a:cubicBezTo>
                    <a:cubicBezTo>
                      <a:pt x="184" y="0"/>
                      <a:pt x="194" y="0"/>
                      <a:pt x="210" y="4"/>
                    </a:cubicBezTo>
                    <a:cubicBezTo>
                      <a:pt x="212" y="6"/>
                      <a:pt x="213" y="6"/>
                      <a:pt x="213" y="6"/>
                    </a:cubicBezTo>
                    <a:cubicBezTo>
                      <a:pt x="221" y="10"/>
                      <a:pt x="221" y="10"/>
                      <a:pt x="221" y="10"/>
                    </a:cubicBezTo>
                    <a:cubicBezTo>
                      <a:pt x="224" y="12"/>
                      <a:pt x="224" y="12"/>
                      <a:pt x="224" y="12"/>
                    </a:cubicBezTo>
                    <a:cubicBezTo>
                      <a:pt x="224" y="12"/>
                      <a:pt x="226" y="14"/>
                      <a:pt x="231" y="19"/>
                    </a:cubicBezTo>
                    <a:cubicBezTo>
                      <a:pt x="232" y="20"/>
                      <a:pt x="232" y="20"/>
                      <a:pt x="232" y="20"/>
                    </a:cubicBezTo>
                    <a:cubicBezTo>
                      <a:pt x="241" y="42"/>
                      <a:pt x="241" y="42"/>
                      <a:pt x="241" y="42"/>
                    </a:cubicBezTo>
                    <a:cubicBezTo>
                      <a:pt x="243" y="44"/>
                      <a:pt x="243" y="45"/>
                      <a:pt x="243" y="47"/>
                    </a:cubicBezTo>
                    <a:close/>
                    <a:moveTo>
                      <a:pt x="89" y="206"/>
                    </a:moveTo>
                    <a:cubicBezTo>
                      <a:pt x="84" y="212"/>
                      <a:pt x="58" y="252"/>
                      <a:pt x="57" y="261"/>
                    </a:cubicBezTo>
                    <a:cubicBezTo>
                      <a:pt x="57" y="263"/>
                      <a:pt x="57" y="268"/>
                      <a:pt x="59" y="271"/>
                    </a:cubicBezTo>
                    <a:cubicBezTo>
                      <a:pt x="65" y="281"/>
                      <a:pt x="61" y="279"/>
                      <a:pt x="70" y="281"/>
                    </a:cubicBezTo>
                    <a:cubicBezTo>
                      <a:pt x="70" y="281"/>
                      <a:pt x="78" y="277"/>
                      <a:pt x="83" y="260"/>
                    </a:cubicBezTo>
                    <a:cubicBezTo>
                      <a:pt x="87" y="240"/>
                      <a:pt x="88" y="226"/>
                      <a:pt x="89" y="218"/>
                    </a:cubicBezTo>
                    <a:lnTo>
                      <a:pt x="89" y="206"/>
                    </a:ln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1" y="73"/>
                    </a:cubicBezTo>
                    <a:cubicBezTo>
                      <a:pt x="197" y="67"/>
                      <a:pt x="197" y="67"/>
                      <a:pt x="197" y="67"/>
                    </a:cubicBezTo>
                    <a:cubicBezTo>
                      <a:pt x="195" y="66"/>
                      <a:pt x="195" y="64"/>
                      <a:pt x="189" y="59"/>
                    </a:cubicBezTo>
                    <a:cubicBezTo>
                      <a:pt x="183" y="58"/>
                      <a:pt x="184" y="58"/>
                      <a:pt x="177" y="58"/>
                    </a:cubicBezTo>
                    <a:cubicBezTo>
                      <a:pt x="174" y="61"/>
                      <a:pt x="172" y="61"/>
                      <a:pt x="169" y="67"/>
                    </a:cubicBezTo>
                    <a:cubicBezTo>
                      <a:pt x="169" y="70"/>
                      <a:pt x="170" y="73"/>
                      <a:pt x="175" y="80"/>
                    </a:cubicBezTo>
                    <a:cubicBezTo>
                      <a:pt x="178" y="83"/>
                      <a:pt x="181" y="85"/>
                      <a:pt x="194" y="83"/>
                    </a:cubicBezTo>
                    <a:cubicBezTo>
                      <a:pt x="202" y="82"/>
                      <a:pt x="202" y="82"/>
                      <a:pt x="202" y="82"/>
                    </a:cubicBezTo>
                    <a:cubicBezTo>
                      <a:pt x="202" y="82"/>
                      <a:pt x="202" y="82"/>
                      <a:pt x="202" y="80"/>
                    </a:cubicBezTo>
                    <a:lnTo>
                      <a:pt x="20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-3689350" y="5718175"/>
                <a:ext cx="920750" cy="1338263"/>
              </a:xfrm>
              <a:custGeom>
                <a:avLst/>
                <a:gdLst>
                  <a:gd name="T0" fmla="*/ 132 w 188"/>
                  <a:gd name="T1" fmla="*/ 81 h 273"/>
                  <a:gd name="T2" fmla="*/ 126 w 188"/>
                  <a:gd name="T3" fmla="*/ 78 h 273"/>
                  <a:gd name="T4" fmla="*/ 126 w 188"/>
                  <a:gd name="T5" fmla="*/ 73 h 273"/>
                  <a:gd name="T6" fmla="*/ 130 w 188"/>
                  <a:gd name="T7" fmla="*/ 58 h 273"/>
                  <a:gd name="T8" fmla="*/ 133 w 188"/>
                  <a:gd name="T9" fmla="*/ 43 h 273"/>
                  <a:gd name="T10" fmla="*/ 128 w 188"/>
                  <a:gd name="T11" fmla="*/ 24 h 273"/>
                  <a:gd name="T12" fmla="*/ 121 w 188"/>
                  <a:gd name="T13" fmla="*/ 18 h 273"/>
                  <a:gd name="T14" fmla="*/ 116 w 188"/>
                  <a:gd name="T15" fmla="*/ 17 h 273"/>
                  <a:gd name="T16" fmla="*/ 108 w 188"/>
                  <a:gd name="T17" fmla="*/ 20 h 273"/>
                  <a:gd name="T18" fmla="*/ 101 w 188"/>
                  <a:gd name="T19" fmla="*/ 29 h 273"/>
                  <a:gd name="T20" fmla="*/ 85 w 188"/>
                  <a:gd name="T21" fmla="*/ 61 h 273"/>
                  <a:gd name="T22" fmla="*/ 75 w 188"/>
                  <a:gd name="T23" fmla="*/ 106 h 273"/>
                  <a:gd name="T24" fmla="*/ 68 w 188"/>
                  <a:gd name="T25" fmla="*/ 147 h 273"/>
                  <a:gd name="T26" fmla="*/ 73 w 188"/>
                  <a:gd name="T27" fmla="*/ 186 h 273"/>
                  <a:gd name="T28" fmla="*/ 80 w 188"/>
                  <a:gd name="T29" fmla="*/ 222 h 273"/>
                  <a:gd name="T30" fmla="*/ 92 w 188"/>
                  <a:gd name="T31" fmla="*/ 246 h 273"/>
                  <a:gd name="T32" fmla="*/ 114 w 188"/>
                  <a:gd name="T33" fmla="*/ 249 h 273"/>
                  <a:gd name="T34" fmla="*/ 179 w 188"/>
                  <a:gd name="T35" fmla="*/ 104 h 273"/>
                  <a:gd name="T36" fmla="*/ 188 w 188"/>
                  <a:gd name="T37" fmla="*/ 102 h 273"/>
                  <a:gd name="T38" fmla="*/ 188 w 188"/>
                  <a:gd name="T39" fmla="*/ 105 h 273"/>
                  <a:gd name="T40" fmla="*/ 138 w 188"/>
                  <a:gd name="T41" fmla="*/ 232 h 273"/>
                  <a:gd name="T42" fmla="*/ 130 w 188"/>
                  <a:gd name="T43" fmla="*/ 247 h 273"/>
                  <a:gd name="T44" fmla="*/ 119 w 188"/>
                  <a:gd name="T45" fmla="*/ 262 h 273"/>
                  <a:gd name="T46" fmla="*/ 94 w 188"/>
                  <a:gd name="T47" fmla="*/ 271 h 273"/>
                  <a:gd name="T48" fmla="*/ 85 w 188"/>
                  <a:gd name="T49" fmla="*/ 273 h 273"/>
                  <a:gd name="T50" fmla="*/ 44 w 188"/>
                  <a:gd name="T51" fmla="*/ 270 h 273"/>
                  <a:gd name="T52" fmla="*/ 18 w 188"/>
                  <a:gd name="T53" fmla="*/ 246 h 273"/>
                  <a:gd name="T54" fmla="*/ 7 w 188"/>
                  <a:gd name="T55" fmla="*/ 210 h 273"/>
                  <a:gd name="T56" fmla="*/ 2 w 188"/>
                  <a:gd name="T57" fmla="*/ 172 h 273"/>
                  <a:gd name="T58" fmla="*/ 0 w 188"/>
                  <a:gd name="T59" fmla="*/ 137 h 273"/>
                  <a:gd name="T60" fmla="*/ 11 w 188"/>
                  <a:gd name="T61" fmla="*/ 76 h 273"/>
                  <a:gd name="T62" fmla="*/ 34 w 188"/>
                  <a:gd name="T63" fmla="*/ 32 h 273"/>
                  <a:gd name="T64" fmla="*/ 73 w 188"/>
                  <a:gd name="T65" fmla="*/ 9 h 273"/>
                  <a:gd name="T66" fmla="*/ 114 w 188"/>
                  <a:gd name="T67" fmla="*/ 5 h 273"/>
                  <a:gd name="T68" fmla="*/ 117 w 188"/>
                  <a:gd name="T69" fmla="*/ 5 h 273"/>
                  <a:gd name="T70" fmla="*/ 128 w 188"/>
                  <a:gd name="T71" fmla="*/ 9 h 273"/>
                  <a:gd name="T72" fmla="*/ 136 w 188"/>
                  <a:gd name="T73" fmla="*/ 17 h 273"/>
                  <a:gd name="T74" fmla="*/ 142 w 188"/>
                  <a:gd name="T75" fmla="*/ 43 h 273"/>
                  <a:gd name="T76" fmla="*/ 136 w 188"/>
                  <a:gd name="T77" fmla="*/ 70 h 273"/>
                  <a:gd name="T78" fmla="*/ 132 w 188"/>
                  <a:gd name="T79" fmla="*/ 8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8" h="273">
                    <a:moveTo>
                      <a:pt x="132" y="81"/>
                    </a:moveTo>
                    <a:cubicBezTo>
                      <a:pt x="130" y="81"/>
                      <a:pt x="130" y="82"/>
                      <a:pt x="126" y="78"/>
                    </a:cubicBezTo>
                    <a:cubicBezTo>
                      <a:pt x="126" y="76"/>
                      <a:pt x="126" y="76"/>
                      <a:pt x="126" y="73"/>
                    </a:cubicBezTo>
                    <a:cubicBezTo>
                      <a:pt x="126" y="72"/>
                      <a:pt x="130" y="61"/>
                      <a:pt x="130" y="58"/>
                    </a:cubicBezTo>
                    <a:cubicBezTo>
                      <a:pt x="132" y="54"/>
                      <a:pt x="132" y="51"/>
                      <a:pt x="133" y="43"/>
                    </a:cubicBezTo>
                    <a:cubicBezTo>
                      <a:pt x="135" y="35"/>
                      <a:pt x="130" y="27"/>
                      <a:pt x="128" y="24"/>
                    </a:cubicBezTo>
                    <a:cubicBezTo>
                      <a:pt x="126" y="22"/>
                      <a:pt x="123" y="20"/>
                      <a:pt x="121" y="18"/>
                    </a:cubicBezTo>
                    <a:cubicBezTo>
                      <a:pt x="121" y="17"/>
                      <a:pt x="116" y="18"/>
                      <a:pt x="116" y="17"/>
                    </a:cubicBezTo>
                    <a:cubicBezTo>
                      <a:pt x="112" y="17"/>
                      <a:pt x="111" y="18"/>
                      <a:pt x="108" y="20"/>
                    </a:cubicBezTo>
                    <a:cubicBezTo>
                      <a:pt x="106" y="22"/>
                      <a:pt x="103" y="26"/>
                      <a:pt x="101" y="29"/>
                    </a:cubicBezTo>
                    <a:cubicBezTo>
                      <a:pt x="95" y="37"/>
                      <a:pt x="91" y="48"/>
                      <a:pt x="85" y="61"/>
                    </a:cubicBezTo>
                    <a:cubicBezTo>
                      <a:pt x="82" y="75"/>
                      <a:pt x="76" y="90"/>
                      <a:pt x="75" y="106"/>
                    </a:cubicBezTo>
                    <a:cubicBezTo>
                      <a:pt x="73" y="120"/>
                      <a:pt x="70" y="131"/>
                      <a:pt x="68" y="147"/>
                    </a:cubicBezTo>
                    <a:cubicBezTo>
                      <a:pt x="68" y="160"/>
                      <a:pt x="72" y="172"/>
                      <a:pt x="73" y="186"/>
                    </a:cubicBezTo>
                    <a:cubicBezTo>
                      <a:pt x="75" y="198"/>
                      <a:pt x="76" y="214"/>
                      <a:pt x="80" y="222"/>
                    </a:cubicBezTo>
                    <a:cubicBezTo>
                      <a:pt x="83" y="230"/>
                      <a:pt x="89" y="240"/>
                      <a:pt x="92" y="246"/>
                    </a:cubicBezTo>
                    <a:cubicBezTo>
                      <a:pt x="99" y="253"/>
                      <a:pt x="108" y="255"/>
                      <a:pt x="114" y="249"/>
                    </a:cubicBezTo>
                    <a:cubicBezTo>
                      <a:pt x="124" y="245"/>
                      <a:pt x="174" y="119"/>
                      <a:pt x="179" y="104"/>
                    </a:cubicBezTo>
                    <a:cubicBezTo>
                      <a:pt x="184" y="101"/>
                      <a:pt x="185" y="97"/>
                      <a:pt x="188" y="102"/>
                    </a:cubicBezTo>
                    <a:cubicBezTo>
                      <a:pt x="188" y="105"/>
                      <a:pt x="188" y="102"/>
                      <a:pt x="188" y="105"/>
                    </a:cubicBezTo>
                    <a:cubicBezTo>
                      <a:pt x="188" y="107"/>
                      <a:pt x="143" y="218"/>
                      <a:pt x="138" y="232"/>
                    </a:cubicBezTo>
                    <a:cubicBezTo>
                      <a:pt x="135" y="238"/>
                      <a:pt x="133" y="244"/>
                      <a:pt x="130" y="247"/>
                    </a:cubicBezTo>
                    <a:cubicBezTo>
                      <a:pt x="126" y="253"/>
                      <a:pt x="123" y="257"/>
                      <a:pt x="119" y="262"/>
                    </a:cubicBezTo>
                    <a:cubicBezTo>
                      <a:pt x="112" y="269"/>
                      <a:pt x="103" y="271"/>
                      <a:pt x="94" y="271"/>
                    </a:cubicBezTo>
                    <a:cubicBezTo>
                      <a:pt x="91" y="273"/>
                      <a:pt x="89" y="273"/>
                      <a:pt x="85" y="273"/>
                    </a:cubicBezTo>
                    <a:cubicBezTo>
                      <a:pt x="80" y="271"/>
                      <a:pt x="50" y="273"/>
                      <a:pt x="44" y="270"/>
                    </a:cubicBezTo>
                    <a:cubicBezTo>
                      <a:pt x="37" y="264"/>
                      <a:pt x="26" y="255"/>
                      <a:pt x="18" y="246"/>
                    </a:cubicBezTo>
                    <a:cubicBezTo>
                      <a:pt x="14" y="237"/>
                      <a:pt x="11" y="225"/>
                      <a:pt x="7" y="210"/>
                    </a:cubicBezTo>
                    <a:cubicBezTo>
                      <a:pt x="3" y="196"/>
                      <a:pt x="2" y="184"/>
                      <a:pt x="2" y="172"/>
                    </a:cubicBezTo>
                    <a:cubicBezTo>
                      <a:pt x="0" y="160"/>
                      <a:pt x="0" y="149"/>
                      <a:pt x="0" y="137"/>
                    </a:cubicBezTo>
                    <a:cubicBezTo>
                      <a:pt x="2" y="114"/>
                      <a:pt x="5" y="95"/>
                      <a:pt x="11" y="76"/>
                    </a:cubicBezTo>
                    <a:cubicBezTo>
                      <a:pt x="17" y="59"/>
                      <a:pt x="24" y="44"/>
                      <a:pt x="34" y="32"/>
                    </a:cubicBezTo>
                    <a:cubicBezTo>
                      <a:pt x="41" y="22"/>
                      <a:pt x="58" y="15"/>
                      <a:pt x="73" y="9"/>
                    </a:cubicBezTo>
                    <a:cubicBezTo>
                      <a:pt x="95" y="0"/>
                      <a:pt x="106" y="3"/>
                      <a:pt x="114" y="5"/>
                    </a:cubicBezTo>
                    <a:cubicBezTo>
                      <a:pt x="114" y="5"/>
                      <a:pt x="116" y="5"/>
                      <a:pt x="117" y="5"/>
                    </a:cubicBezTo>
                    <a:cubicBezTo>
                      <a:pt x="121" y="5"/>
                      <a:pt x="125" y="7"/>
                      <a:pt x="128" y="9"/>
                    </a:cubicBezTo>
                    <a:cubicBezTo>
                      <a:pt x="132" y="12"/>
                      <a:pt x="133" y="14"/>
                      <a:pt x="136" y="17"/>
                    </a:cubicBezTo>
                    <a:cubicBezTo>
                      <a:pt x="140" y="26"/>
                      <a:pt x="142" y="32"/>
                      <a:pt x="142" y="43"/>
                    </a:cubicBezTo>
                    <a:cubicBezTo>
                      <a:pt x="142" y="53"/>
                      <a:pt x="140" y="61"/>
                      <a:pt x="136" y="70"/>
                    </a:cubicBezTo>
                    <a:cubicBezTo>
                      <a:pt x="135" y="73"/>
                      <a:pt x="135" y="78"/>
                      <a:pt x="132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-2949575" y="5664200"/>
                <a:ext cx="1023938" cy="1470025"/>
              </a:xfrm>
              <a:custGeom>
                <a:avLst/>
                <a:gdLst>
                  <a:gd name="T0" fmla="*/ 209 w 209"/>
                  <a:gd name="T1" fmla="*/ 124 h 300"/>
                  <a:gd name="T2" fmla="*/ 184 w 209"/>
                  <a:gd name="T3" fmla="*/ 223 h 300"/>
                  <a:gd name="T4" fmla="*/ 173 w 209"/>
                  <a:gd name="T5" fmla="*/ 252 h 300"/>
                  <a:gd name="T6" fmla="*/ 151 w 209"/>
                  <a:gd name="T7" fmla="*/ 295 h 300"/>
                  <a:gd name="T8" fmla="*/ 143 w 209"/>
                  <a:gd name="T9" fmla="*/ 298 h 300"/>
                  <a:gd name="T10" fmla="*/ 115 w 209"/>
                  <a:gd name="T11" fmla="*/ 299 h 300"/>
                  <a:gd name="T12" fmla="*/ 84 w 209"/>
                  <a:gd name="T13" fmla="*/ 287 h 300"/>
                  <a:gd name="T14" fmla="*/ 84 w 209"/>
                  <a:gd name="T15" fmla="*/ 279 h 300"/>
                  <a:gd name="T16" fmla="*/ 90 w 209"/>
                  <a:gd name="T17" fmla="*/ 166 h 300"/>
                  <a:gd name="T18" fmla="*/ 90 w 209"/>
                  <a:gd name="T19" fmla="*/ 152 h 300"/>
                  <a:gd name="T20" fmla="*/ 89 w 209"/>
                  <a:gd name="T21" fmla="*/ 150 h 300"/>
                  <a:gd name="T22" fmla="*/ 87 w 209"/>
                  <a:gd name="T23" fmla="*/ 150 h 300"/>
                  <a:gd name="T24" fmla="*/ 63 w 209"/>
                  <a:gd name="T25" fmla="*/ 176 h 300"/>
                  <a:gd name="T26" fmla="*/ 63 w 209"/>
                  <a:gd name="T27" fmla="*/ 188 h 300"/>
                  <a:gd name="T28" fmla="*/ 63 w 209"/>
                  <a:gd name="T29" fmla="*/ 209 h 300"/>
                  <a:gd name="T30" fmla="*/ 55 w 209"/>
                  <a:gd name="T31" fmla="*/ 244 h 300"/>
                  <a:gd name="T32" fmla="*/ 23 w 209"/>
                  <a:gd name="T33" fmla="*/ 254 h 300"/>
                  <a:gd name="T34" fmla="*/ 0 w 209"/>
                  <a:gd name="T35" fmla="*/ 251 h 300"/>
                  <a:gd name="T36" fmla="*/ 2 w 209"/>
                  <a:gd name="T37" fmla="*/ 210 h 300"/>
                  <a:gd name="T38" fmla="*/ 5 w 209"/>
                  <a:gd name="T39" fmla="*/ 159 h 300"/>
                  <a:gd name="T40" fmla="*/ 5 w 209"/>
                  <a:gd name="T41" fmla="*/ 155 h 300"/>
                  <a:gd name="T42" fmla="*/ 5 w 209"/>
                  <a:gd name="T43" fmla="*/ 152 h 300"/>
                  <a:gd name="T44" fmla="*/ 5 w 209"/>
                  <a:gd name="T45" fmla="*/ 87 h 300"/>
                  <a:gd name="T46" fmla="*/ 10 w 209"/>
                  <a:gd name="T47" fmla="*/ 55 h 300"/>
                  <a:gd name="T48" fmla="*/ 10 w 209"/>
                  <a:gd name="T49" fmla="*/ 44 h 300"/>
                  <a:gd name="T50" fmla="*/ 56 w 209"/>
                  <a:gd name="T51" fmla="*/ 2 h 300"/>
                  <a:gd name="T52" fmla="*/ 70 w 209"/>
                  <a:gd name="T53" fmla="*/ 1 h 300"/>
                  <a:gd name="T54" fmla="*/ 89 w 209"/>
                  <a:gd name="T55" fmla="*/ 4 h 300"/>
                  <a:gd name="T56" fmla="*/ 95 w 209"/>
                  <a:gd name="T57" fmla="*/ 13 h 300"/>
                  <a:gd name="T58" fmla="*/ 95 w 209"/>
                  <a:gd name="T59" fmla="*/ 25 h 300"/>
                  <a:gd name="T60" fmla="*/ 94 w 209"/>
                  <a:gd name="T61" fmla="*/ 33 h 300"/>
                  <a:gd name="T62" fmla="*/ 93 w 209"/>
                  <a:gd name="T63" fmla="*/ 38 h 300"/>
                  <a:gd name="T64" fmla="*/ 89 w 209"/>
                  <a:gd name="T65" fmla="*/ 51 h 300"/>
                  <a:gd name="T66" fmla="*/ 83 w 209"/>
                  <a:gd name="T67" fmla="*/ 68 h 300"/>
                  <a:gd name="T68" fmla="*/ 75 w 209"/>
                  <a:gd name="T69" fmla="*/ 80 h 300"/>
                  <a:gd name="T70" fmla="*/ 65 w 209"/>
                  <a:gd name="T71" fmla="*/ 101 h 300"/>
                  <a:gd name="T72" fmla="*/ 65 w 209"/>
                  <a:gd name="T73" fmla="*/ 140 h 300"/>
                  <a:gd name="T74" fmla="*/ 65 w 209"/>
                  <a:gd name="T75" fmla="*/ 156 h 300"/>
                  <a:gd name="T76" fmla="*/ 65 w 209"/>
                  <a:gd name="T77" fmla="*/ 155 h 300"/>
                  <a:gd name="T78" fmla="*/ 87 w 209"/>
                  <a:gd name="T79" fmla="*/ 131 h 300"/>
                  <a:gd name="T80" fmla="*/ 114 w 209"/>
                  <a:gd name="T81" fmla="*/ 120 h 300"/>
                  <a:gd name="T82" fmla="*/ 148 w 209"/>
                  <a:gd name="T83" fmla="*/ 119 h 300"/>
                  <a:gd name="T84" fmla="*/ 158 w 209"/>
                  <a:gd name="T85" fmla="*/ 137 h 300"/>
                  <a:gd name="T86" fmla="*/ 158 w 209"/>
                  <a:gd name="T87" fmla="*/ 138 h 300"/>
                  <a:gd name="T88" fmla="*/ 156 w 209"/>
                  <a:gd name="T89" fmla="*/ 181 h 300"/>
                  <a:gd name="T90" fmla="*/ 151 w 209"/>
                  <a:gd name="T91" fmla="*/ 259 h 300"/>
                  <a:gd name="T92" fmla="*/ 151 w 209"/>
                  <a:gd name="T93" fmla="*/ 264 h 300"/>
                  <a:gd name="T94" fmla="*/ 152 w 209"/>
                  <a:gd name="T95" fmla="*/ 264 h 300"/>
                  <a:gd name="T96" fmla="*/ 167 w 209"/>
                  <a:gd name="T97" fmla="*/ 240 h 300"/>
                  <a:gd name="T98" fmla="*/ 196 w 209"/>
                  <a:gd name="T99" fmla="*/ 139 h 300"/>
                  <a:gd name="T100" fmla="*/ 204 w 209"/>
                  <a:gd name="T101" fmla="*/ 121 h 300"/>
                  <a:gd name="T102" fmla="*/ 209 w 209"/>
                  <a:gd name="T103" fmla="*/ 123 h 300"/>
                  <a:gd name="T104" fmla="*/ 209 w 209"/>
                  <a:gd name="T105" fmla="*/ 124 h 300"/>
                  <a:gd name="T106" fmla="*/ 67 w 209"/>
                  <a:gd name="T107" fmla="*/ 69 h 300"/>
                  <a:gd name="T108" fmla="*/ 66 w 209"/>
                  <a:gd name="T109" fmla="*/ 75 h 300"/>
                  <a:gd name="T110" fmla="*/ 74 w 209"/>
                  <a:gd name="T111" fmla="*/ 63 h 300"/>
                  <a:gd name="T112" fmla="*/ 82 w 209"/>
                  <a:gd name="T113" fmla="*/ 42 h 300"/>
                  <a:gd name="T114" fmla="*/ 86 w 209"/>
                  <a:gd name="T115" fmla="*/ 23 h 300"/>
                  <a:gd name="T116" fmla="*/ 80 w 209"/>
                  <a:gd name="T117" fmla="*/ 12 h 300"/>
                  <a:gd name="T118" fmla="*/ 75 w 209"/>
                  <a:gd name="T119" fmla="*/ 13 h 300"/>
                  <a:gd name="T120" fmla="*/ 73 w 209"/>
                  <a:gd name="T121" fmla="*/ 17 h 300"/>
                  <a:gd name="T122" fmla="*/ 67 w 209"/>
                  <a:gd name="T123" fmla="*/ 69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9" h="300">
                    <a:moveTo>
                      <a:pt x="209" y="124"/>
                    </a:moveTo>
                    <a:cubicBezTo>
                      <a:pt x="207" y="132"/>
                      <a:pt x="196" y="168"/>
                      <a:pt x="184" y="223"/>
                    </a:cubicBezTo>
                    <a:cubicBezTo>
                      <a:pt x="173" y="252"/>
                      <a:pt x="173" y="252"/>
                      <a:pt x="173" y="252"/>
                    </a:cubicBezTo>
                    <a:cubicBezTo>
                      <a:pt x="166" y="269"/>
                      <a:pt x="158" y="283"/>
                      <a:pt x="151" y="295"/>
                    </a:cubicBezTo>
                    <a:cubicBezTo>
                      <a:pt x="148" y="297"/>
                      <a:pt x="146" y="298"/>
                      <a:pt x="143" y="298"/>
                    </a:cubicBezTo>
                    <a:cubicBezTo>
                      <a:pt x="115" y="299"/>
                      <a:pt x="115" y="299"/>
                      <a:pt x="115" y="299"/>
                    </a:cubicBezTo>
                    <a:cubicBezTo>
                      <a:pt x="107" y="300"/>
                      <a:pt x="88" y="296"/>
                      <a:pt x="84" y="287"/>
                    </a:cubicBezTo>
                    <a:cubicBezTo>
                      <a:pt x="84" y="279"/>
                      <a:pt x="84" y="279"/>
                      <a:pt x="84" y="279"/>
                    </a:cubicBezTo>
                    <a:cubicBezTo>
                      <a:pt x="88" y="218"/>
                      <a:pt x="92" y="183"/>
                      <a:pt x="90" y="166"/>
                    </a:cubicBezTo>
                    <a:cubicBezTo>
                      <a:pt x="89" y="161"/>
                      <a:pt x="90" y="155"/>
                      <a:pt x="90" y="152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7" y="150"/>
                      <a:pt x="87" y="150"/>
                      <a:pt x="87" y="150"/>
                    </a:cubicBezTo>
                    <a:cubicBezTo>
                      <a:pt x="84" y="152"/>
                      <a:pt x="71" y="157"/>
                      <a:pt x="63" y="176"/>
                    </a:cubicBezTo>
                    <a:cubicBezTo>
                      <a:pt x="62" y="177"/>
                      <a:pt x="63" y="185"/>
                      <a:pt x="63" y="188"/>
                    </a:cubicBezTo>
                    <a:cubicBezTo>
                      <a:pt x="64" y="196"/>
                      <a:pt x="63" y="200"/>
                      <a:pt x="63" y="209"/>
                    </a:cubicBezTo>
                    <a:cubicBezTo>
                      <a:pt x="63" y="230"/>
                      <a:pt x="60" y="242"/>
                      <a:pt x="55" y="244"/>
                    </a:cubicBezTo>
                    <a:cubicBezTo>
                      <a:pt x="49" y="248"/>
                      <a:pt x="23" y="254"/>
                      <a:pt x="23" y="254"/>
                    </a:cubicBezTo>
                    <a:cubicBezTo>
                      <a:pt x="21" y="254"/>
                      <a:pt x="7" y="259"/>
                      <a:pt x="0" y="251"/>
                    </a:cubicBezTo>
                    <a:cubicBezTo>
                      <a:pt x="2" y="210"/>
                      <a:pt x="2" y="210"/>
                      <a:pt x="2" y="210"/>
                    </a:cubicBezTo>
                    <a:cubicBezTo>
                      <a:pt x="2" y="197"/>
                      <a:pt x="3" y="179"/>
                      <a:pt x="5" y="159"/>
                    </a:cubicBezTo>
                    <a:cubicBezTo>
                      <a:pt x="5" y="159"/>
                      <a:pt x="5" y="157"/>
                      <a:pt x="5" y="155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6" y="137"/>
                      <a:pt x="6" y="117"/>
                      <a:pt x="5" y="87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9" y="54"/>
                      <a:pt x="10" y="46"/>
                      <a:pt x="10" y="44"/>
                    </a:cubicBezTo>
                    <a:cubicBezTo>
                      <a:pt x="13" y="34"/>
                      <a:pt x="19" y="7"/>
                      <a:pt x="56" y="2"/>
                    </a:cubicBezTo>
                    <a:cubicBezTo>
                      <a:pt x="60" y="1"/>
                      <a:pt x="69" y="1"/>
                      <a:pt x="70" y="1"/>
                    </a:cubicBezTo>
                    <a:cubicBezTo>
                      <a:pt x="77" y="0"/>
                      <a:pt x="83" y="1"/>
                      <a:pt x="89" y="4"/>
                    </a:cubicBezTo>
                    <a:cubicBezTo>
                      <a:pt x="93" y="7"/>
                      <a:pt x="94" y="9"/>
                      <a:pt x="95" y="13"/>
                    </a:cubicBezTo>
                    <a:cubicBezTo>
                      <a:pt x="97" y="17"/>
                      <a:pt x="95" y="22"/>
                      <a:pt x="95" y="25"/>
                    </a:cubicBezTo>
                    <a:cubicBezTo>
                      <a:pt x="95" y="27"/>
                      <a:pt x="95" y="33"/>
                      <a:pt x="94" y="33"/>
                    </a:cubicBezTo>
                    <a:cubicBezTo>
                      <a:pt x="93" y="34"/>
                      <a:pt x="93" y="37"/>
                      <a:pt x="93" y="38"/>
                    </a:cubicBezTo>
                    <a:cubicBezTo>
                      <a:pt x="92" y="43"/>
                      <a:pt x="91" y="47"/>
                      <a:pt x="89" y="51"/>
                    </a:cubicBezTo>
                    <a:cubicBezTo>
                      <a:pt x="86" y="56"/>
                      <a:pt x="85" y="64"/>
                      <a:pt x="83" y="68"/>
                    </a:cubicBezTo>
                    <a:cubicBezTo>
                      <a:pt x="80" y="72"/>
                      <a:pt x="78" y="76"/>
                      <a:pt x="75" y="80"/>
                    </a:cubicBezTo>
                    <a:cubicBezTo>
                      <a:pt x="71" y="86"/>
                      <a:pt x="67" y="94"/>
                      <a:pt x="65" y="101"/>
                    </a:cubicBezTo>
                    <a:cubicBezTo>
                      <a:pt x="65" y="112"/>
                      <a:pt x="65" y="125"/>
                      <a:pt x="65" y="140"/>
                    </a:cubicBezTo>
                    <a:cubicBezTo>
                      <a:pt x="65" y="153"/>
                      <a:pt x="65" y="156"/>
                      <a:pt x="65" y="156"/>
                    </a:cubicBezTo>
                    <a:cubicBezTo>
                      <a:pt x="65" y="155"/>
                      <a:pt x="65" y="155"/>
                      <a:pt x="65" y="155"/>
                    </a:cubicBezTo>
                    <a:cubicBezTo>
                      <a:pt x="78" y="141"/>
                      <a:pt x="78" y="145"/>
                      <a:pt x="87" y="131"/>
                    </a:cubicBezTo>
                    <a:cubicBezTo>
                      <a:pt x="91" y="126"/>
                      <a:pt x="108" y="123"/>
                      <a:pt x="114" y="120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53" y="122"/>
                      <a:pt x="157" y="128"/>
                      <a:pt x="158" y="137"/>
                    </a:cubicBezTo>
                    <a:cubicBezTo>
                      <a:pt x="158" y="138"/>
                      <a:pt x="158" y="138"/>
                      <a:pt x="158" y="138"/>
                    </a:cubicBezTo>
                    <a:cubicBezTo>
                      <a:pt x="159" y="150"/>
                      <a:pt x="158" y="165"/>
                      <a:pt x="156" y="181"/>
                    </a:cubicBezTo>
                    <a:cubicBezTo>
                      <a:pt x="157" y="184"/>
                      <a:pt x="155" y="208"/>
                      <a:pt x="151" y="259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2" y="264"/>
                      <a:pt x="152" y="264"/>
                      <a:pt x="152" y="264"/>
                    </a:cubicBezTo>
                    <a:cubicBezTo>
                      <a:pt x="158" y="259"/>
                      <a:pt x="160" y="253"/>
                      <a:pt x="167" y="240"/>
                    </a:cubicBezTo>
                    <a:cubicBezTo>
                      <a:pt x="173" y="226"/>
                      <a:pt x="190" y="153"/>
                      <a:pt x="196" y="139"/>
                    </a:cubicBezTo>
                    <a:cubicBezTo>
                      <a:pt x="200" y="129"/>
                      <a:pt x="201" y="121"/>
                      <a:pt x="204" y="121"/>
                    </a:cubicBezTo>
                    <a:cubicBezTo>
                      <a:pt x="205" y="121"/>
                      <a:pt x="209" y="122"/>
                      <a:pt x="209" y="123"/>
                    </a:cubicBezTo>
                    <a:lnTo>
                      <a:pt x="209" y="124"/>
                    </a:lnTo>
                    <a:close/>
                    <a:moveTo>
                      <a:pt x="67" y="69"/>
                    </a:moveTo>
                    <a:cubicBezTo>
                      <a:pt x="67" y="70"/>
                      <a:pt x="66" y="72"/>
                      <a:pt x="66" y="75"/>
                    </a:cubicBezTo>
                    <a:cubicBezTo>
                      <a:pt x="69" y="70"/>
                      <a:pt x="71" y="67"/>
                      <a:pt x="74" y="63"/>
                    </a:cubicBezTo>
                    <a:cubicBezTo>
                      <a:pt x="78" y="58"/>
                      <a:pt x="80" y="48"/>
                      <a:pt x="82" y="42"/>
                    </a:cubicBezTo>
                    <a:cubicBezTo>
                      <a:pt x="84" y="36"/>
                      <a:pt x="85" y="29"/>
                      <a:pt x="86" y="23"/>
                    </a:cubicBezTo>
                    <a:cubicBezTo>
                      <a:pt x="86" y="20"/>
                      <a:pt x="85" y="14"/>
                      <a:pt x="80" y="12"/>
                    </a:cubicBezTo>
                    <a:cubicBezTo>
                      <a:pt x="78" y="12"/>
                      <a:pt x="77" y="12"/>
                      <a:pt x="75" y="13"/>
                    </a:cubicBezTo>
                    <a:cubicBezTo>
                      <a:pt x="74" y="15"/>
                      <a:pt x="74" y="16"/>
                      <a:pt x="73" y="17"/>
                    </a:cubicBezTo>
                    <a:cubicBezTo>
                      <a:pt x="70" y="38"/>
                      <a:pt x="67" y="28"/>
                      <a:pt x="6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-2073275" y="6007100"/>
                <a:ext cx="862013" cy="911225"/>
              </a:xfrm>
              <a:custGeom>
                <a:avLst/>
                <a:gdLst>
                  <a:gd name="T0" fmla="*/ 176 w 176"/>
                  <a:gd name="T1" fmla="*/ 51 h 186"/>
                  <a:gd name="T2" fmla="*/ 152 w 176"/>
                  <a:gd name="T3" fmla="*/ 119 h 186"/>
                  <a:gd name="T4" fmla="*/ 135 w 176"/>
                  <a:gd name="T5" fmla="*/ 158 h 186"/>
                  <a:gd name="T6" fmla="*/ 118 w 176"/>
                  <a:gd name="T7" fmla="*/ 184 h 186"/>
                  <a:gd name="T8" fmla="*/ 102 w 176"/>
                  <a:gd name="T9" fmla="*/ 186 h 186"/>
                  <a:gd name="T10" fmla="*/ 60 w 176"/>
                  <a:gd name="T11" fmla="*/ 159 h 186"/>
                  <a:gd name="T12" fmla="*/ 56 w 176"/>
                  <a:gd name="T13" fmla="*/ 53 h 186"/>
                  <a:gd name="T14" fmla="*/ 33 w 176"/>
                  <a:gd name="T15" fmla="*/ 53 h 186"/>
                  <a:gd name="T16" fmla="*/ 26 w 176"/>
                  <a:gd name="T17" fmla="*/ 68 h 186"/>
                  <a:gd name="T18" fmla="*/ 24 w 176"/>
                  <a:gd name="T19" fmla="*/ 70 h 186"/>
                  <a:gd name="T20" fmla="*/ 17 w 176"/>
                  <a:gd name="T21" fmla="*/ 67 h 186"/>
                  <a:gd name="T22" fmla="*/ 18 w 176"/>
                  <a:gd name="T23" fmla="*/ 63 h 186"/>
                  <a:gd name="T24" fmla="*/ 21 w 176"/>
                  <a:gd name="T25" fmla="*/ 56 h 186"/>
                  <a:gd name="T26" fmla="*/ 24 w 176"/>
                  <a:gd name="T27" fmla="*/ 51 h 186"/>
                  <a:gd name="T28" fmla="*/ 10 w 176"/>
                  <a:gd name="T29" fmla="*/ 46 h 186"/>
                  <a:gd name="T30" fmla="*/ 0 w 176"/>
                  <a:gd name="T31" fmla="*/ 30 h 186"/>
                  <a:gd name="T32" fmla="*/ 9 w 176"/>
                  <a:gd name="T33" fmla="*/ 12 h 186"/>
                  <a:gd name="T34" fmla="*/ 19 w 176"/>
                  <a:gd name="T35" fmla="*/ 5 h 186"/>
                  <a:gd name="T36" fmla="*/ 24 w 176"/>
                  <a:gd name="T37" fmla="*/ 4 h 186"/>
                  <a:gd name="T38" fmla="*/ 33 w 176"/>
                  <a:gd name="T39" fmla="*/ 2 h 186"/>
                  <a:gd name="T40" fmla="*/ 45 w 176"/>
                  <a:gd name="T41" fmla="*/ 10 h 186"/>
                  <a:gd name="T42" fmla="*/ 41 w 176"/>
                  <a:gd name="T43" fmla="*/ 34 h 186"/>
                  <a:gd name="T44" fmla="*/ 38 w 176"/>
                  <a:gd name="T45" fmla="*/ 41 h 186"/>
                  <a:gd name="T46" fmla="*/ 59 w 176"/>
                  <a:gd name="T47" fmla="*/ 40 h 186"/>
                  <a:gd name="T48" fmla="*/ 82 w 176"/>
                  <a:gd name="T49" fmla="*/ 35 h 186"/>
                  <a:gd name="T50" fmla="*/ 103 w 176"/>
                  <a:gd name="T51" fmla="*/ 31 h 186"/>
                  <a:gd name="T52" fmla="*/ 111 w 176"/>
                  <a:gd name="T53" fmla="*/ 32 h 186"/>
                  <a:gd name="T54" fmla="*/ 118 w 176"/>
                  <a:gd name="T55" fmla="*/ 34 h 186"/>
                  <a:gd name="T56" fmla="*/ 119 w 176"/>
                  <a:gd name="T57" fmla="*/ 54 h 186"/>
                  <a:gd name="T58" fmla="*/ 117 w 176"/>
                  <a:gd name="T59" fmla="*/ 106 h 186"/>
                  <a:gd name="T60" fmla="*/ 115 w 176"/>
                  <a:gd name="T61" fmla="*/ 135 h 186"/>
                  <a:gd name="T62" fmla="*/ 117 w 176"/>
                  <a:gd name="T63" fmla="*/ 158 h 186"/>
                  <a:gd name="T64" fmla="*/ 123 w 176"/>
                  <a:gd name="T65" fmla="*/ 160 h 186"/>
                  <a:gd name="T66" fmla="*/ 139 w 176"/>
                  <a:gd name="T67" fmla="*/ 124 h 186"/>
                  <a:gd name="T68" fmla="*/ 147 w 176"/>
                  <a:gd name="T69" fmla="*/ 104 h 186"/>
                  <a:gd name="T70" fmla="*/ 167 w 176"/>
                  <a:gd name="T71" fmla="*/ 52 h 186"/>
                  <a:gd name="T72" fmla="*/ 170 w 176"/>
                  <a:gd name="T73" fmla="*/ 50 h 186"/>
                  <a:gd name="T74" fmla="*/ 176 w 176"/>
                  <a:gd name="T75" fmla="*/ 51 h 186"/>
                  <a:gd name="T76" fmla="*/ 31 w 176"/>
                  <a:gd name="T77" fmla="*/ 13 h 186"/>
                  <a:gd name="T78" fmla="*/ 13 w 176"/>
                  <a:gd name="T79" fmla="*/ 28 h 186"/>
                  <a:gd name="T80" fmla="*/ 28 w 176"/>
                  <a:gd name="T81" fmla="*/ 42 h 186"/>
                  <a:gd name="T82" fmla="*/ 33 w 176"/>
                  <a:gd name="T83" fmla="*/ 31 h 186"/>
                  <a:gd name="T84" fmla="*/ 31 w 176"/>
                  <a:gd name="T85" fmla="*/ 1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6" h="186">
                    <a:moveTo>
                      <a:pt x="176" y="51"/>
                    </a:moveTo>
                    <a:cubicBezTo>
                      <a:pt x="172" y="58"/>
                      <a:pt x="159" y="104"/>
                      <a:pt x="152" y="119"/>
                    </a:cubicBezTo>
                    <a:cubicBezTo>
                      <a:pt x="144" y="137"/>
                      <a:pt x="144" y="144"/>
                      <a:pt x="135" y="158"/>
                    </a:cubicBezTo>
                    <a:cubicBezTo>
                      <a:pt x="127" y="171"/>
                      <a:pt x="123" y="181"/>
                      <a:pt x="118" y="184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76" y="186"/>
                      <a:pt x="72" y="176"/>
                      <a:pt x="60" y="159"/>
                    </a:cubicBezTo>
                    <a:cubicBezTo>
                      <a:pt x="48" y="142"/>
                      <a:pt x="46" y="94"/>
                      <a:pt x="56" y="53"/>
                    </a:cubicBezTo>
                    <a:cubicBezTo>
                      <a:pt x="51" y="54"/>
                      <a:pt x="37" y="54"/>
                      <a:pt x="33" y="53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9"/>
                      <a:pt x="25" y="69"/>
                      <a:pt x="24" y="70"/>
                    </a:cubicBezTo>
                    <a:cubicBezTo>
                      <a:pt x="22" y="70"/>
                      <a:pt x="18" y="69"/>
                      <a:pt x="17" y="67"/>
                    </a:cubicBezTo>
                    <a:cubicBezTo>
                      <a:pt x="17" y="67"/>
                      <a:pt x="18" y="65"/>
                      <a:pt x="18" y="63"/>
                    </a:cubicBezTo>
                    <a:cubicBezTo>
                      <a:pt x="19" y="61"/>
                      <a:pt x="20" y="59"/>
                      <a:pt x="21" y="56"/>
                    </a:cubicBezTo>
                    <a:cubicBezTo>
                      <a:pt x="23" y="54"/>
                      <a:pt x="23" y="52"/>
                      <a:pt x="24" y="51"/>
                    </a:cubicBezTo>
                    <a:cubicBezTo>
                      <a:pt x="20" y="49"/>
                      <a:pt x="13" y="48"/>
                      <a:pt x="10" y="46"/>
                    </a:cubicBezTo>
                    <a:cubicBezTo>
                      <a:pt x="1" y="41"/>
                      <a:pt x="0" y="36"/>
                      <a:pt x="0" y="30"/>
                    </a:cubicBezTo>
                    <a:cubicBezTo>
                      <a:pt x="0" y="20"/>
                      <a:pt x="2" y="17"/>
                      <a:pt x="9" y="12"/>
                    </a:cubicBezTo>
                    <a:cubicBezTo>
                      <a:pt x="13" y="9"/>
                      <a:pt x="13" y="7"/>
                      <a:pt x="19" y="5"/>
                    </a:cubicBezTo>
                    <a:cubicBezTo>
                      <a:pt x="23" y="5"/>
                      <a:pt x="20" y="5"/>
                      <a:pt x="24" y="4"/>
                    </a:cubicBezTo>
                    <a:cubicBezTo>
                      <a:pt x="27" y="3"/>
                      <a:pt x="30" y="2"/>
                      <a:pt x="33" y="2"/>
                    </a:cubicBezTo>
                    <a:cubicBezTo>
                      <a:pt x="41" y="0"/>
                      <a:pt x="44" y="4"/>
                      <a:pt x="45" y="10"/>
                    </a:cubicBezTo>
                    <a:cubicBezTo>
                      <a:pt x="45" y="17"/>
                      <a:pt x="45" y="26"/>
                      <a:pt x="41" y="34"/>
                    </a:cubicBezTo>
                    <a:cubicBezTo>
                      <a:pt x="40" y="36"/>
                      <a:pt x="40" y="38"/>
                      <a:pt x="38" y="41"/>
                    </a:cubicBezTo>
                    <a:cubicBezTo>
                      <a:pt x="42" y="40"/>
                      <a:pt x="56" y="41"/>
                      <a:pt x="59" y="40"/>
                    </a:cubicBezTo>
                    <a:cubicBezTo>
                      <a:pt x="66" y="38"/>
                      <a:pt x="74" y="37"/>
                      <a:pt x="82" y="35"/>
                    </a:cubicBezTo>
                    <a:cubicBezTo>
                      <a:pt x="90" y="33"/>
                      <a:pt x="97" y="32"/>
                      <a:pt x="103" y="31"/>
                    </a:cubicBezTo>
                    <a:cubicBezTo>
                      <a:pt x="106" y="31"/>
                      <a:pt x="109" y="31"/>
                      <a:pt x="111" y="32"/>
                    </a:cubicBezTo>
                    <a:cubicBezTo>
                      <a:pt x="114" y="33"/>
                      <a:pt x="117" y="33"/>
                      <a:pt x="118" y="34"/>
                    </a:cubicBezTo>
                    <a:cubicBezTo>
                      <a:pt x="120" y="37"/>
                      <a:pt x="120" y="43"/>
                      <a:pt x="119" y="54"/>
                    </a:cubicBezTo>
                    <a:cubicBezTo>
                      <a:pt x="117" y="64"/>
                      <a:pt x="118" y="94"/>
                      <a:pt x="117" y="106"/>
                    </a:cubicBezTo>
                    <a:cubicBezTo>
                      <a:pt x="116" y="117"/>
                      <a:pt x="115" y="126"/>
                      <a:pt x="115" y="135"/>
                    </a:cubicBezTo>
                    <a:cubicBezTo>
                      <a:pt x="114" y="145"/>
                      <a:pt x="115" y="152"/>
                      <a:pt x="117" y="158"/>
                    </a:cubicBezTo>
                    <a:cubicBezTo>
                      <a:pt x="119" y="161"/>
                      <a:pt x="116" y="164"/>
                      <a:pt x="123" y="160"/>
                    </a:cubicBezTo>
                    <a:cubicBezTo>
                      <a:pt x="130" y="150"/>
                      <a:pt x="132" y="141"/>
                      <a:pt x="139" y="124"/>
                    </a:cubicBezTo>
                    <a:cubicBezTo>
                      <a:pt x="141" y="115"/>
                      <a:pt x="143" y="116"/>
                      <a:pt x="147" y="104"/>
                    </a:cubicBezTo>
                    <a:cubicBezTo>
                      <a:pt x="149" y="96"/>
                      <a:pt x="165" y="55"/>
                      <a:pt x="167" y="52"/>
                    </a:cubicBezTo>
                    <a:cubicBezTo>
                      <a:pt x="169" y="51"/>
                      <a:pt x="168" y="51"/>
                      <a:pt x="170" y="50"/>
                    </a:cubicBezTo>
                    <a:cubicBezTo>
                      <a:pt x="173" y="50"/>
                      <a:pt x="173" y="50"/>
                      <a:pt x="176" y="51"/>
                    </a:cubicBezTo>
                    <a:close/>
                    <a:moveTo>
                      <a:pt x="31" y="13"/>
                    </a:moveTo>
                    <a:cubicBezTo>
                      <a:pt x="26" y="13"/>
                      <a:pt x="17" y="21"/>
                      <a:pt x="13" y="28"/>
                    </a:cubicBezTo>
                    <a:cubicBezTo>
                      <a:pt x="10" y="36"/>
                      <a:pt x="27" y="43"/>
                      <a:pt x="28" y="42"/>
                    </a:cubicBezTo>
                    <a:cubicBezTo>
                      <a:pt x="29" y="40"/>
                      <a:pt x="32" y="34"/>
                      <a:pt x="33" y="31"/>
                    </a:cubicBezTo>
                    <a:cubicBezTo>
                      <a:pt x="37" y="23"/>
                      <a:pt x="34" y="13"/>
                      <a:pt x="3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-1397000" y="5842000"/>
                <a:ext cx="592138" cy="1101725"/>
              </a:xfrm>
              <a:custGeom>
                <a:avLst/>
                <a:gdLst>
                  <a:gd name="T0" fmla="*/ 70 w 121"/>
                  <a:gd name="T1" fmla="*/ 105 h 225"/>
                  <a:gd name="T2" fmla="*/ 66 w 121"/>
                  <a:gd name="T3" fmla="*/ 133 h 225"/>
                  <a:gd name="T4" fmla="*/ 64 w 121"/>
                  <a:gd name="T5" fmla="*/ 149 h 225"/>
                  <a:gd name="T6" fmla="*/ 64 w 121"/>
                  <a:gd name="T7" fmla="*/ 164 h 225"/>
                  <a:gd name="T8" fmla="*/ 64 w 121"/>
                  <a:gd name="T9" fmla="*/ 188 h 225"/>
                  <a:gd name="T10" fmla="*/ 67 w 121"/>
                  <a:gd name="T11" fmla="*/ 201 h 225"/>
                  <a:gd name="T12" fmla="*/ 77 w 121"/>
                  <a:gd name="T13" fmla="*/ 183 h 225"/>
                  <a:gd name="T14" fmla="*/ 95 w 121"/>
                  <a:gd name="T15" fmla="*/ 135 h 225"/>
                  <a:gd name="T16" fmla="*/ 110 w 121"/>
                  <a:gd name="T17" fmla="*/ 96 h 225"/>
                  <a:gd name="T18" fmla="*/ 117 w 121"/>
                  <a:gd name="T19" fmla="*/ 92 h 225"/>
                  <a:gd name="T20" fmla="*/ 119 w 121"/>
                  <a:gd name="T21" fmla="*/ 98 h 225"/>
                  <a:gd name="T22" fmla="*/ 108 w 121"/>
                  <a:gd name="T23" fmla="*/ 127 h 225"/>
                  <a:gd name="T24" fmla="*/ 98 w 121"/>
                  <a:gd name="T25" fmla="*/ 157 h 225"/>
                  <a:gd name="T26" fmla="*/ 84 w 121"/>
                  <a:gd name="T27" fmla="*/ 191 h 225"/>
                  <a:gd name="T28" fmla="*/ 68 w 121"/>
                  <a:gd name="T29" fmla="*/ 222 h 225"/>
                  <a:gd name="T30" fmla="*/ 55 w 121"/>
                  <a:gd name="T31" fmla="*/ 225 h 225"/>
                  <a:gd name="T32" fmla="*/ 21 w 121"/>
                  <a:gd name="T33" fmla="*/ 224 h 225"/>
                  <a:gd name="T34" fmla="*/ 7 w 121"/>
                  <a:gd name="T35" fmla="*/ 210 h 225"/>
                  <a:gd name="T36" fmla="*/ 2 w 121"/>
                  <a:gd name="T37" fmla="*/ 193 h 225"/>
                  <a:gd name="T38" fmla="*/ 0 w 121"/>
                  <a:gd name="T39" fmla="*/ 174 h 225"/>
                  <a:gd name="T40" fmla="*/ 0 w 121"/>
                  <a:gd name="T41" fmla="*/ 169 h 225"/>
                  <a:gd name="T42" fmla="*/ 2 w 121"/>
                  <a:gd name="T43" fmla="*/ 142 h 225"/>
                  <a:gd name="T44" fmla="*/ 7 w 121"/>
                  <a:gd name="T45" fmla="*/ 97 h 225"/>
                  <a:gd name="T46" fmla="*/ 8 w 121"/>
                  <a:gd name="T47" fmla="*/ 72 h 225"/>
                  <a:gd name="T48" fmla="*/ 20 w 121"/>
                  <a:gd name="T49" fmla="*/ 63 h 225"/>
                  <a:gd name="T50" fmla="*/ 26 w 121"/>
                  <a:gd name="T51" fmla="*/ 63 h 225"/>
                  <a:gd name="T52" fmla="*/ 65 w 121"/>
                  <a:gd name="T53" fmla="*/ 71 h 225"/>
                  <a:gd name="T54" fmla="*/ 69 w 121"/>
                  <a:gd name="T55" fmla="*/ 77 h 225"/>
                  <a:gd name="T56" fmla="*/ 70 w 121"/>
                  <a:gd name="T57" fmla="*/ 86 h 225"/>
                  <a:gd name="T58" fmla="*/ 70 w 121"/>
                  <a:gd name="T59" fmla="*/ 105 h 225"/>
                  <a:gd name="T60" fmla="*/ 61 w 121"/>
                  <a:gd name="T61" fmla="*/ 31 h 225"/>
                  <a:gd name="T62" fmla="*/ 56 w 121"/>
                  <a:gd name="T63" fmla="*/ 44 h 225"/>
                  <a:gd name="T64" fmla="*/ 45 w 121"/>
                  <a:gd name="T65" fmla="*/ 51 h 225"/>
                  <a:gd name="T66" fmla="*/ 45 w 121"/>
                  <a:gd name="T67" fmla="*/ 51 h 225"/>
                  <a:gd name="T68" fmla="*/ 25 w 121"/>
                  <a:gd name="T69" fmla="*/ 44 h 225"/>
                  <a:gd name="T70" fmla="*/ 15 w 121"/>
                  <a:gd name="T71" fmla="*/ 26 h 225"/>
                  <a:gd name="T72" fmla="*/ 15 w 121"/>
                  <a:gd name="T73" fmla="*/ 25 h 225"/>
                  <a:gd name="T74" fmla="*/ 23 w 121"/>
                  <a:gd name="T75" fmla="*/ 7 h 225"/>
                  <a:gd name="T76" fmla="*/ 40 w 121"/>
                  <a:gd name="T77" fmla="*/ 0 h 225"/>
                  <a:gd name="T78" fmla="*/ 41 w 121"/>
                  <a:gd name="T79" fmla="*/ 0 h 225"/>
                  <a:gd name="T80" fmla="*/ 55 w 121"/>
                  <a:gd name="T81" fmla="*/ 9 h 225"/>
                  <a:gd name="T82" fmla="*/ 61 w 121"/>
                  <a:gd name="T83" fmla="*/ 29 h 225"/>
                  <a:gd name="T84" fmla="*/ 61 w 121"/>
                  <a:gd name="T85" fmla="*/ 31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1" h="225">
                    <a:moveTo>
                      <a:pt x="70" y="105"/>
                    </a:moveTo>
                    <a:cubicBezTo>
                      <a:pt x="68" y="114"/>
                      <a:pt x="68" y="123"/>
                      <a:pt x="66" y="133"/>
                    </a:cubicBezTo>
                    <a:cubicBezTo>
                      <a:pt x="66" y="138"/>
                      <a:pt x="65" y="144"/>
                      <a:pt x="64" y="149"/>
                    </a:cubicBezTo>
                    <a:cubicBezTo>
                      <a:pt x="64" y="154"/>
                      <a:pt x="64" y="160"/>
                      <a:pt x="64" y="164"/>
                    </a:cubicBezTo>
                    <a:cubicBezTo>
                      <a:pt x="63" y="173"/>
                      <a:pt x="63" y="181"/>
                      <a:pt x="64" y="188"/>
                    </a:cubicBezTo>
                    <a:cubicBezTo>
                      <a:pt x="64" y="194"/>
                      <a:pt x="63" y="200"/>
                      <a:pt x="67" y="201"/>
                    </a:cubicBezTo>
                    <a:cubicBezTo>
                      <a:pt x="69" y="201"/>
                      <a:pt x="74" y="189"/>
                      <a:pt x="77" y="183"/>
                    </a:cubicBezTo>
                    <a:cubicBezTo>
                      <a:pt x="83" y="173"/>
                      <a:pt x="89" y="151"/>
                      <a:pt x="95" y="135"/>
                    </a:cubicBezTo>
                    <a:cubicBezTo>
                      <a:pt x="100" y="122"/>
                      <a:pt x="105" y="107"/>
                      <a:pt x="110" y="96"/>
                    </a:cubicBezTo>
                    <a:cubicBezTo>
                      <a:pt x="113" y="91"/>
                      <a:pt x="115" y="92"/>
                      <a:pt x="117" y="92"/>
                    </a:cubicBezTo>
                    <a:cubicBezTo>
                      <a:pt x="118" y="92"/>
                      <a:pt x="121" y="92"/>
                      <a:pt x="119" y="98"/>
                    </a:cubicBezTo>
                    <a:cubicBezTo>
                      <a:pt x="118" y="104"/>
                      <a:pt x="113" y="117"/>
                      <a:pt x="108" y="127"/>
                    </a:cubicBezTo>
                    <a:cubicBezTo>
                      <a:pt x="104" y="135"/>
                      <a:pt x="103" y="145"/>
                      <a:pt x="98" y="157"/>
                    </a:cubicBezTo>
                    <a:cubicBezTo>
                      <a:pt x="96" y="163"/>
                      <a:pt x="87" y="184"/>
                      <a:pt x="84" y="191"/>
                    </a:cubicBezTo>
                    <a:cubicBezTo>
                      <a:pt x="77" y="204"/>
                      <a:pt x="76" y="218"/>
                      <a:pt x="68" y="222"/>
                    </a:cubicBezTo>
                    <a:cubicBezTo>
                      <a:pt x="62" y="225"/>
                      <a:pt x="61" y="225"/>
                      <a:pt x="55" y="225"/>
                    </a:cubicBezTo>
                    <a:cubicBezTo>
                      <a:pt x="52" y="225"/>
                      <a:pt x="25" y="225"/>
                      <a:pt x="21" y="224"/>
                    </a:cubicBezTo>
                    <a:cubicBezTo>
                      <a:pt x="15" y="221"/>
                      <a:pt x="11" y="215"/>
                      <a:pt x="7" y="210"/>
                    </a:cubicBezTo>
                    <a:cubicBezTo>
                      <a:pt x="5" y="205"/>
                      <a:pt x="3" y="200"/>
                      <a:pt x="2" y="193"/>
                    </a:cubicBezTo>
                    <a:cubicBezTo>
                      <a:pt x="1" y="187"/>
                      <a:pt x="0" y="181"/>
                      <a:pt x="0" y="174"/>
                    </a:cubicBezTo>
                    <a:cubicBezTo>
                      <a:pt x="0" y="172"/>
                      <a:pt x="0" y="170"/>
                      <a:pt x="0" y="169"/>
                    </a:cubicBezTo>
                    <a:cubicBezTo>
                      <a:pt x="1" y="160"/>
                      <a:pt x="2" y="151"/>
                      <a:pt x="2" y="142"/>
                    </a:cubicBezTo>
                    <a:cubicBezTo>
                      <a:pt x="4" y="125"/>
                      <a:pt x="6" y="111"/>
                      <a:pt x="7" y="97"/>
                    </a:cubicBezTo>
                    <a:cubicBezTo>
                      <a:pt x="7" y="83"/>
                      <a:pt x="8" y="77"/>
                      <a:pt x="8" y="72"/>
                    </a:cubicBezTo>
                    <a:cubicBezTo>
                      <a:pt x="7" y="66"/>
                      <a:pt x="12" y="64"/>
                      <a:pt x="20" y="63"/>
                    </a:cubicBezTo>
                    <a:cubicBezTo>
                      <a:pt x="23" y="63"/>
                      <a:pt x="24" y="63"/>
                      <a:pt x="26" y="63"/>
                    </a:cubicBezTo>
                    <a:cubicBezTo>
                      <a:pt x="33" y="63"/>
                      <a:pt x="61" y="67"/>
                      <a:pt x="65" y="71"/>
                    </a:cubicBezTo>
                    <a:cubicBezTo>
                      <a:pt x="67" y="73"/>
                      <a:pt x="68" y="75"/>
                      <a:pt x="69" y="77"/>
                    </a:cubicBezTo>
                    <a:cubicBezTo>
                      <a:pt x="70" y="80"/>
                      <a:pt x="70" y="83"/>
                      <a:pt x="70" y="86"/>
                    </a:cubicBezTo>
                    <a:cubicBezTo>
                      <a:pt x="71" y="90"/>
                      <a:pt x="70" y="96"/>
                      <a:pt x="70" y="105"/>
                    </a:cubicBezTo>
                    <a:close/>
                    <a:moveTo>
                      <a:pt x="61" y="31"/>
                    </a:moveTo>
                    <a:cubicBezTo>
                      <a:pt x="61" y="35"/>
                      <a:pt x="60" y="40"/>
                      <a:pt x="56" y="44"/>
                    </a:cubicBezTo>
                    <a:cubicBezTo>
                      <a:pt x="52" y="49"/>
                      <a:pt x="48" y="51"/>
                      <a:pt x="45" y="51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38" y="50"/>
                      <a:pt x="33" y="48"/>
                      <a:pt x="25" y="44"/>
                    </a:cubicBezTo>
                    <a:cubicBezTo>
                      <a:pt x="19" y="41"/>
                      <a:pt x="15" y="34"/>
                      <a:pt x="15" y="2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18"/>
                      <a:pt x="17" y="12"/>
                      <a:pt x="23" y="7"/>
                    </a:cubicBezTo>
                    <a:cubicBezTo>
                      <a:pt x="29" y="2"/>
                      <a:pt x="35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7" y="0"/>
                      <a:pt x="51" y="3"/>
                      <a:pt x="55" y="9"/>
                    </a:cubicBezTo>
                    <a:cubicBezTo>
                      <a:pt x="59" y="16"/>
                      <a:pt x="61" y="23"/>
                      <a:pt x="61" y="29"/>
                    </a:cubicBezTo>
                    <a:lnTo>
                      <a:pt x="6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-1014413" y="6027738"/>
                <a:ext cx="782638" cy="1038225"/>
              </a:xfrm>
              <a:custGeom>
                <a:avLst/>
                <a:gdLst>
                  <a:gd name="T0" fmla="*/ 137 w 160"/>
                  <a:gd name="T1" fmla="*/ 84 h 212"/>
                  <a:gd name="T2" fmla="*/ 113 w 160"/>
                  <a:gd name="T3" fmla="*/ 117 h 212"/>
                  <a:gd name="T4" fmla="*/ 117 w 160"/>
                  <a:gd name="T5" fmla="*/ 130 h 212"/>
                  <a:gd name="T6" fmla="*/ 115 w 160"/>
                  <a:gd name="T7" fmla="*/ 153 h 212"/>
                  <a:gd name="T8" fmla="*/ 106 w 160"/>
                  <a:gd name="T9" fmla="*/ 178 h 212"/>
                  <a:gd name="T10" fmla="*/ 91 w 160"/>
                  <a:gd name="T11" fmla="*/ 195 h 212"/>
                  <a:gd name="T12" fmla="*/ 65 w 160"/>
                  <a:gd name="T13" fmla="*/ 206 h 212"/>
                  <a:gd name="T14" fmla="*/ 48 w 160"/>
                  <a:gd name="T15" fmla="*/ 210 h 212"/>
                  <a:gd name="T16" fmla="*/ 28 w 160"/>
                  <a:gd name="T17" fmla="*/ 210 h 212"/>
                  <a:gd name="T18" fmla="*/ 20 w 160"/>
                  <a:gd name="T19" fmla="*/ 208 h 212"/>
                  <a:gd name="T20" fmla="*/ 2 w 160"/>
                  <a:gd name="T21" fmla="*/ 193 h 212"/>
                  <a:gd name="T22" fmla="*/ 2 w 160"/>
                  <a:gd name="T23" fmla="*/ 172 h 212"/>
                  <a:gd name="T24" fmla="*/ 15 w 160"/>
                  <a:gd name="T25" fmla="*/ 155 h 212"/>
                  <a:gd name="T26" fmla="*/ 34 w 160"/>
                  <a:gd name="T27" fmla="*/ 143 h 212"/>
                  <a:gd name="T28" fmla="*/ 45 w 160"/>
                  <a:gd name="T29" fmla="*/ 137 h 212"/>
                  <a:gd name="T30" fmla="*/ 45 w 160"/>
                  <a:gd name="T31" fmla="*/ 137 h 212"/>
                  <a:gd name="T32" fmla="*/ 46 w 160"/>
                  <a:gd name="T33" fmla="*/ 133 h 212"/>
                  <a:gd name="T34" fmla="*/ 47 w 160"/>
                  <a:gd name="T35" fmla="*/ 126 h 212"/>
                  <a:gd name="T36" fmla="*/ 45 w 160"/>
                  <a:gd name="T37" fmla="*/ 118 h 212"/>
                  <a:gd name="T38" fmla="*/ 40 w 160"/>
                  <a:gd name="T39" fmla="*/ 109 h 212"/>
                  <a:gd name="T40" fmla="*/ 32 w 160"/>
                  <a:gd name="T41" fmla="*/ 85 h 212"/>
                  <a:gd name="T42" fmla="*/ 23 w 160"/>
                  <a:gd name="T43" fmla="*/ 61 h 212"/>
                  <a:gd name="T44" fmla="*/ 23 w 160"/>
                  <a:gd name="T45" fmla="*/ 60 h 212"/>
                  <a:gd name="T46" fmla="*/ 21 w 160"/>
                  <a:gd name="T47" fmla="*/ 56 h 212"/>
                  <a:gd name="T48" fmla="*/ 18 w 160"/>
                  <a:gd name="T49" fmla="*/ 35 h 212"/>
                  <a:gd name="T50" fmla="*/ 18 w 160"/>
                  <a:gd name="T51" fmla="*/ 31 h 212"/>
                  <a:gd name="T52" fmla="*/ 27 w 160"/>
                  <a:gd name="T53" fmla="*/ 13 h 212"/>
                  <a:gd name="T54" fmla="*/ 36 w 160"/>
                  <a:gd name="T55" fmla="*/ 6 h 212"/>
                  <a:gd name="T56" fmla="*/ 40 w 160"/>
                  <a:gd name="T57" fmla="*/ 5 h 212"/>
                  <a:gd name="T58" fmla="*/ 60 w 160"/>
                  <a:gd name="T59" fmla="*/ 0 h 212"/>
                  <a:gd name="T60" fmla="*/ 86 w 160"/>
                  <a:gd name="T61" fmla="*/ 17 h 212"/>
                  <a:gd name="T62" fmla="*/ 87 w 160"/>
                  <a:gd name="T63" fmla="*/ 30 h 212"/>
                  <a:gd name="T64" fmla="*/ 87 w 160"/>
                  <a:gd name="T65" fmla="*/ 35 h 212"/>
                  <a:gd name="T66" fmla="*/ 82 w 160"/>
                  <a:gd name="T67" fmla="*/ 45 h 212"/>
                  <a:gd name="T68" fmla="*/ 73 w 160"/>
                  <a:gd name="T69" fmla="*/ 38 h 212"/>
                  <a:gd name="T70" fmla="*/ 74 w 160"/>
                  <a:gd name="T71" fmla="*/ 23 h 212"/>
                  <a:gd name="T72" fmla="*/ 70 w 160"/>
                  <a:gd name="T73" fmla="*/ 13 h 212"/>
                  <a:gd name="T74" fmla="*/ 59 w 160"/>
                  <a:gd name="T75" fmla="*/ 12 h 212"/>
                  <a:gd name="T76" fmla="*/ 50 w 160"/>
                  <a:gd name="T77" fmla="*/ 17 h 212"/>
                  <a:gd name="T78" fmla="*/ 47 w 160"/>
                  <a:gd name="T79" fmla="*/ 21 h 212"/>
                  <a:gd name="T80" fmla="*/ 44 w 160"/>
                  <a:gd name="T81" fmla="*/ 29 h 212"/>
                  <a:gd name="T82" fmla="*/ 44 w 160"/>
                  <a:gd name="T83" fmla="*/ 33 h 212"/>
                  <a:gd name="T84" fmla="*/ 48 w 160"/>
                  <a:gd name="T85" fmla="*/ 43 h 212"/>
                  <a:gd name="T86" fmla="*/ 73 w 160"/>
                  <a:gd name="T87" fmla="*/ 68 h 212"/>
                  <a:gd name="T88" fmla="*/ 99 w 160"/>
                  <a:gd name="T89" fmla="*/ 94 h 212"/>
                  <a:gd name="T90" fmla="*/ 108 w 160"/>
                  <a:gd name="T91" fmla="*/ 107 h 212"/>
                  <a:gd name="T92" fmla="*/ 129 w 160"/>
                  <a:gd name="T93" fmla="*/ 79 h 212"/>
                  <a:gd name="T94" fmla="*/ 147 w 160"/>
                  <a:gd name="T95" fmla="*/ 42 h 212"/>
                  <a:gd name="T96" fmla="*/ 159 w 160"/>
                  <a:gd name="T97" fmla="*/ 40 h 212"/>
                  <a:gd name="T98" fmla="*/ 150 w 160"/>
                  <a:gd name="T99" fmla="*/ 52 h 212"/>
                  <a:gd name="T100" fmla="*/ 137 w 160"/>
                  <a:gd name="T101" fmla="*/ 84 h 212"/>
                  <a:gd name="T102" fmla="*/ 42 w 160"/>
                  <a:gd name="T103" fmla="*/ 150 h 212"/>
                  <a:gd name="T104" fmla="*/ 25 w 160"/>
                  <a:gd name="T105" fmla="*/ 161 h 212"/>
                  <a:gd name="T106" fmla="*/ 13 w 160"/>
                  <a:gd name="T107" fmla="*/ 174 h 212"/>
                  <a:gd name="T108" fmla="*/ 12 w 160"/>
                  <a:gd name="T109" fmla="*/ 185 h 212"/>
                  <a:gd name="T110" fmla="*/ 23 w 160"/>
                  <a:gd name="T111" fmla="*/ 188 h 212"/>
                  <a:gd name="T112" fmla="*/ 35 w 160"/>
                  <a:gd name="T113" fmla="*/ 172 h 212"/>
                  <a:gd name="T114" fmla="*/ 42 w 160"/>
                  <a:gd name="T115" fmla="*/ 15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212">
                    <a:moveTo>
                      <a:pt x="137" y="84"/>
                    </a:moveTo>
                    <a:cubicBezTo>
                      <a:pt x="128" y="100"/>
                      <a:pt x="130" y="100"/>
                      <a:pt x="113" y="117"/>
                    </a:cubicBezTo>
                    <a:cubicBezTo>
                      <a:pt x="113" y="119"/>
                      <a:pt x="116" y="128"/>
                      <a:pt x="117" y="130"/>
                    </a:cubicBezTo>
                    <a:cubicBezTo>
                      <a:pt x="117" y="137"/>
                      <a:pt x="116" y="149"/>
                      <a:pt x="115" y="153"/>
                    </a:cubicBezTo>
                    <a:cubicBezTo>
                      <a:pt x="113" y="162"/>
                      <a:pt x="110" y="171"/>
                      <a:pt x="106" y="178"/>
                    </a:cubicBezTo>
                    <a:cubicBezTo>
                      <a:pt x="102" y="185"/>
                      <a:pt x="98" y="190"/>
                      <a:pt x="91" y="195"/>
                    </a:cubicBezTo>
                    <a:cubicBezTo>
                      <a:pt x="86" y="199"/>
                      <a:pt x="70" y="203"/>
                      <a:pt x="65" y="206"/>
                    </a:cubicBezTo>
                    <a:cubicBezTo>
                      <a:pt x="59" y="208"/>
                      <a:pt x="54" y="209"/>
                      <a:pt x="48" y="210"/>
                    </a:cubicBezTo>
                    <a:cubicBezTo>
                      <a:pt x="41" y="211"/>
                      <a:pt x="35" y="212"/>
                      <a:pt x="28" y="210"/>
                    </a:cubicBezTo>
                    <a:cubicBezTo>
                      <a:pt x="25" y="210"/>
                      <a:pt x="23" y="209"/>
                      <a:pt x="20" y="208"/>
                    </a:cubicBezTo>
                    <a:cubicBezTo>
                      <a:pt x="12" y="205"/>
                      <a:pt x="6" y="200"/>
                      <a:pt x="2" y="193"/>
                    </a:cubicBezTo>
                    <a:cubicBezTo>
                      <a:pt x="1" y="188"/>
                      <a:pt x="0" y="175"/>
                      <a:pt x="2" y="172"/>
                    </a:cubicBezTo>
                    <a:cubicBezTo>
                      <a:pt x="4" y="167"/>
                      <a:pt x="10" y="159"/>
                      <a:pt x="15" y="155"/>
                    </a:cubicBezTo>
                    <a:cubicBezTo>
                      <a:pt x="20" y="151"/>
                      <a:pt x="26" y="148"/>
                      <a:pt x="34" y="143"/>
                    </a:cubicBezTo>
                    <a:cubicBezTo>
                      <a:pt x="37" y="141"/>
                      <a:pt x="41" y="139"/>
                      <a:pt x="45" y="137"/>
                    </a:cubicBezTo>
                    <a:cubicBezTo>
                      <a:pt x="45" y="137"/>
                      <a:pt x="45" y="137"/>
                      <a:pt x="45" y="137"/>
                    </a:cubicBezTo>
                    <a:cubicBezTo>
                      <a:pt x="47" y="135"/>
                      <a:pt x="46" y="136"/>
                      <a:pt x="46" y="133"/>
                    </a:cubicBezTo>
                    <a:cubicBezTo>
                      <a:pt x="47" y="130"/>
                      <a:pt x="47" y="130"/>
                      <a:pt x="47" y="126"/>
                    </a:cubicBezTo>
                    <a:cubicBezTo>
                      <a:pt x="47" y="123"/>
                      <a:pt x="46" y="122"/>
                      <a:pt x="45" y="118"/>
                    </a:cubicBezTo>
                    <a:cubicBezTo>
                      <a:pt x="43" y="114"/>
                      <a:pt x="41" y="113"/>
                      <a:pt x="40" y="109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28" y="78"/>
                      <a:pt x="26" y="69"/>
                      <a:pt x="23" y="61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2" y="58"/>
                      <a:pt x="21" y="57"/>
                      <a:pt x="21" y="56"/>
                    </a:cubicBezTo>
                    <a:cubicBezTo>
                      <a:pt x="18" y="49"/>
                      <a:pt x="18" y="42"/>
                      <a:pt x="18" y="35"/>
                    </a:cubicBezTo>
                    <a:cubicBezTo>
                      <a:pt x="18" y="34"/>
                      <a:pt x="18" y="33"/>
                      <a:pt x="18" y="31"/>
                    </a:cubicBezTo>
                    <a:cubicBezTo>
                      <a:pt x="19" y="25"/>
                      <a:pt x="22" y="19"/>
                      <a:pt x="27" y="13"/>
                    </a:cubicBezTo>
                    <a:cubicBezTo>
                      <a:pt x="30" y="11"/>
                      <a:pt x="33" y="8"/>
                      <a:pt x="36" y="6"/>
                    </a:cubicBezTo>
                    <a:cubicBezTo>
                      <a:pt x="38" y="6"/>
                      <a:pt x="39" y="6"/>
                      <a:pt x="40" y="5"/>
                    </a:cubicBezTo>
                    <a:cubicBezTo>
                      <a:pt x="45" y="4"/>
                      <a:pt x="52" y="1"/>
                      <a:pt x="60" y="0"/>
                    </a:cubicBezTo>
                    <a:cubicBezTo>
                      <a:pt x="71" y="0"/>
                      <a:pt x="82" y="6"/>
                      <a:pt x="86" y="17"/>
                    </a:cubicBezTo>
                    <a:cubicBezTo>
                      <a:pt x="86" y="19"/>
                      <a:pt x="87" y="28"/>
                      <a:pt x="87" y="3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5"/>
                      <a:pt x="84" y="45"/>
                      <a:pt x="82" y="45"/>
                    </a:cubicBezTo>
                    <a:cubicBezTo>
                      <a:pt x="77" y="45"/>
                      <a:pt x="72" y="43"/>
                      <a:pt x="73" y="38"/>
                    </a:cubicBezTo>
                    <a:cubicBezTo>
                      <a:pt x="73" y="38"/>
                      <a:pt x="76" y="31"/>
                      <a:pt x="74" y="23"/>
                    </a:cubicBezTo>
                    <a:cubicBezTo>
                      <a:pt x="73" y="17"/>
                      <a:pt x="73" y="14"/>
                      <a:pt x="70" y="13"/>
                    </a:cubicBezTo>
                    <a:cubicBezTo>
                      <a:pt x="68" y="11"/>
                      <a:pt x="64" y="11"/>
                      <a:pt x="59" y="12"/>
                    </a:cubicBezTo>
                    <a:cubicBezTo>
                      <a:pt x="56" y="13"/>
                      <a:pt x="52" y="15"/>
                      <a:pt x="50" y="17"/>
                    </a:cubicBezTo>
                    <a:cubicBezTo>
                      <a:pt x="49" y="17"/>
                      <a:pt x="48" y="19"/>
                      <a:pt x="47" y="21"/>
                    </a:cubicBezTo>
                    <a:cubicBezTo>
                      <a:pt x="45" y="23"/>
                      <a:pt x="45" y="25"/>
                      <a:pt x="44" y="29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5" y="36"/>
                      <a:pt x="45" y="39"/>
                      <a:pt x="48" y="43"/>
                    </a:cubicBezTo>
                    <a:cubicBezTo>
                      <a:pt x="55" y="50"/>
                      <a:pt x="63" y="59"/>
                      <a:pt x="73" y="68"/>
                    </a:cubicBezTo>
                    <a:cubicBezTo>
                      <a:pt x="84" y="78"/>
                      <a:pt x="90" y="84"/>
                      <a:pt x="99" y="94"/>
                    </a:cubicBezTo>
                    <a:cubicBezTo>
                      <a:pt x="103" y="99"/>
                      <a:pt x="105" y="100"/>
                      <a:pt x="108" y="107"/>
                    </a:cubicBezTo>
                    <a:cubicBezTo>
                      <a:pt x="120" y="96"/>
                      <a:pt x="126" y="86"/>
                      <a:pt x="129" y="79"/>
                    </a:cubicBezTo>
                    <a:cubicBezTo>
                      <a:pt x="136" y="67"/>
                      <a:pt x="146" y="46"/>
                      <a:pt x="147" y="42"/>
                    </a:cubicBezTo>
                    <a:cubicBezTo>
                      <a:pt x="149" y="39"/>
                      <a:pt x="158" y="40"/>
                      <a:pt x="159" y="40"/>
                    </a:cubicBezTo>
                    <a:cubicBezTo>
                      <a:pt x="160" y="39"/>
                      <a:pt x="149" y="48"/>
                      <a:pt x="150" y="52"/>
                    </a:cubicBezTo>
                    <a:cubicBezTo>
                      <a:pt x="147" y="60"/>
                      <a:pt x="142" y="72"/>
                      <a:pt x="137" y="84"/>
                    </a:cubicBezTo>
                    <a:close/>
                    <a:moveTo>
                      <a:pt x="42" y="150"/>
                    </a:moveTo>
                    <a:cubicBezTo>
                      <a:pt x="36" y="153"/>
                      <a:pt x="30" y="158"/>
                      <a:pt x="25" y="161"/>
                    </a:cubicBezTo>
                    <a:cubicBezTo>
                      <a:pt x="21" y="162"/>
                      <a:pt x="14" y="172"/>
                      <a:pt x="13" y="174"/>
                    </a:cubicBezTo>
                    <a:cubicBezTo>
                      <a:pt x="11" y="176"/>
                      <a:pt x="12" y="183"/>
                      <a:pt x="12" y="185"/>
                    </a:cubicBezTo>
                    <a:cubicBezTo>
                      <a:pt x="13" y="189"/>
                      <a:pt x="18" y="190"/>
                      <a:pt x="23" y="188"/>
                    </a:cubicBezTo>
                    <a:cubicBezTo>
                      <a:pt x="27" y="185"/>
                      <a:pt x="32" y="179"/>
                      <a:pt x="35" y="172"/>
                    </a:cubicBezTo>
                    <a:cubicBezTo>
                      <a:pt x="39" y="163"/>
                      <a:pt x="40" y="153"/>
                      <a:pt x="42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-461963" y="5729288"/>
                <a:ext cx="760413" cy="1296988"/>
              </a:xfrm>
              <a:custGeom>
                <a:avLst/>
                <a:gdLst>
                  <a:gd name="T0" fmla="*/ 155 w 155"/>
                  <a:gd name="T1" fmla="*/ 122 h 265"/>
                  <a:gd name="T2" fmla="*/ 135 w 155"/>
                  <a:gd name="T3" fmla="*/ 177 h 265"/>
                  <a:gd name="T4" fmla="*/ 110 w 155"/>
                  <a:gd name="T5" fmla="*/ 227 h 265"/>
                  <a:gd name="T6" fmla="*/ 75 w 155"/>
                  <a:gd name="T7" fmla="*/ 265 h 265"/>
                  <a:gd name="T8" fmla="*/ 52 w 155"/>
                  <a:gd name="T9" fmla="*/ 264 h 265"/>
                  <a:gd name="T10" fmla="*/ 37 w 155"/>
                  <a:gd name="T11" fmla="*/ 257 h 265"/>
                  <a:gd name="T12" fmla="*/ 26 w 155"/>
                  <a:gd name="T13" fmla="*/ 246 h 265"/>
                  <a:gd name="T14" fmla="*/ 19 w 155"/>
                  <a:gd name="T15" fmla="*/ 213 h 265"/>
                  <a:gd name="T16" fmla="*/ 19 w 155"/>
                  <a:gd name="T17" fmla="*/ 209 h 265"/>
                  <a:gd name="T18" fmla="*/ 22 w 155"/>
                  <a:gd name="T19" fmla="*/ 171 h 265"/>
                  <a:gd name="T20" fmla="*/ 29 w 155"/>
                  <a:gd name="T21" fmla="*/ 97 h 265"/>
                  <a:gd name="T22" fmla="*/ 33 w 155"/>
                  <a:gd name="T23" fmla="*/ 69 h 265"/>
                  <a:gd name="T24" fmla="*/ 7 w 155"/>
                  <a:gd name="T25" fmla="*/ 71 h 265"/>
                  <a:gd name="T26" fmla="*/ 0 w 155"/>
                  <a:gd name="T27" fmla="*/ 66 h 265"/>
                  <a:gd name="T28" fmla="*/ 7 w 155"/>
                  <a:gd name="T29" fmla="*/ 61 h 265"/>
                  <a:gd name="T30" fmla="*/ 24 w 155"/>
                  <a:gd name="T31" fmla="*/ 59 h 265"/>
                  <a:gd name="T32" fmla="*/ 37 w 155"/>
                  <a:gd name="T33" fmla="*/ 59 h 265"/>
                  <a:gd name="T34" fmla="*/ 37 w 155"/>
                  <a:gd name="T35" fmla="*/ 54 h 265"/>
                  <a:gd name="T36" fmla="*/ 39 w 155"/>
                  <a:gd name="T37" fmla="*/ 39 h 265"/>
                  <a:gd name="T38" fmla="*/ 39 w 155"/>
                  <a:gd name="T39" fmla="*/ 31 h 265"/>
                  <a:gd name="T40" fmla="*/ 42 w 155"/>
                  <a:gd name="T41" fmla="*/ 25 h 265"/>
                  <a:gd name="T42" fmla="*/ 45 w 155"/>
                  <a:gd name="T43" fmla="*/ 20 h 265"/>
                  <a:gd name="T44" fmla="*/ 58 w 155"/>
                  <a:gd name="T45" fmla="*/ 12 h 265"/>
                  <a:gd name="T46" fmla="*/ 85 w 155"/>
                  <a:gd name="T47" fmla="*/ 2 h 265"/>
                  <a:gd name="T48" fmla="*/ 102 w 155"/>
                  <a:gd name="T49" fmla="*/ 15 h 265"/>
                  <a:gd name="T50" fmla="*/ 100 w 155"/>
                  <a:gd name="T51" fmla="*/ 23 h 265"/>
                  <a:gd name="T52" fmla="*/ 98 w 155"/>
                  <a:gd name="T53" fmla="*/ 44 h 265"/>
                  <a:gd name="T54" fmla="*/ 98 w 155"/>
                  <a:gd name="T55" fmla="*/ 44 h 265"/>
                  <a:gd name="T56" fmla="*/ 97 w 155"/>
                  <a:gd name="T57" fmla="*/ 62 h 265"/>
                  <a:gd name="T58" fmla="*/ 97 w 155"/>
                  <a:gd name="T59" fmla="*/ 62 h 265"/>
                  <a:gd name="T60" fmla="*/ 101 w 155"/>
                  <a:gd name="T61" fmla="*/ 62 h 265"/>
                  <a:gd name="T62" fmla="*/ 116 w 155"/>
                  <a:gd name="T63" fmla="*/ 61 h 265"/>
                  <a:gd name="T64" fmla="*/ 130 w 155"/>
                  <a:gd name="T65" fmla="*/ 59 h 265"/>
                  <a:gd name="T66" fmla="*/ 133 w 155"/>
                  <a:gd name="T67" fmla="*/ 65 h 265"/>
                  <a:gd name="T68" fmla="*/ 133 w 155"/>
                  <a:gd name="T69" fmla="*/ 65 h 265"/>
                  <a:gd name="T70" fmla="*/ 124 w 155"/>
                  <a:gd name="T71" fmla="*/ 70 h 265"/>
                  <a:gd name="T72" fmla="*/ 94 w 155"/>
                  <a:gd name="T73" fmla="*/ 72 h 265"/>
                  <a:gd name="T74" fmla="*/ 91 w 155"/>
                  <a:gd name="T75" fmla="*/ 96 h 265"/>
                  <a:gd name="T76" fmla="*/ 91 w 155"/>
                  <a:gd name="T77" fmla="*/ 99 h 265"/>
                  <a:gd name="T78" fmla="*/ 88 w 155"/>
                  <a:gd name="T79" fmla="*/ 167 h 265"/>
                  <a:gd name="T80" fmla="*/ 84 w 155"/>
                  <a:gd name="T81" fmla="*/ 204 h 265"/>
                  <a:gd name="T82" fmla="*/ 85 w 155"/>
                  <a:gd name="T83" fmla="*/ 231 h 265"/>
                  <a:gd name="T84" fmla="*/ 88 w 155"/>
                  <a:gd name="T85" fmla="*/ 235 h 265"/>
                  <a:gd name="T86" fmla="*/ 105 w 155"/>
                  <a:gd name="T87" fmla="*/ 217 h 265"/>
                  <a:gd name="T88" fmla="*/ 124 w 155"/>
                  <a:gd name="T89" fmla="*/ 178 h 265"/>
                  <a:gd name="T90" fmla="*/ 133 w 155"/>
                  <a:gd name="T91" fmla="*/ 155 h 265"/>
                  <a:gd name="T92" fmla="*/ 147 w 155"/>
                  <a:gd name="T93" fmla="*/ 119 h 265"/>
                  <a:gd name="T94" fmla="*/ 150 w 155"/>
                  <a:gd name="T95" fmla="*/ 118 h 265"/>
                  <a:gd name="T96" fmla="*/ 155 w 155"/>
                  <a:gd name="T97" fmla="*/ 12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265">
                    <a:moveTo>
                      <a:pt x="155" y="122"/>
                    </a:moveTo>
                    <a:cubicBezTo>
                      <a:pt x="149" y="132"/>
                      <a:pt x="144" y="159"/>
                      <a:pt x="135" y="177"/>
                    </a:cubicBezTo>
                    <a:cubicBezTo>
                      <a:pt x="124" y="196"/>
                      <a:pt x="121" y="213"/>
                      <a:pt x="110" y="227"/>
                    </a:cubicBezTo>
                    <a:cubicBezTo>
                      <a:pt x="101" y="239"/>
                      <a:pt x="85" y="265"/>
                      <a:pt x="75" y="265"/>
                    </a:cubicBezTo>
                    <a:cubicBezTo>
                      <a:pt x="72" y="265"/>
                      <a:pt x="56" y="265"/>
                      <a:pt x="52" y="264"/>
                    </a:cubicBezTo>
                    <a:cubicBezTo>
                      <a:pt x="46" y="262"/>
                      <a:pt x="42" y="261"/>
                      <a:pt x="37" y="257"/>
                    </a:cubicBezTo>
                    <a:cubicBezTo>
                      <a:pt x="32" y="254"/>
                      <a:pt x="29" y="250"/>
                      <a:pt x="26" y="246"/>
                    </a:cubicBezTo>
                    <a:cubicBezTo>
                      <a:pt x="22" y="237"/>
                      <a:pt x="19" y="226"/>
                      <a:pt x="19" y="213"/>
                    </a:cubicBezTo>
                    <a:cubicBezTo>
                      <a:pt x="19" y="209"/>
                      <a:pt x="19" y="209"/>
                      <a:pt x="19" y="209"/>
                    </a:cubicBezTo>
                    <a:cubicBezTo>
                      <a:pt x="19" y="196"/>
                      <a:pt x="20" y="184"/>
                      <a:pt x="22" y="171"/>
                    </a:cubicBezTo>
                    <a:cubicBezTo>
                      <a:pt x="25" y="153"/>
                      <a:pt x="25" y="116"/>
                      <a:pt x="29" y="97"/>
                    </a:cubicBezTo>
                    <a:cubicBezTo>
                      <a:pt x="31" y="87"/>
                      <a:pt x="31" y="77"/>
                      <a:pt x="33" y="69"/>
                    </a:cubicBezTo>
                    <a:cubicBezTo>
                      <a:pt x="26" y="69"/>
                      <a:pt x="17" y="71"/>
                      <a:pt x="7" y="71"/>
                    </a:cubicBezTo>
                    <a:cubicBezTo>
                      <a:pt x="2" y="71"/>
                      <a:pt x="0" y="70"/>
                      <a:pt x="0" y="66"/>
                    </a:cubicBezTo>
                    <a:cubicBezTo>
                      <a:pt x="1" y="62"/>
                      <a:pt x="2" y="61"/>
                      <a:pt x="7" y="61"/>
                    </a:cubicBezTo>
                    <a:cubicBezTo>
                      <a:pt x="11" y="61"/>
                      <a:pt x="18" y="59"/>
                      <a:pt x="24" y="59"/>
                    </a:cubicBezTo>
                    <a:cubicBezTo>
                      <a:pt x="28" y="59"/>
                      <a:pt x="32" y="59"/>
                      <a:pt x="37" y="59"/>
                    </a:cubicBezTo>
                    <a:cubicBezTo>
                      <a:pt x="37" y="57"/>
                      <a:pt x="37" y="56"/>
                      <a:pt x="37" y="54"/>
                    </a:cubicBezTo>
                    <a:cubicBezTo>
                      <a:pt x="39" y="48"/>
                      <a:pt x="39" y="43"/>
                      <a:pt x="39" y="39"/>
                    </a:cubicBezTo>
                    <a:cubicBezTo>
                      <a:pt x="40" y="34"/>
                      <a:pt x="40" y="32"/>
                      <a:pt x="39" y="31"/>
                    </a:cubicBezTo>
                    <a:cubicBezTo>
                      <a:pt x="40" y="30"/>
                      <a:pt x="41" y="26"/>
                      <a:pt x="42" y="25"/>
                    </a:cubicBezTo>
                    <a:cubicBezTo>
                      <a:pt x="42" y="24"/>
                      <a:pt x="45" y="20"/>
                      <a:pt x="45" y="20"/>
                    </a:cubicBezTo>
                    <a:cubicBezTo>
                      <a:pt x="47" y="17"/>
                      <a:pt x="55" y="13"/>
                      <a:pt x="58" y="12"/>
                    </a:cubicBezTo>
                    <a:cubicBezTo>
                      <a:pt x="63" y="9"/>
                      <a:pt x="79" y="0"/>
                      <a:pt x="85" y="2"/>
                    </a:cubicBezTo>
                    <a:cubicBezTo>
                      <a:pt x="94" y="5"/>
                      <a:pt x="101" y="9"/>
                      <a:pt x="102" y="15"/>
                    </a:cubicBezTo>
                    <a:cubicBezTo>
                      <a:pt x="102" y="15"/>
                      <a:pt x="100" y="19"/>
                      <a:pt x="100" y="23"/>
                    </a:cubicBezTo>
                    <a:cubicBezTo>
                      <a:pt x="99" y="25"/>
                      <a:pt x="99" y="35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52"/>
                      <a:pt x="97" y="59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101" y="62"/>
                      <a:pt x="101" y="62"/>
                      <a:pt x="101" y="62"/>
                    </a:cubicBezTo>
                    <a:cubicBezTo>
                      <a:pt x="107" y="61"/>
                      <a:pt x="112" y="61"/>
                      <a:pt x="116" y="61"/>
                    </a:cubicBezTo>
                    <a:cubicBezTo>
                      <a:pt x="122" y="60"/>
                      <a:pt x="128" y="59"/>
                      <a:pt x="130" y="59"/>
                    </a:cubicBezTo>
                    <a:cubicBezTo>
                      <a:pt x="133" y="59"/>
                      <a:pt x="133" y="62"/>
                      <a:pt x="133" y="65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32" y="69"/>
                      <a:pt x="129" y="70"/>
                      <a:pt x="124" y="70"/>
                    </a:cubicBezTo>
                    <a:cubicBezTo>
                      <a:pt x="94" y="72"/>
                      <a:pt x="94" y="72"/>
                      <a:pt x="94" y="72"/>
                    </a:cubicBezTo>
                    <a:cubicBezTo>
                      <a:pt x="93" y="79"/>
                      <a:pt x="93" y="86"/>
                      <a:pt x="91" y="96"/>
                    </a:cubicBezTo>
                    <a:cubicBezTo>
                      <a:pt x="91" y="97"/>
                      <a:pt x="91" y="98"/>
                      <a:pt x="91" y="99"/>
                    </a:cubicBezTo>
                    <a:cubicBezTo>
                      <a:pt x="91" y="118"/>
                      <a:pt x="90" y="151"/>
                      <a:pt x="88" y="167"/>
                    </a:cubicBezTo>
                    <a:cubicBezTo>
                      <a:pt x="86" y="179"/>
                      <a:pt x="84" y="192"/>
                      <a:pt x="84" y="204"/>
                    </a:cubicBezTo>
                    <a:cubicBezTo>
                      <a:pt x="83" y="215"/>
                      <a:pt x="84" y="224"/>
                      <a:pt x="85" y="231"/>
                    </a:cubicBezTo>
                    <a:cubicBezTo>
                      <a:pt x="86" y="237"/>
                      <a:pt x="88" y="235"/>
                      <a:pt x="88" y="235"/>
                    </a:cubicBezTo>
                    <a:cubicBezTo>
                      <a:pt x="94" y="230"/>
                      <a:pt x="97" y="227"/>
                      <a:pt x="105" y="217"/>
                    </a:cubicBezTo>
                    <a:cubicBezTo>
                      <a:pt x="114" y="205"/>
                      <a:pt x="116" y="192"/>
                      <a:pt x="124" y="178"/>
                    </a:cubicBezTo>
                    <a:cubicBezTo>
                      <a:pt x="127" y="170"/>
                      <a:pt x="129" y="164"/>
                      <a:pt x="133" y="155"/>
                    </a:cubicBezTo>
                    <a:cubicBezTo>
                      <a:pt x="136" y="149"/>
                      <a:pt x="144" y="124"/>
                      <a:pt x="147" y="119"/>
                    </a:cubicBezTo>
                    <a:cubicBezTo>
                      <a:pt x="149" y="118"/>
                      <a:pt x="148" y="118"/>
                      <a:pt x="150" y="118"/>
                    </a:cubicBezTo>
                    <a:cubicBezTo>
                      <a:pt x="153" y="118"/>
                      <a:pt x="153" y="122"/>
                      <a:pt x="155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122237" y="6140450"/>
                <a:ext cx="1257300" cy="900113"/>
              </a:xfrm>
              <a:custGeom>
                <a:avLst/>
                <a:gdLst>
                  <a:gd name="T0" fmla="*/ 64 w 257"/>
                  <a:gd name="T1" fmla="*/ 4 h 184"/>
                  <a:gd name="T2" fmla="*/ 65 w 257"/>
                  <a:gd name="T3" fmla="*/ 10 h 184"/>
                  <a:gd name="T4" fmla="*/ 65 w 257"/>
                  <a:gd name="T5" fmla="*/ 35 h 184"/>
                  <a:gd name="T6" fmla="*/ 65 w 257"/>
                  <a:gd name="T7" fmla="*/ 36 h 184"/>
                  <a:gd name="T8" fmla="*/ 65 w 257"/>
                  <a:gd name="T9" fmla="*/ 36 h 184"/>
                  <a:gd name="T10" fmla="*/ 92 w 257"/>
                  <a:gd name="T11" fmla="*/ 12 h 184"/>
                  <a:gd name="T12" fmla="*/ 132 w 257"/>
                  <a:gd name="T13" fmla="*/ 19 h 184"/>
                  <a:gd name="T14" fmla="*/ 131 w 257"/>
                  <a:gd name="T15" fmla="*/ 29 h 184"/>
                  <a:gd name="T16" fmla="*/ 132 w 257"/>
                  <a:gd name="T17" fmla="*/ 29 h 184"/>
                  <a:gd name="T18" fmla="*/ 133 w 257"/>
                  <a:gd name="T19" fmla="*/ 29 h 184"/>
                  <a:gd name="T20" fmla="*/ 155 w 257"/>
                  <a:gd name="T21" fmla="*/ 9 h 184"/>
                  <a:gd name="T22" fmla="*/ 200 w 257"/>
                  <a:gd name="T23" fmla="*/ 29 h 184"/>
                  <a:gd name="T24" fmla="*/ 203 w 257"/>
                  <a:gd name="T25" fmla="*/ 51 h 184"/>
                  <a:gd name="T26" fmla="*/ 204 w 257"/>
                  <a:gd name="T27" fmla="*/ 152 h 184"/>
                  <a:gd name="T28" fmla="*/ 204 w 257"/>
                  <a:gd name="T29" fmla="*/ 154 h 184"/>
                  <a:gd name="T30" fmla="*/ 205 w 257"/>
                  <a:gd name="T31" fmla="*/ 154 h 184"/>
                  <a:gd name="T32" fmla="*/ 209 w 257"/>
                  <a:gd name="T33" fmla="*/ 148 h 184"/>
                  <a:gd name="T34" fmla="*/ 247 w 257"/>
                  <a:gd name="T35" fmla="*/ 38 h 184"/>
                  <a:gd name="T36" fmla="*/ 257 w 257"/>
                  <a:gd name="T37" fmla="*/ 32 h 184"/>
                  <a:gd name="T38" fmla="*/ 235 w 257"/>
                  <a:gd name="T39" fmla="*/ 99 h 184"/>
                  <a:gd name="T40" fmla="*/ 235 w 257"/>
                  <a:gd name="T41" fmla="*/ 100 h 184"/>
                  <a:gd name="T42" fmla="*/ 223 w 257"/>
                  <a:gd name="T43" fmla="*/ 137 h 184"/>
                  <a:gd name="T44" fmla="*/ 203 w 257"/>
                  <a:gd name="T45" fmla="*/ 181 h 184"/>
                  <a:gd name="T46" fmla="*/ 201 w 257"/>
                  <a:gd name="T47" fmla="*/ 182 h 184"/>
                  <a:gd name="T48" fmla="*/ 194 w 257"/>
                  <a:gd name="T49" fmla="*/ 183 h 184"/>
                  <a:gd name="T50" fmla="*/ 154 w 257"/>
                  <a:gd name="T51" fmla="*/ 173 h 184"/>
                  <a:gd name="T52" fmla="*/ 152 w 257"/>
                  <a:gd name="T53" fmla="*/ 162 h 184"/>
                  <a:gd name="T54" fmla="*/ 152 w 257"/>
                  <a:gd name="T55" fmla="*/ 48 h 184"/>
                  <a:gd name="T56" fmla="*/ 153 w 257"/>
                  <a:gd name="T57" fmla="*/ 25 h 184"/>
                  <a:gd name="T58" fmla="*/ 153 w 257"/>
                  <a:gd name="T59" fmla="*/ 23 h 184"/>
                  <a:gd name="T60" fmla="*/ 150 w 257"/>
                  <a:gd name="T61" fmla="*/ 24 h 184"/>
                  <a:gd name="T62" fmla="*/ 133 w 257"/>
                  <a:gd name="T63" fmla="*/ 49 h 184"/>
                  <a:gd name="T64" fmla="*/ 128 w 257"/>
                  <a:gd name="T65" fmla="*/ 140 h 184"/>
                  <a:gd name="T66" fmla="*/ 92 w 257"/>
                  <a:gd name="T67" fmla="*/ 141 h 184"/>
                  <a:gd name="T68" fmla="*/ 82 w 257"/>
                  <a:gd name="T69" fmla="*/ 134 h 184"/>
                  <a:gd name="T70" fmla="*/ 81 w 257"/>
                  <a:gd name="T71" fmla="*/ 133 h 184"/>
                  <a:gd name="T72" fmla="*/ 84 w 257"/>
                  <a:gd name="T73" fmla="*/ 75 h 184"/>
                  <a:gd name="T74" fmla="*/ 87 w 257"/>
                  <a:gd name="T75" fmla="*/ 28 h 184"/>
                  <a:gd name="T76" fmla="*/ 85 w 257"/>
                  <a:gd name="T77" fmla="*/ 29 h 184"/>
                  <a:gd name="T78" fmla="*/ 68 w 257"/>
                  <a:gd name="T79" fmla="*/ 50 h 184"/>
                  <a:gd name="T80" fmla="*/ 67 w 257"/>
                  <a:gd name="T81" fmla="*/ 117 h 184"/>
                  <a:gd name="T82" fmla="*/ 60 w 257"/>
                  <a:gd name="T83" fmla="*/ 146 h 184"/>
                  <a:gd name="T84" fmla="*/ 57 w 257"/>
                  <a:gd name="T85" fmla="*/ 147 h 184"/>
                  <a:gd name="T86" fmla="*/ 56 w 257"/>
                  <a:gd name="T87" fmla="*/ 147 h 184"/>
                  <a:gd name="T88" fmla="*/ 16 w 257"/>
                  <a:gd name="T89" fmla="*/ 153 h 184"/>
                  <a:gd name="T90" fmla="*/ 13 w 257"/>
                  <a:gd name="T91" fmla="*/ 152 h 184"/>
                  <a:gd name="T92" fmla="*/ 5 w 257"/>
                  <a:gd name="T93" fmla="*/ 147 h 184"/>
                  <a:gd name="T94" fmla="*/ 2 w 257"/>
                  <a:gd name="T95" fmla="*/ 69 h 184"/>
                  <a:gd name="T96" fmla="*/ 5 w 257"/>
                  <a:gd name="T97" fmla="*/ 12 h 184"/>
                  <a:gd name="T98" fmla="*/ 49 w 257"/>
                  <a:gd name="T99" fmla="*/ 1 h 184"/>
                  <a:gd name="T100" fmla="*/ 59 w 257"/>
                  <a:gd name="T101" fmla="*/ 0 h 184"/>
                  <a:gd name="T102" fmla="*/ 64 w 257"/>
                  <a:gd name="T103" fmla="*/ 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57" h="184">
                    <a:moveTo>
                      <a:pt x="64" y="4"/>
                    </a:moveTo>
                    <a:cubicBezTo>
                      <a:pt x="65" y="10"/>
                      <a:pt x="65" y="10"/>
                      <a:pt x="65" y="10"/>
                    </a:cubicBezTo>
                    <a:cubicBezTo>
                      <a:pt x="64" y="33"/>
                      <a:pt x="65" y="16"/>
                      <a:pt x="65" y="35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84" y="17"/>
                      <a:pt x="76" y="20"/>
                      <a:pt x="92" y="12"/>
                    </a:cubicBezTo>
                    <a:cubicBezTo>
                      <a:pt x="99" y="9"/>
                      <a:pt x="126" y="9"/>
                      <a:pt x="132" y="19"/>
                    </a:cubicBezTo>
                    <a:cubicBezTo>
                      <a:pt x="132" y="19"/>
                      <a:pt x="132" y="21"/>
                      <a:pt x="131" y="29"/>
                    </a:cubicBezTo>
                    <a:cubicBezTo>
                      <a:pt x="132" y="29"/>
                      <a:pt x="132" y="29"/>
                      <a:pt x="132" y="29"/>
                    </a:cubicBezTo>
                    <a:cubicBezTo>
                      <a:pt x="133" y="29"/>
                      <a:pt x="133" y="29"/>
                      <a:pt x="133" y="29"/>
                    </a:cubicBezTo>
                    <a:cubicBezTo>
                      <a:pt x="140" y="21"/>
                      <a:pt x="150" y="11"/>
                      <a:pt x="155" y="9"/>
                    </a:cubicBezTo>
                    <a:cubicBezTo>
                      <a:pt x="161" y="9"/>
                      <a:pt x="196" y="17"/>
                      <a:pt x="200" y="29"/>
                    </a:cubicBezTo>
                    <a:cubicBezTo>
                      <a:pt x="203" y="51"/>
                      <a:pt x="203" y="51"/>
                      <a:pt x="203" y="51"/>
                    </a:cubicBezTo>
                    <a:cubicBezTo>
                      <a:pt x="203" y="53"/>
                      <a:pt x="202" y="136"/>
                      <a:pt x="204" y="152"/>
                    </a:cubicBezTo>
                    <a:cubicBezTo>
                      <a:pt x="204" y="154"/>
                      <a:pt x="204" y="154"/>
                      <a:pt x="204" y="154"/>
                    </a:cubicBezTo>
                    <a:cubicBezTo>
                      <a:pt x="205" y="154"/>
                      <a:pt x="205" y="154"/>
                      <a:pt x="205" y="154"/>
                    </a:cubicBezTo>
                    <a:cubicBezTo>
                      <a:pt x="209" y="148"/>
                      <a:pt x="209" y="148"/>
                      <a:pt x="209" y="148"/>
                    </a:cubicBezTo>
                    <a:cubicBezTo>
                      <a:pt x="218" y="130"/>
                      <a:pt x="237" y="70"/>
                      <a:pt x="247" y="38"/>
                    </a:cubicBezTo>
                    <a:cubicBezTo>
                      <a:pt x="250" y="28"/>
                      <a:pt x="257" y="30"/>
                      <a:pt x="257" y="32"/>
                    </a:cubicBezTo>
                    <a:cubicBezTo>
                      <a:pt x="257" y="40"/>
                      <a:pt x="235" y="99"/>
                      <a:pt x="235" y="99"/>
                    </a:cubicBezTo>
                    <a:cubicBezTo>
                      <a:pt x="235" y="100"/>
                      <a:pt x="235" y="100"/>
                      <a:pt x="235" y="100"/>
                    </a:cubicBezTo>
                    <a:cubicBezTo>
                      <a:pt x="232" y="109"/>
                      <a:pt x="228" y="123"/>
                      <a:pt x="223" y="137"/>
                    </a:cubicBezTo>
                    <a:cubicBezTo>
                      <a:pt x="213" y="165"/>
                      <a:pt x="205" y="177"/>
                      <a:pt x="203" y="181"/>
                    </a:cubicBezTo>
                    <a:cubicBezTo>
                      <a:pt x="203" y="181"/>
                      <a:pt x="201" y="181"/>
                      <a:pt x="201" y="182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89" y="184"/>
                      <a:pt x="155" y="180"/>
                      <a:pt x="154" y="173"/>
                    </a:cubicBezTo>
                    <a:cubicBezTo>
                      <a:pt x="152" y="162"/>
                      <a:pt x="152" y="162"/>
                      <a:pt x="152" y="162"/>
                    </a:cubicBezTo>
                    <a:cubicBezTo>
                      <a:pt x="150" y="134"/>
                      <a:pt x="152" y="64"/>
                      <a:pt x="152" y="48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5"/>
                      <a:pt x="153" y="24"/>
                      <a:pt x="153" y="23"/>
                    </a:cubicBezTo>
                    <a:cubicBezTo>
                      <a:pt x="152" y="22"/>
                      <a:pt x="152" y="23"/>
                      <a:pt x="150" y="24"/>
                    </a:cubicBezTo>
                    <a:cubicBezTo>
                      <a:pt x="141" y="29"/>
                      <a:pt x="133" y="41"/>
                      <a:pt x="133" y="49"/>
                    </a:cubicBezTo>
                    <a:cubicBezTo>
                      <a:pt x="132" y="66"/>
                      <a:pt x="130" y="125"/>
                      <a:pt x="128" y="140"/>
                    </a:cubicBezTo>
                    <a:cubicBezTo>
                      <a:pt x="127" y="153"/>
                      <a:pt x="104" y="143"/>
                      <a:pt x="92" y="141"/>
                    </a:cubicBezTo>
                    <a:cubicBezTo>
                      <a:pt x="86" y="140"/>
                      <a:pt x="83" y="140"/>
                      <a:pt x="82" y="134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86" y="68"/>
                      <a:pt x="86" y="57"/>
                      <a:pt x="87" y="28"/>
                    </a:cubicBezTo>
                    <a:cubicBezTo>
                      <a:pt x="87" y="28"/>
                      <a:pt x="86" y="28"/>
                      <a:pt x="85" y="29"/>
                    </a:cubicBezTo>
                    <a:cubicBezTo>
                      <a:pt x="78" y="37"/>
                      <a:pt x="76" y="34"/>
                      <a:pt x="68" y="50"/>
                    </a:cubicBezTo>
                    <a:cubicBezTo>
                      <a:pt x="62" y="62"/>
                      <a:pt x="66" y="95"/>
                      <a:pt x="67" y="117"/>
                    </a:cubicBezTo>
                    <a:cubicBezTo>
                      <a:pt x="67" y="132"/>
                      <a:pt x="62" y="146"/>
                      <a:pt x="60" y="146"/>
                    </a:cubicBezTo>
                    <a:cubicBezTo>
                      <a:pt x="60" y="147"/>
                      <a:pt x="58" y="147"/>
                      <a:pt x="57" y="147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6" y="147"/>
                      <a:pt x="18" y="154"/>
                      <a:pt x="16" y="153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8" y="152"/>
                      <a:pt x="5" y="151"/>
                      <a:pt x="5" y="147"/>
                    </a:cubicBezTo>
                    <a:cubicBezTo>
                      <a:pt x="2" y="128"/>
                      <a:pt x="0" y="94"/>
                      <a:pt x="2" y="69"/>
                    </a:cubicBezTo>
                    <a:cubicBezTo>
                      <a:pt x="4" y="38"/>
                      <a:pt x="4" y="17"/>
                      <a:pt x="5" y="12"/>
                    </a:cubicBezTo>
                    <a:cubicBezTo>
                      <a:pt x="11" y="1"/>
                      <a:pt x="32" y="1"/>
                      <a:pt x="49" y="1"/>
                    </a:cubicBezTo>
                    <a:cubicBezTo>
                      <a:pt x="52" y="1"/>
                      <a:pt x="58" y="0"/>
                      <a:pt x="59" y="0"/>
                    </a:cubicBezTo>
                    <a:cubicBezTo>
                      <a:pt x="62" y="0"/>
                      <a:pt x="63" y="2"/>
                      <a:pt x="6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1219200" y="6072188"/>
                <a:ext cx="1012825" cy="866775"/>
              </a:xfrm>
              <a:custGeom>
                <a:avLst/>
                <a:gdLst>
                  <a:gd name="T0" fmla="*/ 159 w 207"/>
                  <a:gd name="T1" fmla="*/ 14 h 177"/>
                  <a:gd name="T2" fmla="*/ 150 w 207"/>
                  <a:gd name="T3" fmla="*/ 70 h 177"/>
                  <a:gd name="T4" fmla="*/ 146 w 207"/>
                  <a:gd name="T5" fmla="*/ 157 h 177"/>
                  <a:gd name="T6" fmla="*/ 147 w 207"/>
                  <a:gd name="T7" fmla="*/ 157 h 177"/>
                  <a:gd name="T8" fmla="*/ 184 w 207"/>
                  <a:gd name="T9" fmla="*/ 82 h 177"/>
                  <a:gd name="T10" fmla="*/ 200 w 207"/>
                  <a:gd name="T11" fmla="*/ 42 h 177"/>
                  <a:gd name="T12" fmla="*/ 205 w 207"/>
                  <a:gd name="T13" fmla="*/ 47 h 177"/>
                  <a:gd name="T14" fmla="*/ 207 w 207"/>
                  <a:gd name="T15" fmla="*/ 49 h 177"/>
                  <a:gd name="T16" fmla="*/ 205 w 207"/>
                  <a:gd name="T17" fmla="*/ 52 h 177"/>
                  <a:gd name="T18" fmla="*/ 177 w 207"/>
                  <a:gd name="T19" fmla="*/ 121 h 177"/>
                  <a:gd name="T20" fmla="*/ 145 w 207"/>
                  <a:gd name="T21" fmla="*/ 175 h 177"/>
                  <a:gd name="T22" fmla="*/ 144 w 207"/>
                  <a:gd name="T23" fmla="*/ 175 h 177"/>
                  <a:gd name="T24" fmla="*/ 98 w 207"/>
                  <a:gd name="T25" fmla="*/ 158 h 177"/>
                  <a:gd name="T26" fmla="*/ 96 w 207"/>
                  <a:gd name="T27" fmla="*/ 135 h 177"/>
                  <a:gd name="T28" fmla="*/ 96 w 207"/>
                  <a:gd name="T29" fmla="*/ 114 h 177"/>
                  <a:gd name="T30" fmla="*/ 96 w 207"/>
                  <a:gd name="T31" fmla="*/ 103 h 177"/>
                  <a:gd name="T32" fmla="*/ 88 w 207"/>
                  <a:gd name="T33" fmla="*/ 127 h 177"/>
                  <a:gd name="T34" fmla="*/ 65 w 207"/>
                  <a:gd name="T35" fmla="*/ 157 h 177"/>
                  <a:gd name="T36" fmla="*/ 2 w 207"/>
                  <a:gd name="T37" fmla="*/ 125 h 177"/>
                  <a:gd name="T38" fmla="*/ 1 w 207"/>
                  <a:gd name="T39" fmla="*/ 116 h 177"/>
                  <a:gd name="T40" fmla="*/ 5 w 207"/>
                  <a:gd name="T41" fmla="*/ 49 h 177"/>
                  <a:gd name="T42" fmla="*/ 11 w 207"/>
                  <a:gd name="T43" fmla="*/ 28 h 177"/>
                  <a:gd name="T44" fmla="*/ 51 w 207"/>
                  <a:gd name="T45" fmla="*/ 9 h 177"/>
                  <a:gd name="T46" fmla="*/ 58 w 207"/>
                  <a:gd name="T47" fmla="*/ 8 h 177"/>
                  <a:gd name="T48" fmla="*/ 87 w 207"/>
                  <a:gd name="T49" fmla="*/ 23 h 177"/>
                  <a:gd name="T50" fmla="*/ 99 w 207"/>
                  <a:gd name="T51" fmla="*/ 30 h 177"/>
                  <a:gd name="T52" fmla="*/ 101 w 207"/>
                  <a:gd name="T53" fmla="*/ 30 h 177"/>
                  <a:gd name="T54" fmla="*/ 105 w 207"/>
                  <a:gd name="T55" fmla="*/ 14 h 177"/>
                  <a:gd name="T56" fmla="*/ 118 w 207"/>
                  <a:gd name="T57" fmla="*/ 6 h 177"/>
                  <a:gd name="T58" fmla="*/ 155 w 207"/>
                  <a:gd name="T59" fmla="*/ 9 h 177"/>
                  <a:gd name="T60" fmla="*/ 159 w 207"/>
                  <a:gd name="T61" fmla="*/ 14 h 177"/>
                  <a:gd name="T62" fmla="*/ 64 w 207"/>
                  <a:gd name="T63" fmla="*/ 114 h 177"/>
                  <a:gd name="T64" fmla="*/ 66 w 207"/>
                  <a:gd name="T65" fmla="*/ 129 h 177"/>
                  <a:gd name="T66" fmla="*/ 70 w 207"/>
                  <a:gd name="T67" fmla="*/ 130 h 177"/>
                  <a:gd name="T68" fmla="*/ 80 w 207"/>
                  <a:gd name="T69" fmla="*/ 120 h 177"/>
                  <a:gd name="T70" fmla="*/ 90 w 207"/>
                  <a:gd name="T71" fmla="*/ 91 h 177"/>
                  <a:gd name="T72" fmla="*/ 96 w 207"/>
                  <a:gd name="T73" fmla="*/ 41 h 177"/>
                  <a:gd name="T74" fmla="*/ 75 w 207"/>
                  <a:gd name="T75" fmla="*/ 25 h 177"/>
                  <a:gd name="T76" fmla="*/ 74 w 207"/>
                  <a:gd name="T77" fmla="*/ 25 h 177"/>
                  <a:gd name="T78" fmla="*/ 69 w 207"/>
                  <a:gd name="T79" fmla="*/ 55 h 177"/>
                  <a:gd name="T80" fmla="*/ 63 w 207"/>
                  <a:gd name="T81" fmla="*/ 111 h 177"/>
                  <a:gd name="T82" fmla="*/ 64 w 207"/>
                  <a:gd name="T83" fmla="*/ 11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7" h="177">
                    <a:moveTo>
                      <a:pt x="159" y="14"/>
                    </a:moveTo>
                    <a:cubicBezTo>
                      <a:pt x="153" y="47"/>
                      <a:pt x="153" y="52"/>
                      <a:pt x="150" y="70"/>
                    </a:cubicBezTo>
                    <a:cubicBezTo>
                      <a:pt x="148" y="90"/>
                      <a:pt x="143" y="137"/>
                      <a:pt x="146" y="157"/>
                    </a:cubicBezTo>
                    <a:cubicBezTo>
                      <a:pt x="147" y="157"/>
                      <a:pt x="147" y="157"/>
                      <a:pt x="147" y="157"/>
                    </a:cubicBezTo>
                    <a:cubicBezTo>
                      <a:pt x="152" y="156"/>
                      <a:pt x="176" y="100"/>
                      <a:pt x="184" y="82"/>
                    </a:cubicBezTo>
                    <a:cubicBezTo>
                      <a:pt x="186" y="76"/>
                      <a:pt x="197" y="47"/>
                      <a:pt x="200" y="42"/>
                    </a:cubicBezTo>
                    <a:cubicBezTo>
                      <a:pt x="202" y="39"/>
                      <a:pt x="205" y="47"/>
                      <a:pt x="205" y="47"/>
                    </a:cubicBezTo>
                    <a:cubicBezTo>
                      <a:pt x="206" y="46"/>
                      <a:pt x="207" y="48"/>
                      <a:pt x="207" y="49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3" y="56"/>
                      <a:pt x="183" y="106"/>
                      <a:pt x="177" y="121"/>
                    </a:cubicBezTo>
                    <a:cubicBezTo>
                      <a:pt x="172" y="137"/>
                      <a:pt x="160" y="161"/>
                      <a:pt x="145" y="175"/>
                    </a:cubicBezTo>
                    <a:cubicBezTo>
                      <a:pt x="144" y="175"/>
                      <a:pt x="144" y="175"/>
                      <a:pt x="144" y="175"/>
                    </a:cubicBezTo>
                    <a:cubicBezTo>
                      <a:pt x="127" y="177"/>
                      <a:pt x="100" y="172"/>
                      <a:pt x="98" y="158"/>
                    </a:cubicBezTo>
                    <a:cubicBezTo>
                      <a:pt x="98" y="157"/>
                      <a:pt x="99" y="156"/>
                      <a:pt x="96" y="135"/>
                    </a:cubicBezTo>
                    <a:cubicBezTo>
                      <a:pt x="96" y="134"/>
                      <a:pt x="96" y="114"/>
                      <a:pt x="96" y="114"/>
                    </a:cubicBezTo>
                    <a:cubicBezTo>
                      <a:pt x="96" y="103"/>
                      <a:pt x="96" y="103"/>
                      <a:pt x="96" y="103"/>
                    </a:cubicBezTo>
                    <a:cubicBezTo>
                      <a:pt x="90" y="121"/>
                      <a:pt x="88" y="127"/>
                      <a:pt x="88" y="127"/>
                    </a:cubicBezTo>
                    <a:cubicBezTo>
                      <a:pt x="78" y="152"/>
                      <a:pt x="74" y="156"/>
                      <a:pt x="65" y="157"/>
                    </a:cubicBezTo>
                    <a:cubicBezTo>
                      <a:pt x="46" y="160"/>
                      <a:pt x="12" y="144"/>
                      <a:pt x="2" y="125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0" y="80"/>
                      <a:pt x="2" y="58"/>
                      <a:pt x="5" y="49"/>
                    </a:cubicBezTo>
                    <a:cubicBezTo>
                      <a:pt x="6" y="49"/>
                      <a:pt x="8" y="39"/>
                      <a:pt x="11" y="28"/>
                    </a:cubicBezTo>
                    <a:cubicBezTo>
                      <a:pt x="18" y="17"/>
                      <a:pt x="43" y="9"/>
                      <a:pt x="51" y="9"/>
                    </a:cubicBezTo>
                    <a:cubicBezTo>
                      <a:pt x="53" y="9"/>
                      <a:pt x="56" y="8"/>
                      <a:pt x="58" y="8"/>
                    </a:cubicBezTo>
                    <a:cubicBezTo>
                      <a:pt x="62" y="8"/>
                      <a:pt x="75" y="14"/>
                      <a:pt x="87" y="23"/>
                    </a:cubicBezTo>
                    <a:cubicBezTo>
                      <a:pt x="97" y="30"/>
                      <a:pt x="99" y="29"/>
                      <a:pt x="99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25"/>
                      <a:pt x="101" y="18"/>
                      <a:pt x="105" y="14"/>
                    </a:cubicBezTo>
                    <a:cubicBezTo>
                      <a:pt x="107" y="11"/>
                      <a:pt x="115" y="8"/>
                      <a:pt x="118" y="6"/>
                    </a:cubicBezTo>
                    <a:cubicBezTo>
                      <a:pt x="130" y="0"/>
                      <a:pt x="149" y="4"/>
                      <a:pt x="155" y="9"/>
                    </a:cubicBezTo>
                    <a:cubicBezTo>
                      <a:pt x="156" y="9"/>
                      <a:pt x="158" y="12"/>
                      <a:pt x="159" y="14"/>
                    </a:cubicBezTo>
                    <a:close/>
                    <a:moveTo>
                      <a:pt x="64" y="114"/>
                    </a:moveTo>
                    <a:cubicBezTo>
                      <a:pt x="65" y="119"/>
                      <a:pt x="63" y="119"/>
                      <a:pt x="66" y="129"/>
                    </a:cubicBezTo>
                    <a:cubicBezTo>
                      <a:pt x="67" y="130"/>
                      <a:pt x="70" y="130"/>
                      <a:pt x="70" y="130"/>
                    </a:cubicBezTo>
                    <a:cubicBezTo>
                      <a:pt x="72" y="129"/>
                      <a:pt x="77" y="130"/>
                      <a:pt x="80" y="120"/>
                    </a:cubicBezTo>
                    <a:cubicBezTo>
                      <a:pt x="85" y="104"/>
                      <a:pt x="82" y="113"/>
                      <a:pt x="90" y="91"/>
                    </a:cubicBezTo>
                    <a:cubicBezTo>
                      <a:pt x="93" y="82"/>
                      <a:pt x="95" y="52"/>
                      <a:pt x="96" y="41"/>
                    </a:cubicBezTo>
                    <a:cubicBezTo>
                      <a:pt x="93" y="30"/>
                      <a:pt x="85" y="32"/>
                      <a:pt x="75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0" y="28"/>
                      <a:pt x="73" y="36"/>
                      <a:pt x="69" y="55"/>
                    </a:cubicBezTo>
                    <a:cubicBezTo>
                      <a:pt x="68" y="58"/>
                      <a:pt x="62" y="74"/>
                      <a:pt x="63" y="111"/>
                    </a:cubicBezTo>
                    <a:lnTo>
                      <a:pt x="64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2"/>
              <p:cNvSpPr>
                <a:spLocks noEditPoints="1"/>
              </p:cNvSpPr>
              <p:nvPr/>
            </p:nvSpPr>
            <p:spPr bwMode="auto">
              <a:xfrm>
                <a:off x="2027237" y="5856288"/>
                <a:ext cx="935038" cy="1204913"/>
              </a:xfrm>
              <a:custGeom>
                <a:avLst/>
                <a:gdLst>
                  <a:gd name="T0" fmla="*/ 177 w 191"/>
                  <a:gd name="T1" fmla="*/ 78 h 246"/>
                  <a:gd name="T2" fmla="*/ 162 w 191"/>
                  <a:gd name="T3" fmla="*/ 87 h 246"/>
                  <a:gd name="T4" fmla="*/ 158 w 191"/>
                  <a:gd name="T5" fmla="*/ 100 h 246"/>
                  <a:gd name="T6" fmla="*/ 148 w 191"/>
                  <a:gd name="T7" fmla="*/ 120 h 246"/>
                  <a:gd name="T8" fmla="*/ 125 w 191"/>
                  <a:gd name="T9" fmla="*/ 146 h 246"/>
                  <a:gd name="T10" fmla="*/ 117 w 191"/>
                  <a:gd name="T11" fmla="*/ 165 h 246"/>
                  <a:gd name="T12" fmla="*/ 106 w 191"/>
                  <a:gd name="T13" fmla="*/ 212 h 246"/>
                  <a:gd name="T14" fmla="*/ 65 w 191"/>
                  <a:gd name="T15" fmla="*/ 241 h 246"/>
                  <a:gd name="T16" fmla="*/ 28 w 191"/>
                  <a:gd name="T17" fmla="*/ 245 h 246"/>
                  <a:gd name="T18" fmla="*/ 3 w 191"/>
                  <a:gd name="T19" fmla="*/ 228 h 246"/>
                  <a:gd name="T20" fmla="*/ 15 w 191"/>
                  <a:gd name="T21" fmla="*/ 190 h 246"/>
                  <a:gd name="T22" fmla="*/ 45 w 191"/>
                  <a:gd name="T23" fmla="*/ 172 h 246"/>
                  <a:gd name="T24" fmla="*/ 46 w 191"/>
                  <a:gd name="T25" fmla="*/ 167 h 246"/>
                  <a:gd name="T26" fmla="*/ 44 w 191"/>
                  <a:gd name="T27" fmla="*/ 153 h 246"/>
                  <a:gd name="T28" fmla="*/ 31 w 191"/>
                  <a:gd name="T29" fmla="*/ 120 h 246"/>
                  <a:gd name="T30" fmla="*/ 23 w 191"/>
                  <a:gd name="T31" fmla="*/ 95 h 246"/>
                  <a:gd name="T32" fmla="*/ 18 w 191"/>
                  <a:gd name="T33" fmla="*/ 70 h 246"/>
                  <a:gd name="T34" fmla="*/ 27 w 191"/>
                  <a:gd name="T35" fmla="*/ 48 h 246"/>
                  <a:gd name="T36" fmla="*/ 40 w 191"/>
                  <a:gd name="T37" fmla="*/ 39 h 246"/>
                  <a:gd name="T38" fmla="*/ 85 w 191"/>
                  <a:gd name="T39" fmla="*/ 52 h 246"/>
                  <a:gd name="T40" fmla="*/ 86 w 191"/>
                  <a:gd name="T41" fmla="*/ 70 h 246"/>
                  <a:gd name="T42" fmla="*/ 73 w 191"/>
                  <a:gd name="T43" fmla="*/ 73 h 246"/>
                  <a:gd name="T44" fmla="*/ 70 w 191"/>
                  <a:gd name="T45" fmla="*/ 48 h 246"/>
                  <a:gd name="T46" fmla="*/ 50 w 191"/>
                  <a:gd name="T47" fmla="*/ 52 h 246"/>
                  <a:gd name="T48" fmla="*/ 44 w 191"/>
                  <a:gd name="T49" fmla="*/ 64 h 246"/>
                  <a:gd name="T50" fmla="*/ 48 w 191"/>
                  <a:gd name="T51" fmla="*/ 78 h 246"/>
                  <a:gd name="T52" fmla="*/ 99 w 191"/>
                  <a:gd name="T53" fmla="*/ 129 h 246"/>
                  <a:gd name="T54" fmla="*/ 116 w 191"/>
                  <a:gd name="T55" fmla="*/ 140 h 246"/>
                  <a:gd name="T56" fmla="*/ 143 w 191"/>
                  <a:gd name="T57" fmla="*/ 111 h 246"/>
                  <a:gd name="T58" fmla="*/ 150 w 191"/>
                  <a:gd name="T59" fmla="*/ 92 h 246"/>
                  <a:gd name="T60" fmla="*/ 123 w 191"/>
                  <a:gd name="T61" fmla="*/ 92 h 246"/>
                  <a:gd name="T62" fmla="*/ 118 w 191"/>
                  <a:gd name="T63" fmla="*/ 89 h 246"/>
                  <a:gd name="T64" fmla="*/ 112 w 191"/>
                  <a:gd name="T65" fmla="*/ 81 h 246"/>
                  <a:gd name="T66" fmla="*/ 110 w 191"/>
                  <a:gd name="T67" fmla="*/ 60 h 246"/>
                  <a:gd name="T68" fmla="*/ 122 w 191"/>
                  <a:gd name="T69" fmla="*/ 53 h 246"/>
                  <a:gd name="T70" fmla="*/ 129 w 191"/>
                  <a:gd name="T71" fmla="*/ 51 h 246"/>
                  <a:gd name="T72" fmla="*/ 134 w 191"/>
                  <a:gd name="T73" fmla="*/ 51 h 246"/>
                  <a:gd name="T74" fmla="*/ 147 w 191"/>
                  <a:gd name="T75" fmla="*/ 57 h 246"/>
                  <a:gd name="T76" fmla="*/ 156 w 191"/>
                  <a:gd name="T77" fmla="*/ 70 h 246"/>
                  <a:gd name="T78" fmla="*/ 159 w 191"/>
                  <a:gd name="T79" fmla="*/ 80 h 246"/>
                  <a:gd name="T80" fmla="*/ 182 w 191"/>
                  <a:gd name="T81" fmla="*/ 56 h 246"/>
                  <a:gd name="T82" fmla="*/ 182 w 191"/>
                  <a:gd name="T83" fmla="*/ 48 h 246"/>
                  <a:gd name="T84" fmla="*/ 174 w 191"/>
                  <a:gd name="T85" fmla="*/ 26 h 246"/>
                  <a:gd name="T86" fmla="*/ 156 w 191"/>
                  <a:gd name="T87" fmla="*/ 13 h 246"/>
                  <a:gd name="T88" fmla="*/ 136 w 191"/>
                  <a:gd name="T89" fmla="*/ 8 h 246"/>
                  <a:gd name="T90" fmla="*/ 133 w 191"/>
                  <a:gd name="T91" fmla="*/ 4 h 246"/>
                  <a:gd name="T92" fmla="*/ 161 w 191"/>
                  <a:gd name="T93" fmla="*/ 7 h 246"/>
                  <a:gd name="T94" fmla="*/ 172 w 191"/>
                  <a:gd name="T95" fmla="*/ 13 h 246"/>
                  <a:gd name="T96" fmla="*/ 180 w 191"/>
                  <a:gd name="T97" fmla="*/ 21 h 246"/>
                  <a:gd name="T98" fmla="*/ 191 w 191"/>
                  <a:gd name="T99" fmla="*/ 48 h 246"/>
                  <a:gd name="T100" fmla="*/ 25 w 191"/>
                  <a:gd name="T101" fmla="*/ 196 h 246"/>
                  <a:gd name="T102" fmla="*/ 11 w 191"/>
                  <a:gd name="T103" fmla="*/ 219 h 246"/>
                  <a:gd name="T104" fmla="*/ 35 w 191"/>
                  <a:gd name="T105" fmla="*/ 207 h 246"/>
                  <a:gd name="T106" fmla="*/ 150 w 191"/>
                  <a:gd name="T107" fmla="*/ 78 h 246"/>
                  <a:gd name="T108" fmla="*/ 145 w 191"/>
                  <a:gd name="T109" fmla="*/ 68 h 246"/>
                  <a:gd name="T110" fmla="*/ 125 w 191"/>
                  <a:gd name="T111" fmla="*/ 59 h 246"/>
                  <a:gd name="T112" fmla="*/ 123 w 191"/>
                  <a:gd name="T113" fmla="*/ 81 h 246"/>
                  <a:gd name="T114" fmla="*/ 150 w 191"/>
                  <a:gd name="T115" fmla="*/ 83 h 246"/>
                  <a:gd name="T116" fmla="*/ 150 w 191"/>
                  <a:gd name="T117" fmla="*/ 78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1" h="246">
                    <a:moveTo>
                      <a:pt x="191" y="48"/>
                    </a:moveTo>
                    <a:cubicBezTo>
                      <a:pt x="188" y="65"/>
                      <a:pt x="188" y="65"/>
                      <a:pt x="177" y="78"/>
                    </a:cubicBezTo>
                    <a:cubicBezTo>
                      <a:pt x="174" y="83"/>
                      <a:pt x="175" y="81"/>
                      <a:pt x="167" y="86"/>
                    </a:cubicBezTo>
                    <a:cubicBezTo>
                      <a:pt x="162" y="87"/>
                      <a:pt x="162" y="87"/>
                      <a:pt x="162" y="87"/>
                    </a:cubicBezTo>
                    <a:cubicBezTo>
                      <a:pt x="161" y="89"/>
                      <a:pt x="159" y="90"/>
                      <a:pt x="159" y="93"/>
                    </a:cubicBezTo>
                    <a:cubicBezTo>
                      <a:pt x="159" y="95"/>
                      <a:pt x="158" y="99"/>
                      <a:pt x="158" y="100"/>
                    </a:cubicBezTo>
                    <a:cubicBezTo>
                      <a:pt x="158" y="102"/>
                      <a:pt x="156" y="103"/>
                      <a:pt x="150" y="118"/>
                    </a:cubicBezTo>
                    <a:cubicBezTo>
                      <a:pt x="148" y="120"/>
                      <a:pt x="148" y="120"/>
                      <a:pt x="148" y="120"/>
                    </a:cubicBezTo>
                    <a:cubicBezTo>
                      <a:pt x="139" y="135"/>
                      <a:pt x="139" y="135"/>
                      <a:pt x="139" y="135"/>
                    </a:cubicBezTo>
                    <a:cubicBezTo>
                      <a:pt x="135" y="139"/>
                      <a:pt x="130" y="142"/>
                      <a:pt x="125" y="146"/>
                    </a:cubicBezTo>
                    <a:cubicBezTo>
                      <a:pt x="121" y="148"/>
                      <a:pt x="117" y="150"/>
                      <a:pt x="113" y="153"/>
                    </a:cubicBezTo>
                    <a:cubicBezTo>
                      <a:pt x="114" y="157"/>
                      <a:pt x="116" y="163"/>
                      <a:pt x="117" y="165"/>
                    </a:cubicBezTo>
                    <a:cubicBezTo>
                      <a:pt x="117" y="171"/>
                      <a:pt x="116" y="184"/>
                      <a:pt x="114" y="188"/>
                    </a:cubicBezTo>
                    <a:cubicBezTo>
                      <a:pt x="113" y="197"/>
                      <a:pt x="110" y="206"/>
                      <a:pt x="106" y="212"/>
                    </a:cubicBezTo>
                    <a:cubicBezTo>
                      <a:pt x="102" y="219"/>
                      <a:pt x="98" y="225"/>
                      <a:pt x="90" y="229"/>
                    </a:cubicBezTo>
                    <a:cubicBezTo>
                      <a:pt x="86" y="233"/>
                      <a:pt x="70" y="238"/>
                      <a:pt x="65" y="241"/>
                    </a:cubicBezTo>
                    <a:cubicBezTo>
                      <a:pt x="59" y="242"/>
                      <a:pt x="54" y="244"/>
                      <a:pt x="48" y="245"/>
                    </a:cubicBezTo>
                    <a:cubicBezTo>
                      <a:pt x="41" y="246"/>
                      <a:pt x="34" y="246"/>
                      <a:pt x="28" y="245"/>
                    </a:cubicBezTo>
                    <a:cubicBezTo>
                      <a:pt x="25" y="245"/>
                      <a:pt x="23" y="244"/>
                      <a:pt x="20" y="242"/>
                    </a:cubicBezTo>
                    <a:cubicBezTo>
                      <a:pt x="11" y="240"/>
                      <a:pt x="6" y="235"/>
                      <a:pt x="3" y="228"/>
                    </a:cubicBezTo>
                    <a:cubicBezTo>
                      <a:pt x="1" y="223"/>
                      <a:pt x="0" y="210"/>
                      <a:pt x="2" y="207"/>
                    </a:cubicBezTo>
                    <a:cubicBezTo>
                      <a:pt x="4" y="202"/>
                      <a:pt x="9" y="194"/>
                      <a:pt x="15" y="190"/>
                    </a:cubicBezTo>
                    <a:cubicBezTo>
                      <a:pt x="20" y="186"/>
                      <a:pt x="26" y="183"/>
                      <a:pt x="34" y="178"/>
                    </a:cubicBezTo>
                    <a:cubicBezTo>
                      <a:pt x="37" y="176"/>
                      <a:pt x="41" y="173"/>
                      <a:pt x="45" y="172"/>
                    </a:cubicBezTo>
                    <a:cubicBezTo>
                      <a:pt x="45" y="171"/>
                      <a:pt x="45" y="171"/>
                      <a:pt x="45" y="171"/>
                    </a:cubicBezTo>
                    <a:cubicBezTo>
                      <a:pt x="47" y="169"/>
                      <a:pt x="46" y="171"/>
                      <a:pt x="46" y="167"/>
                    </a:cubicBezTo>
                    <a:cubicBezTo>
                      <a:pt x="47" y="165"/>
                      <a:pt x="47" y="164"/>
                      <a:pt x="47" y="161"/>
                    </a:cubicBezTo>
                    <a:cubicBezTo>
                      <a:pt x="47" y="158"/>
                      <a:pt x="46" y="157"/>
                      <a:pt x="44" y="153"/>
                    </a:cubicBezTo>
                    <a:cubicBezTo>
                      <a:pt x="43" y="148"/>
                      <a:pt x="41" y="148"/>
                      <a:pt x="39" y="144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28" y="113"/>
                      <a:pt x="26" y="104"/>
                      <a:pt x="23" y="96"/>
                    </a:cubicBezTo>
                    <a:cubicBezTo>
                      <a:pt x="23" y="95"/>
                      <a:pt x="23" y="95"/>
                      <a:pt x="23" y="95"/>
                    </a:cubicBezTo>
                    <a:cubicBezTo>
                      <a:pt x="22" y="93"/>
                      <a:pt x="21" y="92"/>
                      <a:pt x="21" y="91"/>
                    </a:cubicBezTo>
                    <a:cubicBezTo>
                      <a:pt x="18" y="84"/>
                      <a:pt x="18" y="77"/>
                      <a:pt x="18" y="70"/>
                    </a:cubicBezTo>
                    <a:cubicBezTo>
                      <a:pt x="18" y="68"/>
                      <a:pt x="18" y="68"/>
                      <a:pt x="18" y="66"/>
                    </a:cubicBezTo>
                    <a:cubicBezTo>
                      <a:pt x="19" y="60"/>
                      <a:pt x="22" y="54"/>
                      <a:pt x="27" y="48"/>
                    </a:cubicBezTo>
                    <a:cubicBezTo>
                      <a:pt x="30" y="46"/>
                      <a:pt x="32" y="44"/>
                      <a:pt x="35" y="41"/>
                    </a:cubicBezTo>
                    <a:cubicBezTo>
                      <a:pt x="37" y="41"/>
                      <a:pt x="39" y="40"/>
                      <a:pt x="40" y="39"/>
                    </a:cubicBezTo>
                    <a:cubicBezTo>
                      <a:pt x="44" y="39"/>
                      <a:pt x="52" y="36"/>
                      <a:pt x="60" y="35"/>
                    </a:cubicBezTo>
                    <a:cubicBezTo>
                      <a:pt x="70" y="35"/>
                      <a:pt x="81" y="41"/>
                      <a:pt x="85" y="52"/>
                    </a:cubicBezTo>
                    <a:cubicBezTo>
                      <a:pt x="85" y="54"/>
                      <a:pt x="87" y="63"/>
                      <a:pt x="87" y="65"/>
                    </a:cubicBezTo>
                    <a:cubicBezTo>
                      <a:pt x="86" y="70"/>
                      <a:pt x="86" y="70"/>
                      <a:pt x="86" y="70"/>
                    </a:cubicBezTo>
                    <a:cubicBezTo>
                      <a:pt x="86" y="70"/>
                      <a:pt x="83" y="80"/>
                      <a:pt x="81" y="80"/>
                    </a:cubicBezTo>
                    <a:cubicBezTo>
                      <a:pt x="77" y="80"/>
                      <a:pt x="72" y="78"/>
                      <a:pt x="73" y="73"/>
                    </a:cubicBezTo>
                    <a:cubicBezTo>
                      <a:pt x="73" y="73"/>
                      <a:pt x="76" y="66"/>
                      <a:pt x="74" y="58"/>
                    </a:cubicBezTo>
                    <a:cubicBezTo>
                      <a:pt x="73" y="52"/>
                      <a:pt x="73" y="49"/>
                      <a:pt x="70" y="48"/>
                    </a:cubicBezTo>
                    <a:cubicBezTo>
                      <a:pt x="68" y="46"/>
                      <a:pt x="64" y="46"/>
                      <a:pt x="59" y="47"/>
                    </a:cubicBezTo>
                    <a:cubicBezTo>
                      <a:pt x="55" y="48"/>
                      <a:pt x="52" y="50"/>
                      <a:pt x="50" y="52"/>
                    </a:cubicBezTo>
                    <a:cubicBezTo>
                      <a:pt x="49" y="52"/>
                      <a:pt x="48" y="54"/>
                      <a:pt x="47" y="56"/>
                    </a:cubicBezTo>
                    <a:cubicBezTo>
                      <a:pt x="45" y="58"/>
                      <a:pt x="44" y="60"/>
                      <a:pt x="44" y="64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4" y="71"/>
                      <a:pt x="45" y="74"/>
                      <a:pt x="48" y="78"/>
                    </a:cubicBezTo>
                    <a:cubicBezTo>
                      <a:pt x="55" y="85"/>
                      <a:pt x="63" y="94"/>
                      <a:pt x="73" y="103"/>
                    </a:cubicBezTo>
                    <a:cubicBezTo>
                      <a:pt x="83" y="113"/>
                      <a:pt x="89" y="118"/>
                      <a:pt x="99" y="129"/>
                    </a:cubicBezTo>
                    <a:cubicBezTo>
                      <a:pt x="103" y="134"/>
                      <a:pt x="106" y="137"/>
                      <a:pt x="109" y="143"/>
                    </a:cubicBezTo>
                    <a:cubicBezTo>
                      <a:pt x="111" y="142"/>
                      <a:pt x="113" y="142"/>
                      <a:pt x="116" y="140"/>
                    </a:cubicBezTo>
                    <a:cubicBezTo>
                      <a:pt x="118" y="139"/>
                      <a:pt x="122" y="138"/>
                      <a:pt x="129" y="132"/>
                    </a:cubicBezTo>
                    <a:cubicBezTo>
                      <a:pt x="134" y="129"/>
                      <a:pt x="141" y="119"/>
                      <a:pt x="143" y="111"/>
                    </a:cubicBezTo>
                    <a:cubicBezTo>
                      <a:pt x="148" y="95"/>
                      <a:pt x="148" y="95"/>
                      <a:pt x="148" y="95"/>
                    </a:cubicBezTo>
                    <a:cubicBezTo>
                      <a:pt x="150" y="92"/>
                      <a:pt x="150" y="92"/>
                      <a:pt x="150" y="92"/>
                    </a:cubicBezTo>
                    <a:cubicBezTo>
                      <a:pt x="147" y="92"/>
                      <a:pt x="147" y="93"/>
                      <a:pt x="137" y="93"/>
                    </a:cubicBezTo>
                    <a:cubicBezTo>
                      <a:pt x="131" y="93"/>
                      <a:pt x="136" y="93"/>
                      <a:pt x="123" y="92"/>
                    </a:cubicBezTo>
                    <a:cubicBezTo>
                      <a:pt x="122" y="92"/>
                      <a:pt x="122" y="90"/>
                      <a:pt x="120" y="90"/>
                    </a:cubicBezTo>
                    <a:cubicBezTo>
                      <a:pt x="120" y="90"/>
                      <a:pt x="120" y="90"/>
                      <a:pt x="118" y="89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07" y="75"/>
                      <a:pt x="109" y="65"/>
                      <a:pt x="110" y="60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22" y="53"/>
                      <a:pt x="122" y="53"/>
                      <a:pt x="122" y="53"/>
                    </a:cubicBezTo>
                    <a:cubicBezTo>
                      <a:pt x="125" y="51"/>
                      <a:pt x="127" y="51"/>
                      <a:pt x="128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31" y="51"/>
                      <a:pt x="133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7" y="53"/>
                      <a:pt x="139" y="51"/>
                      <a:pt x="143" y="54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53" y="65"/>
                      <a:pt x="153" y="65"/>
                      <a:pt x="153" y="65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8" y="72"/>
                      <a:pt x="158" y="73"/>
                      <a:pt x="158" y="75"/>
                    </a:cubicBezTo>
                    <a:cubicBezTo>
                      <a:pt x="159" y="76"/>
                      <a:pt x="159" y="78"/>
                      <a:pt x="159" y="80"/>
                    </a:cubicBezTo>
                    <a:cubicBezTo>
                      <a:pt x="161" y="80"/>
                      <a:pt x="167" y="74"/>
                      <a:pt x="169" y="73"/>
                    </a:cubicBezTo>
                    <a:cubicBezTo>
                      <a:pt x="169" y="73"/>
                      <a:pt x="180" y="61"/>
                      <a:pt x="182" y="56"/>
                    </a:cubicBezTo>
                    <a:cubicBezTo>
                      <a:pt x="182" y="55"/>
                      <a:pt x="182" y="53"/>
                      <a:pt x="182" y="53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82" y="48"/>
                      <a:pt x="182" y="46"/>
                      <a:pt x="177" y="34"/>
                    </a:cubicBezTo>
                    <a:cubicBezTo>
                      <a:pt x="177" y="32"/>
                      <a:pt x="175" y="29"/>
                      <a:pt x="174" y="26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56" y="13"/>
                      <a:pt x="156" y="13"/>
                      <a:pt x="156" y="13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8" y="10"/>
                      <a:pt x="145" y="10"/>
                      <a:pt x="136" y="8"/>
                    </a:cubicBezTo>
                    <a:cubicBezTo>
                      <a:pt x="136" y="8"/>
                      <a:pt x="134" y="8"/>
                      <a:pt x="133" y="7"/>
                    </a:cubicBezTo>
                    <a:cubicBezTo>
                      <a:pt x="133" y="7"/>
                      <a:pt x="133" y="5"/>
                      <a:pt x="133" y="4"/>
                    </a:cubicBezTo>
                    <a:cubicBezTo>
                      <a:pt x="133" y="0"/>
                      <a:pt x="142" y="0"/>
                      <a:pt x="158" y="5"/>
                    </a:cubicBezTo>
                    <a:cubicBezTo>
                      <a:pt x="159" y="7"/>
                      <a:pt x="161" y="7"/>
                      <a:pt x="161" y="7"/>
                    </a:cubicBezTo>
                    <a:cubicBezTo>
                      <a:pt x="169" y="11"/>
                      <a:pt x="169" y="11"/>
                      <a:pt x="169" y="11"/>
                    </a:cubicBezTo>
                    <a:cubicBezTo>
                      <a:pt x="172" y="13"/>
                      <a:pt x="172" y="13"/>
                      <a:pt x="172" y="13"/>
                    </a:cubicBezTo>
                    <a:cubicBezTo>
                      <a:pt x="172" y="13"/>
                      <a:pt x="174" y="15"/>
                      <a:pt x="179" y="20"/>
                    </a:cubicBezTo>
                    <a:cubicBezTo>
                      <a:pt x="180" y="21"/>
                      <a:pt x="180" y="21"/>
                      <a:pt x="180" y="21"/>
                    </a:cubicBezTo>
                    <a:cubicBezTo>
                      <a:pt x="190" y="43"/>
                      <a:pt x="190" y="43"/>
                      <a:pt x="190" y="43"/>
                    </a:cubicBezTo>
                    <a:cubicBezTo>
                      <a:pt x="191" y="45"/>
                      <a:pt x="191" y="46"/>
                      <a:pt x="191" y="48"/>
                    </a:cubicBezTo>
                    <a:close/>
                    <a:moveTo>
                      <a:pt x="42" y="184"/>
                    </a:moveTo>
                    <a:cubicBezTo>
                      <a:pt x="35" y="188"/>
                      <a:pt x="29" y="192"/>
                      <a:pt x="25" y="196"/>
                    </a:cubicBezTo>
                    <a:cubicBezTo>
                      <a:pt x="21" y="197"/>
                      <a:pt x="14" y="207"/>
                      <a:pt x="13" y="209"/>
                    </a:cubicBezTo>
                    <a:cubicBezTo>
                      <a:pt x="11" y="211"/>
                      <a:pt x="11" y="217"/>
                      <a:pt x="11" y="219"/>
                    </a:cubicBezTo>
                    <a:cubicBezTo>
                      <a:pt x="13" y="224"/>
                      <a:pt x="18" y="225"/>
                      <a:pt x="23" y="222"/>
                    </a:cubicBezTo>
                    <a:cubicBezTo>
                      <a:pt x="27" y="219"/>
                      <a:pt x="32" y="214"/>
                      <a:pt x="35" y="207"/>
                    </a:cubicBezTo>
                    <a:cubicBezTo>
                      <a:pt x="39" y="197"/>
                      <a:pt x="40" y="188"/>
                      <a:pt x="42" y="184"/>
                    </a:cubicBezTo>
                    <a:close/>
                    <a:moveTo>
                      <a:pt x="150" y="78"/>
                    </a:moveTo>
                    <a:cubicBezTo>
                      <a:pt x="150" y="78"/>
                      <a:pt x="150" y="78"/>
                      <a:pt x="148" y="75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3" y="66"/>
                      <a:pt x="143" y="65"/>
                      <a:pt x="137" y="60"/>
                    </a:cubicBezTo>
                    <a:cubicBezTo>
                      <a:pt x="131" y="59"/>
                      <a:pt x="133" y="59"/>
                      <a:pt x="125" y="59"/>
                    </a:cubicBezTo>
                    <a:cubicBezTo>
                      <a:pt x="122" y="62"/>
                      <a:pt x="120" y="62"/>
                      <a:pt x="117" y="68"/>
                    </a:cubicBezTo>
                    <a:cubicBezTo>
                      <a:pt x="117" y="72"/>
                      <a:pt x="118" y="75"/>
                      <a:pt x="123" y="81"/>
                    </a:cubicBezTo>
                    <a:cubicBezTo>
                      <a:pt x="127" y="84"/>
                      <a:pt x="129" y="86"/>
                      <a:pt x="142" y="84"/>
                    </a:cubicBezTo>
                    <a:cubicBezTo>
                      <a:pt x="150" y="83"/>
                      <a:pt x="150" y="83"/>
                      <a:pt x="150" y="83"/>
                    </a:cubicBezTo>
                    <a:cubicBezTo>
                      <a:pt x="150" y="83"/>
                      <a:pt x="150" y="83"/>
                      <a:pt x="150" y="81"/>
                    </a:cubicBezTo>
                    <a:lnTo>
                      <a:pt x="150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4827534" y="1258735"/>
              <a:ext cx="2868612" cy="311150"/>
              <a:chOff x="4637088" y="1549400"/>
              <a:chExt cx="2868612" cy="311150"/>
            </a:xfrm>
            <a:grpFill/>
          </p:grpSpPr>
          <p:sp>
            <p:nvSpPr>
              <p:cNvPr id="21" name="Freeform 46"/>
              <p:cNvSpPr>
                <a:spLocks/>
              </p:cNvSpPr>
              <p:nvPr/>
            </p:nvSpPr>
            <p:spPr bwMode="auto">
              <a:xfrm>
                <a:off x="4637088" y="1558925"/>
                <a:ext cx="287337" cy="301625"/>
              </a:xfrm>
              <a:custGeom>
                <a:avLst/>
                <a:gdLst>
                  <a:gd name="T0" fmla="*/ 9 w 33"/>
                  <a:gd name="T1" fmla="*/ 31 h 32"/>
                  <a:gd name="T2" fmla="*/ 9 w 33"/>
                  <a:gd name="T3" fmla="*/ 31 h 32"/>
                  <a:gd name="T4" fmla="*/ 7 w 33"/>
                  <a:gd name="T5" fmla="*/ 32 h 32"/>
                  <a:gd name="T6" fmla="*/ 6 w 33"/>
                  <a:gd name="T7" fmla="*/ 32 h 32"/>
                  <a:gd name="T8" fmla="*/ 5 w 33"/>
                  <a:gd name="T9" fmla="*/ 31 h 32"/>
                  <a:gd name="T10" fmla="*/ 2 w 33"/>
                  <a:gd name="T11" fmla="*/ 24 h 32"/>
                  <a:gd name="T12" fmla="*/ 0 w 33"/>
                  <a:gd name="T13" fmla="*/ 12 h 32"/>
                  <a:gd name="T14" fmla="*/ 0 w 33"/>
                  <a:gd name="T15" fmla="*/ 3 h 32"/>
                  <a:gd name="T16" fmla="*/ 0 w 33"/>
                  <a:gd name="T17" fmla="*/ 1 h 32"/>
                  <a:gd name="T18" fmla="*/ 2 w 33"/>
                  <a:gd name="T19" fmla="*/ 0 h 32"/>
                  <a:gd name="T20" fmla="*/ 5 w 33"/>
                  <a:gd name="T21" fmla="*/ 2 h 32"/>
                  <a:gd name="T22" fmla="*/ 5 w 33"/>
                  <a:gd name="T23" fmla="*/ 5 h 32"/>
                  <a:gd name="T24" fmla="*/ 5 w 33"/>
                  <a:gd name="T25" fmla="*/ 6 h 32"/>
                  <a:gd name="T26" fmla="*/ 5 w 33"/>
                  <a:gd name="T27" fmla="*/ 7 h 32"/>
                  <a:gd name="T28" fmla="*/ 5 w 33"/>
                  <a:gd name="T29" fmla="*/ 13 h 32"/>
                  <a:gd name="T30" fmla="*/ 6 w 33"/>
                  <a:gd name="T31" fmla="*/ 19 h 32"/>
                  <a:gd name="T32" fmla="*/ 8 w 33"/>
                  <a:gd name="T33" fmla="*/ 13 h 32"/>
                  <a:gd name="T34" fmla="*/ 12 w 33"/>
                  <a:gd name="T35" fmla="*/ 5 h 32"/>
                  <a:gd name="T36" fmla="*/ 15 w 33"/>
                  <a:gd name="T37" fmla="*/ 1 h 32"/>
                  <a:gd name="T38" fmla="*/ 17 w 33"/>
                  <a:gd name="T39" fmla="*/ 1 h 32"/>
                  <a:gd name="T40" fmla="*/ 19 w 33"/>
                  <a:gd name="T41" fmla="*/ 3 h 32"/>
                  <a:gd name="T42" fmla="*/ 20 w 33"/>
                  <a:gd name="T43" fmla="*/ 10 h 32"/>
                  <a:gd name="T44" fmla="*/ 22 w 33"/>
                  <a:gd name="T45" fmla="*/ 20 h 32"/>
                  <a:gd name="T46" fmla="*/ 24 w 33"/>
                  <a:gd name="T47" fmla="*/ 14 h 32"/>
                  <a:gd name="T48" fmla="*/ 26 w 33"/>
                  <a:gd name="T49" fmla="*/ 5 h 32"/>
                  <a:gd name="T50" fmla="*/ 29 w 33"/>
                  <a:gd name="T51" fmla="*/ 1 h 32"/>
                  <a:gd name="T52" fmla="*/ 32 w 33"/>
                  <a:gd name="T53" fmla="*/ 1 h 32"/>
                  <a:gd name="T54" fmla="*/ 33 w 33"/>
                  <a:gd name="T55" fmla="*/ 3 h 32"/>
                  <a:gd name="T56" fmla="*/ 31 w 33"/>
                  <a:gd name="T57" fmla="*/ 10 h 32"/>
                  <a:gd name="T58" fmla="*/ 27 w 33"/>
                  <a:gd name="T59" fmla="*/ 20 h 32"/>
                  <a:gd name="T60" fmla="*/ 25 w 33"/>
                  <a:gd name="T61" fmla="*/ 29 h 32"/>
                  <a:gd name="T62" fmla="*/ 25 w 33"/>
                  <a:gd name="T63" fmla="*/ 30 h 32"/>
                  <a:gd name="T64" fmla="*/ 24 w 33"/>
                  <a:gd name="T65" fmla="*/ 31 h 32"/>
                  <a:gd name="T66" fmla="*/ 23 w 33"/>
                  <a:gd name="T67" fmla="*/ 32 h 32"/>
                  <a:gd name="T68" fmla="*/ 19 w 33"/>
                  <a:gd name="T69" fmla="*/ 27 h 32"/>
                  <a:gd name="T70" fmla="*/ 16 w 33"/>
                  <a:gd name="T71" fmla="*/ 19 h 32"/>
                  <a:gd name="T72" fmla="*/ 15 w 33"/>
                  <a:gd name="T73" fmla="*/ 11 h 32"/>
                  <a:gd name="T74" fmla="*/ 11 w 33"/>
                  <a:gd name="T75" fmla="*/ 21 h 32"/>
                  <a:gd name="T76" fmla="*/ 9 w 33"/>
                  <a:gd name="T7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32">
                    <a:moveTo>
                      <a:pt x="9" y="31"/>
                    </a:moveTo>
                    <a:cubicBezTo>
                      <a:pt x="9" y="31"/>
                      <a:pt x="9" y="31"/>
                      <a:pt x="9" y="31"/>
                    </a:cubicBezTo>
                    <a:cubicBezTo>
                      <a:pt x="8" y="32"/>
                      <a:pt x="8" y="32"/>
                      <a:pt x="7" y="32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6" y="32"/>
                      <a:pt x="5" y="31"/>
                      <a:pt x="5" y="31"/>
                    </a:cubicBezTo>
                    <a:cubicBezTo>
                      <a:pt x="4" y="31"/>
                      <a:pt x="3" y="28"/>
                      <a:pt x="2" y="24"/>
                    </a:cubicBezTo>
                    <a:cubicBezTo>
                      <a:pt x="2" y="20"/>
                      <a:pt x="1" y="17"/>
                      <a:pt x="0" y="12"/>
                    </a:cubicBezTo>
                    <a:cubicBezTo>
                      <a:pt x="0" y="8"/>
                      <a:pt x="0" y="5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9"/>
                      <a:pt x="5" y="11"/>
                      <a:pt x="5" y="13"/>
                    </a:cubicBezTo>
                    <a:cubicBezTo>
                      <a:pt x="6" y="15"/>
                      <a:pt x="6" y="17"/>
                      <a:pt x="6" y="19"/>
                    </a:cubicBezTo>
                    <a:cubicBezTo>
                      <a:pt x="7" y="17"/>
                      <a:pt x="8" y="15"/>
                      <a:pt x="8" y="13"/>
                    </a:cubicBezTo>
                    <a:cubicBezTo>
                      <a:pt x="10" y="10"/>
                      <a:pt x="11" y="7"/>
                      <a:pt x="12" y="5"/>
                    </a:cubicBezTo>
                    <a:cubicBezTo>
                      <a:pt x="13" y="2"/>
                      <a:pt x="14" y="1"/>
                      <a:pt x="15" y="1"/>
                    </a:cubicBezTo>
                    <a:cubicBezTo>
                      <a:pt x="16" y="1"/>
                      <a:pt x="16" y="1"/>
                      <a:pt x="17" y="1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5"/>
                      <a:pt x="19" y="8"/>
                      <a:pt x="20" y="10"/>
                    </a:cubicBezTo>
                    <a:cubicBezTo>
                      <a:pt x="21" y="16"/>
                      <a:pt x="21" y="19"/>
                      <a:pt x="22" y="20"/>
                    </a:cubicBezTo>
                    <a:cubicBezTo>
                      <a:pt x="23" y="17"/>
                      <a:pt x="23" y="15"/>
                      <a:pt x="24" y="14"/>
                    </a:cubicBezTo>
                    <a:cubicBezTo>
                      <a:pt x="25" y="10"/>
                      <a:pt x="26" y="7"/>
                      <a:pt x="26" y="5"/>
                    </a:cubicBezTo>
                    <a:cubicBezTo>
                      <a:pt x="28" y="2"/>
                      <a:pt x="29" y="1"/>
                      <a:pt x="29" y="1"/>
                    </a:cubicBezTo>
                    <a:cubicBezTo>
                      <a:pt x="30" y="1"/>
                      <a:pt x="31" y="1"/>
                      <a:pt x="32" y="1"/>
                    </a:cubicBezTo>
                    <a:cubicBezTo>
                      <a:pt x="32" y="2"/>
                      <a:pt x="33" y="3"/>
                      <a:pt x="33" y="3"/>
                    </a:cubicBezTo>
                    <a:cubicBezTo>
                      <a:pt x="33" y="4"/>
                      <a:pt x="32" y="7"/>
                      <a:pt x="31" y="10"/>
                    </a:cubicBezTo>
                    <a:cubicBezTo>
                      <a:pt x="29" y="15"/>
                      <a:pt x="27" y="18"/>
                      <a:pt x="27" y="20"/>
                    </a:cubicBezTo>
                    <a:cubicBezTo>
                      <a:pt x="25" y="24"/>
                      <a:pt x="25" y="27"/>
                      <a:pt x="25" y="29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2"/>
                      <a:pt x="23" y="32"/>
                      <a:pt x="23" y="32"/>
                    </a:cubicBezTo>
                    <a:cubicBezTo>
                      <a:pt x="21" y="32"/>
                      <a:pt x="20" y="30"/>
                      <a:pt x="19" y="27"/>
                    </a:cubicBezTo>
                    <a:cubicBezTo>
                      <a:pt x="18" y="25"/>
                      <a:pt x="17" y="22"/>
                      <a:pt x="16" y="19"/>
                    </a:cubicBezTo>
                    <a:cubicBezTo>
                      <a:pt x="16" y="18"/>
                      <a:pt x="15" y="16"/>
                      <a:pt x="15" y="11"/>
                    </a:cubicBezTo>
                    <a:cubicBezTo>
                      <a:pt x="13" y="15"/>
                      <a:pt x="12" y="18"/>
                      <a:pt x="11" y="21"/>
                    </a:cubicBezTo>
                    <a:cubicBezTo>
                      <a:pt x="10" y="24"/>
                      <a:pt x="9" y="28"/>
                      <a:pt x="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47"/>
              <p:cNvSpPr>
                <a:spLocks/>
              </p:cNvSpPr>
              <p:nvPr/>
            </p:nvSpPr>
            <p:spPr bwMode="auto">
              <a:xfrm>
                <a:off x="5021263" y="1558925"/>
                <a:ext cx="61912" cy="301625"/>
              </a:xfrm>
              <a:custGeom>
                <a:avLst/>
                <a:gdLst>
                  <a:gd name="T0" fmla="*/ 6 w 7"/>
                  <a:gd name="T1" fmla="*/ 30 h 32"/>
                  <a:gd name="T2" fmla="*/ 5 w 7"/>
                  <a:gd name="T3" fmla="*/ 31 h 32"/>
                  <a:gd name="T4" fmla="*/ 3 w 7"/>
                  <a:gd name="T5" fmla="*/ 32 h 32"/>
                  <a:gd name="T6" fmla="*/ 1 w 7"/>
                  <a:gd name="T7" fmla="*/ 30 h 32"/>
                  <a:gd name="T8" fmla="*/ 0 w 7"/>
                  <a:gd name="T9" fmla="*/ 26 h 32"/>
                  <a:gd name="T10" fmla="*/ 1 w 7"/>
                  <a:gd name="T11" fmla="*/ 18 h 32"/>
                  <a:gd name="T12" fmla="*/ 1 w 7"/>
                  <a:gd name="T13" fmla="*/ 9 h 32"/>
                  <a:gd name="T14" fmla="*/ 2 w 7"/>
                  <a:gd name="T15" fmla="*/ 1 h 32"/>
                  <a:gd name="T16" fmla="*/ 2 w 7"/>
                  <a:gd name="T17" fmla="*/ 0 h 32"/>
                  <a:gd name="T18" fmla="*/ 4 w 7"/>
                  <a:gd name="T19" fmla="*/ 0 h 32"/>
                  <a:gd name="T20" fmla="*/ 6 w 7"/>
                  <a:gd name="T21" fmla="*/ 0 h 32"/>
                  <a:gd name="T22" fmla="*/ 7 w 7"/>
                  <a:gd name="T23" fmla="*/ 2 h 32"/>
                  <a:gd name="T24" fmla="*/ 7 w 7"/>
                  <a:gd name="T25" fmla="*/ 5 h 32"/>
                  <a:gd name="T26" fmla="*/ 6 w 7"/>
                  <a:gd name="T27" fmla="*/ 8 h 32"/>
                  <a:gd name="T28" fmla="*/ 5 w 7"/>
                  <a:gd name="T29" fmla="*/ 27 h 32"/>
                  <a:gd name="T30" fmla="*/ 6 w 7"/>
                  <a:gd name="T31" fmla="*/ 28 h 32"/>
                  <a:gd name="T32" fmla="*/ 6 w 7"/>
                  <a:gd name="T33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32">
                    <a:moveTo>
                      <a:pt x="6" y="30"/>
                    </a:moveTo>
                    <a:cubicBezTo>
                      <a:pt x="6" y="31"/>
                      <a:pt x="6" y="31"/>
                      <a:pt x="5" y="31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1" y="31"/>
                      <a:pt x="1" y="30"/>
                    </a:cubicBezTo>
                    <a:cubicBezTo>
                      <a:pt x="0" y="29"/>
                      <a:pt x="0" y="27"/>
                      <a:pt x="0" y="26"/>
                    </a:cubicBezTo>
                    <a:cubicBezTo>
                      <a:pt x="0" y="23"/>
                      <a:pt x="0" y="20"/>
                      <a:pt x="1" y="18"/>
                    </a:cubicBezTo>
                    <a:cubicBezTo>
                      <a:pt x="1" y="15"/>
                      <a:pt x="1" y="12"/>
                      <a:pt x="1" y="9"/>
                    </a:cubicBezTo>
                    <a:cubicBezTo>
                      <a:pt x="1" y="6"/>
                      <a:pt x="2" y="3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7" y="6"/>
                      <a:pt x="7" y="7"/>
                      <a:pt x="6" y="8"/>
                    </a:cubicBezTo>
                    <a:cubicBezTo>
                      <a:pt x="6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6" y="28"/>
                    </a:cubicBezTo>
                    <a:cubicBezTo>
                      <a:pt x="6" y="29"/>
                      <a:pt x="6" y="30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48"/>
              <p:cNvSpPr>
                <a:spLocks/>
              </p:cNvSpPr>
              <p:nvPr/>
            </p:nvSpPr>
            <p:spPr bwMode="auto">
              <a:xfrm>
                <a:off x="5187950" y="1558925"/>
                <a:ext cx="182562" cy="301625"/>
              </a:xfrm>
              <a:custGeom>
                <a:avLst/>
                <a:gdLst>
                  <a:gd name="T0" fmla="*/ 2 w 21"/>
                  <a:gd name="T1" fmla="*/ 24 h 32"/>
                  <a:gd name="T2" fmla="*/ 5 w 21"/>
                  <a:gd name="T3" fmla="*/ 26 h 32"/>
                  <a:gd name="T4" fmla="*/ 9 w 21"/>
                  <a:gd name="T5" fmla="*/ 27 h 32"/>
                  <a:gd name="T6" fmla="*/ 12 w 21"/>
                  <a:gd name="T7" fmla="*/ 27 h 32"/>
                  <a:gd name="T8" fmla="*/ 14 w 21"/>
                  <a:gd name="T9" fmla="*/ 25 h 32"/>
                  <a:gd name="T10" fmla="*/ 11 w 21"/>
                  <a:gd name="T11" fmla="*/ 23 h 32"/>
                  <a:gd name="T12" fmla="*/ 5 w 21"/>
                  <a:gd name="T13" fmla="*/ 19 h 32"/>
                  <a:gd name="T14" fmla="*/ 1 w 21"/>
                  <a:gd name="T15" fmla="*/ 13 h 32"/>
                  <a:gd name="T16" fmla="*/ 7 w 21"/>
                  <a:gd name="T17" fmla="*/ 5 h 32"/>
                  <a:gd name="T18" fmla="*/ 17 w 21"/>
                  <a:gd name="T19" fmla="*/ 0 h 32"/>
                  <a:gd name="T20" fmla="*/ 20 w 21"/>
                  <a:gd name="T21" fmla="*/ 2 h 32"/>
                  <a:gd name="T22" fmla="*/ 21 w 21"/>
                  <a:gd name="T23" fmla="*/ 6 h 32"/>
                  <a:gd name="T24" fmla="*/ 21 w 21"/>
                  <a:gd name="T25" fmla="*/ 10 h 32"/>
                  <a:gd name="T26" fmla="*/ 18 w 21"/>
                  <a:gd name="T27" fmla="*/ 13 h 32"/>
                  <a:gd name="T28" fmla="*/ 16 w 21"/>
                  <a:gd name="T29" fmla="*/ 13 h 32"/>
                  <a:gd name="T30" fmla="*/ 15 w 21"/>
                  <a:gd name="T31" fmla="*/ 11 h 32"/>
                  <a:gd name="T32" fmla="*/ 16 w 21"/>
                  <a:gd name="T33" fmla="*/ 9 h 32"/>
                  <a:gd name="T34" fmla="*/ 17 w 21"/>
                  <a:gd name="T35" fmla="*/ 8 h 32"/>
                  <a:gd name="T36" fmla="*/ 16 w 21"/>
                  <a:gd name="T37" fmla="*/ 6 h 32"/>
                  <a:gd name="T38" fmla="*/ 15 w 21"/>
                  <a:gd name="T39" fmla="*/ 6 h 32"/>
                  <a:gd name="T40" fmla="*/ 10 w 21"/>
                  <a:gd name="T41" fmla="*/ 8 h 32"/>
                  <a:gd name="T42" fmla="*/ 6 w 21"/>
                  <a:gd name="T43" fmla="*/ 13 h 32"/>
                  <a:gd name="T44" fmla="*/ 10 w 21"/>
                  <a:gd name="T45" fmla="*/ 17 h 32"/>
                  <a:gd name="T46" fmla="*/ 16 w 21"/>
                  <a:gd name="T47" fmla="*/ 20 h 32"/>
                  <a:gd name="T48" fmla="*/ 20 w 21"/>
                  <a:gd name="T49" fmla="*/ 25 h 32"/>
                  <a:gd name="T50" fmla="*/ 16 w 21"/>
                  <a:gd name="T51" fmla="*/ 30 h 32"/>
                  <a:gd name="T52" fmla="*/ 8 w 21"/>
                  <a:gd name="T53" fmla="*/ 32 h 32"/>
                  <a:gd name="T54" fmla="*/ 3 w 21"/>
                  <a:gd name="T55" fmla="*/ 31 h 32"/>
                  <a:gd name="T56" fmla="*/ 0 w 21"/>
                  <a:gd name="T57" fmla="*/ 27 h 32"/>
                  <a:gd name="T58" fmla="*/ 1 w 21"/>
                  <a:gd name="T59" fmla="*/ 25 h 32"/>
                  <a:gd name="T60" fmla="*/ 2 w 21"/>
                  <a:gd name="T61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" h="32">
                    <a:moveTo>
                      <a:pt x="2" y="24"/>
                    </a:moveTo>
                    <a:cubicBezTo>
                      <a:pt x="3" y="25"/>
                      <a:pt x="4" y="26"/>
                      <a:pt x="5" y="26"/>
                    </a:cubicBezTo>
                    <a:cubicBezTo>
                      <a:pt x="7" y="27"/>
                      <a:pt x="8" y="27"/>
                      <a:pt x="9" y="27"/>
                    </a:cubicBezTo>
                    <a:cubicBezTo>
                      <a:pt x="11" y="27"/>
                      <a:pt x="12" y="27"/>
                      <a:pt x="12" y="27"/>
                    </a:cubicBezTo>
                    <a:cubicBezTo>
                      <a:pt x="14" y="27"/>
                      <a:pt x="14" y="26"/>
                      <a:pt x="14" y="25"/>
                    </a:cubicBezTo>
                    <a:cubicBezTo>
                      <a:pt x="14" y="24"/>
                      <a:pt x="13" y="24"/>
                      <a:pt x="11" y="23"/>
                    </a:cubicBezTo>
                    <a:cubicBezTo>
                      <a:pt x="8" y="21"/>
                      <a:pt x="6" y="20"/>
                      <a:pt x="5" y="19"/>
                    </a:cubicBezTo>
                    <a:cubicBezTo>
                      <a:pt x="2" y="18"/>
                      <a:pt x="1" y="15"/>
                      <a:pt x="1" y="13"/>
                    </a:cubicBezTo>
                    <a:cubicBezTo>
                      <a:pt x="1" y="10"/>
                      <a:pt x="3" y="8"/>
                      <a:pt x="7" y="5"/>
                    </a:cubicBezTo>
                    <a:cubicBezTo>
                      <a:pt x="11" y="2"/>
                      <a:pt x="15" y="0"/>
                      <a:pt x="17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1" y="3"/>
                      <a:pt x="21" y="5"/>
                      <a:pt x="21" y="6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0" y="12"/>
                      <a:pt x="19" y="13"/>
                      <a:pt x="18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16" y="12"/>
                      <a:pt x="16" y="12"/>
                      <a:pt x="15" y="11"/>
                    </a:cubicBezTo>
                    <a:cubicBezTo>
                      <a:pt x="16" y="10"/>
                      <a:pt x="16" y="10"/>
                      <a:pt x="16" y="9"/>
                    </a:cubicBezTo>
                    <a:cubicBezTo>
                      <a:pt x="16" y="9"/>
                      <a:pt x="17" y="9"/>
                      <a:pt x="17" y="8"/>
                    </a:cubicBezTo>
                    <a:cubicBezTo>
                      <a:pt x="17" y="7"/>
                      <a:pt x="16" y="7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4" y="6"/>
                      <a:pt x="12" y="7"/>
                      <a:pt x="10" y="8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6" y="14"/>
                      <a:pt x="7" y="15"/>
                      <a:pt x="10" y="17"/>
                    </a:cubicBezTo>
                    <a:cubicBezTo>
                      <a:pt x="14" y="19"/>
                      <a:pt x="16" y="20"/>
                      <a:pt x="16" y="20"/>
                    </a:cubicBezTo>
                    <a:cubicBezTo>
                      <a:pt x="19" y="22"/>
                      <a:pt x="20" y="23"/>
                      <a:pt x="20" y="25"/>
                    </a:cubicBezTo>
                    <a:cubicBezTo>
                      <a:pt x="20" y="28"/>
                      <a:pt x="19" y="29"/>
                      <a:pt x="16" y="30"/>
                    </a:cubicBezTo>
                    <a:cubicBezTo>
                      <a:pt x="14" y="31"/>
                      <a:pt x="11" y="32"/>
                      <a:pt x="8" y="32"/>
                    </a:cubicBezTo>
                    <a:cubicBezTo>
                      <a:pt x="6" y="32"/>
                      <a:pt x="5" y="31"/>
                      <a:pt x="3" y="31"/>
                    </a:cubicBezTo>
                    <a:cubicBezTo>
                      <a:pt x="1" y="30"/>
                      <a:pt x="0" y="29"/>
                      <a:pt x="0" y="27"/>
                    </a:cubicBezTo>
                    <a:cubicBezTo>
                      <a:pt x="0" y="26"/>
                      <a:pt x="0" y="25"/>
                      <a:pt x="1" y="25"/>
                    </a:cubicBezTo>
                    <a:cubicBezTo>
                      <a:pt x="1" y="24"/>
                      <a:pt x="2" y="24"/>
                      <a:pt x="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49"/>
              <p:cNvSpPr>
                <a:spLocks/>
              </p:cNvSpPr>
              <p:nvPr/>
            </p:nvSpPr>
            <p:spPr bwMode="auto">
              <a:xfrm>
                <a:off x="5476875" y="1558925"/>
                <a:ext cx="200025" cy="301625"/>
              </a:xfrm>
              <a:custGeom>
                <a:avLst/>
                <a:gdLst>
                  <a:gd name="T0" fmla="*/ 12 w 23"/>
                  <a:gd name="T1" fmla="*/ 23 h 32"/>
                  <a:gd name="T2" fmla="*/ 9 w 23"/>
                  <a:gd name="T3" fmla="*/ 23 h 32"/>
                  <a:gd name="T4" fmla="*/ 6 w 23"/>
                  <a:gd name="T5" fmla="*/ 23 h 32"/>
                  <a:gd name="T6" fmla="*/ 6 w 23"/>
                  <a:gd name="T7" fmla="*/ 26 h 32"/>
                  <a:gd name="T8" fmla="*/ 7 w 23"/>
                  <a:gd name="T9" fmla="*/ 28 h 32"/>
                  <a:gd name="T10" fmla="*/ 7 w 23"/>
                  <a:gd name="T11" fmla="*/ 30 h 32"/>
                  <a:gd name="T12" fmla="*/ 6 w 23"/>
                  <a:gd name="T13" fmla="*/ 31 h 32"/>
                  <a:gd name="T14" fmla="*/ 4 w 23"/>
                  <a:gd name="T15" fmla="*/ 32 h 32"/>
                  <a:gd name="T16" fmla="*/ 2 w 23"/>
                  <a:gd name="T17" fmla="*/ 30 h 32"/>
                  <a:gd name="T18" fmla="*/ 1 w 23"/>
                  <a:gd name="T19" fmla="*/ 26 h 32"/>
                  <a:gd name="T20" fmla="*/ 1 w 23"/>
                  <a:gd name="T21" fmla="*/ 24 h 32"/>
                  <a:gd name="T22" fmla="*/ 1 w 23"/>
                  <a:gd name="T23" fmla="*/ 23 h 32"/>
                  <a:gd name="T24" fmla="*/ 0 w 23"/>
                  <a:gd name="T25" fmla="*/ 22 h 32"/>
                  <a:gd name="T26" fmla="*/ 0 w 23"/>
                  <a:gd name="T27" fmla="*/ 21 h 32"/>
                  <a:gd name="T28" fmla="*/ 0 w 23"/>
                  <a:gd name="T29" fmla="*/ 19 h 32"/>
                  <a:gd name="T30" fmla="*/ 1 w 23"/>
                  <a:gd name="T31" fmla="*/ 19 h 32"/>
                  <a:gd name="T32" fmla="*/ 2 w 23"/>
                  <a:gd name="T33" fmla="*/ 8 h 32"/>
                  <a:gd name="T34" fmla="*/ 2 w 23"/>
                  <a:gd name="T35" fmla="*/ 1 h 32"/>
                  <a:gd name="T36" fmla="*/ 3 w 23"/>
                  <a:gd name="T37" fmla="*/ 0 h 32"/>
                  <a:gd name="T38" fmla="*/ 5 w 23"/>
                  <a:gd name="T39" fmla="*/ 0 h 32"/>
                  <a:gd name="T40" fmla="*/ 7 w 23"/>
                  <a:gd name="T41" fmla="*/ 0 h 32"/>
                  <a:gd name="T42" fmla="*/ 8 w 23"/>
                  <a:gd name="T43" fmla="*/ 2 h 32"/>
                  <a:gd name="T44" fmla="*/ 8 w 23"/>
                  <a:gd name="T45" fmla="*/ 8 h 32"/>
                  <a:gd name="T46" fmla="*/ 7 w 23"/>
                  <a:gd name="T47" fmla="*/ 18 h 32"/>
                  <a:gd name="T48" fmla="*/ 12 w 23"/>
                  <a:gd name="T49" fmla="*/ 18 h 32"/>
                  <a:gd name="T50" fmla="*/ 16 w 23"/>
                  <a:gd name="T51" fmla="*/ 18 h 32"/>
                  <a:gd name="T52" fmla="*/ 17 w 23"/>
                  <a:gd name="T53" fmla="*/ 9 h 32"/>
                  <a:gd name="T54" fmla="*/ 17 w 23"/>
                  <a:gd name="T55" fmla="*/ 1 h 32"/>
                  <a:gd name="T56" fmla="*/ 18 w 23"/>
                  <a:gd name="T57" fmla="*/ 0 h 32"/>
                  <a:gd name="T58" fmla="*/ 19 w 23"/>
                  <a:gd name="T59" fmla="*/ 0 h 32"/>
                  <a:gd name="T60" fmla="*/ 22 w 23"/>
                  <a:gd name="T61" fmla="*/ 0 h 32"/>
                  <a:gd name="T62" fmla="*/ 23 w 23"/>
                  <a:gd name="T63" fmla="*/ 2 h 32"/>
                  <a:gd name="T64" fmla="*/ 22 w 23"/>
                  <a:gd name="T65" fmla="*/ 9 h 32"/>
                  <a:gd name="T66" fmla="*/ 21 w 23"/>
                  <a:gd name="T67" fmla="*/ 18 h 32"/>
                  <a:gd name="T68" fmla="*/ 21 w 23"/>
                  <a:gd name="T69" fmla="*/ 26 h 32"/>
                  <a:gd name="T70" fmla="*/ 21 w 23"/>
                  <a:gd name="T71" fmla="*/ 28 h 32"/>
                  <a:gd name="T72" fmla="*/ 21 w 23"/>
                  <a:gd name="T73" fmla="*/ 30 h 32"/>
                  <a:gd name="T74" fmla="*/ 20 w 23"/>
                  <a:gd name="T75" fmla="*/ 31 h 32"/>
                  <a:gd name="T76" fmla="*/ 19 w 23"/>
                  <a:gd name="T77" fmla="*/ 32 h 32"/>
                  <a:gd name="T78" fmla="*/ 16 w 23"/>
                  <a:gd name="T79" fmla="*/ 30 h 32"/>
                  <a:gd name="T80" fmla="*/ 15 w 23"/>
                  <a:gd name="T81" fmla="*/ 26 h 32"/>
                  <a:gd name="T82" fmla="*/ 16 w 23"/>
                  <a:gd name="T83" fmla="*/ 25 h 32"/>
                  <a:gd name="T84" fmla="*/ 16 w 23"/>
                  <a:gd name="T85" fmla="*/ 23 h 32"/>
                  <a:gd name="T86" fmla="*/ 12 w 23"/>
                  <a:gd name="T8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" h="32">
                    <a:moveTo>
                      <a:pt x="12" y="23"/>
                    </a:moveTo>
                    <a:cubicBezTo>
                      <a:pt x="11" y="23"/>
                      <a:pt x="10" y="23"/>
                      <a:pt x="9" y="23"/>
                    </a:cubicBezTo>
                    <a:cubicBezTo>
                      <a:pt x="9" y="23"/>
                      <a:pt x="7" y="23"/>
                      <a:pt x="6" y="2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7" y="29"/>
                      <a:pt x="7" y="30"/>
                      <a:pt x="7" y="30"/>
                    </a:cubicBezTo>
                    <a:cubicBezTo>
                      <a:pt x="7" y="31"/>
                      <a:pt x="7" y="31"/>
                      <a:pt x="6" y="31"/>
                    </a:cubicBezTo>
                    <a:cubicBezTo>
                      <a:pt x="6" y="32"/>
                      <a:pt x="5" y="32"/>
                      <a:pt x="4" y="32"/>
                    </a:cubicBezTo>
                    <a:cubicBezTo>
                      <a:pt x="3" y="32"/>
                      <a:pt x="2" y="31"/>
                      <a:pt x="2" y="30"/>
                    </a:cubicBezTo>
                    <a:cubicBezTo>
                      <a:pt x="1" y="29"/>
                      <a:pt x="1" y="28"/>
                      <a:pt x="1" y="26"/>
                    </a:cubicBezTo>
                    <a:cubicBezTo>
                      <a:pt x="1" y="26"/>
                      <a:pt x="1" y="25"/>
                      <a:pt x="1" y="24"/>
                    </a:cubicBezTo>
                    <a:cubicBezTo>
                      <a:pt x="1" y="24"/>
                      <a:pt x="1" y="23"/>
                      <a:pt x="1" y="23"/>
                    </a:cubicBezTo>
                    <a:cubicBezTo>
                      <a:pt x="1" y="23"/>
                      <a:pt x="0" y="22"/>
                      <a:pt x="0" y="22"/>
                    </a:cubicBezTo>
                    <a:cubicBezTo>
                      <a:pt x="0" y="22"/>
                      <a:pt x="0" y="21"/>
                      <a:pt x="0" y="21"/>
                    </a:cubicBezTo>
                    <a:cubicBezTo>
                      <a:pt x="0" y="20"/>
                      <a:pt x="0" y="20"/>
                      <a:pt x="0" y="19"/>
                    </a:cubicBezTo>
                    <a:cubicBezTo>
                      <a:pt x="0" y="19"/>
                      <a:pt x="1" y="19"/>
                      <a:pt x="1" y="19"/>
                    </a:cubicBezTo>
                    <a:cubicBezTo>
                      <a:pt x="1" y="17"/>
                      <a:pt x="2" y="13"/>
                      <a:pt x="2" y="8"/>
                    </a:cubicBezTo>
                    <a:cubicBezTo>
                      <a:pt x="2" y="5"/>
                      <a:pt x="2" y="3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4"/>
                      <a:pt x="8" y="6"/>
                      <a:pt x="8" y="8"/>
                    </a:cubicBezTo>
                    <a:cubicBezTo>
                      <a:pt x="7" y="13"/>
                      <a:pt x="7" y="17"/>
                      <a:pt x="7" y="18"/>
                    </a:cubicBezTo>
                    <a:cubicBezTo>
                      <a:pt x="8" y="18"/>
                      <a:pt x="9" y="18"/>
                      <a:pt x="12" y="18"/>
                    </a:cubicBezTo>
                    <a:cubicBezTo>
                      <a:pt x="14" y="18"/>
                      <a:pt x="16" y="18"/>
                      <a:pt x="16" y="18"/>
                    </a:cubicBezTo>
                    <a:cubicBezTo>
                      <a:pt x="16" y="14"/>
                      <a:pt x="17" y="11"/>
                      <a:pt x="17" y="9"/>
                    </a:cubicBezTo>
                    <a:cubicBezTo>
                      <a:pt x="17" y="6"/>
                      <a:pt x="17" y="4"/>
                      <a:pt x="17" y="1"/>
                    </a:cubicBezTo>
                    <a:cubicBezTo>
                      <a:pt x="17" y="1"/>
                      <a:pt x="17" y="0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2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4"/>
                      <a:pt x="22" y="6"/>
                      <a:pt x="22" y="9"/>
                    </a:cubicBezTo>
                    <a:cubicBezTo>
                      <a:pt x="22" y="12"/>
                      <a:pt x="22" y="15"/>
                      <a:pt x="21" y="18"/>
                    </a:cubicBezTo>
                    <a:cubicBezTo>
                      <a:pt x="21" y="21"/>
                      <a:pt x="21" y="24"/>
                      <a:pt x="21" y="26"/>
                    </a:cubicBezTo>
                    <a:cubicBezTo>
                      <a:pt x="21" y="27"/>
                      <a:pt x="21" y="27"/>
                      <a:pt x="21" y="28"/>
                    </a:cubicBezTo>
                    <a:cubicBezTo>
                      <a:pt x="21" y="28"/>
                      <a:pt x="21" y="29"/>
                      <a:pt x="21" y="30"/>
                    </a:cubicBezTo>
                    <a:cubicBezTo>
                      <a:pt x="21" y="31"/>
                      <a:pt x="21" y="31"/>
                      <a:pt x="20" y="31"/>
                    </a:cubicBezTo>
                    <a:cubicBezTo>
                      <a:pt x="20" y="32"/>
                      <a:pt x="19" y="32"/>
                      <a:pt x="19" y="32"/>
                    </a:cubicBezTo>
                    <a:cubicBezTo>
                      <a:pt x="18" y="32"/>
                      <a:pt x="17" y="31"/>
                      <a:pt x="16" y="30"/>
                    </a:cubicBezTo>
                    <a:cubicBezTo>
                      <a:pt x="16" y="29"/>
                      <a:pt x="15" y="28"/>
                      <a:pt x="15" y="26"/>
                    </a:cubicBezTo>
                    <a:cubicBezTo>
                      <a:pt x="15" y="26"/>
                      <a:pt x="15" y="25"/>
                      <a:pt x="16" y="25"/>
                    </a:cubicBezTo>
                    <a:cubicBezTo>
                      <a:pt x="16" y="24"/>
                      <a:pt x="16" y="24"/>
                      <a:pt x="16" y="23"/>
                    </a:cubicBezTo>
                    <a:lnTo>
                      <a:pt x="1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50"/>
              <p:cNvSpPr>
                <a:spLocks/>
              </p:cNvSpPr>
              <p:nvPr/>
            </p:nvSpPr>
            <p:spPr bwMode="auto">
              <a:xfrm>
                <a:off x="5791200" y="1558925"/>
                <a:ext cx="61912" cy="301625"/>
              </a:xfrm>
              <a:custGeom>
                <a:avLst/>
                <a:gdLst>
                  <a:gd name="T0" fmla="*/ 6 w 7"/>
                  <a:gd name="T1" fmla="*/ 30 h 32"/>
                  <a:gd name="T2" fmla="*/ 5 w 7"/>
                  <a:gd name="T3" fmla="*/ 31 h 32"/>
                  <a:gd name="T4" fmla="*/ 3 w 7"/>
                  <a:gd name="T5" fmla="*/ 32 h 32"/>
                  <a:gd name="T6" fmla="*/ 0 w 7"/>
                  <a:gd name="T7" fmla="*/ 30 h 32"/>
                  <a:gd name="T8" fmla="*/ 0 w 7"/>
                  <a:gd name="T9" fmla="*/ 26 h 32"/>
                  <a:gd name="T10" fmla="*/ 0 w 7"/>
                  <a:gd name="T11" fmla="*/ 18 h 32"/>
                  <a:gd name="T12" fmla="*/ 1 w 7"/>
                  <a:gd name="T13" fmla="*/ 9 h 32"/>
                  <a:gd name="T14" fmla="*/ 1 w 7"/>
                  <a:gd name="T15" fmla="*/ 1 h 32"/>
                  <a:gd name="T16" fmla="*/ 2 w 7"/>
                  <a:gd name="T17" fmla="*/ 0 h 32"/>
                  <a:gd name="T18" fmla="*/ 3 w 7"/>
                  <a:gd name="T19" fmla="*/ 0 h 32"/>
                  <a:gd name="T20" fmla="*/ 6 w 7"/>
                  <a:gd name="T21" fmla="*/ 0 h 32"/>
                  <a:gd name="T22" fmla="*/ 7 w 7"/>
                  <a:gd name="T23" fmla="*/ 2 h 32"/>
                  <a:gd name="T24" fmla="*/ 7 w 7"/>
                  <a:gd name="T25" fmla="*/ 5 h 32"/>
                  <a:gd name="T26" fmla="*/ 6 w 7"/>
                  <a:gd name="T27" fmla="*/ 8 h 32"/>
                  <a:gd name="T28" fmla="*/ 5 w 7"/>
                  <a:gd name="T29" fmla="*/ 27 h 32"/>
                  <a:gd name="T30" fmla="*/ 5 w 7"/>
                  <a:gd name="T31" fmla="*/ 28 h 32"/>
                  <a:gd name="T32" fmla="*/ 6 w 7"/>
                  <a:gd name="T33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32">
                    <a:moveTo>
                      <a:pt x="6" y="30"/>
                    </a:moveTo>
                    <a:cubicBezTo>
                      <a:pt x="6" y="31"/>
                      <a:pt x="5" y="31"/>
                      <a:pt x="5" y="31"/>
                    </a:cubicBezTo>
                    <a:cubicBezTo>
                      <a:pt x="4" y="32"/>
                      <a:pt x="4" y="32"/>
                      <a:pt x="3" y="32"/>
                    </a:cubicBezTo>
                    <a:cubicBezTo>
                      <a:pt x="2" y="32"/>
                      <a:pt x="1" y="31"/>
                      <a:pt x="0" y="30"/>
                    </a:cubicBezTo>
                    <a:cubicBezTo>
                      <a:pt x="0" y="29"/>
                      <a:pt x="0" y="27"/>
                      <a:pt x="0" y="26"/>
                    </a:cubicBezTo>
                    <a:cubicBezTo>
                      <a:pt x="0" y="23"/>
                      <a:pt x="0" y="20"/>
                      <a:pt x="0" y="18"/>
                    </a:cubicBezTo>
                    <a:cubicBezTo>
                      <a:pt x="0" y="15"/>
                      <a:pt x="1" y="12"/>
                      <a:pt x="1" y="9"/>
                    </a:cubicBezTo>
                    <a:cubicBezTo>
                      <a:pt x="1" y="6"/>
                      <a:pt x="1" y="3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6" y="1"/>
                      <a:pt x="7" y="1"/>
                      <a:pt x="7" y="2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5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9"/>
                      <a:pt x="6" y="30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51"/>
              <p:cNvSpPr>
                <a:spLocks/>
              </p:cNvSpPr>
              <p:nvPr/>
            </p:nvSpPr>
            <p:spPr bwMode="auto">
              <a:xfrm>
                <a:off x="5965825" y="1558925"/>
                <a:ext cx="193675" cy="301625"/>
              </a:xfrm>
              <a:custGeom>
                <a:avLst/>
                <a:gdLst>
                  <a:gd name="T0" fmla="*/ 19 w 22"/>
                  <a:gd name="T1" fmla="*/ 0 h 32"/>
                  <a:gd name="T2" fmla="*/ 21 w 22"/>
                  <a:gd name="T3" fmla="*/ 0 h 32"/>
                  <a:gd name="T4" fmla="*/ 22 w 22"/>
                  <a:gd name="T5" fmla="*/ 2 h 32"/>
                  <a:gd name="T6" fmla="*/ 21 w 22"/>
                  <a:gd name="T7" fmla="*/ 10 h 32"/>
                  <a:gd name="T8" fmla="*/ 21 w 22"/>
                  <a:gd name="T9" fmla="*/ 18 h 32"/>
                  <a:gd name="T10" fmla="*/ 21 w 22"/>
                  <a:gd name="T11" fmla="*/ 26 h 32"/>
                  <a:gd name="T12" fmla="*/ 21 w 22"/>
                  <a:gd name="T13" fmla="*/ 31 h 32"/>
                  <a:gd name="T14" fmla="*/ 21 w 22"/>
                  <a:gd name="T15" fmla="*/ 32 h 32"/>
                  <a:gd name="T16" fmla="*/ 19 w 22"/>
                  <a:gd name="T17" fmla="*/ 32 h 32"/>
                  <a:gd name="T18" fmla="*/ 14 w 22"/>
                  <a:gd name="T19" fmla="*/ 27 h 32"/>
                  <a:gd name="T20" fmla="*/ 9 w 22"/>
                  <a:gd name="T21" fmla="*/ 18 h 32"/>
                  <a:gd name="T22" fmla="*/ 6 w 22"/>
                  <a:gd name="T23" fmla="*/ 12 h 32"/>
                  <a:gd name="T24" fmla="*/ 5 w 22"/>
                  <a:gd name="T25" fmla="*/ 15 h 32"/>
                  <a:gd name="T26" fmla="*/ 5 w 22"/>
                  <a:gd name="T27" fmla="*/ 18 h 32"/>
                  <a:gd name="T28" fmla="*/ 6 w 22"/>
                  <a:gd name="T29" fmla="*/ 24 h 32"/>
                  <a:gd name="T30" fmla="*/ 6 w 22"/>
                  <a:gd name="T31" fmla="*/ 30 h 32"/>
                  <a:gd name="T32" fmla="*/ 6 w 22"/>
                  <a:gd name="T33" fmla="*/ 31 h 32"/>
                  <a:gd name="T34" fmla="*/ 4 w 22"/>
                  <a:gd name="T35" fmla="*/ 32 h 32"/>
                  <a:gd name="T36" fmla="*/ 1 w 22"/>
                  <a:gd name="T37" fmla="*/ 29 h 32"/>
                  <a:gd name="T38" fmla="*/ 0 w 22"/>
                  <a:gd name="T39" fmla="*/ 23 h 32"/>
                  <a:gd name="T40" fmla="*/ 0 w 22"/>
                  <a:gd name="T41" fmla="*/ 21 h 32"/>
                  <a:gd name="T42" fmla="*/ 0 w 22"/>
                  <a:gd name="T43" fmla="*/ 19 h 32"/>
                  <a:gd name="T44" fmla="*/ 1 w 22"/>
                  <a:gd name="T45" fmla="*/ 10 h 32"/>
                  <a:gd name="T46" fmla="*/ 2 w 22"/>
                  <a:gd name="T47" fmla="*/ 1 h 32"/>
                  <a:gd name="T48" fmla="*/ 3 w 22"/>
                  <a:gd name="T49" fmla="*/ 0 h 32"/>
                  <a:gd name="T50" fmla="*/ 5 w 22"/>
                  <a:gd name="T51" fmla="*/ 0 h 32"/>
                  <a:gd name="T52" fmla="*/ 6 w 22"/>
                  <a:gd name="T53" fmla="*/ 0 h 32"/>
                  <a:gd name="T54" fmla="*/ 7 w 22"/>
                  <a:gd name="T55" fmla="*/ 0 h 32"/>
                  <a:gd name="T56" fmla="*/ 7 w 22"/>
                  <a:gd name="T57" fmla="*/ 2 h 32"/>
                  <a:gd name="T58" fmla="*/ 8 w 22"/>
                  <a:gd name="T59" fmla="*/ 3 h 32"/>
                  <a:gd name="T60" fmla="*/ 11 w 22"/>
                  <a:gd name="T61" fmla="*/ 12 h 32"/>
                  <a:gd name="T62" fmla="*/ 15 w 22"/>
                  <a:gd name="T63" fmla="*/ 19 h 32"/>
                  <a:gd name="T64" fmla="*/ 15 w 22"/>
                  <a:gd name="T65" fmla="*/ 17 h 32"/>
                  <a:gd name="T66" fmla="*/ 15 w 22"/>
                  <a:gd name="T67" fmla="*/ 13 h 32"/>
                  <a:gd name="T68" fmla="*/ 17 w 22"/>
                  <a:gd name="T69" fmla="*/ 2 h 32"/>
                  <a:gd name="T70" fmla="*/ 19 w 22"/>
                  <a:gd name="T7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" h="32">
                    <a:moveTo>
                      <a:pt x="19" y="0"/>
                    </a:moveTo>
                    <a:cubicBezTo>
                      <a:pt x="20" y="0"/>
                      <a:pt x="20" y="0"/>
                      <a:pt x="21" y="0"/>
                    </a:cubicBezTo>
                    <a:cubicBezTo>
                      <a:pt x="21" y="1"/>
                      <a:pt x="22" y="1"/>
                      <a:pt x="22" y="2"/>
                    </a:cubicBezTo>
                    <a:cubicBezTo>
                      <a:pt x="22" y="3"/>
                      <a:pt x="21" y="6"/>
                      <a:pt x="21" y="10"/>
                    </a:cubicBezTo>
                    <a:cubicBezTo>
                      <a:pt x="21" y="14"/>
                      <a:pt x="21" y="16"/>
                      <a:pt x="21" y="18"/>
                    </a:cubicBezTo>
                    <a:cubicBezTo>
                      <a:pt x="21" y="20"/>
                      <a:pt x="21" y="22"/>
                      <a:pt x="21" y="26"/>
                    </a:cubicBezTo>
                    <a:cubicBezTo>
                      <a:pt x="21" y="28"/>
                      <a:pt x="21" y="30"/>
                      <a:pt x="21" y="31"/>
                    </a:cubicBezTo>
                    <a:cubicBezTo>
                      <a:pt x="21" y="31"/>
                      <a:pt x="21" y="31"/>
                      <a:pt x="21" y="32"/>
                    </a:cubicBezTo>
                    <a:cubicBezTo>
                      <a:pt x="20" y="32"/>
                      <a:pt x="19" y="32"/>
                      <a:pt x="19" y="32"/>
                    </a:cubicBezTo>
                    <a:cubicBezTo>
                      <a:pt x="18" y="32"/>
                      <a:pt x="16" y="30"/>
                      <a:pt x="14" y="27"/>
                    </a:cubicBezTo>
                    <a:cubicBezTo>
                      <a:pt x="12" y="25"/>
                      <a:pt x="11" y="22"/>
                      <a:pt x="9" y="18"/>
                    </a:cubicBezTo>
                    <a:cubicBezTo>
                      <a:pt x="8" y="17"/>
                      <a:pt x="7" y="15"/>
                      <a:pt x="6" y="12"/>
                    </a:cubicBezTo>
                    <a:cubicBezTo>
                      <a:pt x="6" y="13"/>
                      <a:pt x="5" y="14"/>
                      <a:pt x="5" y="15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20"/>
                      <a:pt x="5" y="22"/>
                      <a:pt x="6" y="24"/>
                    </a:cubicBezTo>
                    <a:cubicBezTo>
                      <a:pt x="6" y="26"/>
                      <a:pt x="6" y="28"/>
                      <a:pt x="6" y="3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5" y="32"/>
                      <a:pt x="5" y="32"/>
                      <a:pt x="4" y="32"/>
                    </a:cubicBezTo>
                    <a:cubicBezTo>
                      <a:pt x="3" y="32"/>
                      <a:pt x="2" y="31"/>
                      <a:pt x="1" y="29"/>
                    </a:cubicBezTo>
                    <a:cubicBezTo>
                      <a:pt x="1" y="27"/>
                      <a:pt x="0" y="26"/>
                      <a:pt x="0" y="23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0" y="16"/>
                      <a:pt x="1" y="13"/>
                      <a:pt x="1" y="10"/>
                    </a:cubicBezTo>
                    <a:cubicBezTo>
                      <a:pt x="1" y="5"/>
                      <a:pt x="1" y="2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7" y="1"/>
                      <a:pt x="7" y="2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6"/>
                      <a:pt x="10" y="9"/>
                      <a:pt x="11" y="12"/>
                    </a:cubicBezTo>
                    <a:cubicBezTo>
                      <a:pt x="12" y="14"/>
                      <a:pt x="14" y="16"/>
                      <a:pt x="15" y="19"/>
                    </a:cubicBezTo>
                    <a:cubicBezTo>
                      <a:pt x="15" y="19"/>
                      <a:pt x="15" y="18"/>
                      <a:pt x="15" y="17"/>
                    </a:cubicBezTo>
                    <a:cubicBezTo>
                      <a:pt x="15" y="15"/>
                      <a:pt x="15" y="14"/>
                      <a:pt x="15" y="13"/>
                    </a:cubicBezTo>
                    <a:cubicBezTo>
                      <a:pt x="15" y="8"/>
                      <a:pt x="16" y="5"/>
                      <a:pt x="17" y="2"/>
                    </a:cubicBezTo>
                    <a:cubicBezTo>
                      <a:pt x="17" y="1"/>
                      <a:pt x="18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52"/>
              <p:cNvSpPr>
                <a:spLocks/>
              </p:cNvSpPr>
              <p:nvPr/>
            </p:nvSpPr>
            <p:spPr bwMode="auto">
              <a:xfrm>
                <a:off x="6272213" y="1549400"/>
                <a:ext cx="157162" cy="311150"/>
              </a:xfrm>
              <a:custGeom>
                <a:avLst/>
                <a:gdLst>
                  <a:gd name="T0" fmla="*/ 8 w 18"/>
                  <a:gd name="T1" fmla="*/ 33 h 33"/>
                  <a:gd name="T2" fmla="*/ 2 w 18"/>
                  <a:gd name="T3" fmla="*/ 30 h 33"/>
                  <a:gd name="T4" fmla="*/ 0 w 18"/>
                  <a:gd name="T5" fmla="*/ 23 h 33"/>
                  <a:gd name="T6" fmla="*/ 1 w 18"/>
                  <a:gd name="T7" fmla="*/ 14 h 33"/>
                  <a:gd name="T8" fmla="*/ 5 w 18"/>
                  <a:gd name="T9" fmla="*/ 5 h 33"/>
                  <a:gd name="T10" fmla="*/ 11 w 18"/>
                  <a:gd name="T11" fmla="*/ 0 h 33"/>
                  <a:gd name="T12" fmla="*/ 16 w 18"/>
                  <a:gd name="T13" fmla="*/ 2 h 33"/>
                  <a:gd name="T14" fmla="*/ 17 w 18"/>
                  <a:gd name="T15" fmla="*/ 8 h 33"/>
                  <a:gd name="T16" fmla="*/ 17 w 18"/>
                  <a:gd name="T17" fmla="*/ 11 h 33"/>
                  <a:gd name="T18" fmla="*/ 15 w 18"/>
                  <a:gd name="T19" fmla="*/ 12 h 33"/>
                  <a:gd name="T20" fmla="*/ 13 w 18"/>
                  <a:gd name="T21" fmla="*/ 12 h 33"/>
                  <a:gd name="T22" fmla="*/ 13 w 18"/>
                  <a:gd name="T23" fmla="*/ 10 h 33"/>
                  <a:gd name="T24" fmla="*/ 13 w 18"/>
                  <a:gd name="T25" fmla="*/ 9 h 33"/>
                  <a:gd name="T26" fmla="*/ 13 w 18"/>
                  <a:gd name="T27" fmla="*/ 8 h 33"/>
                  <a:gd name="T28" fmla="*/ 13 w 18"/>
                  <a:gd name="T29" fmla="*/ 6 h 33"/>
                  <a:gd name="T30" fmla="*/ 11 w 18"/>
                  <a:gd name="T31" fmla="*/ 5 h 33"/>
                  <a:gd name="T32" fmla="*/ 7 w 18"/>
                  <a:gd name="T33" fmla="*/ 12 h 33"/>
                  <a:gd name="T34" fmla="*/ 5 w 18"/>
                  <a:gd name="T35" fmla="*/ 22 h 33"/>
                  <a:gd name="T36" fmla="*/ 5 w 18"/>
                  <a:gd name="T37" fmla="*/ 26 h 33"/>
                  <a:gd name="T38" fmla="*/ 8 w 18"/>
                  <a:gd name="T39" fmla="*/ 28 h 33"/>
                  <a:gd name="T40" fmla="*/ 12 w 18"/>
                  <a:gd name="T41" fmla="*/ 26 h 33"/>
                  <a:gd name="T42" fmla="*/ 13 w 18"/>
                  <a:gd name="T43" fmla="*/ 22 h 33"/>
                  <a:gd name="T44" fmla="*/ 13 w 18"/>
                  <a:gd name="T45" fmla="*/ 21 h 33"/>
                  <a:gd name="T46" fmla="*/ 11 w 18"/>
                  <a:gd name="T47" fmla="*/ 21 h 33"/>
                  <a:gd name="T48" fmla="*/ 10 w 18"/>
                  <a:gd name="T49" fmla="*/ 21 h 33"/>
                  <a:gd name="T50" fmla="*/ 9 w 18"/>
                  <a:gd name="T51" fmla="*/ 21 h 33"/>
                  <a:gd name="T52" fmla="*/ 8 w 18"/>
                  <a:gd name="T53" fmla="*/ 21 h 33"/>
                  <a:gd name="T54" fmla="*/ 8 w 18"/>
                  <a:gd name="T55" fmla="*/ 20 h 33"/>
                  <a:gd name="T56" fmla="*/ 9 w 18"/>
                  <a:gd name="T57" fmla="*/ 17 h 33"/>
                  <a:gd name="T58" fmla="*/ 13 w 18"/>
                  <a:gd name="T59" fmla="*/ 17 h 33"/>
                  <a:gd name="T60" fmla="*/ 17 w 18"/>
                  <a:gd name="T61" fmla="*/ 18 h 33"/>
                  <a:gd name="T62" fmla="*/ 18 w 18"/>
                  <a:gd name="T63" fmla="*/ 19 h 33"/>
                  <a:gd name="T64" fmla="*/ 17 w 18"/>
                  <a:gd name="T65" fmla="*/ 24 h 33"/>
                  <a:gd name="T66" fmla="*/ 17 w 18"/>
                  <a:gd name="T67" fmla="*/ 28 h 33"/>
                  <a:gd name="T68" fmla="*/ 17 w 18"/>
                  <a:gd name="T69" fmla="*/ 30 h 33"/>
                  <a:gd name="T70" fmla="*/ 18 w 18"/>
                  <a:gd name="T71" fmla="*/ 32 h 33"/>
                  <a:gd name="T72" fmla="*/ 17 w 18"/>
                  <a:gd name="T73" fmla="*/ 33 h 33"/>
                  <a:gd name="T74" fmla="*/ 15 w 18"/>
                  <a:gd name="T75" fmla="*/ 33 h 33"/>
                  <a:gd name="T76" fmla="*/ 14 w 18"/>
                  <a:gd name="T77" fmla="*/ 32 h 33"/>
                  <a:gd name="T78" fmla="*/ 13 w 18"/>
                  <a:gd name="T79" fmla="*/ 30 h 33"/>
                  <a:gd name="T80" fmla="*/ 11 w 18"/>
                  <a:gd name="T81" fmla="*/ 32 h 33"/>
                  <a:gd name="T82" fmla="*/ 8 w 18"/>
                  <a:gd name="T8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" h="33">
                    <a:moveTo>
                      <a:pt x="8" y="33"/>
                    </a:moveTo>
                    <a:cubicBezTo>
                      <a:pt x="5" y="33"/>
                      <a:pt x="3" y="32"/>
                      <a:pt x="2" y="30"/>
                    </a:cubicBezTo>
                    <a:cubicBezTo>
                      <a:pt x="0" y="28"/>
                      <a:pt x="0" y="25"/>
                      <a:pt x="0" y="23"/>
                    </a:cubicBezTo>
                    <a:cubicBezTo>
                      <a:pt x="0" y="20"/>
                      <a:pt x="0" y="18"/>
                      <a:pt x="1" y="14"/>
                    </a:cubicBezTo>
                    <a:cubicBezTo>
                      <a:pt x="2" y="10"/>
                      <a:pt x="3" y="7"/>
                      <a:pt x="5" y="5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13" y="0"/>
                      <a:pt x="14" y="1"/>
                      <a:pt x="16" y="2"/>
                    </a:cubicBezTo>
                    <a:cubicBezTo>
                      <a:pt x="17" y="4"/>
                      <a:pt x="17" y="6"/>
                      <a:pt x="17" y="8"/>
                    </a:cubicBezTo>
                    <a:cubicBezTo>
                      <a:pt x="17" y="9"/>
                      <a:pt x="17" y="10"/>
                      <a:pt x="17" y="11"/>
                    </a:cubicBezTo>
                    <a:cubicBezTo>
                      <a:pt x="17" y="12"/>
                      <a:pt x="16" y="12"/>
                      <a:pt x="15" y="12"/>
                    </a:cubicBezTo>
                    <a:cubicBezTo>
                      <a:pt x="14" y="12"/>
                      <a:pt x="14" y="12"/>
                      <a:pt x="13" y="12"/>
                    </a:cubicBezTo>
                    <a:cubicBezTo>
                      <a:pt x="13" y="11"/>
                      <a:pt x="13" y="11"/>
                      <a:pt x="13" y="10"/>
                    </a:cubicBezTo>
                    <a:cubicBezTo>
                      <a:pt x="13" y="10"/>
                      <a:pt x="13" y="10"/>
                      <a:pt x="13" y="9"/>
                    </a:cubicBezTo>
                    <a:cubicBezTo>
                      <a:pt x="13" y="9"/>
                      <a:pt x="13" y="9"/>
                      <a:pt x="13" y="8"/>
                    </a:cubicBezTo>
                    <a:cubicBezTo>
                      <a:pt x="13" y="8"/>
                      <a:pt x="13" y="7"/>
                      <a:pt x="13" y="6"/>
                    </a:cubicBezTo>
                    <a:cubicBezTo>
                      <a:pt x="12" y="5"/>
                      <a:pt x="12" y="5"/>
                      <a:pt x="11" y="5"/>
                    </a:cubicBezTo>
                    <a:cubicBezTo>
                      <a:pt x="9" y="5"/>
                      <a:pt x="8" y="7"/>
                      <a:pt x="7" y="12"/>
                    </a:cubicBezTo>
                    <a:cubicBezTo>
                      <a:pt x="5" y="16"/>
                      <a:pt x="5" y="20"/>
                      <a:pt x="5" y="22"/>
                    </a:cubicBezTo>
                    <a:cubicBezTo>
                      <a:pt x="5" y="24"/>
                      <a:pt x="5" y="25"/>
                      <a:pt x="5" y="26"/>
                    </a:cubicBezTo>
                    <a:cubicBezTo>
                      <a:pt x="6" y="27"/>
                      <a:pt x="7" y="28"/>
                      <a:pt x="8" y="28"/>
                    </a:cubicBezTo>
                    <a:cubicBezTo>
                      <a:pt x="10" y="28"/>
                      <a:pt x="11" y="28"/>
                      <a:pt x="12" y="26"/>
                    </a:cubicBezTo>
                    <a:cubicBezTo>
                      <a:pt x="13" y="25"/>
                      <a:pt x="13" y="24"/>
                      <a:pt x="13" y="22"/>
                    </a:cubicBezTo>
                    <a:cubicBezTo>
                      <a:pt x="13" y="22"/>
                      <a:pt x="13" y="21"/>
                      <a:pt x="13" y="21"/>
                    </a:cubicBezTo>
                    <a:cubicBezTo>
                      <a:pt x="12" y="21"/>
                      <a:pt x="12" y="21"/>
                      <a:pt x="11" y="21"/>
                    </a:cubicBezTo>
                    <a:cubicBezTo>
                      <a:pt x="11" y="21"/>
                      <a:pt x="11" y="21"/>
                      <a:pt x="10" y="21"/>
                    </a:cubicBezTo>
                    <a:cubicBezTo>
                      <a:pt x="10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9"/>
                      <a:pt x="8" y="18"/>
                      <a:pt x="9" y="17"/>
                    </a:cubicBezTo>
                    <a:cubicBezTo>
                      <a:pt x="10" y="17"/>
                      <a:pt x="11" y="17"/>
                      <a:pt x="13" y="17"/>
                    </a:cubicBezTo>
                    <a:cubicBezTo>
                      <a:pt x="14" y="17"/>
                      <a:pt x="16" y="17"/>
                      <a:pt x="17" y="18"/>
                    </a:cubicBezTo>
                    <a:cubicBezTo>
                      <a:pt x="17" y="18"/>
                      <a:pt x="18" y="19"/>
                      <a:pt x="18" y="19"/>
                    </a:cubicBezTo>
                    <a:cubicBezTo>
                      <a:pt x="18" y="20"/>
                      <a:pt x="18" y="22"/>
                      <a:pt x="17" y="24"/>
                    </a:cubicBezTo>
                    <a:cubicBezTo>
                      <a:pt x="17" y="26"/>
                      <a:pt x="17" y="27"/>
                      <a:pt x="17" y="28"/>
                    </a:cubicBezTo>
                    <a:cubicBezTo>
                      <a:pt x="17" y="29"/>
                      <a:pt x="17" y="29"/>
                      <a:pt x="17" y="30"/>
                    </a:cubicBezTo>
                    <a:cubicBezTo>
                      <a:pt x="17" y="31"/>
                      <a:pt x="18" y="31"/>
                      <a:pt x="18" y="32"/>
                    </a:cubicBezTo>
                    <a:cubicBezTo>
                      <a:pt x="18" y="32"/>
                      <a:pt x="17" y="32"/>
                      <a:pt x="17" y="33"/>
                    </a:cubicBezTo>
                    <a:cubicBezTo>
                      <a:pt x="17" y="33"/>
                      <a:pt x="16" y="33"/>
                      <a:pt x="15" y="33"/>
                    </a:cubicBezTo>
                    <a:cubicBezTo>
                      <a:pt x="15" y="33"/>
                      <a:pt x="14" y="33"/>
                      <a:pt x="14" y="32"/>
                    </a:cubicBezTo>
                    <a:cubicBezTo>
                      <a:pt x="13" y="32"/>
                      <a:pt x="13" y="31"/>
                      <a:pt x="13" y="30"/>
                    </a:cubicBezTo>
                    <a:cubicBezTo>
                      <a:pt x="12" y="31"/>
                      <a:pt x="11" y="32"/>
                      <a:pt x="11" y="32"/>
                    </a:cubicBezTo>
                    <a:cubicBezTo>
                      <a:pt x="10" y="33"/>
                      <a:pt x="9" y="33"/>
                      <a:pt x="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53"/>
              <p:cNvSpPr>
                <a:spLocks/>
              </p:cNvSpPr>
              <p:nvPr/>
            </p:nvSpPr>
            <p:spPr bwMode="auto">
              <a:xfrm>
                <a:off x="6735763" y="1558925"/>
                <a:ext cx="184150" cy="301625"/>
              </a:xfrm>
              <a:custGeom>
                <a:avLst/>
                <a:gdLst>
                  <a:gd name="T0" fmla="*/ 2 w 21"/>
                  <a:gd name="T1" fmla="*/ 6 h 32"/>
                  <a:gd name="T2" fmla="*/ 1 w 21"/>
                  <a:gd name="T3" fmla="*/ 4 h 32"/>
                  <a:gd name="T4" fmla="*/ 0 w 21"/>
                  <a:gd name="T5" fmla="*/ 2 h 32"/>
                  <a:gd name="T6" fmla="*/ 0 w 21"/>
                  <a:gd name="T7" fmla="*/ 1 h 32"/>
                  <a:gd name="T8" fmla="*/ 1 w 21"/>
                  <a:gd name="T9" fmla="*/ 0 h 32"/>
                  <a:gd name="T10" fmla="*/ 3 w 21"/>
                  <a:gd name="T11" fmla="*/ 0 h 32"/>
                  <a:gd name="T12" fmla="*/ 8 w 21"/>
                  <a:gd name="T13" fmla="*/ 6 h 32"/>
                  <a:gd name="T14" fmla="*/ 10 w 21"/>
                  <a:gd name="T15" fmla="*/ 14 h 32"/>
                  <a:gd name="T16" fmla="*/ 14 w 21"/>
                  <a:gd name="T17" fmla="*/ 6 h 32"/>
                  <a:gd name="T18" fmla="*/ 18 w 21"/>
                  <a:gd name="T19" fmla="*/ 0 h 32"/>
                  <a:gd name="T20" fmla="*/ 20 w 21"/>
                  <a:gd name="T21" fmla="*/ 1 h 32"/>
                  <a:gd name="T22" fmla="*/ 21 w 21"/>
                  <a:gd name="T23" fmla="*/ 2 h 32"/>
                  <a:gd name="T24" fmla="*/ 21 w 21"/>
                  <a:gd name="T25" fmla="*/ 4 h 32"/>
                  <a:gd name="T26" fmla="*/ 18 w 21"/>
                  <a:gd name="T27" fmla="*/ 8 h 32"/>
                  <a:gd name="T28" fmla="*/ 15 w 21"/>
                  <a:gd name="T29" fmla="*/ 16 h 32"/>
                  <a:gd name="T30" fmla="*/ 12 w 21"/>
                  <a:gd name="T31" fmla="*/ 25 h 32"/>
                  <a:gd name="T32" fmla="*/ 11 w 21"/>
                  <a:gd name="T33" fmla="*/ 29 h 32"/>
                  <a:gd name="T34" fmla="*/ 9 w 21"/>
                  <a:gd name="T35" fmla="*/ 32 h 32"/>
                  <a:gd name="T36" fmla="*/ 6 w 21"/>
                  <a:gd name="T37" fmla="*/ 32 h 32"/>
                  <a:gd name="T38" fmla="*/ 5 w 21"/>
                  <a:gd name="T39" fmla="*/ 29 h 32"/>
                  <a:gd name="T40" fmla="*/ 6 w 21"/>
                  <a:gd name="T41" fmla="*/ 26 h 32"/>
                  <a:gd name="T42" fmla="*/ 7 w 21"/>
                  <a:gd name="T43" fmla="*/ 22 h 32"/>
                  <a:gd name="T44" fmla="*/ 5 w 21"/>
                  <a:gd name="T45" fmla="*/ 14 h 32"/>
                  <a:gd name="T46" fmla="*/ 2 w 21"/>
                  <a:gd name="T47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32">
                    <a:moveTo>
                      <a:pt x="2" y="6"/>
                    </a:moveTo>
                    <a:cubicBezTo>
                      <a:pt x="2" y="6"/>
                      <a:pt x="2" y="5"/>
                      <a:pt x="1" y="4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4" y="0"/>
                      <a:pt x="6" y="2"/>
                      <a:pt x="8" y="6"/>
                    </a:cubicBezTo>
                    <a:cubicBezTo>
                      <a:pt x="8" y="7"/>
                      <a:pt x="9" y="9"/>
                      <a:pt x="10" y="14"/>
                    </a:cubicBezTo>
                    <a:cubicBezTo>
                      <a:pt x="12" y="9"/>
                      <a:pt x="13" y="7"/>
                      <a:pt x="14" y="6"/>
                    </a:cubicBezTo>
                    <a:cubicBezTo>
                      <a:pt x="15" y="2"/>
                      <a:pt x="17" y="0"/>
                      <a:pt x="18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1" y="1"/>
                      <a:pt x="21" y="2"/>
                      <a:pt x="21" y="2"/>
                    </a:cubicBezTo>
                    <a:cubicBezTo>
                      <a:pt x="21" y="3"/>
                      <a:pt x="21" y="3"/>
                      <a:pt x="21" y="4"/>
                    </a:cubicBezTo>
                    <a:cubicBezTo>
                      <a:pt x="20" y="6"/>
                      <a:pt x="19" y="7"/>
                      <a:pt x="18" y="8"/>
                    </a:cubicBezTo>
                    <a:cubicBezTo>
                      <a:pt x="17" y="11"/>
                      <a:pt x="16" y="14"/>
                      <a:pt x="15" y="16"/>
                    </a:cubicBezTo>
                    <a:cubicBezTo>
                      <a:pt x="14" y="19"/>
                      <a:pt x="13" y="21"/>
                      <a:pt x="12" y="25"/>
                    </a:cubicBezTo>
                    <a:cubicBezTo>
                      <a:pt x="11" y="27"/>
                      <a:pt x="11" y="28"/>
                      <a:pt x="11" y="29"/>
                    </a:cubicBezTo>
                    <a:cubicBezTo>
                      <a:pt x="10" y="31"/>
                      <a:pt x="9" y="32"/>
                      <a:pt x="9" y="32"/>
                    </a:cubicBezTo>
                    <a:cubicBezTo>
                      <a:pt x="8" y="32"/>
                      <a:pt x="7" y="32"/>
                      <a:pt x="6" y="32"/>
                    </a:cubicBezTo>
                    <a:cubicBezTo>
                      <a:pt x="5" y="31"/>
                      <a:pt x="5" y="30"/>
                      <a:pt x="5" y="29"/>
                    </a:cubicBezTo>
                    <a:cubicBezTo>
                      <a:pt x="5" y="29"/>
                      <a:pt x="5" y="27"/>
                      <a:pt x="6" y="26"/>
                    </a:cubicBezTo>
                    <a:cubicBezTo>
                      <a:pt x="6" y="25"/>
                      <a:pt x="7" y="23"/>
                      <a:pt x="7" y="22"/>
                    </a:cubicBezTo>
                    <a:cubicBezTo>
                      <a:pt x="7" y="20"/>
                      <a:pt x="6" y="17"/>
                      <a:pt x="5" y="14"/>
                    </a:cubicBezTo>
                    <a:cubicBezTo>
                      <a:pt x="4" y="12"/>
                      <a:pt x="3" y="9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4"/>
              <p:cNvSpPr>
                <a:spLocks noEditPoints="1"/>
              </p:cNvSpPr>
              <p:nvPr/>
            </p:nvSpPr>
            <p:spPr bwMode="auto">
              <a:xfrm>
                <a:off x="7016750" y="1549400"/>
                <a:ext cx="182562" cy="311150"/>
              </a:xfrm>
              <a:custGeom>
                <a:avLst/>
                <a:gdLst>
                  <a:gd name="T0" fmla="*/ 14 w 21"/>
                  <a:gd name="T1" fmla="*/ 1 h 33"/>
                  <a:gd name="T2" fmla="*/ 20 w 21"/>
                  <a:gd name="T3" fmla="*/ 6 h 33"/>
                  <a:gd name="T4" fmla="*/ 21 w 21"/>
                  <a:gd name="T5" fmla="*/ 14 h 33"/>
                  <a:gd name="T6" fmla="*/ 19 w 21"/>
                  <a:gd name="T7" fmla="*/ 26 h 33"/>
                  <a:gd name="T8" fmla="*/ 9 w 21"/>
                  <a:gd name="T9" fmla="*/ 33 h 33"/>
                  <a:gd name="T10" fmla="*/ 2 w 21"/>
                  <a:gd name="T11" fmla="*/ 28 h 33"/>
                  <a:gd name="T12" fmla="*/ 0 w 21"/>
                  <a:gd name="T13" fmla="*/ 20 h 33"/>
                  <a:gd name="T14" fmla="*/ 3 w 21"/>
                  <a:gd name="T15" fmla="*/ 8 h 33"/>
                  <a:gd name="T16" fmla="*/ 10 w 21"/>
                  <a:gd name="T17" fmla="*/ 0 h 33"/>
                  <a:gd name="T18" fmla="*/ 11 w 21"/>
                  <a:gd name="T19" fmla="*/ 0 h 33"/>
                  <a:gd name="T20" fmla="*/ 12 w 21"/>
                  <a:gd name="T21" fmla="*/ 2 h 33"/>
                  <a:gd name="T22" fmla="*/ 13 w 21"/>
                  <a:gd name="T23" fmla="*/ 1 h 33"/>
                  <a:gd name="T24" fmla="*/ 14 w 21"/>
                  <a:gd name="T25" fmla="*/ 1 h 33"/>
                  <a:gd name="T26" fmla="*/ 5 w 21"/>
                  <a:gd name="T27" fmla="*/ 20 h 33"/>
                  <a:gd name="T28" fmla="*/ 6 w 21"/>
                  <a:gd name="T29" fmla="*/ 25 h 33"/>
                  <a:gd name="T30" fmla="*/ 10 w 21"/>
                  <a:gd name="T31" fmla="*/ 28 h 33"/>
                  <a:gd name="T32" fmla="*/ 15 w 21"/>
                  <a:gd name="T33" fmla="*/ 20 h 33"/>
                  <a:gd name="T34" fmla="*/ 16 w 21"/>
                  <a:gd name="T35" fmla="*/ 13 h 33"/>
                  <a:gd name="T36" fmla="*/ 15 w 21"/>
                  <a:gd name="T37" fmla="*/ 9 h 33"/>
                  <a:gd name="T38" fmla="*/ 12 w 21"/>
                  <a:gd name="T39" fmla="*/ 6 h 33"/>
                  <a:gd name="T40" fmla="*/ 9 w 21"/>
                  <a:gd name="T41" fmla="*/ 8 h 33"/>
                  <a:gd name="T42" fmla="*/ 7 w 21"/>
                  <a:gd name="T43" fmla="*/ 11 h 33"/>
                  <a:gd name="T44" fmla="*/ 6 w 21"/>
                  <a:gd name="T45" fmla="*/ 15 h 33"/>
                  <a:gd name="T46" fmla="*/ 5 w 21"/>
                  <a:gd name="T47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33">
                    <a:moveTo>
                      <a:pt x="14" y="1"/>
                    </a:moveTo>
                    <a:cubicBezTo>
                      <a:pt x="16" y="1"/>
                      <a:pt x="18" y="3"/>
                      <a:pt x="20" y="6"/>
                    </a:cubicBezTo>
                    <a:cubicBezTo>
                      <a:pt x="21" y="8"/>
                      <a:pt x="21" y="11"/>
                      <a:pt x="21" y="14"/>
                    </a:cubicBezTo>
                    <a:cubicBezTo>
                      <a:pt x="21" y="19"/>
                      <a:pt x="20" y="23"/>
                      <a:pt x="19" y="26"/>
                    </a:cubicBezTo>
                    <a:cubicBezTo>
                      <a:pt x="17" y="31"/>
                      <a:pt x="13" y="33"/>
                      <a:pt x="9" y="33"/>
                    </a:cubicBezTo>
                    <a:cubicBezTo>
                      <a:pt x="6" y="33"/>
                      <a:pt x="4" y="31"/>
                      <a:pt x="2" y="28"/>
                    </a:cubicBezTo>
                    <a:cubicBezTo>
                      <a:pt x="1" y="26"/>
                      <a:pt x="0" y="23"/>
                      <a:pt x="0" y="20"/>
                    </a:cubicBezTo>
                    <a:cubicBezTo>
                      <a:pt x="0" y="16"/>
                      <a:pt x="1" y="12"/>
                      <a:pt x="3" y="8"/>
                    </a:cubicBezTo>
                    <a:cubicBezTo>
                      <a:pt x="5" y="2"/>
                      <a:pt x="7" y="0"/>
                      <a:pt x="10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11" y="1"/>
                      <a:pt x="12" y="1"/>
                      <a:pt x="12" y="2"/>
                    </a:cubicBezTo>
                    <a:cubicBezTo>
                      <a:pt x="12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4" y="1"/>
                    </a:cubicBezTo>
                    <a:close/>
                    <a:moveTo>
                      <a:pt x="5" y="20"/>
                    </a:moveTo>
                    <a:cubicBezTo>
                      <a:pt x="5" y="22"/>
                      <a:pt x="6" y="23"/>
                      <a:pt x="6" y="25"/>
                    </a:cubicBezTo>
                    <a:cubicBezTo>
                      <a:pt x="7" y="27"/>
                      <a:pt x="8" y="28"/>
                      <a:pt x="10" y="28"/>
                    </a:cubicBezTo>
                    <a:cubicBezTo>
                      <a:pt x="12" y="28"/>
                      <a:pt x="14" y="25"/>
                      <a:pt x="15" y="20"/>
                    </a:cubicBezTo>
                    <a:cubicBezTo>
                      <a:pt x="16" y="17"/>
                      <a:pt x="16" y="15"/>
                      <a:pt x="16" y="13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15" y="7"/>
                      <a:pt x="14" y="6"/>
                      <a:pt x="12" y="6"/>
                    </a:cubicBezTo>
                    <a:cubicBezTo>
                      <a:pt x="11" y="6"/>
                      <a:pt x="10" y="6"/>
                      <a:pt x="9" y="8"/>
                    </a:cubicBezTo>
                    <a:cubicBezTo>
                      <a:pt x="8" y="10"/>
                      <a:pt x="8" y="11"/>
                      <a:pt x="7" y="11"/>
                    </a:cubicBezTo>
                    <a:cubicBezTo>
                      <a:pt x="6" y="12"/>
                      <a:pt x="6" y="13"/>
                      <a:pt x="6" y="15"/>
                    </a:cubicBezTo>
                    <a:cubicBezTo>
                      <a:pt x="6" y="16"/>
                      <a:pt x="5" y="18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55"/>
              <p:cNvSpPr>
                <a:spLocks/>
              </p:cNvSpPr>
              <p:nvPr/>
            </p:nvSpPr>
            <p:spPr bwMode="auto">
              <a:xfrm>
                <a:off x="7313613" y="1549400"/>
                <a:ext cx="192087" cy="311150"/>
              </a:xfrm>
              <a:custGeom>
                <a:avLst/>
                <a:gdLst>
                  <a:gd name="T0" fmla="*/ 9 w 22"/>
                  <a:gd name="T1" fmla="*/ 33 h 33"/>
                  <a:gd name="T2" fmla="*/ 2 w 22"/>
                  <a:gd name="T3" fmla="*/ 28 h 33"/>
                  <a:gd name="T4" fmla="*/ 0 w 22"/>
                  <a:gd name="T5" fmla="*/ 20 h 33"/>
                  <a:gd name="T6" fmla="*/ 1 w 22"/>
                  <a:gd name="T7" fmla="*/ 9 h 33"/>
                  <a:gd name="T8" fmla="*/ 5 w 22"/>
                  <a:gd name="T9" fmla="*/ 1 h 33"/>
                  <a:gd name="T10" fmla="*/ 7 w 22"/>
                  <a:gd name="T11" fmla="*/ 1 h 33"/>
                  <a:gd name="T12" fmla="*/ 8 w 22"/>
                  <a:gd name="T13" fmla="*/ 3 h 33"/>
                  <a:gd name="T14" fmla="*/ 7 w 22"/>
                  <a:gd name="T15" fmla="*/ 5 h 33"/>
                  <a:gd name="T16" fmla="*/ 6 w 22"/>
                  <a:gd name="T17" fmla="*/ 12 h 33"/>
                  <a:gd name="T18" fmla="*/ 5 w 22"/>
                  <a:gd name="T19" fmla="*/ 21 h 33"/>
                  <a:gd name="T20" fmla="*/ 5 w 22"/>
                  <a:gd name="T21" fmla="*/ 25 h 33"/>
                  <a:gd name="T22" fmla="*/ 8 w 22"/>
                  <a:gd name="T23" fmla="*/ 28 h 33"/>
                  <a:gd name="T24" fmla="*/ 13 w 22"/>
                  <a:gd name="T25" fmla="*/ 21 h 33"/>
                  <a:gd name="T26" fmla="*/ 15 w 22"/>
                  <a:gd name="T27" fmla="*/ 8 h 33"/>
                  <a:gd name="T28" fmla="*/ 17 w 22"/>
                  <a:gd name="T29" fmla="*/ 1 h 33"/>
                  <a:gd name="T30" fmla="*/ 18 w 22"/>
                  <a:gd name="T31" fmla="*/ 0 h 33"/>
                  <a:gd name="T32" fmla="*/ 19 w 22"/>
                  <a:gd name="T33" fmla="*/ 0 h 33"/>
                  <a:gd name="T34" fmla="*/ 21 w 22"/>
                  <a:gd name="T35" fmla="*/ 1 h 33"/>
                  <a:gd name="T36" fmla="*/ 22 w 22"/>
                  <a:gd name="T37" fmla="*/ 3 h 33"/>
                  <a:gd name="T38" fmla="*/ 21 w 22"/>
                  <a:gd name="T39" fmla="*/ 9 h 33"/>
                  <a:gd name="T40" fmla="*/ 20 w 22"/>
                  <a:gd name="T41" fmla="*/ 20 h 33"/>
                  <a:gd name="T42" fmla="*/ 21 w 22"/>
                  <a:gd name="T43" fmla="*/ 25 h 33"/>
                  <a:gd name="T44" fmla="*/ 22 w 22"/>
                  <a:gd name="T45" fmla="*/ 30 h 33"/>
                  <a:gd name="T46" fmla="*/ 21 w 22"/>
                  <a:gd name="T47" fmla="*/ 31 h 33"/>
                  <a:gd name="T48" fmla="*/ 20 w 22"/>
                  <a:gd name="T49" fmla="*/ 32 h 33"/>
                  <a:gd name="T50" fmla="*/ 16 w 22"/>
                  <a:gd name="T51" fmla="*/ 29 h 33"/>
                  <a:gd name="T52" fmla="*/ 15 w 22"/>
                  <a:gd name="T53" fmla="*/ 26 h 33"/>
                  <a:gd name="T54" fmla="*/ 12 w 22"/>
                  <a:gd name="T55" fmla="*/ 32 h 33"/>
                  <a:gd name="T56" fmla="*/ 9 w 22"/>
                  <a:gd name="T5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33">
                    <a:moveTo>
                      <a:pt x="9" y="33"/>
                    </a:moveTo>
                    <a:cubicBezTo>
                      <a:pt x="5" y="33"/>
                      <a:pt x="3" y="31"/>
                      <a:pt x="2" y="28"/>
                    </a:cubicBezTo>
                    <a:cubicBezTo>
                      <a:pt x="0" y="26"/>
                      <a:pt x="0" y="23"/>
                      <a:pt x="0" y="20"/>
                    </a:cubicBezTo>
                    <a:cubicBezTo>
                      <a:pt x="0" y="16"/>
                      <a:pt x="0" y="13"/>
                      <a:pt x="1" y="9"/>
                    </a:cubicBezTo>
                    <a:cubicBezTo>
                      <a:pt x="2" y="4"/>
                      <a:pt x="3" y="1"/>
                      <a:pt x="5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8" y="3"/>
                      <a:pt x="8" y="4"/>
                      <a:pt x="7" y="5"/>
                    </a:cubicBezTo>
                    <a:cubicBezTo>
                      <a:pt x="7" y="7"/>
                      <a:pt x="6" y="10"/>
                      <a:pt x="6" y="12"/>
                    </a:cubicBezTo>
                    <a:cubicBezTo>
                      <a:pt x="5" y="15"/>
                      <a:pt x="5" y="18"/>
                      <a:pt x="5" y="21"/>
                    </a:cubicBezTo>
                    <a:cubicBezTo>
                      <a:pt x="5" y="22"/>
                      <a:pt x="5" y="24"/>
                      <a:pt x="5" y="25"/>
                    </a:cubicBezTo>
                    <a:cubicBezTo>
                      <a:pt x="6" y="27"/>
                      <a:pt x="7" y="28"/>
                      <a:pt x="8" y="28"/>
                    </a:cubicBezTo>
                    <a:cubicBezTo>
                      <a:pt x="10" y="28"/>
                      <a:pt x="12" y="25"/>
                      <a:pt x="13" y="21"/>
                    </a:cubicBezTo>
                    <a:cubicBezTo>
                      <a:pt x="14" y="18"/>
                      <a:pt x="15" y="14"/>
                      <a:pt x="15" y="8"/>
                    </a:cubicBezTo>
                    <a:cubicBezTo>
                      <a:pt x="16" y="3"/>
                      <a:pt x="17" y="1"/>
                      <a:pt x="17" y="1"/>
                    </a:cubicBezTo>
                    <a:cubicBezTo>
                      <a:pt x="17" y="1"/>
                      <a:pt x="17" y="0"/>
                      <a:pt x="18" y="0"/>
                    </a:cubicBezTo>
                    <a:cubicBezTo>
                      <a:pt x="18" y="0"/>
                      <a:pt x="18" y="0"/>
                      <a:pt x="19" y="0"/>
                    </a:cubicBezTo>
                    <a:cubicBezTo>
                      <a:pt x="20" y="0"/>
                      <a:pt x="20" y="0"/>
                      <a:pt x="21" y="1"/>
                    </a:cubicBezTo>
                    <a:cubicBezTo>
                      <a:pt x="22" y="1"/>
                      <a:pt x="22" y="2"/>
                      <a:pt x="22" y="3"/>
                    </a:cubicBezTo>
                    <a:cubicBezTo>
                      <a:pt x="22" y="4"/>
                      <a:pt x="22" y="7"/>
                      <a:pt x="21" y="9"/>
                    </a:cubicBezTo>
                    <a:cubicBezTo>
                      <a:pt x="20" y="15"/>
                      <a:pt x="20" y="19"/>
                      <a:pt x="20" y="20"/>
                    </a:cubicBezTo>
                    <a:cubicBezTo>
                      <a:pt x="20" y="22"/>
                      <a:pt x="20" y="23"/>
                      <a:pt x="21" y="25"/>
                    </a:cubicBezTo>
                    <a:cubicBezTo>
                      <a:pt x="21" y="26"/>
                      <a:pt x="21" y="28"/>
                      <a:pt x="22" y="30"/>
                    </a:cubicBezTo>
                    <a:cubicBezTo>
                      <a:pt x="22" y="30"/>
                      <a:pt x="22" y="31"/>
                      <a:pt x="21" y="31"/>
                    </a:cubicBezTo>
                    <a:cubicBezTo>
                      <a:pt x="21" y="32"/>
                      <a:pt x="20" y="32"/>
                      <a:pt x="20" y="32"/>
                    </a:cubicBezTo>
                    <a:cubicBezTo>
                      <a:pt x="18" y="32"/>
                      <a:pt x="17" y="31"/>
                      <a:pt x="16" y="29"/>
                    </a:cubicBezTo>
                    <a:cubicBezTo>
                      <a:pt x="16" y="28"/>
                      <a:pt x="16" y="27"/>
                      <a:pt x="15" y="26"/>
                    </a:cubicBezTo>
                    <a:cubicBezTo>
                      <a:pt x="14" y="29"/>
                      <a:pt x="13" y="30"/>
                      <a:pt x="12" y="32"/>
                    </a:cubicBezTo>
                    <a:cubicBezTo>
                      <a:pt x="11" y="32"/>
                      <a:pt x="10" y="33"/>
                      <a:pt x="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59"/>
            <p:cNvSpPr>
              <a:spLocks noEditPoints="1"/>
            </p:cNvSpPr>
            <p:nvPr/>
          </p:nvSpPr>
          <p:spPr bwMode="auto">
            <a:xfrm>
              <a:off x="3529909" y="2143468"/>
              <a:ext cx="222131" cy="324130"/>
            </a:xfrm>
            <a:custGeom>
              <a:avLst/>
              <a:gdLst>
                <a:gd name="T0" fmla="*/ 21 w 21"/>
                <a:gd name="T1" fmla="*/ 22 h 32"/>
                <a:gd name="T2" fmla="*/ 19 w 21"/>
                <a:gd name="T3" fmla="*/ 24 h 32"/>
                <a:gd name="T4" fmla="*/ 19 w 21"/>
                <a:gd name="T5" fmla="*/ 24 h 32"/>
                <a:gd name="T6" fmla="*/ 19 w 21"/>
                <a:gd name="T7" fmla="*/ 27 h 32"/>
                <a:gd name="T8" fmla="*/ 21 w 21"/>
                <a:gd name="T9" fmla="*/ 29 h 32"/>
                <a:gd name="T10" fmla="*/ 21 w 21"/>
                <a:gd name="T11" fmla="*/ 30 h 32"/>
                <a:gd name="T12" fmla="*/ 21 w 21"/>
                <a:gd name="T13" fmla="*/ 30 h 32"/>
                <a:gd name="T14" fmla="*/ 20 w 21"/>
                <a:gd name="T15" fmla="*/ 32 h 32"/>
                <a:gd name="T16" fmla="*/ 19 w 21"/>
                <a:gd name="T17" fmla="*/ 32 h 32"/>
                <a:gd name="T18" fmla="*/ 15 w 21"/>
                <a:gd name="T19" fmla="*/ 28 h 32"/>
                <a:gd name="T20" fmla="*/ 14 w 21"/>
                <a:gd name="T21" fmla="*/ 24 h 32"/>
                <a:gd name="T22" fmla="*/ 12 w 21"/>
                <a:gd name="T23" fmla="*/ 24 h 32"/>
                <a:gd name="T24" fmla="*/ 10 w 21"/>
                <a:gd name="T25" fmla="*/ 24 h 32"/>
                <a:gd name="T26" fmla="*/ 6 w 21"/>
                <a:gd name="T27" fmla="*/ 25 h 32"/>
                <a:gd name="T28" fmla="*/ 5 w 21"/>
                <a:gd name="T29" fmla="*/ 30 h 32"/>
                <a:gd name="T30" fmla="*/ 4 w 21"/>
                <a:gd name="T31" fmla="*/ 31 h 32"/>
                <a:gd name="T32" fmla="*/ 3 w 21"/>
                <a:gd name="T33" fmla="*/ 32 h 32"/>
                <a:gd name="T34" fmla="*/ 1 w 21"/>
                <a:gd name="T35" fmla="*/ 31 h 32"/>
                <a:gd name="T36" fmla="*/ 0 w 21"/>
                <a:gd name="T37" fmla="*/ 29 h 32"/>
                <a:gd name="T38" fmla="*/ 2 w 21"/>
                <a:gd name="T39" fmla="*/ 21 h 32"/>
                <a:gd name="T40" fmla="*/ 6 w 21"/>
                <a:gd name="T41" fmla="*/ 9 h 32"/>
                <a:gd name="T42" fmla="*/ 9 w 21"/>
                <a:gd name="T43" fmla="*/ 1 h 32"/>
                <a:gd name="T44" fmla="*/ 11 w 21"/>
                <a:gd name="T45" fmla="*/ 0 h 32"/>
                <a:gd name="T46" fmla="*/ 14 w 21"/>
                <a:gd name="T47" fmla="*/ 1 h 32"/>
                <a:gd name="T48" fmla="*/ 15 w 21"/>
                <a:gd name="T49" fmla="*/ 7 h 32"/>
                <a:gd name="T50" fmla="*/ 17 w 21"/>
                <a:gd name="T51" fmla="*/ 20 h 32"/>
                <a:gd name="T52" fmla="*/ 20 w 21"/>
                <a:gd name="T53" fmla="*/ 21 h 32"/>
                <a:gd name="T54" fmla="*/ 21 w 21"/>
                <a:gd name="T55" fmla="*/ 22 h 32"/>
                <a:gd name="T56" fmla="*/ 10 w 21"/>
                <a:gd name="T57" fmla="*/ 10 h 32"/>
                <a:gd name="T58" fmla="*/ 9 w 21"/>
                <a:gd name="T59" fmla="*/ 15 h 32"/>
                <a:gd name="T60" fmla="*/ 7 w 21"/>
                <a:gd name="T61" fmla="*/ 20 h 32"/>
                <a:gd name="T62" fmla="*/ 10 w 21"/>
                <a:gd name="T63" fmla="*/ 20 h 32"/>
                <a:gd name="T64" fmla="*/ 12 w 21"/>
                <a:gd name="T65" fmla="*/ 20 h 32"/>
                <a:gd name="T66" fmla="*/ 11 w 21"/>
                <a:gd name="T67" fmla="*/ 15 h 32"/>
                <a:gd name="T68" fmla="*/ 10 w 21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32">
                  <a:moveTo>
                    <a:pt x="21" y="22"/>
                  </a:moveTo>
                  <a:cubicBezTo>
                    <a:pt x="21" y="24"/>
                    <a:pt x="20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6"/>
                    <a:pt x="19" y="27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cubicBezTo>
                    <a:pt x="20" y="32"/>
                    <a:pt x="19" y="32"/>
                    <a:pt x="19" y="32"/>
                  </a:cubicBezTo>
                  <a:cubicBezTo>
                    <a:pt x="17" y="32"/>
                    <a:pt x="16" y="31"/>
                    <a:pt x="15" y="28"/>
                  </a:cubicBezTo>
                  <a:cubicBezTo>
                    <a:pt x="15" y="27"/>
                    <a:pt x="14" y="26"/>
                    <a:pt x="14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8" y="24"/>
                    <a:pt x="6" y="25"/>
                    <a:pt x="6" y="25"/>
                  </a:cubicBezTo>
                  <a:cubicBezTo>
                    <a:pt x="5" y="26"/>
                    <a:pt x="5" y="28"/>
                    <a:pt x="5" y="30"/>
                  </a:cubicBezTo>
                  <a:cubicBezTo>
                    <a:pt x="5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2"/>
                    <a:pt x="1" y="32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8"/>
                    <a:pt x="0" y="25"/>
                    <a:pt x="2" y="21"/>
                  </a:cubicBezTo>
                  <a:cubicBezTo>
                    <a:pt x="3" y="16"/>
                    <a:pt x="5" y="12"/>
                    <a:pt x="6" y="9"/>
                  </a:cubicBezTo>
                  <a:cubicBezTo>
                    <a:pt x="7" y="4"/>
                    <a:pt x="9" y="2"/>
                    <a:pt x="9" y="1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1"/>
                    <a:pt x="14" y="3"/>
                    <a:pt x="15" y="7"/>
                  </a:cubicBezTo>
                  <a:cubicBezTo>
                    <a:pt x="16" y="11"/>
                    <a:pt x="16" y="15"/>
                    <a:pt x="17" y="20"/>
                  </a:cubicBezTo>
                  <a:cubicBezTo>
                    <a:pt x="19" y="20"/>
                    <a:pt x="20" y="20"/>
                    <a:pt x="20" y="21"/>
                  </a:cubicBezTo>
                  <a:cubicBezTo>
                    <a:pt x="21" y="21"/>
                    <a:pt x="21" y="22"/>
                    <a:pt x="21" y="22"/>
                  </a:cubicBezTo>
                  <a:close/>
                  <a:moveTo>
                    <a:pt x="10" y="10"/>
                  </a:move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7" y="18"/>
                    <a:pt x="7" y="20"/>
                  </a:cubicBezTo>
                  <a:cubicBezTo>
                    <a:pt x="8" y="20"/>
                    <a:pt x="9" y="20"/>
                    <a:pt x="10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19"/>
                    <a:pt x="12" y="17"/>
                    <a:pt x="11" y="15"/>
                  </a:cubicBezTo>
                  <a:cubicBezTo>
                    <a:pt x="11" y="13"/>
                    <a:pt x="11" y="11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5" name="Group 44"/>
          <p:cNvGrpSpPr/>
          <p:nvPr userDrawn="1"/>
        </p:nvGrpSpPr>
        <p:grpSpPr>
          <a:xfrm rot="21190737">
            <a:off x="10275937" y="1325018"/>
            <a:ext cx="2062163" cy="1154113"/>
            <a:chOff x="9596438" y="1801813"/>
            <a:chExt cx="2062163" cy="1154113"/>
          </a:xfrm>
          <a:solidFill>
            <a:srgbClr val="99AFCF"/>
          </a:solidFill>
        </p:grpSpPr>
        <p:sp>
          <p:nvSpPr>
            <p:cNvPr id="46" name="Freeform 13"/>
            <p:cNvSpPr>
              <a:spLocks noEditPoints="1"/>
            </p:cNvSpPr>
            <p:nvPr/>
          </p:nvSpPr>
          <p:spPr bwMode="auto">
            <a:xfrm>
              <a:off x="9596438" y="1801813"/>
              <a:ext cx="2062163" cy="1154113"/>
            </a:xfrm>
            <a:custGeom>
              <a:avLst/>
              <a:gdLst>
                <a:gd name="T0" fmla="*/ 128 w 957"/>
                <a:gd name="T1" fmla="*/ 99 h 535"/>
                <a:gd name="T2" fmla="*/ 159 w 957"/>
                <a:gd name="T3" fmla="*/ 100 h 535"/>
                <a:gd name="T4" fmla="*/ 237 w 957"/>
                <a:gd name="T5" fmla="*/ 87 h 535"/>
                <a:gd name="T6" fmla="*/ 216 w 957"/>
                <a:gd name="T7" fmla="*/ 107 h 535"/>
                <a:gd name="T8" fmla="*/ 253 w 957"/>
                <a:gd name="T9" fmla="*/ 174 h 535"/>
                <a:gd name="T10" fmla="*/ 316 w 957"/>
                <a:gd name="T11" fmla="*/ 221 h 535"/>
                <a:gd name="T12" fmla="*/ 372 w 957"/>
                <a:gd name="T13" fmla="*/ 179 h 535"/>
                <a:gd name="T14" fmla="*/ 380 w 957"/>
                <a:gd name="T15" fmla="*/ 186 h 535"/>
                <a:gd name="T16" fmla="*/ 434 w 957"/>
                <a:gd name="T17" fmla="*/ 194 h 535"/>
                <a:gd name="T18" fmla="*/ 429 w 957"/>
                <a:gd name="T19" fmla="*/ 257 h 535"/>
                <a:gd name="T20" fmla="*/ 468 w 957"/>
                <a:gd name="T21" fmla="*/ 294 h 535"/>
                <a:gd name="T22" fmla="*/ 529 w 957"/>
                <a:gd name="T23" fmla="*/ 247 h 535"/>
                <a:gd name="T24" fmla="*/ 532 w 957"/>
                <a:gd name="T25" fmla="*/ 252 h 535"/>
                <a:gd name="T26" fmla="*/ 545 w 957"/>
                <a:gd name="T27" fmla="*/ 319 h 535"/>
                <a:gd name="T28" fmla="*/ 696 w 957"/>
                <a:gd name="T29" fmla="*/ 333 h 535"/>
                <a:gd name="T30" fmla="*/ 843 w 957"/>
                <a:gd name="T31" fmla="*/ 323 h 535"/>
                <a:gd name="T32" fmla="*/ 882 w 957"/>
                <a:gd name="T33" fmla="*/ 336 h 535"/>
                <a:gd name="T34" fmla="*/ 957 w 957"/>
                <a:gd name="T35" fmla="*/ 388 h 535"/>
                <a:gd name="T36" fmla="*/ 858 w 957"/>
                <a:gd name="T37" fmla="*/ 490 h 535"/>
                <a:gd name="T38" fmla="*/ 853 w 957"/>
                <a:gd name="T39" fmla="*/ 505 h 535"/>
                <a:gd name="T40" fmla="*/ 858 w 957"/>
                <a:gd name="T41" fmla="*/ 531 h 535"/>
                <a:gd name="T42" fmla="*/ 629 w 957"/>
                <a:gd name="T43" fmla="*/ 410 h 535"/>
                <a:gd name="T44" fmla="*/ 647 w 957"/>
                <a:gd name="T45" fmla="*/ 440 h 535"/>
                <a:gd name="T46" fmla="*/ 571 w 957"/>
                <a:gd name="T47" fmla="*/ 366 h 535"/>
                <a:gd name="T48" fmla="*/ 578 w 957"/>
                <a:gd name="T49" fmla="*/ 404 h 535"/>
                <a:gd name="T50" fmla="*/ 542 w 957"/>
                <a:gd name="T51" fmla="*/ 375 h 535"/>
                <a:gd name="T52" fmla="*/ 453 w 957"/>
                <a:gd name="T53" fmla="*/ 329 h 535"/>
                <a:gd name="T54" fmla="*/ 407 w 957"/>
                <a:gd name="T55" fmla="*/ 328 h 535"/>
                <a:gd name="T56" fmla="*/ 412 w 957"/>
                <a:gd name="T57" fmla="*/ 311 h 535"/>
                <a:gd name="T58" fmla="*/ 369 w 957"/>
                <a:gd name="T59" fmla="*/ 318 h 535"/>
                <a:gd name="T60" fmla="*/ 330 w 957"/>
                <a:gd name="T61" fmla="*/ 301 h 535"/>
                <a:gd name="T62" fmla="*/ 288 w 957"/>
                <a:gd name="T63" fmla="*/ 279 h 535"/>
                <a:gd name="T64" fmla="*/ 270 w 957"/>
                <a:gd name="T65" fmla="*/ 258 h 535"/>
                <a:gd name="T66" fmla="*/ 158 w 957"/>
                <a:gd name="T67" fmla="*/ 189 h 535"/>
                <a:gd name="T68" fmla="*/ 152 w 957"/>
                <a:gd name="T69" fmla="*/ 174 h 535"/>
                <a:gd name="T70" fmla="*/ 106 w 957"/>
                <a:gd name="T71" fmla="*/ 147 h 535"/>
                <a:gd name="T72" fmla="*/ 21 w 957"/>
                <a:gd name="T73" fmla="*/ 121 h 535"/>
                <a:gd name="T74" fmla="*/ 25 w 957"/>
                <a:gd name="T75" fmla="*/ 28 h 535"/>
                <a:gd name="T76" fmla="*/ 97 w 957"/>
                <a:gd name="T77" fmla="*/ 10 h 535"/>
                <a:gd name="T78" fmla="*/ 639 w 957"/>
                <a:gd name="T79" fmla="*/ 387 h 535"/>
                <a:gd name="T80" fmla="*/ 573 w 957"/>
                <a:gd name="T81" fmla="*/ 358 h 535"/>
                <a:gd name="T82" fmla="*/ 266 w 957"/>
                <a:gd name="T83" fmla="*/ 216 h 535"/>
                <a:gd name="T84" fmla="*/ 756 w 957"/>
                <a:gd name="T85" fmla="*/ 484 h 535"/>
                <a:gd name="T86" fmla="*/ 707 w 957"/>
                <a:gd name="T87" fmla="*/ 456 h 535"/>
                <a:gd name="T88" fmla="*/ 774 w 957"/>
                <a:gd name="T89" fmla="*/ 492 h 535"/>
                <a:gd name="T90" fmla="*/ 731 w 957"/>
                <a:gd name="T91" fmla="*/ 437 h 535"/>
                <a:gd name="T92" fmla="*/ 671 w 957"/>
                <a:gd name="T93" fmla="*/ 450 h 535"/>
                <a:gd name="T94" fmla="*/ 805 w 957"/>
                <a:gd name="T95" fmla="*/ 477 h 535"/>
                <a:gd name="T96" fmla="*/ 912 w 957"/>
                <a:gd name="T97" fmla="*/ 405 h 535"/>
                <a:gd name="T98" fmla="*/ 912 w 957"/>
                <a:gd name="T99" fmla="*/ 405 h 535"/>
                <a:gd name="T100" fmla="*/ 128 w 957"/>
                <a:gd name="T101" fmla="*/ 157 h 535"/>
                <a:gd name="T102" fmla="*/ 682 w 957"/>
                <a:gd name="T103" fmla="*/ 418 h 535"/>
                <a:gd name="T104" fmla="*/ 618 w 957"/>
                <a:gd name="T105" fmla="*/ 343 h 535"/>
                <a:gd name="T106" fmla="*/ 901 w 957"/>
                <a:gd name="T107" fmla="*/ 450 h 535"/>
                <a:gd name="T108" fmla="*/ 702 w 957"/>
                <a:gd name="T109" fmla="*/ 435 h 535"/>
                <a:gd name="T110" fmla="*/ 660 w 957"/>
                <a:gd name="T111" fmla="*/ 451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7" h="535">
                  <a:moveTo>
                    <a:pt x="73" y="32"/>
                  </a:moveTo>
                  <a:cubicBezTo>
                    <a:pt x="52" y="42"/>
                    <a:pt x="50" y="57"/>
                    <a:pt x="68" y="71"/>
                  </a:cubicBezTo>
                  <a:cubicBezTo>
                    <a:pt x="80" y="81"/>
                    <a:pt x="95" y="87"/>
                    <a:pt x="110" y="94"/>
                  </a:cubicBezTo>
                  <a:cubicBezTo>
                    <a:pt x="114" y="95"/>
                    <a:pt x="117" y="96"/>
                    <a:pt x="121" y="93"/>
                  </a:cubicBezTo>
                  <a:cubicBezTo>
                    <a:pt x="123" y="91"/>
                    <a:pt x="125" y="86"/>
                    <a:pt x="128" y="91"/>
                  </a:cubicBezTo>
                  <a:cubicBezTo>
                    <a:pt x="130" y="93"/>
                    <a:pt x="129" y="97"/>
                    <a:pt x="128" y="99"/>
                  </a:cubicBezTo>
                  <a:cubicBezTo>
                    <a:pt x="118" y="108"/>
                    <a:pt x="118" y="118"/>
                    <a:pt x="124" y="129"/>
                  </a:cubicBezTo>
                  <a:cubicBezTo>
                    <a:pt x="131" y="142"/>
                    <a:pt x="141" y="149"/>
                    <a:pt x="154" y="153"/>
                  </a:cubicBezTo>
                  <a:cubicBezTo>
                    <a:pt x="160" y="155"/>
                    <a:pt x="164" y="153"/>
                    <a:pt x="166" y="148"/>
                  </a:cubicBezTo>
                  <a:cubicBezTo>
                    <a:pt x="169" y="142"/>
                    <a:pt x="170" y="135"/>
                    <a:pt x="173" y="128"/>
                  </a:cubicBezTo>
                  <a:cubicBezTo>
                    <a:pt x="176" y="119"/>
                    <a:pt x="176" y="112"/>
                    <a:pt x="166" y="108"/>
                  </a:cubicBezTo>
                  <a:cubicBezTo>
                    <a:pt x="162" y="107"/>
                    <a:pt x="158" y="105"/>
                    <a:pt x="159" y="100"/>
                  </a:cubicBezTo>
                  <a:cubicBezTo>
                    <a:pt x="160" y="95"/>
                    <a:pt x="165" y="92"/>
                    <a:pt x="170" y="93"/>
                  </a:cubicBezTo>
                  <a:cubicBezTo>
                    <a:pt x="181" y="95"/>
                    <a:pt x="193" y="89"/>
                    <a:pt x="205" y="96"/>
                  </a:cubicBezTo>
                  <a:cubicBezTo>
                    <a:pt x="208" y="98"/>
                    <a:pt x="213" y="97"/>
                    <a:pt x="215" y="93"/>
                  </a:cubicBezTo>
                  <a:cubicBezTo>
                    <a:pt x="219" y="88"/>
                    <a:pt x="219" y="92"/>
                    <a:pt x="222" y="94"/>
                  </a:cubicBezTo>
                  <a:cubicBezTo>
                    <a:pt x="228" y="101"/>
                    <a:pt x="233" y="100"/>
                    <a:pt x="234" y="90"/>
                  </a:cubicBezTo>
                  <a:cubicBezTo>
                    <a:pt x="234" y="88"/>
                    <a:pt x="235" y="85"/>
                    <a:pt x="237" y="87"/>
                  </a:cubicBezTo>
                  <a:cubicBezTo>
                    <a:pt x="246" y="95"/>
                    <a:pt x="248" y="89"/>
                    <a:pt x="249" y="81"/>
                  </a:cubicBezTo>
                  <a:cubicBezTo>
                    <a:pt x="249" y="80"/>
                    <a:pt x="251" y="79"/>
                    <a:pt x="251" y="78"/>
                  </a:cubicBezTo>
                  <a:cubicBezTo>
                    <a:pt x="252" y="80"/>
                    <a:pt x="254" y="81"/>
                    <a:pt x="254" y="83"/>
                  </a:cubicBezTo>
                  <a:cubicBezTo>
                    <a:pt x="254" y="89"/>
                    <a:pt x="251" y="94"/>
                    <a:pt x="246" y="97"/>
                  </a:cubicBezTo>
                  <a:cubicBezTo>
                    <a:pt x="238" y="102"/>
                    <a:pt x="230" y="105"/>
                    <a:pt x="221" y="104"/>
                  </a:cubicBezTo>
                  <a:cubicBezTo>
                    <a:pt x="219" y="104"/>
                    <a:pt x="215" y="102"/>
                    <a:pt x="216" y="107"/>
                  </a:cubicBezTo>
                  <a:cubicBezTo>
                    <a:pt x="217" y="109"/>
                    <a:pt x="221" y="109"/>
                    <a:pt x="221" y="112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19" y="112"/>
                    <a:pt x="217" y="113"/>
                    <a:pt x="215" y="112"/>
                  </a:cubicBezTo>
                  <a:cubicBezTo>
                    <a:pt x="210" y="111"/>
                    <a:pt x="203" y="107"/>
                    <a:pt x="199" y="115"/>
                  </a:cubicBezTo>
                  <a:cubicBezTo>
                    <a:pt x="196" y="123"/>
                    <a:pt x="194" y="132"/>
                    <a:pt x="201" y="137"/>
                  </a:cubicBezTo>
                  <a:cubicBezTo>
                    <a:pt x="218" y="151"/>
                    <a:pt x="234" y="165"/>
                    <a:pt x="253" y="174"/>
                  </a:cubicBezTo>
                  <a:cubicBezTo>
                    <a:pt x="260" y="177"/>
                    <a:pt x="267" y="178"/>
                    <a:pt x="274" y="173"/>
                  </a:cubicBezTo>
                  <a:cubicBezTo>
                    <a:pt x="276" y="171"/>
                    <a:pt x="277" y="168"/>
                    <a:pt x="280" y="170"/>
                  </a:cubicBezTo>
                  <a:cubicBezTo>
                    <a:pt x="281" y="172"/>
                    <a:pt x="281" y="176"/>
                    <a:pt x="280" y="178"/>
                  </a:cubicBezTo>
                  <a:cubicBezTo>
                    <a:pt x="279" y="185"/>
                    <a:pt x="274" y="189"/>
                    <a:pt x="272" y="196"/>
                  </a:cubicBezTo>
                  <a:cubicBezTo>
                    <a:pt x="271" y="203"/>
                    <a:pt x="270" y="207"/>
                    <a:pt x="278" y="210"/>
                  </a:cubicBezTo>
                  <a:cubicBezTo>
                    <a:pt x="290" y="216"/>
                    <a:pt x="303" y="219"/>
                    <a:pt x="316" y="221"/>
                  </a:cubicBezTo>
                  <a:cubicBezTo>
                    <a:pt x="321" y="222"/>
                    <a:pt x="325" y="221"/>
                    <a:pt x="329" y="218"/>
                  </a:cubicBezTo>
                  <a:cubicBezTo>
                    <a:pt x="338" y="212"/>
                    <a:pt x="338" y="203"/>
                    <a:pt x="329" y="196"/>
                  </a:cubicBezTo>
                  <a:cubicBezTo>
                    <a:pt x="325" y="193"/>
                    <a:pt x="318" y="191"/>
                    <a:pt x="319" y="185"/>
                  </a:cubicBezTo>
                  <a:cubicBezTo>
                    <a:pt x="321" y="179"/>
                    <a:pt x="328" y="180"/>
                    <a:pt x="333" y="180"/>
                  </a:cubicBezTo>
                  <a:cubicBezTo>
                    <a:pt x="343" y="180"/>
                    <a:pt x="353" y="175"/>
                    <a:pt x="362" y="180"/>
                  </a:cubicBezTo>
                  <a:cubicBezTo>
                    <a:pt x="365" y="182"/>
                    <a:pt x="370" y="182"/>
                    <a:pt x="372" y="179"/>
                  </a:cubicBezTo>
                  <a:cubicBezTo>
                    <a:pt x="376" y="172"/>
                    <a:pt x="379" y="173"/>
                    <a:pt x="385" y="178"/>
                  </a:cubicBezTo>
                  <a:cubicBezTo>
                    <a:pt x="391" y="183"/>
                    <a:pt x="397" y="179"/>
                    <a:pt x="400" y="171"/>
                  </a:cubicBezTo>
                  <a:cubicBezTo>
                    <a:pt x="401" y="169"/>
                    <a:pt x="400" y="163"/>
                    <a:pt x="405" y="166"/>
                  </a:cubicBezTo>
                  <a:cubicBezTo>
                    <a:pt x="407" y="168"/>
                    <a:pt x="412" y="168"/>
                    <a:pt x="412" y="172"/>
                  </a:cubicBezTo>
                  <a:cubicBezTo>
                    <a:pt x="412" y="175"/>
                    <a:pt x="410" y="177"/>
                    <a:pt x="408" y="178"/>
                  </a:cubicBezTo>
                  <a:cubicBezTo>
                    <a:pt x="400" y="185"/>
                    <a:pt x="389" y="184"/>
                    <a:pt x="380" y="186"/>
                  </a:cubicBezTo>
                  <a:cubicBezTo>
                    <a:pt x="378" y="187"/>
                    <a:pt x="377" y="189"/>
                    <a:pt x="376" y="190"/>
                  </a:cubicBezTo>
                  <a:cubicBezTo>
                    <a:pt x="377" y="191"/>
                    <a:pt x="378" y="192"/>
                    <a:pt x="379" y="192"/>
                  </a:cubicBezTo>
                  <a:cubicBezTo>
                    <a:pt x="383" y="193"/>
                    <a:pt x="387" y="194"/>
                    <a:pt x="391" y="192"/>
                  </a:cubicBezTo>
                  <a:cubicBezTo>
                    <a:pt x="405" y="187"/>
                    <a:pt x="419" y="193"/>
                    <a:pt x="433" y="188"/>
                  </a:cubicBezTo>
                  <a:cubicBezTo>
                    <a:pt x="434" y="188"/>
                    <a:pt x="436" y="189"/>
                    <a:pt x="436" y="190"/>
                  </a:cubicBezTo>
                  <a:cubicBezTo>
                    <a:pt x="436" y="191"/>
                    <a:pt x="435" y="193"/>
                    <a:pt x="434" y="194"/>
                  </a:cubicBezTo>
                  <a:cubicBezTo>
                    <a:pt x="429" y="198"/>
                    <a:pt x="424" y="200"/>
                    <a:pt x="418" y="200"/>
                  </a:cubicBezTo>
                  <a:cubicBezTo>
                    <a:pt x="403" y="200"/>
                    <a:pt x="389" y="202"/>
                    <a:pt x="374" y="197"/>
                  </a:cubicBezTo>
                  <a:cubicBezTo>
                    <a:pt x="363" y="194"/>
                    <a:pt x="362" y="196"/>
                    <a:pt x="361" y="208"/>
                  </a:cubicBezTo>
                  <a:cubicBezTo>
                    <a:pt x="360" y="222"/>
                    <a:pt x="366" y="232"/>
                    <a:pt x="379" y="238"/>
                  </a:cubicBezTo>
                  <a:cubicBezTo>
                    <a:pt x="387" y="242"/>
                    <a:pt x="396" y="245"/>
                    <a:pt x="405" y="247"/>
                  </a:cubicBezTo>
                  <a:cubicBezTo>
                    <a:pt x="414" y="249"/>
                    <a:pt x="422" y="251"/>
                    <a:pt x="429" y="257"/>
                  </a:cubicBezTo>
                  <a:cubicBezTo>
                    <a:pt x="433" y="260"/>
                    <a:pt x="437" y="261"/>
                    <a:pt x="441" y="257"/>
                  </a:cubicBezTo>
                  <a:cubicBezTo>
                    <a:pt x="443" y="255"/>
                    <a:pt x="445" y="250"/>
                    <a:pt x="448" y="255"/>
                  </a:cubicBezTo>
                  <a:cubicBezTo>
                    <a:pt x="450" y="257"/>
                    <a:pt x="450" y="262"/>
                    <a:pt x="448" y="264"/>
                  </a:cubicBezTo>
                  <a:cubicBezTo>
                    <a:pt x="443" y="271"/>
                    <a:pt x="437" y="277"/>
                    <a:pt x="438" y="287"/>
                  </a:cubicBezTo>
                  <a:cubicBezTo>
                    <a:pt x="439" y="294"/>
                    <a:pt x="443" y="300"/>
                    <a:pt x="454" y="303"/>
                  </a:cubicBezTo>
                  <a:cubicBezTo>
                    <a:pt x="462" y="305"/>
                    <a:pt x="465" y="300"/>
                    <a:pt x="468" y="294"/>
                  </a:cubicBezTo>
                  <a:cubicBezTo>
                    <a:pt x="470" y="290"/>
                    <a:pt x="471" y="284"/>
                    <a:pt x="473" y="279"/>
                  </a:cubicBezTo>
                  <a:cubicBezTo>
                    <a:pt x="476" y="270"/>
                    <a:pt x="477" y="261"/>
                    <a:pt x="465" y="257"/>
                  </a:cubicBezTo>
                  <a:cubicBezTo>
                    <a:pt x="461" y="256"/>
                    <a:pt x="459" y="253"/>
                    <a:pt x="460" y="249"/>
                  </a:cubicBezTo>
                  <a:cubicBezTo>
                    <a:pt x="460" y="245"/>
                    <a:pt x="464" y="243"/>
                    <a:pt x="469" y="244"/>
                  </a:cubicBezTo>
                  <a:cubicBezTo>
                    <a:pt x="481" y="245"/>
                    <a:pt x="493" y="241"/>
                    <a:pt x="506" y="245"/>
                  </a:cubicBezTo>
                  <a:cubicBezTo>
                    <a:pt x="512" y="247"/>
                    <a:pt x="521" y="242"/>
                    <a:pt x="529" y="247"/>
                  </a:cubicBezTo>
                  <a:cubicBezTo>
                    <a:pt x="531" y="248"/>
                    <a:pt x="536" y="245"/>
                    <a:pt x="534" y="240"/>
                  </a:cubicBezTo>
                  <a:cubicBezTo>
                    <a:pt x="534" y="238"/>
                    <a:pt x="534" y="234"/>
                    <a:pt x="537" y="236"/>
                  </a:cubicBezTo>
                  <a:cubicBezTo>
                    <a:pt x="544" y="241"/>
                    <a:pt x="548" y="241"/>
                    <a:pt x="549" y="232"/>
                  </a:cubicBezTo>
                  <a:cubicBezTo>
                    <a:pt x="550" y="230"/>
                    <a:pt x="551" y="228"/>
                    <a:pt x="553" y="229"/>
                  </a:cubicBezTo>
                  <a:cubicBezTo>
                    <a:pt x="555" y="231"/>
                    <a:pt x="554" y="233"/>
                    <a:pt x="554" y="235"/>
                  </a:cubicBezTo>
                  <a:cubicBezTo>
                    <a:pt x="551" y="246"/>
                    <a:pt x="542" y="250"/>
                    <a:pt x="532" y="252"/>
                  </a:cubicBezTo>
                  <a:cubicBezTo>
                    <a:pt x="528" y="253"/>
                    <a:pt x="523" y="252"/>
                    <a:pt x="518" y="253"/>
                  </a:cubicBezTo>
                  <a:cubicBezTo>
                    <a:pt x="512" y="254"/>
                    <a:pt x="517" y="258"/>
                    <a:pt x="517" y="260"/>
                  </a:cubicBezTo>
                  <a:cubicBezTo>
                    <a:pt x="517" y="260"/>
                    <a:pt x="517" y="260"/>
                    <a:pt x="517" y="260"/>
                  </a:cubicBezTo>
                  <a:cubicBezTo>
                    <a:pt x="511" y="261"/>
                    <a:pt x="502" y="256"/>
                    <a:pt x="498" y="266"/>
                  </a:cubicBezTo>
                  <a:cubicBezTo>
                    <a:pt x="495" y="275"/>
                    <a:pt x="497" y="284"/>
                    <a:pt x="506" y="291"/>
                  </a:cubicBezTo>
                  <a:cubicBezTo>
                    <a:pt x="519" y="301"/>
                    <a:pt x="532" y="310"/>
                    <a:pt x="545" y="319"/>
                  </a:cubicBezTo>
                  <a:cubicBezTo>
                    <a:pt x="555" y="325"/>
                    <a:pt x="565" y="330"/>
                    <a:pt x="576" y="320"/>
                  </a:cubicBezTo>
                  <a:cubicBezTo>
                    <a:pt x="578" y="317"/>
                    <a:pt x="580" y="317"/>
                    <a:pt x="581" y="321"/>
                  </a:cubicBezTo>
                  <a:cubicBezTo>
                    <a:pt x="581" y="328"/>
                    <a:pt x="587" y="328"/>
                    <a:pt x="592" y="329"/>
                  </a:cubicBezTo>
                  <a:cubicBezTo>
                    <a:pt x="607" y="333"/>
                    <a:pt x="623" y="336"/>
                    <a:pt x="639" y="336"/>
                  </a:cubicBezTo>
                  <a:cubicBezTo>
                    <a:pt x="652" y="336"/>
                    <a:pt x="666" y="335"/>
                    <a:pt x="679" y="339"/>
                  </a:cubicBezTo>
                  <a:cubicBezTo>
                    <a:pt x="686" y="341"/>
                    <a:pt x="692" y="339"/>
                    <a:pt x="696" y="333"/>
                  </a:cubicBezTo>
                  <a:cubicBezTo>
                    <a:pt x="703" y="323"/>
                    <a:pt x="713" y="321"/>
                    <a:pt x="724" y="321"/>
                  </a:cubicBezTo>
                  <a:cubicBezTo>
                    <a:pt x="743" y="321"/>
                    <a:pt x="759" y="314"/>
                    <a:pt x="775" y="303"/>
                  </a:cubicBezTo>
                  <a:cubicBezTo>
                    <a:pt x="785" y="295"/>
                    <a:pt x="799" y="295"/>
                    <a:pt x="811" y="300"/>
                  </a:cubicBezTo>
                  <a:cubicBezTo>
                    <a:pt x="821" y="304"/>
                    <a:pt x="831" y="312"/>
                    <a:pt x="843" y="308"/>
                  </a:cubicBezTo>
                  <a:cubicBezTo>
                    <a:pt x="847" y="307"/>
                    <a:pt x="849" y="310"/>
                    <a:pt x="849" y="314"/>
                  </a:cubicBezTo>
                  <a:cubicBezTo>
                    <a:pt x="850" y="319"/>
                    <a:pt x="848" y="322"/>
                    <a:pt x="843" y="323"/>
                  </a:cubicBezTo>
                  <a:cubicBezTo>
                    <a:pt x="841" y="323"/>
                    <a:pt x="838" y="322"/>
                    <a:pt x="836" y="321"/>
                  </a:cubicBezTo>
                  <a:cubicBezTo>
                    <a:pt x="832" y="320"/>
                    <a:pt x="827" y="318"/>
                    <a:pt x="824" y="321"/>
                  </a:cubicBezTo>
                  <a:cubicBezTo>
                    <a:pt x="819" y="326"/>
                    <a:pt x="815" y="331"/>
                    <a:pt x="812" y="337"/>
                  </a:cubicBezTo>
                  <a:cubicBezTo>
                    <a:pt x="810" y="339"/>
                    <a:pt x="813" y="340"/>
                    <a:pt x="815" y="340"/>
                  </a:cubicBezTo>
                  <a:cubicBezTo>
                    <a:pt x="817" y="339"/>
                    <a:pt x="820" y="338"/>
                    <a:pt x="822" y="337"/>
                  </a:cubicBezTo>
                  <a:cubicBezTo>
                    <a:pt x="842" y="325"/>
                    <a:pt x="861" y="324"/>
                    <a:pt x="882" y="336"/>
                  </a:cubicBezTo>
                  <a:cubicBezTo>
                    <a:pt x="892" y="343"/>
                    <a:pt x="902" y="348"/>
                    <a:pt x="909" y="358"/>
                  </a:cubicBezTo>
                  <a:cubicBezTo>
                    <a:pt x="914" y="364"/>
                    <a:pt x="920" y="365"/>
                    <a:pt x="927" y="365"/>
                  </a:cubicBezTo>
                  <a:cubicBezTo>
                    <a:pt x="932" y="365"/>
                    <a:pt x="938" y="365"/>
                    <a:pt x="943" y="364"/>
                  </a:cubicBezTo>
                  <a:cubicBezTo>
                    <a:pt x="951" y="364"/>
                    <a:pt x="954" y="366"/>
                    <a:pt x="953" y="374"/>
                  </a:cubicBezTo>
                  <a:cubicBezTo>
                    <a:pt x="953" y="377"/>
                    <a:pt x="954" y="379"/>
                    <a:pt x="957" y="380"/>
                  </a:cubicBezTo>
                  <a:cubicBezTo>
                    <a:pt x="957" y="383"/>
                    <a:pt x="957" y="385"/>
                    <a:pt x="957" y="388"/>
                  </a:cubicBezTo>
                  <a:cubicBezTo>
                    <a:pt x="953" y="390"/>
                    <a:pt x="948" y="391"/>
                    <a:pt x="946" y="396"/>
                  </a:cubicBezTo>
                  <a:cubicBezTo>
                    <a:pt x="942" y="407"/>
                    <a:pt x="936" y="417"/>
                    <a:pt x="930" y="427"/>
                  </a:cubicBezTo>
                  <a:cubicBezTo>
                    <a:pt x="925" y="433"/>
                    <a:pt x="926" y="442"/>
                    <a:pt x="915" y="440"/>
                  </a:cubicBezTo>
                  <a:cubicBezTo>
                    <a:pt x="911" y="440"/>
                    <a:pt x="911" y="442"/>
                    <a:pt x="910" y="445"/>
                  </a:cubicBezTo>
                  <a:cubicBezTo>
                    <a:pt x="909" y="463"/>
                    <a:pt x="907" y="468"/>
                    <a:pt x="891" y="468"/>
                  </a:cubicBezTo>
                  <a:cubicBezTo>
                    <a:pt x="874" y="467"/>
                    <a:pt x="868" y="480"/>
                    <a:pt x="858" y="490"/>
                  </a:cubicBezTo>
                  <a:cubicBezTo>
                    <a:pt x="855" y="493"/>
                    <a:pt x="858" y="497"/>
                    <a:pt x="861" y="498"/>
                  </a:cubicBezTo>
                  <a:cubicBezTo>
                    <a:pt x="874" y="503"/>
                    <a:pt x="886" y="512"/>
                    <a:pt x="902" y="512"/>
                  </a:cubicBezTo>
                  <a:cubicBezTo>
                    <a:pt x="905" y="512"/>
                    <a:pt x="909" y="513"/>
                    <a:pt x="908" y="517"/>
                  </a:cubicBezTo>
                  <a:cubicBezTo>
                    <a:pt x="908" y="521"/>
                    <a:pt x="905" y="523"/>
                    <a:pt x="901" y="523"/>
                  </a:cubicBezTo>
                  <a:cubicBezTo>
                    <a:pt x="896" y="522"/>
                    <a:pt x="891" y="521"/>
                    <a:pt x="886" y="519"/>
                  </a:cubicBezTo>
                  <a:cubicBezTo>
                    <a:pt x="875" y="515"/>
                    <a:pt x="864" y="510"/>
                    <a:pt x="853" y="505"/>
                  </a:cubicBezTo>
                  <a:cubicBezTo>
                    <a:pt x="847" y="503"/>
                    <a:pt x="843" y="506"/>
                    <a:pt x="841" y="510"/>
                  </a:cubicBezTo>
                  <a:cubicBezTo>
                    <a:pt x="839" y="515"/>
                    <a:pt x="843" y="518"/>
                    <a:pt x="847" y="519"/>
                  </a:cubicBezTo>
                  <a:cubicBezTo>
                    <a:pt x="856" y="523"/>
                    <a:pt x="864" y="531"/>
                    <a:pt x="875" y="525"/>
                  </a:cubicBezTo>
                  <a:cubicBezTo>
                    <a:pt x="877" y="524"/>
                    <a:pt x="880" y="526"/>
                    <a:pt x="881" y="529"/>
                  </a:cubicBezTo>
                  <a:cubicBezTo>
                    <a:pt x="881" y="533"/>
                    <a:pt x="878" y="535"/>
                    <a:pt x="875" y="535"/>
                  </a:cubicBezTo>
                  <a:cubicBezTo>
                    <a:pt x="869" y="534"/>
                    <a:pt x="863" y="533"/>
                    <a:pt x="858" y="531"/>
                  </a:cubicBezTo>
                  <a:cubicBezTo>
                    <a:pt x="816" y="516"/>
                    <a:pt x="775" y="501"/>
                    <a:pt x="734" y="486"/>
                  </a:cubicBezTo>
                  <a:cubicBezTo>
                    <a:pt x="695" y="472"/>
                    <a:pt x="656" y="458"/>
                    <a:pt x="618" y="444"/>
                  </a:cubicBezTo>
                  <a:cubicBezTo>
                    <a:pt x="608" y="440"/>
                    <a:pt x="599" y="436"/>
                    <a:pt x="596" y="425"/>
                  </a:cubicBezTo>
                  <a:cubicBezTo>
                    <a:pt x="593" y="416"/>
                    <a:pt x="596" y="409"/>
                    <a:pt x="603" y="404"/>
                  </a:cubicBezTo>
                  <a:cubicBezTo>
                    <a:pt x="610" y="399"/>
                    <a:pt x="617" y="400"/>
                    <a:pt x="624" y="404"/>
                  </a:cubicBezTo>
                  <a:cubicBezTo>
                    <a:pt x="626" y="406"/>
                    <a:pt x="628" y="408"/>
                    <a:pt x="629" y="410"/>
                  </a:cubicBezTo>
                  <a:cubicBezTo>
                    <a:pt x="630" y="414"/>
                    <a:pt x="629" y="417"/>
                    <a:pt x="625" y="419"/>
                  </a:cubicBezTo>
                  <a:cubicBezTo>
                    <a:pt x="622" y="420"/>
                    <a:pt x="620" y="419"/>
                    <a:pt x="619" y="416"/>
                  </a:cubicBezTo>
                  <a:cubicBezTo>
                    <a:pt x="616" y="410"/>
                    <a:pt x="613" y="405"/>
                    <a:pt x="606" y="411"/>
                  </a:cubicBezTo>
                  <a:cubicBezTo>
                    <a:pt x="600" y="416"/>
                    <a:pt x="601" y="423"/>
                    <a:pt x="606" y="429"/>
                  </a:cubicBezTo>
                  <a:cubicBezTo>
                    <a:pt x="608" y="431"/>
                    <a:pt x="611" y="433"/>
                    <a:pt x="614" y="435"/>
                  </a:cubicBezTo>
                  <a:cubicBezTo>
                    <a:pt x="624" y="442"/>
                    <a:pt x="635" y="441"/>
                    <a:pt x="647" y="440"/>
                  </a:cubicBezTo>
                  <a:cubicBezTo>
                    <a:pt x="651" y="440"/>
                    <a:pt x="657" y="439"/>
                    <a:pt x="659" y="435"/>
                  </a:cubicBezTo>
                  <a:cubicBezTo>
                    <a:pt x="661" y="429"/>
                    <a:pt x="654" y="428"/>
                    <a:pt x="651" y="425"/>
                  </a:cubicBezTo>
                  <a:cubicBezTo>
                    <a:pt x="649" y="422"/>
                    <a:pt x="646" y="420"/>
                    <a:pt x="646" y="417"/>
                  </a:cubicBezTo>
                  <a:cubicBezTo>
                    <a:pt x="646" y="407"/>
                    <a:pt x="639" y="404"/>
                    <a:pt x="633" y="399"/>
                  </a:cubicBezTo>
                  <a:cubicBezTo>
                    <a:pt x="625" y="390"/>
                    <a:pt x="615" y="387"/>
                    <a:pt x="604" y="384"/>
                  </a:cubicBezTo>
                  <a:cubicBezTo>
                    <a:pt x="592" y="380"/>
                    <a:pt x="582" y="373"/>
                    <a:pt x="571" y="366"/>
                  </a:cubicBezTo>
                  <a:cubicBezTo>
                    <a:pt x="569" y="364"/>
                    <a:pt x="567" y="365"/>
                    <a:pt x="566" y="366"/>
                  </a:cubicBezTo>
                  <a:cubicBezTo>
                    <a:pt x="566" y="367"/>
                    <a:pt x="567" y="369"/>
                    <a:pt x="568" y="370"/>
                  </a:cubicBezTo>
                  <a:cubicBezTo>
                    <a:pt x="584" y="382"/>
                    <a:pt x="581" y="403"/>
                    <a:pt x="588" y="420"/>
                  </a:cubicBezTo>
                  <a:cubicBezTo>
                    <a:pt x="590" y="422"/>
                    <a:pt x="588" y="425"/>
                    <a:pt x="585" y="426"/>
                  </a:cubicBezTo>
                  <a:cubicBezTo>
                    <a:pt x="581" y="427"/>
                    <a:pt x="581" y="424"/>
                    <a:pt x="581" y="421"/>
                  </a:cubicBezTo>
                  <a:cubicBezTo>
                    <a:pt x="581" y="415"/>
                    <a:pt x="581" y="409"/>
                    <a:pt x="578" y="404"/>
                  </a:cubicBezTo>
                  <a:cubicBezTo>
                    <a:pt x="576" y="402"/>
                    <a:pt x="575" y="400"/>
                    <a:pt x="573" y="401"/>
                  </a:cubicBezTo>
                  <a:cubicBezTo>
                    <a:pt x="570" y="402"/>
                    <a:pt x="572" y="404"/>
                    <a:pt x="571" y="406"/>
                  </a:cubicBezTo>
                  <a:cubicBezTo>
                    <a:pt x="570" y="408"/>
                    <a:pt x="570" y="412"/>
                    <a:pt x="566" y="411"/>
                  </a:cubicBezTo>
                  <a:cubicBezTo>
                    <a:pt x="565" y="410"/>
                    <a:pt x="564" y="407"/>
                    <a:pt x="564" y="406"/>
                  </a:cubicBezTo>
                  <a:cubicBezTo>
                    <a:pt x="566" y="393"/>
                    <a:pt x="562" y="385"/>
                    <a:pt x="550" y="381"/>
                  </a:cubicBezTo>
                  <a:cubicBezTo>
                    <a:pt x="547" y="379"/>
                    <a:pt x="543" y="377"/>
                    <a:pt x="542" y="375"/>
                  </a:cubicBezTo>
                  <a:cubicBezTo>
                    <a:pt x="534" y="352"/>
                    <a:pt x="509" y="351"/>
                    <a:pt x="493" y="338"/>
                  </a:cubicBezTo>
                  <a:cubicBezTo>
                    <a:pt x="482" y="340"/>
                    <a:pt x="471" y="337"/>
                    <a:pt x="460" y="337"/>
                  </a:cubicBezTo>
                  <a:cubicBezTo>
                    <a:pt x="453" y="337"/>
                    <a:pt x="452" y="342"/>
                    <a:pt x="456" y="349"/>
                  </a:cubicBezTo>
                  <a:cubicBezTo>
                    <a:pt x="458" y="352"/>
                    <a:pt x="462" y="353"/>
                    <a:pt x="458" y="357"/>
                  </a:cubicBezTo>
                  <a:cubicBezTo>
                    <a:pt x="454" y="360"/>
                    <a:pt x="452" y="357"/>
                    <a:pt x="450" y="355"/>
                  </a:cubicBezTo>
                  <a:cubicBezTo>
                    <a:pt x="442" y="345"/>
                    <a:pt x="444" y="337"/>
                    <a:pt x="453" y="329"/>
                  </a:cubicBezTo>
                  <a:cubicBezTo>
                    <a:pt x="455" y="328"/>
                    <a:pt x="459" y="328"/>
                    <a:pt x="459" y="325"/>
                  </a:cubicBezTo>
                  <a:cubicBezTo>
                    <a:pt x="459" y="324"/>
                    <a:pt x="455" y="324"/>
                    <a:pt x="453" y="323"/>
                  </a:cubicBezTo>
                  <a:cubicBezTo>
                    <a:pt x="440" y="323"/>
                    <a:pt x="426" y="321"/>
                    <a:pt x="416" y="333"/>
                  </a:cubicBezTo>
                  <a:cubicBezTo>
                    <a:pt x="415" y="334"/>
                    <a:pt x="413" y="335"/>
                    <a:pt x="411" y="336"/>
                  </a:cubicBezTo>
                  <a:cubicBezTo>
                    <a:pt x="408" y="337"/>
                    <a:pt x="406" y="337"/>
                    <a:pt x="404" y="334"/>
                  </a:cubicBezTo>
                  <a:cubicBezTo>
                    <a:pt x="402" y="331"/>
                    <a:pt x="404" y="329"/>
                    <a:pt x="407" y="328"/>
                  </a:cubicBezTo>
                  <a:cubicBezTo>
                    <a:pt x="418" y="320"/>
                    <a:pt x="429" y="313"/>
                    <a:pt x="443" y="316"/>
                  </a:cubicBezTo>
                  <a:cubicBezTo>
                    <a:pt x="447" y="316"/>
                    <a:pt x="451" y="316"/>
                    <a:pt x="455" y="316"/>
                  </a:cubicBezTo>
                  <a:cubicBezTo>
                    <a:pt x="457" y="315"/>
                    <a:pt x="458" y="315"/>
                    <a:pt x="459" y="314"/>
                  </a:cubicBezTo>
                  <a:cubicBezTo>
                    <a:pt x="458" y="312"/>
                    <a:pt x="458" y="310"/>
                    <a:pt x="456" y="309"/>
                  </a:cubicBezTo>
                  <a:cubicBezTo>
                    <a:pt x="448" y="306"/>
                    <a:pt x="440" y="302"/>
                    <a:pt x="432" y="300"/>
                  </a:cubicBezTo>
                  <a:cubicBezTo>
                    <a:pt x="421" y="297"/>
                    <a:pt x="415" y="300"/>
                    <a:pt x="412" y="311"/>
                  </a:cubicBezTo>
                  <a:cubicBezTo>
                    <a:pt x="409" y="317"/>
                    <a:pt x="405" y="320"/>
                    <a:pt x="399" y="320"/>
                  </a:cubicBezTo>
                  <a:cubicBezTo>
                    <a:pt x="395" y="320"/>
                    <a:pt x="388" y="320"/>
                    <a:pt x="387" y="322"/>
                  </a:cubicBezTo>
                  <a:cubicBezTo>
                    <a:pt x="381" y="337"/>
                    <a:pt x="369" y="329"/>
                    <a:pt x="359" y="331"/>
                  </a:cubicBezTo>
                  <a:cubicBezTo>
                    <a:pt x="356" y="331"/>
                    <a:pt x="354" y="330"/>
                    <a:pt x="353" y="327"/>
                  </a:cubicBezTo>
                  <a:cubicBezTo>
                    <a:pt x="353" y="324"/>
                    <a:pt x="355" y="323"/>
                    <a:pt x="358" y="322"/>
                  </a:cubicBezTo>
                  <a:cubicBezTo>
                    <a:pt x="361" y="320"/>
                    <a:pt x="365" y="318"/>
                    <a:pt x="369" y="318"/>
                  </a:cubicBezTo>
                  <a:cubicBezTo>
                    <a:pt x="379" y="316"/>
                    <a:pt x="384" y="309"/>
                    <a:pt x="388" y="302"/>
                  </a:cubicBezTo>
                  <a:cubicBezTo>
                    <a:pt x="394" y="291"/>
                    <a:pt x="393" y="291"/>
                    <a:pt x="380" y="287"/>
                  </a:cubicBezTo>
                  <a:cubicBezTo>
                    <a:pt x="364" y="282"/>
                    <a:pt x="348" y="283"/>
                    <a:pt x="332" y="281"/>
                  </a:cubicBezTo>
                  <a:cubicBezTo>
                    <a:pt x="328" y="281"/>
                    <a:pt x="324" y="280"/>
                    <a:pt x="322" y="285"/>
                  </a:cubicBezTo>
                  <a:cubicBezTo>
                    <a:pt x="320" y="290"/>
                    <a:pt x="324" y="292"/>
                    <a:pt x="327" y="294"/>
                  </a:cubicBezTo>
                  <a:cubicBezTo>
                    <a:pt x="330" y="296"/>
                    <a:pt x="334" y="297"/>
                    <a:pt x="330" y="301"/>
                  </a:cubicBezTo>
                  <a:cubicBezTo>
                    <a:pt x="327" y="305"/>
                    <a:pt x="323" y="305"/>
                    <a:pt x="320" y="301"/>
                  </a:cubicBezTo>
                  <a:cubicBezTo>
                    <a:pt x="316" y="297"/>
                    <a:pt x="314" y="292"/>
                    <a:pt x="313" y="287"/>
                  </a:cubicBezTo>
                  <a:cubicBezTo>
                    <a:pt x="312" y="281"/>
                    <a:pt x="316" y="277"/>
                    <a:pt x="320" y="274"/>
                  </a:cubicBezTo>
                  <a:cubicBezTo>
                    <a:pt x="321" y="273"/>
                    <a:pt x="322" y="272"/>
                    <a:pt x="322" y="271"/>
                  </a:cubicBezTo>
                  <a:cubicBezTo>
                    <a:pt x="322" y="268"/>
                    <a:pt x="320" y="269"/>
                    <a:pt x="318" y="268"/>
                  </a:cubicBezTo>
                  <a:cubicBezTo>
                    <a:pt x="307" y="267"/>
                    <a:pt x="295" y="268"/>
                    <a:pt x="288" y="279"/>
                  </a:cubicBezTo>
                  <a:cubicBezTo>
                    <a:pt x="287" y="281"/>
                    <a:pt x="284" y="283"/>
                    <a:pt x="282" y="285"/>
                  </a:cubicBezTo>
                  <a:cubicBezTo>
                    <a:pt x="278" y="287"/>
                    <a:pt x="274" y="288"/>
                    <a:pt x="271" y="284"/>
                  </a:cubicBezTo>
                  <a:cubicBezTo>
                    <a:pt x="267" y="280"/>
                    <a:pt x="270" y="277"/>
                    <a:pt x="274" y="275"/>
                  </a:cubicBezTo>
                  <a:cubicBezTo>
                    <a:pt x="281" y="271"/>
                    <a:pt x="282" y="265"/>
                    <a:pt x="279" y="258"/>
                  </a:cubicBezTo>
                  <a:cubicBezTo>
                    <a:pt x="278" y="255"/>
                    <a:pt x="277" y="252"/>
                    <a:pt x="274" y="252"/>
                  </a:cubicBezTo>
                  <a:cubicBezTo>
                    <a:pt x="271" y="252"/>
                    <a:pt x="271" y="256"/>
                    <a:pt x="270" y="258"/>
                  </a:cubicBezTo>
                  <a:cubicBezTo>
                    <a:pt x="269" y="260"/>
                    <a:pt x="268" y="261"/>
                    <a:pt x="266" y="263"/>
                  </a:cubicBezTo>
                  <a:cubicBezTo>
                    <a:pt x="266" y="261"/>
                    <a:pt x="264" y="259"/>
                    <a:pt x="264" y="257"/>
                  </a:cubicBezTo>
                  <a:cubicBezTo>
                    <a:pt x="267" y="244"/>
                    <a:pt x="261" y="236"/>
                    <a:pt x="249" y="231"/>
                  </a:cubicBezTo>
                  <a:cubicBezTo>
                    <a:pt x="247" y="230"/>
                    <a:pt x="244" y="228"/>
                    <a:pt x="243" y="226"/>
                  </a:cubicBezTo>
                  <a:cubicBezTo>
                    <a:pt x="235" y="203"/>
                    <a:pt x="212" y="200"/>
                    <a:pt x="195" y="191"/>
                  </a:cubicBezTo>
                  <a:cubicBezTo>
                    <a:pt x="185" y="185"/>
                    <a:pt x="170" y="188"/>
                    <a:pt x="158" y="189"/>
                  </a:cubicBezTo>
                  <a:cubicBezTo>
                    <a:pt x="151" y="189"/>
                    <a:pt x="152" y="195"/>
                    <a:pt x="155" y="199"/>
                  </a:cubicBezTo>
                  <a:cubicBezTo>
                    <a:pt x="157" y="202"/>
                    <a:pt x="162" y="204"/>
                    <a:pt x="158" y="207"/>
                  </a:cubicBezTo>
                  <a:cubicBezTo>
                    <a:pt x="153" y="210"/>
                    <a:pt x="150" y="207"/>
                    <a:pt x="148" y="203"/>
                  </a:cubicBezTo>
                  <a:cubicBezTo>
                    <a:pt x="143" y="194"/>
                    <a:pt x="144" y="187"/>
                    <a:pt x="153" y="181"/>
                  </a:cubicBezTo>
                  <a:cubicBezTo>
                    <a:pt x="155" y="179"/>
                    <a:pt x="159" y="181"/>
                    <a:pt x="159" y="177"/>
                  </a:cubicBezTo>
                  <a:cubicBezTo>
                    <a:pt x="158" y="174"/>
                    <a:pt x="155" y="174"/>
                    <a:pt x="152" y="174"/>
                  </a:cubicBezTo>
                  <a:cubicBezTo>
                    <a:pt x="144" y="173"/>
                    <a:pt x="134" y="171"/>
                    <a:pt x="134" y="185"/>
                  </a:cubicBezTo>
                  <a:cubicBezTo>
                    <a:pt x="134" y="186"/>
                    <a:pt x="131" y="188"/>
                    <a:pt x="130" y="186"/>
                  </a:cubicBezTo>
                  <a:cubicBezTo>
                    <a:pt x="124" y="174"/>
                    <a:pt x="119" y="183"/>
                    <a:pt x="113" y="186"/>
                  </a:cubicBezTo>
                  <a:cubicBezTo>
                    <a:pt x="110" y="188"/>
                    <a:pt x="107" y="189"/>
                    <a:pt x="104" y="186"/>
                  </a:cubicBezTo>
                  <a:cubicBezTo>
                    <a:pt x="101" y="181"/>
                    <a:pt x="106" y="181"/>
                    <a:pt x="108" y="178"/>
                  </a:cubicBezTo>
                  <a:cubicBezTo>
                    <a:pt x="113" y="172"/>
                    <a:pt x="112" y="155"/>
                    <a:pt x="106" y="147"/>
                  </a:cubicBezTo>
                  <a:cubicBezTo>
                    <a:pt x="92" y="130"/>
                    <a:pt x="76" y="115"/>
                    <a:pt x="55" y="107"/>
                  </a:cubicBezTo>
                  <a:cubicBezTo>
                    <a:pt x="44" y="103"/>
                    <a:pt x="33" y="103"/>
                    <a:pt x="24" y="94"/>
                  </a:cubicBezTo>
                  <a:cubicBezTo>
                    <a:pt x="22" y="91"/>
                    <a:pt x="19" y="94"/>
                    <a:pt x="19" y="97"/>
                  </a:cubicBezTo>
                  <a:cubicBezTo>
                    <a:pt x="19" y="103"/>
                    <a:pt x="19" y="110"/>
                    <a:pt x="27" y="113"/>
                  </a:cubicBezTo>
                  <a:cubicBezTo>
                    <a:pt x="30" y="114"/>
                    <a:pt x="32" y="117"/>
                    <a:pt x="30" y="121"/>
                  </a:cubicBezTo>
                  <a:cubicBezTo>
                    <a:pt x="27" y="126"/>
                    <a:pt x="23" y="125"/>
                    <a:pt x="21" y="121"/>
                  </a:cubicBezTo>
                  <a:cubicBezTo>
                    <a:pt x="16" y="115"/>
                    <a:pt x="6" y="119"/>
                    <a:pt x="3" y="109"/>
                  </a:cubicBezTo>
                  <a:cubicBezTo>
                    <a:pt x="1" y="99"/>
                    <a:pt x="0" y="88"/>
                    <a:pt x="1" y="78"/>
                  </a:cubicBezTo>
                  <a:cubicBezTo>
                    <a:pt x="2" y="68"/>
                    <a:pt x="11" y="70"/>
                    <a:pt x="16" y="70"/>
                  </a:cubicBezTo>
                  <a:cubicBezTo>
                    <a:pt x="22" y="71"/>
                    <a:pt x="25" y="72"/>
                    <a:pt x="26" y="65"/>
                  </a:cubicBezTo>
                  <a:cubicBezTo>
                    <a:pt x="26" y="63"/>
                    <a:pt x="27" y="61"/>
                    <a:pt x="28" y="59"/>
                  </a:cubicBezTo>
                  <a:cubicBezTo>
                    <a:pt x="37" y="48"/>
                    <a:pt x="39" y="38"/>
                    <a:pt x="25" y="28"/>
                  </a:cubicBezTo>
                  <a:cubicBezTo>
                    <a:pt x="20" y="25"/>
                    <a:pt x="23" y="17"/>
                    <a:pt x="28" y="18"/>
                  </a:cubicBezTo>
                  <a:cubicBezTo>
                    <a:pt x="39" y="21"/>
                    <a:pt x="50" y="13"/>
                    <a:pt x="61" y="18"/>
                  </a:cubicBezTo>
                  <a:cubicBezTo>
                    <a:pt x="66" y="20"/>
                    <a:pt x="70" y="21"/>
                    <a:pt x="73" y="15"/>
                  </a:cubicBezTo>
                  <a:cubicBezTo>
                    <a:pt x="74" y="13"/>
                    <a:pt x="76" y="12"/>
                    <a:pt x="77" y="14"/>
                  </a:cubicBezTo>
                  <a:cubicBezTo>
                    <a:pt x="84" y="22"/>
                    <a:pt x="90" y="24"/>
                    <a:pt x="92" y="11"/>
                  </a:cubicBezTo>
                  <a:cubicBezTo>
                    <a:pt x="92" y="9"/>
                    <a:pt x="95" y="8"/>
                    <a:pt x="97" y="10"/>
                  </a:cubicBezTo>
                  <a:cubicBezTo>
                    <a:pt x="101" y="13"/>
                    <a:pt x="104" y="12"/>
                    <a:pt x="106" y="8"/>
                  </a:cubicBezTo>
                  <a:cubicBezTo>
                    <a:pt x="107" y="5"/>
                    <a:pt x="107" y="0"/>
                    <a:pt x="111" y="3"/>
                  </a:cubicBezTo>
                  <a:cubicBezTo>
                    <a:pt x="114" y="4"/>
                    <a:pt x="112" y="9"/>
                    <a:pt x="110" y="12"/>
                  </a:cubicBezTo>
                  <a:cubicBezTo>
                    <a:pt x="103" y="24"/>
                    <a:pt x="91" y="26"/>
                    <a:pt x="79" y="24"/>
                  </a:cubicBezTo>
                  <a:cubicBezTo>
                    <a:pt x="72" y="24"/>
                    <a:pt x="72" y="28"/>
                    <a:pt x="73" y="32"/>
                  </a:cubicBezTo>
                  <a:close/>
                  <a:moveTo>
                    <a:pt x="639" y="387"/>
                  </a:moveTo>
                  <a:cubicBezTo>
                    <a:pt x="651" y="387"/>
                    <a:pt x="663" y="377"/>
                    <a:pt x="666" y="368"/>
                  </a:cubicBezTo>
                  <a:cubicBezTo>
                    <a:pt x="667" y="366"/>
                    <a:pt x="667" y="363"/>
                    <a:pt x="665" y="363"/>
                  </a:cubicBezTo>
                  <a:cubicBezTo>
                    <a:pt x="658" y="360"/>
                    <a:pt x="653" y="351"/>
                    <a:pt x="645" y="351"/>
                  </a:cubicBezTo>
                  <a:cubicBezTo>
                    <a:pt x="622" y="351"/>
                    <a:pt x="600" y="346"/>
                    <a:pt x="579" y="339"/>
                  </a:cubicBezTo>
                  <a:cubicBezTo>
                    <a:pt x="576" y="338"/>
                    <a:pt x="572" y="337"/>
                    <a:pt x="572" y="340"/>
                  </a:cubicBezTo>
                  <a:cubicBezTo>
                    <a:pt x="572" y="346"/>
                    <a:pt x="566" y="353"/>
                    <a:pt x="573" y="358"/>
                  </a:cubicBezTo>
                  <a:cubicBezTo>
                    <a:pt x="593" y="374"/>
                    <a:pt x="616" y="383"/>
                    <a:pt x="639" y="387"/>
                  </a:cubicBezTo>
                  <a:close/>
                  <a:moveTo>
                    <a:pt x="328" y="240"/>
                  </a:moveTo>
                  <a:cubicBezTo>
                    <a:pt x="329" y="232"/>
                    <a:pt x="325" y="228"/>
                    <a:pt x="317" y="229"/>
                  </a:cubicBezTo>
                  <a:cubicBezTo>
                    <a:pt x="304" y="229"/>
                    <a:pt x="292" y="224"/>
                    <a:pt x="280" y="220"/>
                  </a:cubicBezTo>
                  <a:cubicBezTo>
                    <a:pt x="277" y="218"/>
                    <a:pt x="274" y="217"/>
                    <a:pt x="271" y="216"/>
                  </a:cubicBezTo>
                  <a:cubicBezTo>
                    <a:pt x="269" y="215"/>
                    <a:pt x="267" y="214"/>
                    <a:pt x="266" y="216"/>
                  </a:cubicBezTo>
                  <a:cubicBezTo>
                    <a:pt x="265" y="218"/>
                    <a:pt x="267" y="220"/>
                    <a:pt x="268" y="221"/>
                  </a:cubicBezTo>
                  <a:cubicBezTo>
                    <a:pt x="276" y="227"/>
                    <a:pt x="279" y="235"/>
                    <a:pt x="281" y="245"/>
                  </a:cubicBezTo>
                  <a:cubicBezTo>
                    <a:pt x="285" y="262"/>
                    <a:pt x="286" y="262"/>
                    <a:pt x="303" y="260"/>
                  </a:cubicBezTo>
                  <a:cubicBezTo>
                    <a:pt x="305" y="260"/>
                    <a:pt x="307" y="260"/>
                    <a:pt x="309" y="260"/>
                  </a:cubicBezTo>
                  <a:cubicBezTo>
                    <a:pt x="325" y="259"/>
                    <a:pt x="327" y="257"/>
                    <a:pt x="328" y="240"/>
                  </a:cubicBezTo>
                  <a:close/>
                  <a:moveTo>
                    <a:pt x="756" y="484"/>
                  </a:moveTo>
                  <a:cubicBezTo>
                    <a:pt x="760" y="483"/>
                    <a:pt x="765" y="482"/>
                    <a:pt x="770" y="480"/>
                  </a:cubicBezTo>
                  <a:cubicBezTo>
                    <a:pt x="772" y="480"/>
                    <a:pt x="774" y="479"/>
                    <a:pt x="774" y="477"/>
                  </a:cubicBezTo>
                  <a:cubicBezTo>
                    <a:pt x="774" y="474"/>
                    <a:pt x="772" y="473"/>
                    <a:pt x="770" y="473"/>
                  </a:cubicBezTo>
                  <a:cubicBezTo>
                    <a:pt x="751" y="465"/>
                    <a:pt x="731" y="457"/>
                    <a:pt x="711" y="449"/>
                  </a:cubicBezTo>
                  <a:cubicBezTo>
                    <a:pt x="709" y="449"/>
                    <a:pt x="707" y="449"/>
                    <a:pt x="706" y="451"/>
                  </a:cubicBezTo>
                  <a:cubicBezTo>
                    <a:pt x="706" y="452"/>
                    <a:pt x="706" y="454"/>
                    <a:pt x="707" y="456"/>
                  </a:cubicBezTo>
                  <a:cubicBezTo>
                    <a:pt x="718" y="474"/>
                    <a:pt x="735" y="482"/>
                    <a:pt x="756" y="484"/>
                  </a:cubicBezTo>
                  <a:close/>
                  <a:moveTo>
                    <a:pt x="832" y="502"/>
                  </a:moveTo>
                  <a:cubicBezTo>
                    <a:pt x="832" y="497"/>
                    <a:pt x="829" y="496"/>
                    <a:pt x="826" y="495"/>
                  </a:cubicBezTo>
                  <a:cubicBezTo>
                    <a:pt x="815" y="491"/>
                    <a:pt x="804" y="487"/>
                    <a:pt x="793" y="482"/>
                  </a:cubicBezTo>
                  <a:cubicBezTo>
                    <a:pt x="785" y="478"/>
                    <a:pt x="779" y="483"/>
                    <a:pt x="773" y="487"/>
                  </a:cubicBezTo>
                  <a:cubicBezTo>
                    <a:pt x="770" y="489"/>
                    <a:pt x="771" y="491"/>
                    <a:pt x="774" y="492"/>
                  </a:cubicBezTo>
                  <a:cubicBezTo>
                    <a:pt x="790" y="498"/>
                    <a:pt x="805" y="504"/>
                    <a:pt x="821" y="509"/>
                  </a:cubicBezTo>
                  <a:cubicBezTo>
                    <a:pt x="828" y="512"/>
                    <a:pt x="830" y="506"/>
                    <a:pt x="832" y="502"/>
                  </a:cubicBezTo>
                  <a:close/>
                  <a:moveTo>
                    <a:pt x="779" y="467"/>
                  </a:moveTo>
                  <a:cubicBezTo>
                    <a:pt x="783" y="467"/>
                    <a:pt x="787" y="467"/>
                    <a:pt x="788" y="464"/>
                  </a:cubicBezTo>
                  <a:cubicBezTo>
                    <a:pt x="789" y="459"/>
                    <a:pt x="785" y="459"/>
                    <a:pt x="782" y="458"/>
                  </a:cubicBezTo>
                  <a:cubicBezTo>
                    <a:pt x="765" y="451"/>
                    <a:pt x="748" y="444"/>
                    <a:pt x="731" y="437"/>
                  </a:cubicBezTo>
                  <a:cubicBezTo>
                    <a:pt x="728" y="436"/>
                    <a:pt x="725" y="435"/>
                    <a:pt x="724" y="438"/>
                  </a:cubicBezTo>
                  <a:cubicBezTo>
                    <a:pt x="722" y="440"/>
                    <a:pt x="725" y="442"/>
                    <a:pt x="726" y="444"/>
                  </a:cubicBezTo>
                  <a:cubicBezTo>
                    <a:pt x="742" y="457"/>
                    <a:pt x="761" y="462"/>
                    <a:pt x="779" y="467"/>
                  </a:cubicBezTo>
                  <a:close/>
                  <a:moveTo>
                    <a:pt x="704" y="463"/>
                  </a:moveTo>
                  <a:cubicBezTo>
                    <a:pt x="698" y="457"/>
                    <a:pt x="698" y="446"/>
                    <a:pt x="688" y="442"/>
                  </a:cubicBezTo>
                  <a:cubicBezTo>
                    <a:pt x="682" y="439"/>
                    <a:pt x="674" y="443"/>
                    <a:pt x="671" y="450"/>
                  </a:cubicBezTo>
                  <a:cubicBezTo>
                    <a:pt x="669" y="458"/>
                    <a:pt x="675" y="457"/>
                    <a:pt x="679" y="459"/>
                  </a:cubicBezTo>
                  <a:cubicBezTo>
                    <a:pt x="685" y="462"/>
                    <a:pt x="692" y="465"/>
                    <a:pt x="699" y="467"/>
                  </a:cubicBezTo>
                  <a:cubicBezTo>
                    <a:pt x="701" y="467"/>
                    <a:pt x="704" y="468"/>
                    <a:pt x="704" y="463"/>
                  </a:cubicBezTo>
                  <a:close/>
                  <a:moveTo>
                    <a:pt x="809" y="468"/>
                  </a:moveTo>
                  <a:cubicBezTo>
                    <a:pt x="804" y="468"/>
                    <a:pt x="801" y="469"/>
                    <a:pt x="800" y="473"/>
                  </a:cubicBezTo>
                  <a:cubicBezTo>
                    <a:pt x="799" y="476"/>
                    <a:pt x="803" y="476"/>
                    <a:pt x="805" y="477"/>
                  </a:cubicBezTo>
                  <a:cubicBezTo>
                    <a:pt x="811" y="480"/>
                    <a:pt x="817" y="482"/>
                    <a:pt x="824" y="484"/>
                  </a:cubicBezTo>
                  <a:cubicBezTo>
                    <a:pt x="829" y="486"/>
                    <a:pt x="834" y="487"/>
                    <a:pt x="839" y="488"/>
                  </a:cubicBezTo>
                  <a:cubicBezTo>
                    <a:pt x="840" y="489"/>
                    <a:pt x="843" y="487"/>
                    <a:pt x="844" y="486"/>
                  </a:cubicBezTo>
                  <a:cubicBezTo>
                    <a:pt x="845" y="483"/>
                    <a:pt x="844" y="481"/>
                    <a:pt x="842" y="479"/>
                  </a:cubicBezTo>
                  <a:cubicBezTo>
                    <a:pt x="831" y="474"/>
                    <a:pt x="820" y="470"/>
                    <a:pt x="809" y="468"/>
                  </a:cubicBezTo>
                  <a:close/>
                  <a:moveTo>
                    <a:pt x="912" y="405"/>
                  </a:moveTo>
                  <a:cubicBezTo>
                    <a:pt x="912" y="411"/>
                    <a:pt x="910" y="419"/>
                    <a:pt x="919" y="420"/>
                  </a:cubicBezTo>
                  <a:cubicBezTo>
                    <a:pt x="926" y="421"/>
                    <a:pt x="928" y="412"/>
                    <a:pt x="930" y="406"/>
                  </a:cubicBezTo>
                  <a:cubicBezTo>
                    <a:pt x="930" y="404"/>
                    <a:pt x="930" y="402"/>
                    <a:pt x="930" y="400"/>
                  </a:cubicBezTo>
                  <a:cubicBezTo>
                    <a:pt x="929" y="394"/>
                    <a:pt x="924" y="389"/>
                    <a:pt x="918" y="389"/>
                  </a:cubicBezTo>
                  <a:cubicBezTo>
                    <a:pt x="912" y="389"/>
                    <a:pt x="913" y="396"/>
                    <a:pt x="912" y="400"/>
                  </a:cubicBezTo>
                  <a:cubicBezTo>
                    <a:pt x="912" y="401"/>
                    <a:pt x="912" y="403"/>
                    <a:pt x="912" y="405"/>
                  </a:cubicBezTo>
                  <a:close/>
                  <a:moveTo>
                    <a:pt x="148" y="167"/>
                  </a:moveTo>
                  <a:cubicBezTo>
                    <a:pt x="150" y="167"/>
                    <a:pt x="156" y="169"/>
                    <a:pt x="157" y="164"/>
                  </a:cubicBezTo>
                  <a:cubicBezTo>
                    <a:pt x="159" y="158"/>
                    <a:pt x="151" y="160"/>
                    <a:pt x="148" y="158"/>
                  </a:cubicBezTo>
                  <a:cubicBezTo>
                    <a:pt x="144" y="155"/>
                    <a:pt x="140" y="153"/>
                    <a:pt x="136" y="151"/>
                  </a:cubicBezTo>
                  <a:cubicBezTo>
                    <a:pt x="132" y="150"/>
                    <a:pt x="130" y="144"/>
                    <a:pt x="126" y="146"/>
                  </a:cubicBezTo>
                  <a:cubicBezTo>
                    <a:pt x="123" y="149"/>
                    <a:pt x="127" y="153"/>
                    <a:pt x="128" y="157"/>
                  </a:cubicBezTo>
                  <a:cubicBezTo>
                    <a:pt x="130" y="168"/>
                    <a:pt x="138" y="167"/>
                    <a:pt x="148" y="167"/>
                  </a:cubicBezTo>
                  <a:close/>
                  <a:moveTo>
                    <a:pt x="658" y="408"/>
                  </a:moveTo>
                  <a:cubicBezTo>
                    <a:pt x="654" y="409"/>
                    <a:pt x="653" y="410"/>
                    <a:pt x="653" y="412"/>
                  </a:cubicBezTo>
                  <a:cubicBezTo>
                    <a:pt x="653" y="420"/>
                    <a:pt x="659" y="423"/>
                    <a:pt x="665" y="426"/>
                  </a:cubicBezTo>
                  <a:cubicBezTo>
                    <a:pt x="671" y="429"/>
                    <a:pt x="677" y="430"/>
                    <a:pt x="683" y="424"/>
                  </a:cubicBezTo>
                  <a:cubicBezTo>
                    <a:pt x="685" y="422"/>
                    <a:pt x="685" y="419"/>
                    <a:pt x="682" y="418"/>
                  </a:cubicBezTo>
                  <a:cubicBezTo>
                    <a:pt x="674" y="414"/>
                    <a:pt x="665" y="411"/>
                    <a:pt x="658" y="408"/>
                  </a:cubicBezTo>
                  <a:close/>
                  <a:moveTo>
                    <a:pt x="631" y="341"/>
                  </a:moveTo>
                  <a:cubicBezTo>
                    <a:pt x="631" y="341"/>
                    <a:pt x="631" y="341"/>
                    <a:pt x="631" y="340"/>
                  </a:cubicBezTo>
                  <a:cubicBezTo>
                    <a:pt x="627" y="340"/>
                    <a:pt x="623" y="340"/>
                    <a:pt x="619" y="340"/>
                  </a:cubicBezTo>
                  <a:cubicBezTo>
                    <a:pt x="617" y="340"/>
                    <a:pt x="615" y="341"/>
                    <a:pt x="613" y="341"/>
                  </a:cubicBezTo>
                  <a:cubicBezTo>
                    <a:pt x="615" y="342"/>
                    <a:pt x="616" y="343"/>
                    <a:pt x="618" y="343"/>
                  </a:cubicBezTo>
                  <a:cubicBezTo>
                    <a:pt x="626" y="343"/>
                    <a:pt x="634" y="343"/>
                    <a:pt x="642" y="343"/>
                  </a:cubicBezTo>
                  <a:cubicBezTo>
                    <a:pt x="643" y="343"/>
                    <a:pt x="644" y="343"/>
                    <a:pt x="645" y="342"/>
                  </a:cubicBezTo>
                  <a:cubicBezTo>
                    <a:pt x="644" y="342"/>
                    <a:pt x="642" y="341"/>
                    <a:pt x="641" y="341"/>
                  </a:cubicBezTo>
                  <a:cubicBezTo>
                    <a:pt x="637" y="341"/>
                    <a:pt x="634" y="341"/>
                    <a:pt x="631" y="341"/>
                  </a:cubicBezTo>
                  <a:close/>
                  <a:moveTo>
                    <a:pt x="893" y="460"/>
                  </a:moveTo>
                  <a:cubicBezTo>
                    <a:pt x="898" y="459"/>
                    <a:pt x="901" y="456"/>
                    <a:pt x="901" y="450"/>
                  </a:cubicBezTo>
                  <a:cubicBezTo>
                    <a:pt x="901" y="448"/>
                    <a:pt x="901" y="445"/>
                    <a:pt x="898" y="446"/>
                  </a:cubicBezTo>
                  <a:cubicBezTo>
                    <a:pt x="893" y="448"/>
                    <a:pt x="890" y="452"/>
                    <a:pt x="888" y="457"/>
                  </a:cubicBezTo>
                  <a:cubicBezTo>
                    <a:pt x="887" y="459"/>
                    <a:pt x="890" y="460"/>
                    <a:pt x="893" y="460"/>
                  </a:cubicBezTo>
                  <a:close/>
                  <a:moveTo>
                    <a:pt x="710" y="435"/>
                  </a:moveTo>
                  <a:cubicBezTo>
                    <a:pt x="711" y="434"/>
                    <a:pt x="710" y="433"/>
                    <a:pt x="709" y="433"/>
                  </a:cubicBezTo>
                  <a:cubicBezTo>
                    <a:pt x="706" y="432"/>
                    <a:pt x="704" y="433"/>
                    <a:pt x="702" y="435"/>
                  </a:cubicBezTo>
                  <a:cubicBezTo>
                    <a:pt x="701" y="437"/>
                    <a:pt x="702" y="439"/>
                    <a:pt x="704" y="439"/>
                  </a:cubicBezTo>
                  <a:cubicBezTo>
                    <a:pt x="707" y="440"/>
                    <a:pt x="709" y="438"/>
                    <a:pt x="710" y="435"/>
                  </a:cubicBezTo>
                  <a:close/>
                  <a:moveTo>
                    <a:pt x="664" y="446"/>
                  </a:moveTo>
                  <a:cubicBezTo>
                    <a:pt x="662" y="443"/>
                    <a:pt x="660" y="444"/>
                    <a:pt x="657" y="444"/>
                  </a:cubicBezTo>
                  <a:cubicBezTo>
                    <a:pt x="656" y="445"/>
                    <a:pt x="653" y="446"/>
                    <a:pt x="654" y="448"/>
                  </a:cubicBezTo>
                  <a:cubicBezTo>
                    <a:pt x="655" y="451"/>
                    <a:pt x="657" y="451"/>
                    <a:pt x="660" y="451"/>
                  </a:cubicBezTo>
                  <a:cubicBezTo>
                    <a:pt x="662" y="450"/>
                    <a:pt x="664" y="448"/>
                    <a:pt x="664" y="4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9753601" y="1820863"/>
              <a:ext cx="122238" cy="71438"/>
            </a:xfrm>
            <a:custGeom>
              <a:avLst/>
              <a:gdLst>
                <a:gd name="T0" fmla="*/ 0 w 57"/>
                <a:gd name="T1" fmla="*/ 23 h 33"/>
                <a:gd name="T2" fmla="*/ 32 w 57"/>
                <a:gd name="T3" fmla="*/ 20 h 33"/>
                <a:gd name="T4" fmla="*/ 52 w 57"/>
                <a:gd name="T5" fmla="*/ 5 h 33"/>
                <a:gd name="T6" fmla="*/ 55 w 57"/>
                <a:gd name="T7" fmla="*/ 0 h 33"/>
                <a:gd name="T8" fmla="*/ 57 w 57"/>
                <a:gd name="T9" fmla="*/ 7 h 33"/>
                <a:gd name="T10" fmla="*/ 41 w 57"/>
                <a:gd name="T11" fmla="*/ 26 h 33"/>
                <a:gd name="T12" fmla="*/ 0 w 57"/>
                <a:gd name="T1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3">
                  <a:moveTo>
                    <a:pt x="0" y="23"/>
                  </a:moveTo>
                  <a:cubicBezTo>
                    <a:pt x="10" y="23"/>
                    <a:pt x="21" y="21"/>
                    <a:pt x="32" y="20"/>
                  </a:cubicBezTo>
                  <a:cubicBezTo>
                    <a:pt x="42" y="18"/>
                    <a:pt x="49" y="15"/>
                    <a:pt x="52" y="5"/>
                  </a:cubicBezTo>
                  <a:cubicBezTo>
                    <a:pt x="52" y="3"/>
                    <a:pt x="54" y="2"/>
                    <a:pt x="55" y="0"/>
                  </a:cubicBezTo>
                  <a:cubicBezTo>
                    <a:pt x="57" y="2"/>
                    <a:pt x="57" y="4"/>
                    <a:pt x="57" y="7"/>
                  </a:cubicBezTo>
                  <a:cubicBezTo>
                    <a:pt x="55" y="17"/>
                    <a:pt x="48" y="22"/>
                    <a:pt x="41" y="26"/>
                  </a:cubicBezTo>
                  <a:cubicBezTo>
                    <a:pt x="27" y="32"/>
                    <a:pt x="13" y="33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10710863" y="2306638"/>
              <a:ext cx="120650" cy="79375"/>
            </a:xfrm>
            <a:custGeom>
              <a:avLst/>
              <a:gdLst>
                <a:gd name="T0" fmla="*/ 0 w 56"/>
                <a:gd name="T1" fmla="*/ 26 h 37"/>
                <a:gd name="T2" fmla="*/ 31 w 56"/>
                <a:gd name="T3" fmla="*/ 22 h 37"/>
                <a:gd name="T4" fmla="*/ 50 w 56"/>
                <a:gd name="T5" fmla="*/ 6 h 37"/>
                <a:gd name="T6" fmla="*/ 54 w 56"/>
                <a:gd name="T7" fmla="*/ 1 h 37"/>
                <a:gd name="T8" fmla="*/ 56 w 56"/>
                <a:gd name="T9" fmla="*/ 8 h 37"/>
                <a:gd name="T10" fmla="*/ 40 w 56"/>
                <a:gd name="T11" fmla="*/ 27 h 37"/>
                <a:gd name="T12" fmla="*/ 0 w 56"/>
                <a:gd name="T1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7">
                  <a:moveTo>
                    <a:pt x="0" y="26"/>
                  </a:moveTo>
                  <a:cubicBezTo>
                    <a:pt x="10" y="24"/>
                    <a:pt x="21" y="23"/>
                    <a:pt x="31" y="22"/>
                  </a:cubicBezTo>
                  <a:cubicBezTo>
                    <a:pt x="42" y="20"/>
                    <a:pt x="47" y="15"/>
                    <a:pt x="50" y="6"/>
                  </a:cubicBezTo>
                  <a:cubicBezTo>
                    <a:pt x="51" y="3"/>
                    <a:pt x="51" y="0"/>
                    <a:pt x="54" y="1"/>
                  </a:cubicBezTo>
                  <a:cubicBezTo>
                    <a:pt x="56" y="2"/>
                    <a:pt x="56" y="6"/>
                    <a:pt x="56" y="8"/>
                  </a:cubicBezTo>
                  <a:cubicBezTo>
                    <a:pt x="55" y="18"/>
                    <a:pt x="47" y="24"/>
                    <a:pt x="40" y="27"/>
                  </a:cubicBezTo>
                  <a:cubicBezTo>
                    <a:pt x="27" y="33"/>
                    <a:pt x="13" y="37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10072688" y="1987550"/>
              <a:ext cx="111125" cy="73025"/>
            </a:xfrm>
            <a:custGeom>
              <a:avLst/>
              <a:gdLst>
                <a:gd name="T0" fmla="*/ 0 w 52"/>
                <a:gd name="T1" fmla="*/ 26 h 34"/>
                <a:gd name="T2" fmla="*/ 22 w 52"/>
                <a:gd name="T3" fmla="*/ 22 h 34"/>
                <a:gd name="T4" fmla="*/ 46 w 52"/>
                <a:gd name="T5" fmla="*/ 4 h 34"/>
                <a:gd name="T6" fmla="*/ 50 w 52"/>
                <a:gd name="T7" fmla="*/ 0 h 34"/>
                <a:gd name="T8" fmla="*/ 52 w 52"/>
                <a:gd name="T9" fmla="*/ 6 h 34"/>
                <a:gd name="T10" fmla="*/ 43 w 52"/>
                <a:gd name="T11" fmla="*/ 21 h 34"/>
                <a:gd name="T12" fmla="*/ 0 w 52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4">
                  <a:moveTo>
                    <a:pt x="0" y="26"/>
                  </a:moveTo>
                  <a:cubicBezTo>
                    <a:pt x="7" y="25"/>
                    <a:pt x="15" y="22"/>
                    <a:pt x="22" y="22"/>
                  </a:cubicBezTo>
                  <a:cubicBezTo>
                    <a:pt x="34" y="21"/>
                    <a:pt x="44" y="17"/>
                    <a:pt x="46" y="4"/>
                  </a:cubicBezTo>
                  <a:cubicBezTo>
                    <a:pt x="46" y="2"/>
                    <a:pt x="49" y="1"/>
                    <a:pt x="50" y="0"/>
                  </a:cubicBezTo>
                  <a:cubicBezTo>
                    <a:pt x="51" y="2"/>
                    <a:pt x="52" y="4"/>
                    <a:pt x="52" y="6"/>
                  </a:cubicBezTo>
                  <a:cubicBezTo>
                    <a:pt x="52" y="12"/>
                    <a:pt x="48" y="17"/>
                    <a:pt x="43" y="21"/>
                  </a:cubicBezTo>
                  <a:cubicBezTo>
                    <a:pt x="30" y="33"/>
                    <a:pt x="16" y="34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440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1206 L 2.08333E-6 -2.59259E-6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60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0704 0.03519 L -0.24987 -0.1449 " pathEditMode="relative" rAng="0" ptsTypes="AA">
                                      <p:cBhvr>
                                        <p:cTn id="14" dur="3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52" y="-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6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2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6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3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5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4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57F42-778A-4652-8196-CAC99E8E099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7CFA7-208C-4B8C-B485-0ECB834F7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6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2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98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3096519" y="4858707"/>
            <a:ext cx="6121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600" dirty="0">
                <a:solidFill>
                  <a:srgbClr val="DE4646"/>
                </a:solidFill>
                <a:latin typeface="Rockwell" panose="02060603020205020403" pitchFamily="18" charset="0"/>
              </a:rPr>
              <a:t>FROM</a:t>
            </a:r>
            <a:r>
              <a:rPr lang="en-US" sz="2400" spc="600" dirty="0">
                <a:solidFill>
                  <a:srgbClr val="DE4646"/>
                </a:solidFill>
                <a:latin typeface="Rockwell" panose="02060603020205020403" pitchFamily="18" charset="0"/>
              </a:rPr>
              <a:t> </a:t>
            </a:r>
            <a:r>
              <a:rPr lang="en-US" sz="2800" b="1" spc="600" dirty="0">
                <a:solidFill>
                  <a:srgbClr val="DE4646"/>
                </a:solidFill>
                <a:latin typeface="Rockwell" panose="02060603020205020403" pitchFamily="18" charset="0"/>
              </a:rPr>
              <a:t>BRIGHTCARBON</a:t>
            </a:r>
            <a:endParaRPr lang="en-US" sz="2400" b="1" spc="600" dirty="0">
              <a:solidFill>
                <a:srgbClr val="DE4646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85711" y="5549421"/>
            <a:ext cx="6542781" cy="6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pc="600" dirty="0" err="1">
                <a:solidFill>
                  <a:srgbClr val="DE4646"/>
                </a:solidFill>
                <a:latin typeface="Rockwell" panose="02060603020205020403" pitchFamily="18" charset="0"/>
              </a:rPr>
              <a:t>Personalise</a:t>
            </a:r>
            <a:r>
              <a:rPr lang="en-US" sz="2000" spc="600" dirty="0">
                <a:solidFill>
                  <a:srgbClr val="DE4646"/>
                </a:solidFill>
                <a:latin typeface="Rockwell" panose="02060603020205020403" pitchFamily="18" charset="0"/>
              </a:rPr>
              <a:t> your greeting above</a:t>
            </a:r>
          </a:p>
        </p:txBody>
      </p:sp>
    </p:spTree>
    <p:extLst>
      <p:ext uri="{BB962C8B-B14F-4D97-AF65-F5344CB8AC3E}">
        <p14:creationId xmlns:p14="http://schemas.microsoft.com/office/powerpoint/2010/main" val="373115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d"/>
      </p:transition>
    </mc:Choice>
    <mc:Fallback xmlns="">
      <p:transition spd="slow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5429 -0.00209 L 4.79167E-6 -3.7037E-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" y="34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3" grpId="0" animBg="1"/>
      <p:bldP spid="3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6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Rushton</dc:creator>
  <cp:lastModifiedBy>Sandy Rushton</cp:lastModifiedBy>
  <cp:revision>73</cp:revision>
  <dcterms:created xsi:type="dcterms:W3CDTF">2016-11-10T09:41:23Z</dcterms:created>
  <dcterms:modified xsi:type="dcterms:W3CDTF">2016-11-23T15:32:53Z</dcterms:modified>
</cp:coreProperties>
</file>