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CD02"/>
    <a:srgbClr val="C8A114"/>
    <a:srgbClr val="22272B"/>
    <a:srgbClr val="A70006"/>
    <a:srgbClr val="4E3906"/>
    <a:srgbClr val="FDFFDB"/>
    <a:srgbClr val="437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64" y="1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F7A4-8B21-47AE-9B8B-FA6A81DC2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3993E-AD43-4D3F-BC46-BCB56D0E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9FD40-A43A-41B9-BBC6-F827BE829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2C03F-8380-405E-BE4B-76A8A603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69765-8D8E-48B7-9959-A6574145B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15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0B9C-1F6C-4572-B948-EC0C0A94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01D85-78EC-4D03-B238-624C47D75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94991-BCAF-4AEE-88EB-4F00660C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DCD32-98E2-46F2-BD04-02F243892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071DA-E2D6-4193-89A2-D2EFE7C6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048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004-6E07-43D6-8FA8-53C05125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5B379-65FC-418A-9F47-97CC73E42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70BFA-C85E-4F5F-804A-9BD27086E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70C6C-E0E1-46AB-83FA-4C3FDA88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C4388-A924-4CF0-87E0-AFA086AE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7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B435-02B1-458D-8330-6A0B14CD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B2A90-1C84-4BC0-8C35-F0BF7BEBE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27253-3FE6-4160-934C-41BFCCD26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522B9-EE35-4395-83EB-58D90C3F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F262D-10C5-4332-A139-CB59BF3A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0798A-1563-44D1-8C4D-0E6B85EE5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92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91086-F27F-4CF6-A1CF-2CE064E2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2BD84-221F-4D39-9D23-B4E750FC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78506-E603-4224-B772-E09EA7A33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E4C29F-DBEE-4C72-95C6-D5904648A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3482B4-E85B-4055-A6DF-6E7C84444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8566C8-03B4-463C-A598-1AEFAB2D1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52DCE0-A934-44A8-99EB-B1FDA728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9C8C56-4D26-49BE-85C5-1D0E2061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19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8B993-99F2-4023-BE02-45512D5E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FE774-1CEF-4DD8-A18C-F4A6FE95F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E8B623-A717-4CC0-BF88-8615431F2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09BB7-9984-4394-90A9-C75E5509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86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E0DDD7-E0EB-48F1-BCF5-99073050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BE476-C6AA-4D79-B2CF-9DAED8C4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5F73B-9A71-4F14-BBE1-304616D2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2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E641-42D0-4BA0-80DA-036DD49B0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FE8CC-1ED3-4CF5-835D-5FD830BD3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E1A0A-5747-4B9A-982D-649258F35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5099B-4741-470A-87FB-A5EFE569C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9A545-E6DC-4C79-AE2F-9435AEB97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75799-79E2-4B61-B3F2-1596F72B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09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CA41-CA18-4EBF-96A8-E22F5E26B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E26D2E-34C2-4ABD-930E-B34F4FB08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DCA37-9F8B-488D-A30D-DB77F5929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F7220-7976-481A-88D8-489E1E4C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09A06-D0AB-4C5E-BDCC-57F5AC68D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057C3-63FC-4A63-BBC9-9BEB3662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583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A70-E69B-4366-B835-384733E1C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68EFF-C658-4BDC-B86E-A63918222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CF379-C2CF-4491-8AAF-06B04407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1E32C-0C5B-4F0B-B7BB-C2FFD66C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DE5E8-2ADE-4CB4-94D3-5CD668A1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93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1964A-38A3-46D8-B78A-847B804DFB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0305A-3253-4989-8DFB-39B939B2C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0C0AC-3271-485B-BA94-DA25D5E52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9968F-C2D7-4D5C-B73B-A0727E5D7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C408-6722-4A2B-8EC8-77BAE372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52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19533D-A50E-4856-8666-D91AC68F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54649-3D85-4A9E-91C1-869596580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CDB4D-FFA7-442B-9FA3-DC18DB060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7E0E5-ABE4-4CA9-9E6F-28C96D206E5F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30C92-38FB-44A7-B078-BC9EC81E8D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1C8BC-C4F9-4C59-94E7-40BE31FE3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087D9-E06A-4D3A-A062-20EA27DA7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7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slide" Target="slide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6.png"/><Relationship Id="rId3" Type="http://schemas.microsoft.com/office/2007/relationships/media" Target="../media/media3.m4a"/><Relationship Id="rId7" Type="http://schemas.microsoft.com/office/2007/relationships/media" Target="../media/media5.m4a"/><Relationship Id="rId12" Type="http://schemas.openxmlformats.org/officeDocument/2006/relationships/audio" Target="../media/media7.mp3"/><Relationship Id="rId17" Type="http://schemas.openxmlformats.org/officeDocument/2006/relationships/image" Target="../media/image5.png"/><Relationship Id="rId2" Type="http://schemas.openxmlformats.org/officeDocument/2006/relationships/audio" Target="../media/media2.m4a"/><Relationship Id="rId16" Type="http://schemas.openxmlformats.org/officeDocument/2006/relationships/image" Target="../media/image1.png"/><Relationship Id="rId20" Type="http://schemas.openxmlformats.org/officeDocument/2006/relationships/image" Target="../media/image2.png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11" Type="http://schemas.microsoft.com/office/2007/relationships/media" Target="../media/media7.mp3"/><Relationship Id="rId5" Type="http://schemas.microsoft.com/office/2007/relationships/media" Target="../media/media4.m4a"/><Relationship Id="rId15" Type="http://schemas.openxmlformats.org/officeDocument/2006/relationships/image" Target="../media/image4.svg"/><Relationship Id="rId10" Type="http://schemas.microsoft.com/office/2007/relationships/media" Target="../media/media6.m4a"/><Relationship Id="rId19" Type="http://schemas.openxmlformats.org/officeDocument/2006/relationships/image" Target="../media/image7.png"/><Relationship Id="rId4" Type="http://schemas.openxmlformats.org/officeDocument/2006/relationships/audio" Target="../media/media3.m4a"/><Relationship Id="rId9" Type="http://schemas.openxmlformats.org/officeDocument/2006/relationships/audio" Target="NULL" TargetMode="Externa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812C391-5E5C-4948-90F4-F363E682899B}"/>
              </a:ext>
            </a:extLst>
          </p:cNvPr>
          <p:cNvSpPr/>
          <p:nvPr/>
        </p:nvSpPr>
        <p:spPr>
          <a:xfrm>
            <a:off x="395247" y="767209"/>
            <a:ext cx="11401502" cy="5300980"/>
          </a:xfrm>
          <a:custGeom>
            <a:avLst/>
            <a:gdLst>
              <a:gd name="connsiteX0" fmla="*/ 0 w 11401502"/>
              <a:gd name="connsiteY0" fmla="*/ 0 h 5300980"/>
              <a:gd name="connsiteX1" fmla="*/ 5325589 w 11401502"/>
              <a:gd name="connsiteY1" fmla="*/ 0 h 5300980"/>
              <a:gd name="connsiteX2" fmla="*/ 5332321 w 11401502"/>
              <a:gd name="connsiteY2" fmla="*/ 66777 h 5300980"/>
              <a:gd name="connsiteX3" fmla="*/ 5705705 w 11401502"/>
              <a:gd name="connsiteY3" fmla="*/ 371094 h 5300980"/>
              <a:gd name="connsiteX4" fmla="*/ 6079090 w 11401502"/>
              <a:gd name="connsiteY4" fmla="*/ 66777 h 5300980"/>
              <a:gd name="connsiteX5" fmla="*/ 6085822 w 11401502"/>
              <a:gd name="connsiteY5" fmla="*/ 0 h 5300980"/>
              <a:gd name="connsiteX6" fmla="*/ 11401502 w 11401502"/>
              <a:gd name="connsiteY6" fmla="*/ 0 h 5300980"/>
              <a:gd name="connsiteX7" fmla="*/ 11401502 w 11401502"/>
              <a:gd name="connsiteY7" fmla="*/ 1742799 h 5300980"/>
              <a:gd name="connsiteX8" fmla="*/ 11321322 w 11401502"/>
              <a:gd name="connsiteY8" fmla="*/ 1815671 h 5300980"/>
              <a:gd name="connsiteX9" fmla="*/ 10975529 w 11401502"/>
              <a:gd name="connsiteY9" fmla="*/ 2650490 h 5300980"/>
              <a:gd name="connsiteX10" fmla="*/ 11321322 w 11401502"/>
              <a:gd name="connsiteY10" fmla="*/ 3485309 h 5300980"/>
              <a:gd name="connsiteX11" fmla="*/ 11401502 w 11401502"/>
              <a:gd name="connsiteY11" fmla="*/ 3558181 h 5300980"/>
              <a:gd name="connsiteX12" fmla="*/ 11401502 w 11401502"/>
              <a:gd name="connsiteY12" fmla="*/ 5300980 h 5300980"/>
              <a:gd name="connsiteX13" fmla="*/ 0 w 11401502"/>
              <a:gd name="connsiteY13" fmla="*/ 5300980 h 5300980"/>
              <a:gd name="connsiteX14" fmla="*/ 0 w 11401502"/>
              <a:gd name="connsiteY14" fmla="*/ 3485166 h 5300980"/>
              <a:gd name="connsiteX15" fmla="*/ 76069 w 11401502"/>
              <a:gd name="connsiteY15" fmla="*/ 3401469 h 5300980"/>
              <a:gd name="connsiteX16" fmla="*/ 345663 w 11401502"/>
              <a:gd name="connsiteY16" fmla="*/ 2650490 h 5300980"/>
              <a:gd name="connsiteX17" fmla="*/ 76069 w 11401502"/>
              <a:gd name="connsiteY17" fmla="*/ 1899511 h 5300980"/>
              <a:gd name="connsiteX18" fmla="*/ 0 w 11401502"/>
              <a:gd name="connsiteY18" fmla="*/ 1815815 h 530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401502" h="5300980">
                <a:moveTo>
                  <a:pt x="0" y="0"/>
                </a:moveTo>
                <a:lnTo>
                  <a:pt x="5325589" y="0"/>
                </a:lnTo>
                <a:lnTo>
                  <a:pt x="5332321" y="66777"/>
                </a:lnTo>
                <a:cubicBezTo>
                  <a:pt x="5367859" y="240450"/>
                  <a:pt x="5521526" y="371094"/>
                  <a:pt x="5705705" y="371094"/>
                </a:cubicBezTo>
                <a:cubicBezTo>
                  <a:pt x="5889885" y="371094"/>
                  <a:pt x="6043551" y="240450"/>
                  <a:pt x="6079090" y="66777"/>
                </a:cubicBezTo>
                <a:lnTo>
                  <a:pt x="6085822" y="0"/>
                </a:lnTo>
                <a:lnTo>
                  <a:pt x="11401502" y="0"/>
                </a:lnTo>
                <a:lnTo>
                  <a:pt x="11401502" y="1742799"/>
                </a:lnTo>
                <a:lnTo>
                  <a:pt x="11321322" y="1815671"/>
                </a:lnTo>
                <a:cubicBezTo>
                  <a:pt x="11107674" y="2029320"/>
                  <a:pt x="10975529" y="2324473"/>
                  <a:pt x="10975529" y="2650490"/>
                </a:cubicBezTo>
                <a:cubicBezTo>
                  <a:pt x="10975529" y="2976507"/>
                  <a:pt x="11107674" y="3271660"/>
                  <a:pt x="11321322" y="3485309"/>
                </a:cubicBezTo>
                <a:lnTo>
                  <a:pt x="11401502" y="3558181"/>
                </a:lnTo>
                <a:lnTo>
                  <a:pt x="11401502" y="5300980"/>
                </a:lnTo>
                <a:lnTo>
                  <a:pt x="0" y="5300980"/>
                </a:lnTo>
                <a:lnTo>
                  <a:pt x="0" y="3485166"/>
                </a:lnTo>
                <a:lnTo>
                  <a:pt x="76069" y="3401469"/>
                </a:lnTo>
                <a:cubicBezTo>
                  <a:pt x="244490" y="3197390"/>
                  <a:pt x="345663" y="2935755"/>
                  <a:pt x="345663" y="2650490"/>
                </a:cubicBezTo>
                <a:cubicBezTo>
                  <a:pt x="345663" y="2365225"/>
                  <a:pt x="244490" y="2103591"/>
                  <a:pt x="76069" y="1899511"/>
                </a:cubicBezTo>
                <a:lnTo>
                  <a:pt x="0" y="1815815"/>
                </a:lnTo>
                <a:close/>
              </a:path>
            </a:pathLst>
          </a:custGeom>
          <a:solidFill>
            <a:srgbClr val="222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E9380F-6BF2-4916-B3B0-02FDC5C13482}"/>
              </a:ext>
            </a:extLst>
          </p:cNvPr>
          <p:cNvSpPr txBox="1"/>
          <p:nvPr/>
        </p:nvSpPr>
        <p:spPr>
          <a:xfrm>
            <a:off x="2583178" y="2854847"/>
            <a:ext cx="7056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This Christmas have you been</a:t>
            </a:r>
          </a:p>
          <a:p>
            <a:pPr algn="ctr"/>
            <a:r>
              <a:rPr lang="en-GB" sz="3200" spc="6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GB" sz="3200" spc="600" dirty="0" err="1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NAUGHTY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or</a:t>
            </a:r>
            <a:r>
              <a:rPr lang="en-GB" sz="2400" spc="6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GB" sz="3200" spc="6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NICE?</a:t>
            </a:r>
            <a:endParaRPr lang="en-GB" sz="2400" spc="6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9DE2B8-CD57-49DA-9277-D684983C84E0}"/>
              </a:ext>
            </a:extLst>
          </p:cNvPr>
          <p:cNvSpPr/>
          <p:nvPr/>
        </p:nvSpPr>
        <p:spPr>
          <a:xfrm>
            <a:off x="0" y="5694680"/>
            <a:ext cx="12192000" cy="7672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4D2CF1B-FCB9-4195-993F-1B4A1AF1D442}"/>
              </a:ext>
            </a:extLst>
          </p:cNvPr>
          <p:cNvSpPr/>
          <p:nvPr/>
        </p:nvSpPr>
        <p:spPr>
          <a:xfrm rot="10800000">
            <a:off x="5730240" y="5508986"/>
            <a:ext cx="731520" cy="49260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49B48F-A76F-416F-BC5E-71177E7D8D07}"/>
              </a:ext>
            </a:extLst>
          </p:cNvPr>
          <p:cNvSpPr/>
          <p:nvPr/>
        </p:nvSpPr>
        <p:spPr>
          <a:xfrm>
            <a:off x="5671185" y="6009132"/>
            <a:ext cx="845820" cy="17145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03E531C-A69B-49C8-8E47-994E11FAB7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117" b="20666"/>
          <a:stretch/>
        </p:blipFill>
        <p:spPr>
          <a:xfrm>
            <a:off x="4343399" y="5622146"/>
            <a:ext cx="3505202" cy="448876"/>
          </a:xfrm>
          <a:custGeom>
            <a:avLst/>
            <a:gdLst>
              <a:gd name="connsiteX0" fmla="*/ 0 w 3505202"/>
              <a:gd name="connsiteY0" fmla="*/ 0 h 448876"/>
              <a:gd name="connsiteX1" fmla="*/ 3505202 w 3505202"/>
              <a:gd name="connsiteY1" fmla="*/ 0 h 448876"/>
              <a:gd name="connsiteX2" fmla="*/ 3505202 w 3505202"/>
              <a:gd name="connsiteY2" fmla="*/ 448876 h 448876"/>
              <a:gd name="connsiteX3" fmla="*/ 2123863 w 3505202"/>
              <a:gd name="connsiteY3" fmla="*/ 448876 h 448876"/>
              <a:gd name="connsiteX4" fmla="*/ 1752601 w 3505202"/>
              <a:gd name="connsiteY4" fmla="*/ 77614 h 448876"/>
              <a:gd name="connsiteX5" fmla="*/ 1381339 w 3505202"/>
              <a:gd name="connsiteY5" fmla="*/ 448876 h 448876"/>
              <a:gd name="connsiteX6" fmla="*/ 0 w 3505202"/>
              <a:gd name="connsiteY6" fmla="*/ 448876 h 44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5202" h="448876">
                <a:moveTo>
                  <a:pt x="0" y="0"/>
                </a:moveTo>
                <a:lnTo>
                  <a:pt x="3505202" y="0"/>
                </a:lnTo>
                <a:lnTo>
                  <a:pt x="3505202" y="448876"/>
                </a:lnTo>
                <a:lnTo>
                  <a:pt x="2123863" y="448876"/>
                </a:lnTo>
                <a:cubicBezTo>
                  <a:pt x="2123863" y="243834"/>
                  <a:pt x="1957643" y="77614"/>
                  <a:pt x="1752601" y="77614"/>
                </a:cubicBezTo>
                <a:cubicBezTo>
                  <a:pt x="1547559" y="77614"/>
                  <a:pt x="1381339" y="243834"/>
                  <a:pt x="1381339" y="448876"/>
                </a:cubicBezTo>
                <a:lnTo>
                  <a:pt x="0" y="448876"/>
                </a:lnTo>
                <a:close/>
              </a:path>
            </a:pathLst>
          </a:cu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A643F42-B766-4C96-BED8-86EB35A151C3}"/>
              </a:ext>
            </a:extLst>
          </p:cNvPr>
          <p:cNvSpPr/>
          <p:nvPr/>
        </p:nvSpPr>
        <p:spPr>
          <a:xfrm>
            <a:off x="0" y="5300980"/>
            <a:ext cx="5394960" cy="767209"/>
          </a:xfrm>
          <a:prstGeom prst="rect">
            <a:avLst/>
          </a:prstGeom>
          <a:solidFill>
            <a:srgbClr val="222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496F1A-125E-4F17-9047-D1678A2D8537}"/>
              </a:ext>
            </a:extLst>
          </p:cNvPr>
          <p:cNvSpPr/>
          <p:nvPr/>
        </p:nvSpPr>
        <p:spPr>
          <a:xfrm>
            <a:off x="6797040" y="5300980"/>
            <a:ext cx="5394960" cy="767209"/>
          </a:xfrm>
          <a:prstGeom prst="rect">
            <a:avLst/>
          </a:prstGeom>
          <a:solidFill>
            <a:srgbClr val="222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3A01DBB-24ED-4B13-A4A0-E74DAA7998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117" b="20666"/>
          <a:stretch/>
        </p:blipFill>
        <p:spPr>
          <a:xfrm>
            <a:off x="4343399" y="4907280"/>
            <a:ext cx="3505202" cy="75988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2D2F5B-FF0B-4197-9F75-DBC5DFBD09B7}"/>
              </a:ext>
            </a:extLst>
          </p:cNvPr>
          <p:cNvSpPr/>
          <p:nvPr/>
        </p:nvSpPr>
        <p:spPr>
          <a:xfrm>
            <a:off x="0" y="0"/>
            <a:ext cx="12192000" cy="7672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846F-8428-4D00-BDDD-C88EBA5B7602}"/>
              </a:ext>
            </a:extLst>
          </p:cNvPr>
          <p:cNvSpPr/>
          <p:nvPr/>
        </p:nvSpPr>
        <p:spPr>
          <a:xfrm>
            <a:off x="0" y="6083494"/>
            <a:ext cx="12192000" cy="800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EE42E55-6C5D-4484-8C06-2DC8A6CE07B7}"/>
              </a:ext>
            </a:extLst>
          </p:cNvPr>
          <p:cNvGrpSpPr/>
          <p:nvPr/>
        </p:nvGrpSpPr>
        <p:grpSpPr>
          <a:xfrm>
            <a:off x="-4" y="129210"/>
            <a:ext cx="12192004" cy="6221897"/>
            <a:chOff x="-4" y="129210"/>
            <a:chExt cx="12192004" cy="6221897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271EA1A-3775-4425-BD80-E8B0EB0AC653}"/>
                </a:ext>
              </a:extLst>
            </p:cNvPr>
            <p:cNvSpPr/>
            <p:nvPr/>
          </p:nvSpPr>
          <p:spPr>
            <a:xfrm rot="5400000">
              <a:off x="-2913327" y="3042533"/>
              <a:ext cx="6221897" cy="39525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8DBC4A4-CC99-4911-A236-D4A310A3E559}"/>
                </a:ext>
              </a:extLst>
            </p:cNvPr>
            <p:cNvSpPr/>
            <p:nvPr/>
          </p:nvSpPr>
          <p:spPr>
            <a:xfrm rot="5400000">
              <a:off x="8883426" y="3042533"/>
              <a:ext cx="6221897" cy="39525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177847-9C56-4343-84A5-85D3B9F6CCFA}"/>
              </a:ext>
            </a:extLst>
          </p:cNvPr>
          <p:cNvCxnSpPr/>
          <p:nvPr/>
        </p:nvCxnSpPr>
        <p:spPr>
          <a:xfrm>
            <a:off x="4023360" y="2696900"/>
            <a:ext cx="4226560" cy="0"/>
          </a:xfrm>
          <a:prstGeom prst="line">
            <a:avLst/>
          </a:prstGeom>
          <a:ln>
            <a:solidFill>
              <a:srgbClr val="A700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A46F03E-BEF1-4869-9497-2E5A877C59BE}"/>
              </a:ext>
            </a:extLst>
          </p:cNvPr>
          <p:cNvCxnSpPr/>
          <p:nvPr/>
        </p:nvCxnSpPr>
        <p:spPr>
          <a:xfrm>
            <a:off x="4023360" y="3997380"/>
            <a:ext cx="4226560" cy="0"/>
          </a:xfrm>
          <a:prstGeom prst="line">
            <a:avLst/>
          </a:prstGeom>
          <a:ln>
            <a:solidFill>
              <a:srgbClr val="A9C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C887E27-8C6D-44E5-9B0D-B5982005A04F}"/>
              </a:ext>
            </a:extLst>
          </p:cNvPr>
          <p:cNvCxnSpPr/>
          <p:nvPr/>
        </p:nvCxnSpPr>
        <p:spPr>
          <a:xfrm>
            <a:off x="6096000" y="6150909"/>
            <a:ext cx="0" cy="197821"/>
          </a:xfrm>
          <a:prstGeom prst="straightConnector1">
            <a:avLst/>
          </a:prstGeom>
          <a:ln w="127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hlinkClick r:id="rId5" action="ppaction://hlinksldjump"/>
            <a:extLst>
              <a:ext uri="{FF2B5EF4-FFF2-40B4-BE49-F238E27FC236}">
                <a16:creationId xmlns:a16="http://schemas.microsoft.com/office/drawing/2014/main" id="{08DE15E3-181A-4FF4-B43B-871689D633D4}"/>
              </a:ext>
            </a:extLst>
          </p:cNvPr>
          <p:cNvSpPr/>
          <p:nvPr/>
        </p:nvSpPr>
        <p:spPr>
          <a:xfrm>
            <a:off x="5554977" y="5602446"/>
            <a:ext cx="1074420" cy="107442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zapsplat_musical_large_sleigh_bells_med_shake_001_15366">
            <a:hlinkClick r:id="" action="ppaction://media"/>
            <a:extLst>
              <a:ext uri="{FF2B5EF4-FFF2-40B4-BE49-F238E27FC236}">
                <a16:creationId xmlns:a16="http://schemas.microsoft.com/office/drawing/2014/main" id="{2AA43710-4CDE-4421-A87E-BE54BC3CCF2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-9684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1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6782 L 0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6782 L -4.16667E-6 -1.85185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-1.85185E-6 L -4.16667E-6 -0.0136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2" grpId="0" animBg="1"/>
      <p:bldP spid="3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C4F787B-411D-4DD6-BD25-FB6E08737503}"/>
              </a:ext>
            </a:extLst>
          </p:cNvPr>
          <p:cNvGrpSpPr/>
          <p:nvPr/>
        </p:nvGrpSpPr>
        <p:grpSpPr>
          <a:xfrm rot="5400000">
            <a:off x="396474" y="586742"/>
            <a:ext cx="5394959" cy="5394959"/>
            <a:chOff x="396474" y="586742"/>
            <a:chExt cx="5394959" cy="539495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8CA16141-F014-4D1C-ACC0-2A5C9F4CC0FA}"/>
                </a:ext>
              </a:extLst>
            </p:cNvPr>
            <p:cNvGrpSpPr/>
            <p:nvPr/>
          </p:nvGrpSpPr>
          <p:grpSpPr>
            <a:xfrm rot="16200000">
              <a:off x="396474" y="586742"/>
              <a:ext cx="5394959" cy="5394959"/>
              <a:chOff x="396474" y="586742"/>
              <a:chExt cx="5394959" cy="5394959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14A5722F-979E-4CB1-9693-88D7499871C8}"/>
                  </a:ext>
                </a:extLst>
              </p:cNvPr>
              <p:cNvGrpSpPr/>
              <p:nvPr/>
            </p:nvGrpSpPr>
            <p:grpSpPr>
              <a:xfrm>
                <a:off x="396474" y="586742"/>
                <a:ext cx="5394959" cy="5394959"/>
                <a:chOff x="140694" y="2760765"/>
                <a:chExt cx="1249680" cy="1249680"/>
              </a:xfrm>
            </p:grpSpPr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978B9C60-F497-4C77-8DC5-9D99A16FFEDC}"/>
                    </a:ext>
                  </a:extLst>
                </p:cNvPr>
                <p:cNvSpPr/>
                <p:nvPr/>
              </p:nvSpPr>
              <p:spPr>
                <a:xfrm>
                  <a:off x="140694" y="2760765"/>
                  <a:ext cx="1249680" cy="12496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Arc 73">
                  <a:extLst>
                    <a:ext uri="{FF2B5EF4-FFF2-40B4-BE49-F238E27FC236}">
                      <a16:creationId xmlns:a16="http://schemas.microsoft.com/office/drawing/2014/main" id="{7916D886-4625-45A8-BC84-7AD4731A40A4}"/>
                    </a:ext>
                  </a:extLst>
                </p:cNvPr>
                <p:cNvSpPr/>
                <p:nvPr/>
              </p:nvSpPr>
              <p:spPr>
                <a:xfrm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Arc 107">
                  <a:extLst>
                    <a:ext uri="{FF2B5EF4-FFF2-40B4-BE49-F238E27FC236}">
                      <a16:creationId xmlns:a16="http://schemas.microsoft.com/office/drawing/2014/main" id="{40D06015-1F78-413D-AD29-D563CD7702D9}"/>
                    </a:ext>
                  </a:extLst>
                </p:cNvPr>
                <p:cNvSpPr/>
                <p:nvPr/>
              </p:nvSpPr>
              <p:spPr>
                <a:xfrm rot="5400000"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Arc 108">
                  <a:extLst>
                    <a:ext uri="{FF2B5EF4-FFF2-40B4-BE49-F238E27FC236}">
                      <a16:creationId xmlns:a16="http://schemas.microsoft.com/office/drawing/2014/main" id="{411BA624-BB63-4D09-BC5F-630C9440CC69}"/>
                    </a:ext>
                  </a:extLst>
                </p:cNvPr>
                <p:cNvSpPr/>
                <p:nvPr/>
              </p:nvSpPr>
              <p:spPr>
                <a:xfrm rot="10800000"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Arc 109">
                  <a:extLst>
                    <a:ext uri="{FF2B5EF4-FFF2-40B4-BE49-F238E27FC236}">
                      <a16:creationId xmlns:a16="http://schemas.microsoft.com/office/drawing/2014/main" id="{C310F925-1BD1-487C-8717-417F6323CF2F}"/>
                    </a:ext>
                  </a:extLst>
                </p:cNvPr>
                <p:cNvSpPr/>
                <p:nvPr/>
              </p:nvSpPr>
              <p:spPr>
                <a:xfrm rot="16200000"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98A7CF7A-92D4-4AFE-92A2-4AFACC18F456}"/>
                  </a:ext>
                </a:extLst>
              </p:cNvPr>
              <p:cNvSpPr/>
              <p:nvPr/>
            </p:nvSpPr>
            <p:spPr>
              <a:xfrm>
                <a:off x="1666755" y="2751786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0554EFA2-9DF8-4561-A7DC-77C78AAE6DD6}"/>
                  </a:ext>
                </a:extLst>
              </p:cNvPr>
              <p:cNvSpPr/>
              <p:nvPr/>
            </p:nvSpPr>
            <p:spPr>
              <a:xfrm>
                <a:off x="3458131" y="2751786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90211CD-D3D0-4DAA-AD82-35CBA3E29B1E}"/>
                  </a:ext>
                </a:extLst>
              </p:cNvPr>
              <p:cNvSpPr/>
              <p:nvPr/>
            </p:nvSpPr>
            <p:spPr>
              <a:xfrm>
                <a:off x="2561518" y="1857898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8E869A91-D374-4991-8C44-1C59690B5D2E}"/>
                  </a:ext>
                </a:extLst>
              </p:cNvPr>
              <p:cNvSpPr/>
              <p:nvPr/>
            </p:nvSpPr>
            <p:spPr>
              <a:xfrm>
                <a:off x="2561518" y="3651672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1" name="Group 94">
              <a:extLst>
                <a:ext uri="{FF2B5EF4-FFF2-40B4-BE49-F238E27FC236}">
                  <a16:creationId xmlns:a16="http://schemas.microsoft.com/office/drawing/2014/main" id="{609D0EA7-0A5D-4785-ACF7-C75E9E1F9D2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0800000">
              <a:off x="3694491" y="2907030"/>
              <a:ext cx="628650" cy="746125"/>
              <a:chOff x="1173" y="1812"/>
              <a:chExt cx="396" cy="470"/>
            </a:xfrm>
          </p:grpSpPr>
          <p:sp>
            <p:nvSpPr>
              <p:cNvPr id="213" name="Freeform 95">
                <a:extLst>
                  <a:ext uri="{FF2B5EF4-FFF2-40B4-BE49-F238E27FC236}">
                    <a16:creationId xmlns:a16="http://schemas.microsoft.com/office/drawing/2014/main" id="{8BFEFC4F-E29A-4867-9518-A553FD5E4A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10" y="1987"/>
                <a:ext cx="51" cy="210"/>
              </a:xfrm>
              <a:custGeom>
                <a:avLst/>
                <a:gdLst>
                  <a:gd name="T0" fmla="*/ 0 w 51"/>
                  <a:gd name="T1" fmla="*/ 210 h 210"/>
                  <a:gd name="T2" fmla="*/ 0 w 51"/>
                  <a:gd name="T3" fmla="*/ 0 h 210"/>
                  <a:gd name="T4" fmla="*/ 5 w 51"/>
                  <a:gd name="T5" fmla="*/ 0 h 210"/>
                  <a:gd name="T6" fmla="*/ 46 w 51"/>
                  <a:gd name="T7" fmla="*/ 0 h 210"/>
                  <a:gd name="T8" fmla="*/ 51 w 51"/>
                  <a:gd name="T9" fmla="*/ 0 h 210"/>
                  <a:gd name="T10" fmla="*/ 51 w 51"/>
                  <a:gd name="T11" fmla="*/ 210 h 210"/>
                  <a:gd name="T12" fmla="*/ 0 w 51"/>
                  <a:gd name="T13" fmla="*/ 210 h 210"/>
                  <a:gd name="T14" fmla="*/ 17 w 51"/>
                  <a:gd name="T15" fmla="*/ 87 h 210"/>
                  <a:gd name="T16" fmla="*/ 17 w 51"/>
                  <a:gd name="T17" fmla="*/ 175 h 210"/>
                  <a:gd name="T18" fmla="*/ 32 w 51"/>
                  <a:gd name="T19" fmla="*/ 175 h 210"/>
                  <a:gd name="T20" fmla="*/ 32 w 51"/>
                  <a:gd name="T21" fmla="*/ 87 h 210"/>
                  <a:gd name="T22" fmla="*/ 17 w 51"/>
                  <a:gd name="T23" fmla="*/ 8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210">
                    <a:moveTo>
                      <a:pt x="0" y="21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46" y="0"/>
                    </a:lnTo>
                    <a:lnTo>
                      <a:pt x="51" y="0"/>
                    </a:lnTo>
                    <a:lnTo>
                      <a:pt x="51" y="210"/>
                    </a:lnTo>
                    <a:lnTo>
                      <a:pt x="0" y="210"/>
                    </a:lnTo>
                    <a:close/>
                    <a:moveTo>
                      <a:pt x="17" y="87"/>
                    </a:moveTo>
                    <a:lnTo>
                      <a:pt x="17" y="175"/>
                    </a:lnTo>
                    <a:lnTo>
                      <a:pt x="32" y="175"/>
                    </a:lnTo>
                    <a:lnTo>
                      <a:pt x="32" y="87"/>
                    </a:lnTo>
                    <a:lnTo>
                      <a:pt x="17" y="8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Freeform 96">
                <a:extLst>
                  <a:ext uri="{FF2B5EF4-FFF2-40B4-BE49-F238E27FC236}">
                    <a16:creationId xmlns:a16="http://schemas.microsoft.com/office/drawing/2014/main" id="{FF5C574C-D672-4A0D-A3CA-20251A0BE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5" y="1829"/>
                <a:ext cx="22" cy="26"/>
              </a:xfrm>
              <a:custGeom>
                <a:avLst/>
                <a:gdLst>
                  <a:gd name="T0" fmla="*/ 0 w 9"/>
                  <a:gd name="T1" fmla="*/ 11 h 11"/>
                  <a:gd name="T2" fmla="*/ 0 w 9"/>
                  <a:gd name="T3" fmla="*/ 4 h 11"/>
                  <a:gd name="T4" fmla="*/ 4 w 9"/>
                  <a:gd name="T5" fmla="*/ 0 h 11"/>
                  <a:gd name="T6" fmla="*/ 9 w 9"/>
                  <a:gd name="T7" fmla="*/ 4 h 11"/>
                  <a:gd name="T8" fmla="*/ 9 w 9"/>
                  <a:gd name="T9" fmla="*/ 11 h 11"/>
                  <a:gd name="T10" fmla="*/ 9 w 9"/>
                  <a:gd name="T11" fmla="*/ 10 h 11"/>
                  <a:gd name="T12" fmla="*/ 8 w 9"/>
                  <a:gd name="T13" fmla="*/ 10 h 11"/>
                  <a:gd name="T14" fmla="*/ 8 w 9"/>
                  <a:gd name="T15" fmla="*/ 10 h 11"/>
                  <a:gd name="T16" fmla="*/ 6 w 9"/>
                  <a:gd name="T17" fmla="*/ 10 h 11"/>
                  <a:gd name="T18" fmla="*/ 5 w 9"/>
                  <a:gd name="T19" fmla="*/ 10 h 11"/>
                  <a:gd name="T20" fmla="*/ 5 w 9"/>
                  <a:gd name="T21" fmla="*/ 9 h 11"/>
                  <a:gd name="T22" fmla="*/ 5 w 9"/>
                  <a:gd name="T23" fmla="*/ 9 h 11"/>
                  <a:gd name="T24" fmla="*/ 4 w 9"/>
                  <a:gd name="T25" fmla="*/ 9 h 11"/>
                  <a:gd name="T26" fmla="*/ 3 w 9"/>
                  <a:gd name="T27" fmla="*/ 9 h 11"/>
                  <a:gd name="T28" fmla="*/ 3 w 9"/>
                  <a:gd name="T29" fmla="*/ 10 h 11"/>
                  <a:gd name="T30" fmla="*/ 3 w 9"/>
                  <a:gd name="T31" fmla="*/ 10 h 11"/>
                  <a:gd name="T32" fmla="*/ 3 w 9"/>
                  <a:gd name="T33" fmla="*/ 10 h 11"/>
                  <a:gd name="T34" fmla="*/ 2 w 9"/>
                  <a:gd name="T35" fmla="*/ 10 h 11"/>
                  <a:gd name="T36" fmla="*/ 1 w 9"/>
                  <a:gd name="T37" fmla="*/ 10 h 11"/>
                  <a:gd name="T38" fmla="*/ 1 w 9"/>
                  <a:gd name="T39" fmla="*/ 10 h 11"/>
                  <a:gd name="T40" fmla="*/ 1 w 9"/>
                  <a:gd name="T41" fmla="*/ 10 h 11"/>
                  <a:gd name="T42" fmla="*/ 0 w 9"/>
                  <a:gd name="T43" fmla="*/ 10 h 11"/>
                  <a:gd name="T44" fmla="*/ 0 w 9"/>
                  <a:gd name="T4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11">
                    <a:moveTo>
                      <a:pt x="0" y="1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0"/>
                      <a:pt x="7" y="10"/>
                      <a:pt x="6" y="10"/>
                    </a:cubicBezTo>
                    <a:cubicBezTo>
                      <a:pt x="6" y="10"/>
                      <a:pt x="6" y="10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97">
                <a:extLst>
                  <a:ext uri="{FF2B5EF4-FFF2-40B4-BE49-F238E27FC236}">
                    <a16:creationId xmlns:a16="http://schemas.microsoft.com/office/drawing/2014/main" id="{EA671D87-8337-447C-8ACD-259450038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3" y="1982"/>
                <a:ext cx="66" cy="222"/>
              </a:xfrm>
              <a:custGeom>
                <a:avLst/>
                <a:gdLst>
                  <a:gd name="T0" fmla="*/ 0 w 66"/>
                  <a:gd name="T1" fmla="*/ 0 h 222"/>
                  <a:gd name="T2" fmla="*/ 12 w 66"/>
                  <a:gd name="T3" fmla="*/ 0 h 222"/>
                  <a:gd name="T4" fmla="*/ 12 w 66"/>
                  <a:gd name="T5" fmla="*/ 10 h 222"/>
                  <a:gd name="T6" fmla="*/ 12 w 66"/>
                  <a:gd name="T7" fmla="*/ 10 h 222"/>
                  <a:gd name="T8" fmla="*/ 12 w 66"/>
                  <a:gd name="T9" fmla="*/ 211 h 222"/>
                  <a:gd name="T10" fmla="*/ 53 w 66"/>
                  <a:gd name="T11" fmla="*/ 211 h 222"/>
                  <a:gd name="T12" fmla="*/ 53 w 66"/>
                  <a:gd name="T13" fmla="*/ 10 h 222"/>
                  <a:gd name="T14" fmla="*/ 53 w 66"/>
                  <a:gd name="T15" fmla="*/ 10 h 222"/>
                  <a:gd name="T16" fmla="*/ 53 w 66"/>
                  <a:gd name="T17" fmla="*/ 0 h 222"/>
                  <a:gd name="T18" fmla="*/ 66 w 66"/>
                  <a:gd name="T19" fmla="*/ 0 h 222"/>
                  <a:gd name="T20" fmla="*/ 66 w 66"/>
                  <a:gd name="T21" fmla="*/ 222 h 222"/>
                  <a:gd name="T22" fmla="*/ 0 w 66"/>
                  <a:gd name="T23" fmla="*/ 222 h 222"/>
                  <a:gd name="T24" fmla="*/ 0 w 66"/>
                  <a:gd name="T25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222">
                    <a:moveTo>
                      <a:pt x="0" y="0"/>
                    </a:move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211"/>
                    </a:lnTo>
                    <a:lnTo>
                      <a:pt x="53" y="211"/>
                    </a:lnTo>
                    <a:lnTo>
                      <a:pt x="53" y="10"/>
                    </a:lnTo>
                    <a:lnTo>
                      <a:pt x="53" y="10"/>
                    </a:lnTo>
                    <a:lnTo>
                      <a:pt x="53" y="0"/>
                    </a:lnTo>
                    <a:lnTo>
                      <a:pt x="66" y="0"/>
                    </a:lnTo>
                    <a:lnTo>
                      <a:pt x="66" y="222"/>
                    </a:lnTo>
                    <a:lnTo>
                      <a:pt x="0" y="2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Freeform 98">
                <a:extLst>
                  <a:ext uri="{FF2B5EF4-FFF2-40B4-BE49-F238E27FC236}">
                    <a16:creationId xmlns:a16="http://schemas.microsoft.com/office/drawing/2014/main" id="{7501231B-52CD-41E1-A861-C8DBEADF9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" y="1848"/>
                <a:ext cx="51" cy="144"/>
              </a:xfrm>
              <a:custGeom>
                <a:avLst/>
                <a:gdLst>
                  <a:gd name="T0" fmla="*/ 6 w 21"/>
                  <a:gd name="T1" fmla="*/ 0 h 61"/>
                  <a:gd name="T2" fmla="*/ 8 w 21"/>
                  <a:gd name="T3" fmla="*/ 4 h 61"/>
                  <a:gd name="T4" fmla="*/ 7 w 21"/>
                  <a:gd name="T5" fmla="*/ 5 h 61"/>
                  <a:gd name="T6" fmla="*/ 7 w 21"/>
                  <a:gd name="T7" fmla="*/ 5 h 61"/>
                  <a:gd name="T8" fmla="*/ 4 w 21"/>
                  <a:gd name="T9" fmla="*/ 10 h 61"/>
                  <a:gd name="T10" fmla="*/ 4 w 21"/>
                  <a:gd name="T11" fmla="*/ 57 h 61"/>
                  <a:gd name="T12" fmla="*/ 16 w 21"/>
                  <a:gd name="T13" fmla="*/ 57 h 61"/>
                  <a:gd name="T14" fmla="*/ 16 w 21"/>
                  <a:gd name="T15" fmla="*/ 10 h 61"/>
                  <a:gd name="T16" fmla="*/ 14 w 21"/>
                  <a:gd name="T17" fmla="*/ 5 h 61"/>
                  <a:gd name="T18" fmla="*/ 16 w 21"/>
                  <a:gd name="T19" fmla="*/ 1 h 61"/>
                  <a:gd name="T20" fmla="*/ 21 w 21"/>
                  <a:gd name="T21" fmla="*/ 10 h 61"/>
                  <a:gd name="T22" fmla="*/ 21 w 21"/>
                  <a:gd name="T23" fmla="*/ 61 h 61"/>
                  <a:gd name="T24" fmla="*/ 0 w 21"/>
                  <a:gd name="T25" fmla="*/ 61 h 61"/>
                  <a:gd name="T26" fmla="*/ 0 w 21"/>
                  <a:gd name="T27" fmla="*/ 10 h 61"/>
                  <a:gd name="T28" fmla="*/ 4 w 21"/>
                  <a:gd name="T29" fmla="*/ 1 h 61"/>
                  <a:gd name="T30" fmla="*/ 5 w 21"/>
                  <a:gd name="T31" fmla="*/ 0 h 61"/>
                  <a:gd name="T32" fmla="*/ 6 w 21"/>
                  <a:gd name="T33" fmla="*/ 0 h 61"/>
                  <a:gd name="T34" fmla="*/ 6 w 21"/>
                  <a:gd name="T3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" h="61">
                    <a:moveTo>
                      <a:pt x="6" y="0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6"/>
                      <a:pt x="4" y="8"/>
                      <a:pt x="4" y="10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8"/>
                      <a:pt x="15" y="6"/>
                      <a:pt x="14" y="5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9" y="3"/>
                      <a:pt x="21" y="6"/>
                      <a:pt x="21" y="10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6"/>
                      <a:pt x="2" y="3"/>
                      <a:pt x="4" y="1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99">
                <a:extLst>
                  <a:ext uri="{FF2B5EF4-FFF2-40B4-BE49-F238E27FC236}">
                    <a16:creationId xmlns:a16="http://schemas.microsoft.com/office/drawing/2014/main" id="{87051D57-5361-45C3-93F1-67E10C4DA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2" y="1848"/>
                <a:ext cx="7" cy="9"/>
              </a:xfrm>
              <a:custGeom>
                <a:avLst/>
                <a:gdLst>
                  <a:gd name="T0" fmla="*/ 2 w 3"/>
                  <a:gd name="T1" fmla="*/ 0 h 4"/>
                  <a:gd name="T2" fmla="*/ 2 w 3"/>
                  <a:gd name="T3" fmla="*/ 0 h 4"/>
                  <a:gd name="T4" fmla="*/ 3 w 3"/>
                  <a:gd name="T5" fmla="*/ 1 h 4"/>
                  <a:gd name="T6" fmla="*/ 0 w 3"/>
                  <a:gd name="T7" fmla="*/ 4 h 4"/>
                  <a:gd name="T8" fmla="*/ 0 w 3"/>
                  <a:gd name="T9" fmla="*/ 4 h 4"/>
                  <a:gd name="T10" fmla="*/ 0 w 3"/>
                  <a:gd name="T11" fmla="*/ 4 h 4"/>
                  <a:gd name="T12" fmla="*/ 2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Freeform 100">
                <a:extLst>
                  <a:ext uri="{FF2B5EF4-FFF2-40B4-BE49-F238E27FC236}">
                    <a16:creationId xmlns:a16="http://schemas.microsoft.com/office/drawing/2014/main" id="{721CEB34-4CFD-44FF-88B3-4DBEBBDAD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7" y="1845"/>
                <a:ext cx="3" cy="12"/>
              </a:xfrm>
              <a:custGeom>
                <a:avLst/>
                <a:gdLst>
                  <a:gd name="T0" fmla="*/ 1 w 1"/>
                  <a:gd name="T1" fmla="*/ 0 h 5"/>
                  <a:gd name="T2" fmla="*/ 1 w 1"/>
                  <a:gd name="T3" fmla="*/ 0 h 5"/>
                  <a:gd name="T4" fmla="*/ 1 w 1"/>
                  <a:gd name="T5" fmla="*/ 5 h 5"/>
                  <a:gd name="T6" fmla="*/ 0 w 1"/>
                  <a:gd name="T7" fmla="*/ 5 h 5"/>
                  <a:gd name="T8" fmla="*/ 1 w 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0" y="5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Freeform 101">
                <a:extLst>
                  <a:ext uri="{FF2B5EF4-FFF2-40B4-BE49-F238E27FC236}">
                    <a16:creationId xmlns:a16="http://schemas.microsoft.com/office/drawing/2014/main" id="{C854D3EB-8819-476B-8F86-6F8645648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7" y="1845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1 w 1"/>
                  <a:gd name="T3" fmla="*/ 0 h 5"/>
                  <a:gd name="T4" fmla="*/ 0 w 1"/>
                  <a:gd name="T5" fmla="*/ 5 h 5"/>
                  <a:gd name="T6" fmla="*/ 0 w 1"/>
                  <a:gd name="T7" fmla="*/ 5 h 5"/>
                  <a:gd name="T8" fmla="*/ 0 w 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Freeform 102">
                <a:extLst>
                  <a:ext uri="{FF2B5EF4-FFF2-40B4-BE49-F238E27FC236}">
                    <a16:creationId xmlns:a16="http://schemas.microsoft.com/office/drawing/2014/main" id="{030A5751-BB50-4424-AD46-F84EA0C5E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2" y="1845"/>
                <a:ext cx="3" cy="12"/>
              </a:xfrm>
              <a:custGeom>
                <a:avLst/>
                <a:gdLst>
                  <a:gd name="T0" fmla="*/ 1 w 1"/>
                  <a:gd name="T1" fmla="*/ 0 h 5"/>
                  <a:gd name="T2" fmla="*/ 1 w 1"/>
                  <a:gd name="T3" fmla="*/ 5 h 5"/>
                  <a:gd name="T4" fmla="*/ 1 w 1"/>
                  <a:gd name="T5" fmla="*/ 5 h 5"/>
                  <a:gd name="T6" fmla="*/ 0 w 1"/>
                  <a:gd name="T7" fmla="*/ 0 h 5"/>
                  <a:gd name="T8" fmla="*/ 1 w 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Freeform 103">
                <a:extLst>
                  <a:ext uri="{FF2B5EF4-FFF2-40B4-BE49-F238E27FC236}">
                    <a16:creationId xmlns:a16="http://schemas.microsoft.com/office/drawing/2014/main" id="{F3277597-7404-49A3-824A-EDD948FA4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0" y="1845"/>
                <a:ext cx="2" cy="12"/>
              </a:xfrm>
              <a:custGeom>
                <a:avLst/>
                <a:gdLst>
                  <a:gd name="T0" fmla="*/ 1 w 1"/>
                  <a:gd name="T1" fmla="*/ 0 h 5"/>
                  <a:gd name="T2" fmla="*/ 1 w 1"/>
                  <a:gd name="T3" fmla="*/ 5 h 5"/>
                  <a:gd name="T4" fmla="*/ 1 w 1"/>
                  <a:gd name="T5" fmla="*/ 5 h 5"/>
                  <a:gd name="T6" fmla="*/ 1 w 1"/>
                  <a:gd name="T7" fmla="*/ 5 h 5"/>
                  <a:gd name="T8" fmla="*/ 0 w 1"/>
                  <a:gd name="T9" fmla="*/ 0 h 5"/>
                  <a:gd name="T10" fmla="*/ 0 w 1"/>
                  <a:gd name="T11" fmla="*/ 0 h 5"/>
                  <a:gd name="T12" fmla="*/ 1 w 1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Freeform 104">
                <a:extLst>
                  <a:ext uri="{FF2B5EF4-FFF2-40B4-BE49-F238E27FC236}">
                    <a16:creationId xmlns:a16="http://schemas.microsoft.com/office/drawing/2014/main" id="{E44D3C1F-5BD9-4B4B-AC79-95B6414DF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5" y="1848"/>
                <a:ext cx="7" cy="9"/>
              </a:xfrm>
              <a:custGeom>
                <a:avLst/>
                <a:gdLst>
                  <a:gd name="T0" fmla="*/ 1 w 3"/>
                  <a:gd name="T1" fmla="*/ 0 h 4"/>
                  <a:gd name="T2" fmla="*/ 3 w 3"/>
                  <a:gd name="T3" fmla="*/ 4 h 4"/>
                  <a:gd name="T4" fmla="*/ 2 w 3"/>
                  <a:gd name="T5" fmla="*/ 4 h 4"/>
                  <a:gd name="T6" fmla="*/ 0 w 3"/>
                  <a:gd name="T7" fmla="*/ 0 h 4"/>
                  <a:gd name="T8" fmla="*/ 1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Freeform 105">
                <a:extLst>
                  <a:ext uri="{FF2B5EF4-FFF2-40B4-BE49-F238E27FC236}">
                    <a16:creationId xmlns:a16="http://schemas.microsoft.com/office/drawing/2014/main" id="{F33D05A9-D573-425E-A382-64E3300E0A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18" y="1822"/>
                <a:ext cx="34" cy="42"/>
              </a:xfrm>
              <a:custGeom>
                <a:avLst/>
                <a:gdLst>
                  <a:gd name="T0" fmla="*/ 7 w 14"/>
                  <a:gd name="T1" fmla="*/ 0 h 18"/>
                  <a:gd name="T2" fmla="*/ 14 w 14"/>
                  <a:gd name="T3" fmla="*/ 7 h 18"/>
                  <a:gd name="T4" fmla="*/ 14 w 14"/>
                  <a:gd name="T5" fmla="*/ 18 h 18"/>
                  <a:gd name="T6" fmla="*/ 11 w 14"/>
                  <a:gd name="T7" fmla="*/ 16 h 18"/>
                  <a:gd name="T8" fmla="*/ 10 w 14"/>
                  <a:gd name="T9" fmla="*/ 16 h 18"/>
                  <a:gd name="T10" fmla="*/ 10 w 14"/>
                  <a:gd name="T11" fmla="*/ 15 h 18"/>
                  <a:gd name="T12" fmla="*/ 10 w 14"/>
                  <a:gd name="T13" fmla="*/ 15 h 18"/>
                  <a:gd name="T14" fmla="*/ 9 w 14"/>
                  <a:gd name="T15" fmla="*/ 15 h 18"/>
                  <a:gd name="T16" fmla="*/ 8 w 14"/>
                  <a:gd name="T17" fmla="*/ 15 h 18"/>
                  <a:gd name="T18" fmla="*/ 8 w 14"/>
                  <a:gd name="T19" fmla="*/ 15 h 18"/>
                  <a:gd name="T20" fmla="*/ 8 w 14"/>
                  <a:gd name="T21" fmla="*/ 15 h 18"/>
                  <a:gd name="T22" fmla="*/ 7 w 14"/>
                  <a:gd name="T23" fmla="*/ 15 h 18"/>
                  <a:gd name="T24" fmla="*/ 7 w 14"/>
                  <a:gd name="T25" fmla="*/ 15 h 18"/>
                  <a:gd name="T26" fmla="*/ 7 w 14"/>
                  <a:gd name="T27" fmla="*/ 15 h 18"/>
                  <a:gd name="T28" fmla="*/ 6 w 14"/>
                  <a:gd name="T29" fmla="*/ 15 h 18"/>
                  <a:gd name="T30" fmla="*/ 6 w 14"/>
                  <a:gd name="T31" fmla="*/ 15 h 18"/>
                  <a:gd name="T32" fmla="*/ 6 w 14"/>
                  <a:gd name="T33" fmla="*/ 15 h 18"/>
                  <a:gd name="T34" fmla="*/ 5 w 14"/>
                  <a:gd name="T35" fmla="*/ 15 h 18"/>
                  <a:gd name="T36" fmla="*/ 5 w 14"/>
                  <a:gd name="T37" fmla="*/ 15 h 18"/>
                  <a:gd name="T38" fmla="*/ 4 w 14"/>
                  <a:gd name="T39" fmla="*/ 16 h 18"/>
                  <a:gd name="T40" fmla="*/ 0 w 14"/>
                  <a:gd name="T41" fmla="*/ 18 h 18"/>
                  <a:gd name="T42" fmla="*/ 0 w 14"/>
                  <a:gd name="T43" fmla="*/ 7 h 18"/>
                  <a:gd name="T44" fmla="*/ 7 w 14"/>
                  <a:gd name="T45" fmla="*/ 0 h 18"/>
                  <a:gd name="T46" fmla="*/ 10 w 14"/>
                  <a:gd name="T47" fmla="*/ 10 h 18"/>
                  <a:gd name="T48" fmla="*/ 10 w 14"/>
                  <a:gd name="T49" fmla="*/ 7 h 18"/>
                  <a:gd name="T50" fmla="*/ 7 w 14"/>
                  <a:gd name="T51" fmla="*/ 5 h 18"/>
                  <a:gd name="T52" fmla="*/ 5 w 14"/>
                  <a:gd name="T53" fmla="*/ 7 h 18"/>
                  <a:gd name="T54" fmla="*/ 5 w 14"/>
                  <a:gd name="T55" fmla="*/ 10 h 18"/>
                  <a:gd name="T56" fmla="*/ 5 w 14"/>
                  <a:gd name="T57" fmla="*/ 10 h 18"/>
                  <a:gd name="T58" fmla="*/ 6 w 14"/>
                  <a:gd name="T59" fmla="*/ 10 h 18"/>
                  <a:gd name="T60" fmla="*/ 6 w 14"/>
                  <a:gd name="T61" fmla="*/ 10 h 18"/>
                  <a:gd name="T62" fmla="*/ 7 w 14"/>
                  <a:gd name="T63" fmla="*/ 10 h 18"/>
                  <a:gd name="T64" fmla="*/ 8 w 14"/>
                  <a:gd name="T65" fmla="*/ 10 h 18"/>
                  <a:gd name="T66" fmla="*/ 9 w 14"/>
                  <a:gd name="T67" fmla="*/ 10 h 18"/>
                  <a:gd name="T68" fmla="*/ 9 w 14"/>
                  <a:gd name="T69" fmla="*/ 10 h 18"/>
                  <a:gd name="T70" fmla="*/ 9 w 14"/>
                  <a:gd name="T71" fmla="*/ 10 h 18"/>
                  <a:gd name="T72" fmla="*/ 10 w 14"/>
                  <a:gd name="T73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18">
                    <a:moveTo>
                      <a:pt x="7" y="0"/>
                    </a:moveTo>
                    <a:cubicBezTo>
                      <a:pt x="11" y="0"/>
                      <a:pt x="14" y="4"/>
                      <a:pt x="14" y="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0" y="16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9" y="15"/>
                      <a:pt x="9" y="15"/>
                    </a:cubicBezTo>
                    <a:cubicBezTo>
                      <a:pt x="9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4" y="0"/>
                      <a:pt x="7" y="0"/>
                    </a:cubicBezTo>
                    <a:close/>
                    <a:moveTo>
                      <a:pt x="10" y="10"/>
                    </a:move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9" y="5"/>
                      <a:pt x="7" y="5"/>
                    </a:cubicBezTo>
                    <a:cubicBezTo>
                      <a:pt x="6" y="5"/>
                      <a:pt x="5" y="6"/>
                      <a:pt x="5" y="7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Freeform 106">
                <a:extLst>
                  <a:ext uri="{FF2B5EF4-FFF2-40B4-BE49-F238E27FC236}">
                    <a16:creationId xmlns:a16="http://schemas.microsoft.com/office/drawing/2014/main" id="{1063F0DD-C151-4284-8950-9E387FD92C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03" y="2193"/>
                <a:ext cx="66" cy="89"/>
              </a:xfrm>
              <a:custGeom>
                <a:avLst/>
                <a:gdLst>
                  <a:gd name="T0" fmla="*/ 5 w 27"/>
                  <a:gd name="T1" fmla="*/ 0 h 38"/>
                  <a:gd name="T2" fmla="*/ 21 w 27"/>
                  <a:gd name="T3" fmla="*/ 0 h 38"/>
                  <a:gd name="T4" fmla="*/ 25 w 27"/>
                  <a:gd name="T5" fmla="*/ 2 h 38"/>
                  <a:gd name="T6" fmla="*/ 26 w 27"/>
                  <a:gd name="T7" fmla="*/ 7 h 38"/>
                  <a:gd name="T8" fmla="*/ 17 w 27"/>
                  <a:gd name="T9" fmla="*/ 35 h 38"/>
                  <a:gd name="T10" fmla="*/ 13 w 27"/>
                  <a:gd name="T11" fmla="*/ 38 h 38"/>
                  <a:gd name="T12" fmla="*/ 10 w 27"/>
                  <a:gd name="T13" fmla="*/ 35 h 38"/>
                  <a:gd name="T14" fmla="*/ 1 w 27"/>
                  <a:gd name="T15" fmla="*/ 7 h 38"/>
                  <a:gd name="T16" fmla="*/ 1 w 27"/>
                  <a:gd name="T17" fmla="*/ 2 h 38"/>
                  <a:gd name="T18" fmla="*/ 5 w 27"/>
                  <a:gd name="T19" fmla="*/ 0 h 38"/>
                  <a:gd name="T20" fmla="*/ 13 w 27"/>
                  <a:gd name="T21" fmla="*/ 30 h 38"/>
                  <a:gd name="T22" fmla="*/ 22 w 27"/>
                  <a:gd name="T23" fmla="*/ 5 h 38"/>
                  <a:gd name="T24" fmla="*/ 22 w 27"/>
                  <a:gd name="T25" fmla="*/ 5 h 38"/>
                  <a:gd name="T26" fmla="*/ 21 w 27"/>
                  <a:gd name="T27" fmla="*/ 5 h 38"/>
                  <a:gd name="T28" fmla="*/ 5 w 27"/>
                  <a:gd name="T29" fmla="*/ 5 h 38"/>
                  <a:gd name="T30" fmla="*/ 5 w 27"/>
                  <a:gd name="T31" fmla="*/ 5 h 38"/>
                  <a:gd name="T32" fmla="*/ 5 w 27"/>
                  <a:gd name="T33" fmla="*/ 5 h 38"/>
                  <a:gd name="T34" fmla="*/ 13 w 27"/>
                  <a:gd name="T35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38">
                    <a:moveTo>
                      <a:pt x="5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1"/>
                      <a:pt x="25" y="2"/>
                    </a:cubicBezTo>
                    <a:cubicBezTo>
                      <a:pt x="26" y="4"/>
                      <a:pt x="27" y="5"/>
                      <a:pt x="26" y="7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6" y="37"/>
                      <a:pt x="15" y="38"/>
                      <a:pt x="13" y="38"/>
                    </a:cubicBezTo>
                    <a:cubicBezTo>
                      <a:pt x="12" y="38"/>
                      <a:pt x="11" y="37"/>
                      <a:pt x="10" y="3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1" y="2"/>
                    </a:cubicBezTo>
                    <a:cubicBezTo>
                      <a:pt x="2" y="1"/>
                      <a:pt x="4" y="0"/>
                      <a:pt x="5" y="0"/>
                    </a:cubicBezTo>
                    <a:close/>
                    <a:moveTo>
                      <a:pt x="13" y="30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1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" name="Freeform 107">
                <a:extLst>
                  <a:ext uri="{FF2B5EF4-FFF2-40B4-BE49-F238E27FC236}">
                    <a16:creationId xmlns:a16="http://schemas.microsoft.com/office/drawing/2014/main" id="{560A6D42-CD6C-4D8C-9E32-E40D2390BD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23" y="2070"/>
                <a:ext cx="26" cy="99"/>
              </a:xfrm>
              <a:custGeom>
                <a:avLst/>
                <a:gdLst>
                  <a:gd name="T0" fmla="*/ 0 w 26"/>
                  <a:gd name="T1" fmla="*/ 0 h 99"/>
                  <a:gd name="T2" fmla="*/ 26 w 26"/>
                  <a:gd name="T3" fmla="*/ 0 h 99"/>
                  <a:gd name="T4" fmla="*/ 26 w 26"/>
                  <a:gd name="T5" fmla="*/ 99 h 99"/>
                  <a:gd name="T6" fmla="*/ 0 w 26"/>
                  <a:gd name="T7" fmla="*/ 99 h 99"/>
                  <a:gd name="T8" fmla="*/ 0 w 26"/>
                  <a:gd name="T9" fmla="*/ 0 h 99"/>
                  <a:gd name="T10" fmla="*/ 14 w 26"/>
                  <a:gd name="T11" fmla="*/ 11 h 99"/>
                  <a:gd name="T12" fmla="*/ 12 w 26"/>
                  <a:gd name="T13" fmla="*/ 11 h 99"/>
                  <a:gd name="T14" fmla="*/ 12 w 26"/>
                  <a:gd name="T15" fmla="*/ 87 h 99"/>
                  <a:gd name="T16" fmla="*/ 14 w 26"/>
                  <a:gd name="T17" fmla="*/ 87 h 99"/>
                  <a:gd name="T18" fmla="*/ 14 w 26"/>
                  <a:gd name="T19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99">
                    <a:moveTo>
                      <a:pt x="0" y="0"/>
                    </a:moveTo>
                    <a:lnTo>
                      <a:pt x="26" y="0"/>
                    </a:lnTo>
                    <a:lnTo>
                      <a:pt x="26" y="99"/>
                    </a:lnTo>
                    <a:lnTo>
                      <a:pt x="0" y="99"/>
                    </a:lnTo>
                    <a:lnTo>
                      <a:pt x="0" y="0"/>
                    </a:lnTo>
                    <a:close/>
                    <a:moveTo>
                      <a:pt x="14" y="11"/>
                    </a:moveTo>
                    <a:lnTo>
                      <a:pt x="12" y="11"/>
                    </a:lnTo>
                    <a:lnTo>
                      <a:pt x="12" y="87"/>
                    </a:lnTo>
                    <a:lnTo>
                      <a:pt x="14" y="87"/>
                    </a:lnTo>
                    <a:lnTo>
                      <a:pt x="14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" name="Freeform 108">
                <a:extLst>
                  <a:ext uri="{FF2B5EF4-FFF2-40B4-BE49-F238E27FC236}">
                    <a16:creationId xmlns:a16="http://schemas.microsoft.com/office/drawing/2014/main" id="{449FD5F6-6964-4AE5-8CF8-A0EA5BA767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53" y="1812"/>
                <a:ext cx="75" cy="470"/>
              </a:xfrm>
              <a:custGeom>
                <a:avLst/>
                <a:gdLst>
                  <a:gd name="T0" fmla="*/ 0 w 75"/>
                  <a:gd name="T1" fmla="*/ 470 h 470"/>
                  <a:gd name="T2" fmla="*/ 0 w 75"/>
                  <a:gd name="T3" fmla="*/ 0 h 470"/>
                  <a:gd name="T4" fmla="*/ 75 w 75"/>
                  <a:gd name="T5" fmla="*/ 0 h 470"/>
                  <a:gd name="T6" fmla="*/ 75 w 75"/>
                  <a:gd name="T7" fmla="*/ 470 h 470"/>
                  <a:gd name="T8" fmla="*/ 0 w 75"/>
                  <a:gd name="T9" fmla="*/ 470 h 470"/>
                  <a:gd name="T10" fmla="*/ 12 w 75"/>
                  <a:gd name="T11" fmla="*/ 12 h 470"/>
                  <a:gd name="T12" fmla="*/ 12 w 75"/>
                  <a:gd name="T13" fmla="*/ 458 h 470"/>
                  <a:gd name="T14" fmla="*/ 65 w 75"/>
                  <a:gd name="T15" fmla="*/ 458 h 470"/>
                  <a:gd name="T16" fmla="*/ 65 w 75"/>
                  <a:gd name="T17" fmla="*/ 12 h 470"/>
                  <a:gd name="T18" fmla="*/ 12 w 75"/>
                  <a:gd name="T19" fmla="*/ 1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470">
                    <a:moveTo>
                      <a:pt x="0" y="470"/>
                    </a:moveTo>
                    <a:lnTo>
                      <a:pt x="0" y="0"/>
                    </a:lnTo>
                    <a:lnTo>
                      <a:pt x="75" y="0"/>
                    </a:lnTo>
                    <a:lnTo>
                      <a:pt x="75" y="470"/>
                    </a:lnTo>
                    <a:lnTo>
                      <a:pt x="0" y="470"/>
                    </a:lnTo>
                    <a:close/>
                    <a:moveTo>
                      <a:pt x="12" y="12"/>
                    </a:moveTo>
                    <a:lnTo>
                      <a:pt x="12" y="458"/>
                    </a:lnTo>
                    <a:lnTo>
                      <a:pt x="65" y="458"/>
                    </a:lnTo>
                    <a:lnTo>
                      <a:pt x="65" y="12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" name="Rectangle 109">
                <a:extLst>
                  <a:ext uri="{FF2B5EF4-FFF2-40B4-BE49-F238E27FC236}">
                    <a16:creationId xmlns:a16="http://schemas.microsoft.com/office/drawing/2014/main" id="{2238F0EC-1D5A-4A62-BEE4-A73DA1B48A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1845"/>
                <a:ext cx="36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" name="Rectangle 110">
                <a:extLst>
                  <a:ext uri="{FF2B5EF4-FFF2-40B4-BE49-F238E27FC236}">
                    <a16:creationId xmlns:a16="http://schemas.microsoft.com/office/drawing/2014/main" id="{72536BC1-D947-4DEF-8394-953C8FDA2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909"/>
                <a:ext cx="22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" name="Rectangle 111">
                <a:extLst>
                  <a:ext uri="{FF2B5EF4-FFF2-40B4-BE49-F238E27FC236}">
                    <a16:creationId xmlns:a16="http://schemas.microsoft.com/office/drawing/2014/main" id="{3F60EF70-15D8-408C-839E-96EA1CA91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1975"/>
                <a:ext cx="36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" name="Rectangle 112">
                <a:extLst>
                  <a:ext uri="{FF2B5EF4-FFF2-40B4-BE49-F238E27FC236}">
                    <a16:creationId xmlns:a16="http://schemas.microsoft.com/office/drawing/2014/main" id="{E5F80372-933D-48AB-91A9-F32E9F0CE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041"/>
                <a:ext cx="22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" name="Rectangle 113">
                <a:extLst>
                  <a:ext uri="{FF2B5EF4-FFF2-40B4-BE49-F238E27FC236}">
                    <a16:creationId xmlns:a16="http://schemas.microsoft.com/office/drawing/2014/main" id="{CB077F40-11F4-42D2-B9AF-104EDDDD9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107"/>
                <a:ext cx="36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" name="Rectangle 114">
                <a:extLst>
                  <a:ext uri="{FF2B5EF4-FFF2-40B4-BE49-F238E27FC236}">
                    <a16:creationId xmlns:a16="http://schemas.microsoft.com/office/drawing/2014/main" id="{ED73E13C-6DF3-4ED1-9ECC-6526FE1FD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174"/>
                <a:ext cx="22" cy="1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" name="Rectangle 115">
                <a:extLst>
                  <a:ext uri="{FF2B5EF4-FFF2-40B4-BE49-F238E27FC236}">
                    <a16:creationId xmlns:a16="http://schemas.microsoft.com/office/drawing/2014/main" id="{96F03B20-D724-4F6F-8C7E-65997D651D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7" y="2240"/>
                <a:ext cx="36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" name="Freeform 116">
                <a:extLst>
                  <a:ext uri="{FF2B5EF4-FFF2-40B4-BE49-F238E27FC236}">
                    <a16:creationId xmlns:a16="http://schemas.microsoft.com/office/drawing/2014/main" id="{E4F62CCD-B7DD-4408-A1C3-2B618C116F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3" y="2089"/>
                <a:ext cx="141" cy="181"/>
              </a:xfrm>
              <a:custGeom>
                <a:avLst/>
                <a:gdLst>
                  <a:gd name="T0" fmla="*/ 58 w 58"/>
                  <a:gd name="T1" fmla="*/ 44 h 77"/>
                  <a:gd name="T2" fmla="*/ 50 w 58"/>
                  <a:gd name="T3" fmla="*/ 44 h 77"/>
                  <a:gd name="T4" fmla="*/ 42 w 58"/>
                  <a:gd name="T5" fmla="*/ 20 h 77"/>
                  <a:gd name="T6" fmla="*/ 44 w 58"/>
                  <a:gd name="T7" fmla="*/ 14 h 77"/>
                  <a:gd name="T8" fmla="*/ 29 w 58"/>
                  <a:gd name="T9" fmla="*/ 0 h 77"/>
                  <a:gd name="T10" fmla="*/ 15 w 58"/>
                  <a:gd name="T11" fmla="*/ 14 h 77"/>
                  <a:gd name="T12" fmla="*/ 17 w 58"/>
                  <a:gd name="T13" fmla="*/ 20 h 77"/>
                  <a:gd name="T14" fmla="*/ 9 w 58"/>
                  <a:gd name="T15" fmla="*/ 44 h 77"/>
                  <a:gd name="T16" fmla="*/ 0 w 58"/>
                  <a:gd name="T17" fmla="*/ 44 h 77"/>
                  <a:gd name="T18" fmla="*/ 0 w 58"/>
                  <a:gd name="T19" fmla="*/ 48 h 77"/>
                  <a:gd name="T20" fmla="*/ 8 w 58"/>
                  <a:gd name="T21" fmla="*/ 48 h 77"/>
                  <a:gd name="T22" fmla="*/ 4 w 58"/>
                  <a:gd name="T23" fmla="*/ 61 h 77"/>
                  <a:gd name="T24" fmla="*/ 8 w 58"/>
                  <a:gd name="T25" fmla="*/ 72 h 77"/>
                  <a:gd name="T26" fmla="*/ 8 w 58"/>
                  <a:gd name="T27" fmla="*/ 75 h 77"/>
                  <a:gd name="T28" fmla="*/ 9 w 58"/>
                  <a:gd name="T29" fmla="*/ 77 h 77"/>
                  <a:gd name="T30" fmla="*/ 10 w 58"/>
                  <a:gd name="T31" fmla="*/ 77 h 77"/>
                  <a:gd name="T32" fmla="*/ 11 w 58"/>
                  <a:gd name="T33" fmla="*/ 76 h 77"/>
                  <a:gd name="T34" fmla="*/ 20 w 58"/>
                  <a:gd name="T35" fmla="*/ 48 h 77"/>
                  <a:gd name="T36" fmla="*/ 24 w 58"/>
                  <a:gd name="T37" fmla="*/ 48 h 77"/>
                  <a:gd name="T38" fmla="*/ 24 w 58"/>
                  <a:gd name="T39" fmla="*/ 44 h 77"/>
                  <a:gd name="T40" fmla="*/ 21 w 58"/>
                  <a:gd name="T41" fmla="*/ 44 h 77"/>
                  <a:gd name="T42" fmla="*/ 26 w 58"/>
                  <a:gd name="T43" fmla="*/ 28 h 77"/>
                  <a:gd name="T44" fmla="*/ 29 w 58"/>
                  <a:gd name="T45" fmla="*/ 28 h 77"/>
                  <a:gd name="T46" fmla="*/ 32 w 58"/>
                  <a:gd name="T47" fmla="*/ 28 h 77"/>
                  <a:gd name="T48" fmla="*/ 37 w 58"/>
                  <a:gd name="T49" fmla="*/ 44 h 77"/>
                  <a:gd name="T50" fmla="*/ 31 w 58"/>
                  <a:gd name="T51" fmla="*/ 44 h 77"/>
                  <a:gd name="T52" fmla="*/ 31 w 58"/>
                  <a:gd name="T53" fmla="*/ 40 h 77"/>
                  <a:gd name="T54" fmla="*/ 29 w 58"/>
                  <a:gd name="T55" fmla="*/ 38 h 77"/>
                  <a:gd name="T56" fmla="*/ 27 w 58"/>
                  <a:gd name="T57" fmla="*/ 40 h 77"/>
                  <a:gd name="T58" fmla="*/ 27 w 58"/>
                  <a:gd name="T59" fmla="*/ 52 h 77"/>
                  <a:gd name="T60" fmla="*/ 29 w 58"/>
                  <a:gd name="T61" fmla="*/ 54 h 77"/>
                  <a:gd name="T62" fmla="*/ 31 w 58"/>
                  <a:gd name="T63" fmla="*/ 52 h 77"/>
                  <a:gd name="T64" fmla="*/ 31 w 58"/>
                  <a:gd name="T65" fmla="*/ 48 h 77"/>
                  <a:gd name="T66" fmla="*/ 39 w 58"/>
                  <a:gd name="T67" fmla="*/ 48 h 77"/>
                  <a:gd name="T68" fmla="*/ 47 w 58"/>
                  <a:gd name="T69" fmla="*/ 76 h 77"/>
                  <a:gd name="T70" fmla="*/ 49 w 58"/>
                  <a:gd name="T71" fmla="*/ 77 h 77"/>
                  <a:gd name="T72" fmla="*/ 50 w 58"/>
                  <a:gd name="T73" fmla="*/ 77 h 77"/>
                  <a:gd name="T74" fmla="*/ 51 w 58"/>
                  <a:gd name="T75" fmla="*/ 75 h 77"/>
                  <a:gd name="T76" fmla="*/ 50 w 58"/>
                  <a:gd name="T77" fmla="*/ 72 h 77"/>
                  <a:gd name="T78" fmla="*/ 55 w 58"/>
                  <a:gd name="T79" fmla="*/ 61 h 77"/>
                  <a:gd name="T80" fmla="*/ 51 w 58"/>
                  <a:gd name="T81" fmla="*/ 48 h 77"/>
                  <a:gd name="T82" fmla="*/ 58 w 58"/>
                  <a:gd name="T83" fmla="*/ 48 h 77"/>
                  <a:gd name="T84" fmla="*/ 58 w 58"/>
                  <a:gd name="T85" fmla="*/ 44 h 77"/>
                  <a:gd name="T86" fmla="*/ 10 w 58"/>
                  <a:gd name="T87" fmla="*/ 68 h 77"/>
                  <a:gd name="T88" fmla="*/ 8 w 58"/>
                  <a:gd name="T89" fmla="*/ 62 h 77"/>
                  <a:gd name="T90" fmla="*/ 20 w 58"/>
                  <a:gd name="T91" fmla="*/ 24 h 77"/>
                  <a:gd name="T92" fmla="*/ 23 w 58"/>
                  <a:gd name="T93" fmla="*/ 26 h 77"/>
                  <a:gd name="T94" fmla="*/ 10 w 58"/>
                  <a:gd name="T95" fmla="*/ 68 h 77"/>
                  <a:gd name="T96" fmla="*/ 29 w 58"/>
                  <a:gd name="T97" fmla="*/ 24 h 77"/>
                  <a:gd name="T98" fmla="*/ 22 w 58"/>
                  <a:gd name="T99" fmla="*/ 21 h 77"/>
                  <a:gd name="T100" fmla="*/ 19 w 58"/>
                  <a:gd name="T101" fmla="*/ 14 h 77"/>
                  <a:gd name="T102" fmla="*/ 29 w 58"/>
                  <a:gd name="T103" fmla="*/ 4 h 77"/>
                  <a:gd name="T104" fmla="*/ 39 w 58"/>
                  <a:gd name="T105" fmla="*/ 14 h 77"/>
                  <a:gd name="T106" fmla="*/ 29 w 58"/>
                  <a:gd name="T107" fmla="*/ 24 h 77"/>
                  <a:gd name="T108" fmla="*/ 51 w 58"/>
                  <a:gd name="T109" fmla="*/ 62 h 77"/>
                  <a:gd name="T110" fmla="*/ 49 w 58"/>
                  <a:gd name="T111" fmla="*/ 68 h 77"/>
                  <a:gd name="T112" fmla="*/ 43 w 58"/>
                  <a:gd name="T113" fmla="*/ 48 h 77"/>
                  <a:gd name="T114" fmla="*/ 36 w 58"/>
                  <a:gd name="T115" fmla="*/ 26 h 77"/>
                  <a:gd name="T116" fmla="*/ 39 w 58"/>
                  <a:gd name="T117" fmla="*/ 24 h 77"/>
                  <a:gd name="T118" fmla="*/ 51 w 58"/>
                  <a:gd name="T119" fmla="*/ 6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8" h="77">
                    <a:moveTo>
                      <a:pt x="58" y="44"/>
                    </a:moveTo>
                    <a:cubicBezTo>
                      <a:pt x="50" y="44"/>
                      <a:pt x="50" y="44"/>
                      <a:pt x="50" y="44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18"/>
                      <a:pt x="44" y="16"/>
                      <a:pt x="44" y="14"/>
                    </a:cubicBezTo>
                    <a:cubicBezTo>
                      <a:pt x="44" y="6"/>
                      <a:pt x="37" y="0"/>
                      <a:pt x="29" y="0"/>
                    </a:cubicBezTo>
                    <a:cubicBezTo>
                      <a:pt x="22" y="0"/>
                      <a:pt x="15" y="6"/>
                      <a:pt x="15" y="14"/>
                    </a:cubicBezTo>
                    <a:cubicBezTo>
                      <a:pt x="15" y="16"/>
                      <a:pt x="16" y="18"/>
                      <a:pt x="17" y="20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3" y="65"/>
                      <a:pt x="5" y="70"/>
                      <a:pt x="8" y="72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8" y="77"/>
                      <a:pt x="9" y="77"/>
                    </a:cubicBezTo>
                    <a:cubicBezTo>
                      <a:pt x="9" y="77"/>
                      <a:pt x="9" y="77"/>
                      <a:pt x="10" y="77"/>
                    </a:cubicBezTo>
                    <a:cubicBezTo>
                      <a:pt x="10" y="77"/>
                      <a:pt x="11" y="77"/>
                      <a:pt x="11" y="76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7" y="28"/>
                      <a:pt x="28" y="28"/>
                      <a:pt x="29" y="28"/>
                    </a:cubicBezTo>
                    <a:cubicBezTo>
                      <a:pt x="30" y="28"/>
                      <a:pt x="31" y="28"/>
                      <a:pt x="32" y="28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39"/>
                      <a:pt x="31" y="38"/>
                      <a:pt x="29" y="38"/>
                    </a:cubicBezTo>
                    <a:cubicBezTo>
                      <a:pt x="28" y="38"/>
                      <a:pt x="27" y="39"/>
                      <a:pt x="27" y="40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3"/>
                      <a:pt x="28" y="54"/>
                      <a:pt x="29" y="54"/>
                    </a:cubicBezTo>
                    <a:cubicBezTo>
                      <a:pt x="31" y="54"/>
                      <a:pt x="31" y="53"/>
                      <a:pt x="31" y="5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8" y="77"/>
                      <a:pt x="48" y="77"/>
                      <a:pt x="49" y="77"/>
                    </a:cubicBezTo>
                    <a:cubicBezTo>
                      <a:pt x="49" y="77"/>
                      <a:pt x="50" y="77"/>
                      <a:pt x="50" y="77"/>
                    </a:cubicBezTo>
                    <a:cubicBezTo>
                      <a:pt x="51" y="77"/>
                      <a:pt x="52" y="76"/>
                      <a:pt x="51" y="75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4" y="70"/>
                      <a:pt x="56" y="65"/>
                      <a:pt x="55" y="61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8" y="48"/>
                      <a:pt x="58" y="48"/>
                      <a:pt x="58" y="48"/>
                    </a:cubicBezTo>
                    <a:lnTo>
                      <a:pt x="58" y="44"/>
                    </a:lnTo>
                    <a:close/>
                    <a:moveTo>
                      <a:pt x="10" y="68"/>
                    </a:moveTo>
                    <a:cubicBezTo>
                      <a:pt x="8" y="66"/>
                      <a:pt x="7" y="64"/>
                      <a:pt x="8" y="6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5"/>
                      <a:pt x="21" y="26"/>
                      <a:pt x="23" y="26"/>
                    </a:cubicBezTo>
                    <a:lnTo>
                      <a:pt x="10" y="68"/>
                    </a:lnTo>
                    <a:close/>
                    <a:moveTo>
                      <a:pt x="29" y="24"/>
                    </a:moveTo>
                    <a:cubicBezTo>
                      <a:pt x="27" y="24"/>
                      <a:pt x="24" y="23"/>
                      <a:pt x="22" y="21"/>
                    </a:cubicBezTo>
                    <a:cubicBezTo>
                      <a:pt x="20" y="19"/>
                      <a:pt x="19" y="17"/>
                      <a:pt x="19" y="14"/>
                    </a:cubicBezTo>
                    <a:cubicBezTo>
                      <a:pt x="19" y="9"/>
                      <a:pt x="24" y="4"/>
                      <a:pt x="29" y="4"/>
                    </a:cubicBezTo>
                    <a:cubicBezTo>
                      <a:pt x="35" y="4"/>
                      <a:pt x="39" y="9"/>
                      <a:pt x="39" y="14"/>
                    </a:cubicBezTo>
                    <a:cubicBezTo>
                      <a:pt x="39" y="20"/>
                      <a:pt x="35" y="24"/>
                      <a:pt x="29" y="24"/>
                    </a:cubicBezTo>
                    <a:close/>
                    <a:moveTo>
                      <a:pt x="51" y="62"/>
                    </a:moveTo>
                    <a:cubicBezTo>
                      <a:pt x="52" y="64"/>
                      <a:pt x="51" y="66"/>
                      <a:pt x="49" y="6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7" y="26"/>
                      <a:pt x="38" y="25"/>
                      <a:pt x="39" y="24"/>
                    </a:cubicBezTo>
                    <a:lnTo>
                      <a:pt x="51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" name="Freeform 117">
                <a:extLst>
                  <a:ext uri="{FF2B5EF4-FFF2-40B4-BE49-F238E27FC236}">
                    <a16:creationId xmlns:a16="http://schemas.microsoft.com/office/drawing/2014/main" id="{8C008ADD-D287-44E0-967E-648B9D6FD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" y="2063"/>
                <a:ext cx="26" cy="18"/>
              </a:xfrm>
              <a:custGeom>
                <a:avLst/>
                <a:gdLst>
                  <a:gd name="T0" fmla="*/ 4 w 11"/>
                  <a:gd name="T1" fmla="*/ 3 h 8"/>
                  <a:gd name="T2" fmla="*/ 7 w 11"/>
                  <a:gd name="T3" fmla="*/ 3 h 8"/>
                  <a:gd name="T4" fmla="*/ 7 w 11"/>
                  <a:gd name="T5" fmla="*/ 8 h 8"/>
                  <a:gd name="T6" fmla="*/ 11 w 11"/>
                  <a:gd name="T7" fmla="*/ 8 h 8"/>
                  <a:gd name="T8" fmla="*/ 11 w 11"/>
                  <a:gd name="T9" fmla="*/ 1 h 8"/>
                  <a:gd name="T10" fmla="*/ 9 w 11"/>
                  <a:gd name="T11" fmla="*/ 0 h 8"/>
                  <a:gd name="T12" fmla="*/ 2 w 11"/>
                  <a:gd name="T13" fmla="*/ 0 h 8"/>
                  <a:gd name="T14" fmla="*/ 0 w 11"/>
                  <a:gd name="T15" fmla="*/ 1 h 8"/>
                  <a:gd name="T16" fmla="*/ 0 w 11"/>
                  <a:gd name="T17" fmla="*/ 8 h 8"/>
                  <a:gd name="T18" fmla="*/ 4 w 11"/>
                  <a:gd name="T19" fmla="*/ 8 h 8"/>
                  <a:gd name="T20" fmla="*/ 4 w 11"/>
                  <a:gd name="T2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8">
                    <a:moveTo>
                      <a:pt x="4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8"/>
                      <a:pt x="10" y="8"/>
                      <a:pt x="11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2" y="8"/>
                      <a:pt x="4" y="8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6" name="Freeform 118">
                <a:extLst>
                  <a:ext uri="{FF2B5EF4-FFF2-40B4-BE49-F238E27FC236}">
                    <a16:creationId xmlns:a16="http://schemas.microsoft.com/office/drawing/2014/main" id="{45BB21A5-4022-4D9B-9EC5-B8BE61464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9" y="2115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0 w 5"/>
                  <a:gd name="T3" fmla="*/ 4 h 6"/>
                  <a:gd name="T4" fmla="*/ 3 w 5"/>
                  <a:gd name="T5" fmla="*/ 6 h 6"/>
                  <a:gd name="T6" fmla="*/ 5 w 5"/>
                  <a:gd name="T7" fmla="*/ 3 h 6"/>
                  <a:gd name="T8" fmla="*/ 2 w 5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5" y="1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39" name="Group 121">
              <a:extLst>
                <a:ext uri="{FF2B5EF4-FFF2-40B4-BE49-F238E27FC236}">
                  <a16:creationId xmlns:a16="http://schemas.microsoft.com/office/drawing/2014/main" id="{277B53D4-6177-428D-A07A-49BA255157A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5400000">
              <a:off x="2839421" y="2048316"/>
              <a:ext cx="536701" cy="664319"/>
              <a:chOff x="3259" y="1942"/>
              <a:chExt cx="757" cy="937"/>
            </a:xfrm>
          </p:grpSpPr>
          <p:sp>
            <p:nvSpPr>
              <p:cNvPr id="240" name="AutoShape 120">
                <a:extLst>
                  <a:ext uri="{FF2B5EF4-FFF2-40B4-BE49-F238E27FC236}">
                    <a16:creationId xmlns:a16="http://schemas.microsoft.com/office/drawing/2014/main" id="{777FF1E5-61ED-42BA-854A-E97CE2175F4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259" y="1942"/>
                <a:ext cx="757" cy="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1" name="Freeform 122">
                <a:extLst>
                  <a:ext uri="{FF2B5EF4-FFF2-40B4-BE49-F238E27FC236}">
                    <a16:creationId xmlns:a16="http://schemas.microsoft.com/office/drawing/2014/main" id="{8D361EE8-007A-4D38-B152-BC9794A0F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" y="2314"/>
                <a:ext cx="323" cy="556"/>
              </a:xfrm>
              <a:custGeom>
                <a:avLst/>
                <a:gdLst>
                  <a:gd name="T0" fmla="*/ 95 w 252"/>
                  <a:gd name="T1" fmla="*/ 12 h 445"/>
                  <a:gd name="T2" fmla="*/ 95 w 252"/>
                  <a:gd name="T3" fmla="*/ 188 h 445"/>
                  <a:gd name="T4" fmla="*/ 91 w 252"/>
                  <a:gd name="T5" fmla="*/ 204 h 445"/>
                  <a:gd name="T6" fmla="*/ 10 w 252"/>
                  <a:gd name="T7" fmla="*/ 375 h 445"/>
                  <a:gd name="T8" fmla="*/ 30 w 252"/>
                  <a:gd name="T9" fmla="*/ 435 h 445"/>
                  <a:gd name="T10" fmla="*/ 30 w 252"/>
                  <a:gd name="T11" fmla="*/ 435 h 445"/>
                  <a:gd name="T12" fmla="*/ 89 w 252"/>
                  <a:gd name="T13" fmla="*/ 421 h 445"/>
                  <a:gd name="T14" fmla="*/ 182 w 252"/>
                  <a:gd name="T15" fmla="*/ 290 h 445"/>
                  <a:gd name="T16" fmla="*/ 194 w 252"/>
                  <a:gd name="T17" fmla="*/ 279 h 445"/>
                  <a:gd name="T18" fmla="*/ 222 w 252"/>
                  <a:gd name="T19" fmla="*/ 260 h 445"/>
                  <a:gd name="T20" fmla="*/ 235 w 252"/>
                  <a:gd name="T21" fmla="*/ 187 h 445"/>
                  <a:gd name="T22" fmla="*/ 220 w 252"/>
                  <a:gd name="T23" fmla="*/ 165 h 445"/>
                  <a:gd name="T24" fmla="*/ 215 w 252"/>
                  <a:gd name="T25" fmla="*/ 147 h 445"/>
                  <a:gd name="T26" fmla="*/ 215 w 252"/>
                  <a:gd name="T27" fmla="*/ 12 h 445"/>
                  <a:gd name="T28" fmla="*/ 202 w 252"/>
                  <a:gd name="T29" fmla="*/ 0 h 445"/>
                  <a:gd name="T30" fmla="*/ 107 w 252"/>
                  <a:gd name="T31" fmla="*/ 0 h 445"/>
                  <a:gd name="T32" fmla="*/ 95 w 252"/>
                  <a:gd name="T33" fmla="*/ 12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2" h="445">
                    <a:moveTo>
                      <a:pt x="95" y="12"/>
                    </a:moveTo>
                    <a:cubicBezTo>
                      <a:pt x="95" y="188"/>
                      <a:pt x="95" y="188"/>
                      <a:pt x="95" y="188"/>
                    </a:cubicBezTo>
                    <a:cubicBezTo>
                      <a:pt x="95" y="193"/>
                      <a:pt x="93" y="199"/>
                      <a:pt x="91" y="204"/>
                    </a:cubicBezTo>
                    <a:cubicBezTo>
                      <a:pt x="10" y="375"/>
                      <a:pt x="10" y="375"/>
                      <a:pt x="10" y="375"/>
                    </a:cubicBezTo>
                    <a:cubicBezTo>
                      <a:pt x="0" y="397"/>
                      <a:pt x="9" y="423"/>
                      <a:pt x="30" y="435"/>
                    </a:cubicBezTo>
                    <a:cubicBezTo>
                      <a:pt x="30" y="435"/>
                      <a:pt x="30" y="435"/>
                      <a:pt x="30" y="435"/>
                    </a:cubicBezTo>
                    <a:cubicBezTo>
                      <a:pt x="50" y="445"/>
                      <a:pt x="75" y="439"/>
                      <a:pt x="89" y="421"/>
                    </a:cubicBezTo>
                    <a:cubicBezTo>
                      <a:pt x="182" y="290"/>
                      <a:pt x="182" y="290"/>
                      <a:pt x="182" y="290"/>
                    </a:cubicBezTo>
                    <a:cubicBezTo>
                      <a:pt x="185" y="286"/>
                      <a:pt x="189" y="282"/>
                      <a:pt x="194" y="279"/>
                    </a:cubicBezTo>
                    <a:cubicBezTo>
                      <a:pt x="222" y="260"/>
                      <a:pt x="222" y="260"/>
                      <a:pt x="222" y="260"/>
                    </a:cubicBezTo>
                    <a:cubicBezTo>
                      <a:pt x="246" y="243"/>
                      <a:pt x="252" y="211"/>
                      <a:pt x="235" y="187"/>
                    </a:cubicBezTo>
                    <a:cubicBezTo>
                      <a:pt x="220" y="165"/>
                      <a:pt x="220" y="165"/>
                      <a:pt x="220" y="165"/>
                    </a:cubicBezTo>
                    <a:cubicBezTo>
                      <a:pt x="216" y="160"/>
                      <a:pt x="215" y="154"/>
                      <a:pt x="215" y="147"/>
                    </a:cubicBezTo>
                    <a:cubicBezTo>
                      <a:pt x="215" y="12"/>
                      <a:pt x="215" y="12"/>
                      <a:pt x="215" y="12"/>
                    </a:cubicBezTo>
                    <a:cubicBezTo>
                      <a:pt x="215" y="5"/>
                      <a:pt x="209" y="0"/>
                      <a:pt x="202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0" y="0"/>
                      <a:pt x="95" y="5"/>
                      <a:pt x="95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2" name="Freeform 123">
                <a:extLst>
                  <a:ext uri="{FF2B5EF4-FFF2-40B4-BE49-F238E27FC236}">
                    <a16:creationId xmlns:a16="http://schemas.microsoft.com/office/drawing/2014/main" id="{EC00846F-62EC-44B8-B719-BE12DCDB74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25" y="2299"/>
                <a:ext cx="350" cy="580"/>
              </a:xfrm>
              <a:custGeom>
                <a:avLst/>
                <a:gdLst>
                  <a:gd name="T0" fmla="*/ 65 w 273"/>
                  <a:gd name="T1" fmla="*/ 464 h 464"/>
                  <a:gd name="T2" fmla="*/ 65 w 273"/>
                  <a:gd name="T3" fmla="*/ 464 h 464"/>
                  <a:gd name="T4" fmla="*/ 38 w 273"/>
                  <a:gd name="T5" fmla="*/ 457 h 464"/>
                  <a:gd name="T6" fmla="*/ 13 w 273"/>
                  <a:gd name="T7" fmla="*/ 382 h 464"/>
                  <a:gd name="T8" fmla="*/ 94 w 273"/>
                  <a:gd name="T9" fmla="*/ 211 h 464"/>
                  <a:gd name="T10" fmla="*/ 97 w 273"/>
                  <a:gd name="T11" fmla="*/ 200 h 464"/>
                  <a:gd name="T12" fmla="*/ 97 w 273"/>
                  <a:gd name="T13" fmla="*/ 24 h 464"/>
                  <a:gd name="T14" fmla="*/ 121 w 273"/>
                  <a:gd name="T15" fmla="*/ 0 h 464"/>
                  <a:gd name="T16" fmla="*/ 216 w 273"/>
                  <a:gd name="T17" fmla="*/ 0 h 464"/>
                  <a:gd name="T18" fmla="*/ 241 w 273"/>
                  <a:gd name="T19" fmla="*/ 24 h 464"/>
                  <a:gd name="T20" fmla="*/ 241 w 273"/>
                  <a:gd name="T21" fmla="*/ 159 h 464"/>
                  <a:gd name="T22" fmla="*/ 244 w 273"/>
                  <a:gd name="T23" fmla="*/ 170 h 464"/>
                  <a:gd name="T24" fmla="*/ 259 w 273"/>
                  <a:gd name="T25" fmla="*/ 192 h 464"/>
                  <a:gd name="T26" fmla="*/ 269 w 273"/>
                  <a:gd name="T27" fmla="*/ 240 h 464"/>
                  <a:gd name="T28" fmla="*/ 243 w 273"/>
                  <a:gd name="T29" fmla="*/ 282 h 464"/>
                  <a:gd name="T30" fmla="*/ 214 w 273"/>
                  <a:gd name="T31" fmla="*/ 301 h 464"/>
                  <a:gd name="T32" fmla="*/ 206 w 273"/>
                  <a:gd name="T33" fmla="*/ 309 h 464"/>
                  <a:gd name="T34" fmla="*/ 112 w 273"/>
                  <a:gd name="T35" fmla="*/ 440 h 464"/>
                  <a:gd name="T36" fmla="*/ 65 w 273"/>
                  <a:gd name="T37" fmla="*/ 464 h 464"/>
                  <a:gd name="T38" fmla="*/ 121 w 273"/>
                  <a:gd name="T39" fmla="*/ 24 h 464"/>
                  <a:gd name="T40" fmla="*/ 121 w 273"/>
                  <a:gd name="T41" fmla="*/ 24 h 464"/>
                  <a:gd name="T42" fmla="*/ 121 w 273"/>
                  <a:gd name="T43" fmla="*/ 200 h 464"/>
                  <a:gd name="T44" fmla="*/ 116 w 273"/>
                  <a:gd name="T45" fmla="*/ 221 h 464"/>
                  <a:gd name="T46" fmla="*/ 35 w 273"/>
                  <a:gd name="T47" fmla="*/ 392 h 464"/>
                  <a:gd name="T48" fmla="*/ 50 w 273"/>
                  <a:gd name="T49" fmla="*/ 436 h 464"/>
                  <a:gd name="T50" fmla="*/ 65 w 273"/>
                  <a:gd name="T51" fmla="*/ 440 h 464"/>
                  <a:gd name="T52" fmla="*/ 93 w 273"/>
                  <a:gd name="T53" fmla="*/ 426 h 464"/>
                  <a:gd name="T54" fmla="*/ 186 w 273"/>
                  <a:gd name="T55" fmla="*/ 295 h 464"/>
                  <a:gd name="T56" fmla="*/ 201 w 273"/>
                  <a:gd name="T57" fmla="*/ 281 h 464"/>
                  <a:gd name="T58" fmla="*/ 229 w 273"/>
                  <a:gd name="T59" fmla="*/ 262 h 464"/>
                  <a:gd name="T60" fmla="*/ 246 w 273"/>
                  <a:gd name="T61" fmla="*/ 236 h 464"/>
                  <a:gd name="T62" fmla="*/ 239 w 273"/>
                  <a:gd name="T63" fmla="*/ 206 h 464"/>
                  <a:gd name="T64" fmla="*/ 224 w 273"/>
                  <a:gd name="T65" fmla="*/ 183 h 464"/>
                  <a:gd name="T66" fmla="*/ 217 w 273"/>
                  <a:gd name="T67" fmla="*/ 159 h 464"/>
                  <a:gd name="T68" fmla="*/ 217 w 273"/>
                  <a:gd name="T69" fmla="*/ 24 h 464"/>
                  <a:gd name="T70" fmla="*/ 216 w 273"/>
                  <a:gd name="T71" fmla="*/ 24 h 464"/>
                  <a:gd name="T72" fmla="*/ 121 w 273"/>
                  <a:gd name="T73" fmla="*/ 2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3" h="464">
                    <a:moveTo>
                      <a:pt x="65" y="464"/>
                    </a:moveTo>
                    <a:cubicBezTo>
                      <a:pt x="65" y="464"/>
                      <a:pt x="65" y="464"/>
                      <a:pt x="65" y="464"/>
                    </a:cubicBezTo>
                    <a:cubicBezTo>
                      <a:pt x="56" y="464"/>
                      <a:pt x="47" y="462"/>
                      <a:pt x="38" y="457"/>
                    </a:cubicBezTo>
                    <a:cubicBezTo>
                      <a:pt x="11" y="443"/>
                      <a:pt x="0" y="409"/>
                      <a:pt x="13" y="382"/>
                    </a:cubicBezTo>
                    <a:cubicBezTo>
                      <a:pt x="94" y="211"/>
                      <a:pt x="94" y="211"/>
                      <a:pt x="94" y="211"/>
                    </a:cubicBezTo>
                    <a:cubicBezTo>
                      <a:pt x="96" y="207"/>
                      <a:pt x="97" y="203"/>
                      <a:pt x="97" y="200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11"/>
                      <a:pt x="108" y="0"/>
                      <a:pt x="121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29" y="0"/>
                      <a:pt x="241" y="11"/>
                      <a:pt x="241" y="24"/>
                    </a:cubicBezTo>
                    <a:cubicBezTo>
                      <a:pt x="241" y="159"/>
                      <a:pt x="241" y="159"/>
                      <a:pt x="241" y="159"/>
                    </a:cubicBezTo>
                    <a:cubicBezTo>
                      <a:pt x="241" y="163"/>
                      <a:pt x="242" y="167"/>
                      <a:pt x="244" y="170"/>
                    </a:cubicBezTo>
                    <a:cubicBezTo>
                      <a:pt x="259" y="192"/>
                      <a:pt x="259" y="192"/>
                      <a:pt x="259" y="192"/>
                    </a:cubicBezTo>
                    <a:cubicBezTo>
                      <a:pt x="269" y="206"/>
                      <a:pt x="273" y="224"/>
                      <a:pt x="269" y="240"/>
                    </a:cubicBezTo>
                    <a:cubicBezTo>
                      <a:pt x="266" y="257"/>
                      <a:pt x="257" y="272"/>
                      <a:pt x="243" y="282"/>
                    </a:cubicBezTo>
                    <a:cubicBezTo>
                      <a:pt x="214" y="301"/>
                      <a:pt x="214" y="301"/>
                      <a:pt x="214" y="301"/>
                    </a:cubicBezTo>
                    <a:cubicBezTo>
                      <a:pt x="211" y="303"/>
                      <a:pt x="208" y="306"/>
                      <a:pt x="206" y="309"/>
                    </a:cubicBezTo>
                    <a:cubicBezTo>
                      <a:pt x="112" y="440"/>
                      <a:pt x="112" y="440"/>
                      <a:pt x="112" y="440"/>
                    </a:cubicBezTo>
                    <a:cubicBezTo>
                      <a:pt x="102" y="455"/>
                      <a:pt x="84" y="464"/>
                      <a:pt x="65" y="464"/>
                    </a:cubicBezTo>
                    <a:close/>
                    <a:moveTo>
                      <a:pt x="121" y="24"/>
                    </a:moveTo>
                    <a:cubicBezTo>
                      <a:pt x="121" y="24"/>
                      <a:pt x="121" y="24"/>
                      <a:pt x="121" y="24"/>
                    </a:cubicBezTo>
                    <a:cubicBezTo>
                      <a:pt x="121" y="200"/>
                      <a:pt x="121" y="200"/>
                      <a:pt x="121" y="200"/>
                    </a:cubicBezTo>
                    <a:cubicBezTo>
                      <a:pt x="121" y="207"/>
                      <a:pt x="119" y="215"/>
                      <a:pt x="116" y="221"/>
                    </a:cubicBezTo>
                    <a:cubicBezTo>
                      <a:pt x="35" y="392"/>
                      <a:pt x="35" y="392"/>
                      <a:pt x="35" y="392"/>
                    </a:cubicBezTo>
                    <a:cubicBezTo>
                      <a:pt x="27" y="408"/>
                      <a:pt x="34" y="428"/>
                      <a:pt x="50" y="436"/>
                    </a:cubicBezTo>
                    <a:cubicBezTo>
                      <a:pt x="55" y="439"/>
                      <a:pt x="60" y="440"/>
                      <a:pt x="65" y="440"/>
                    </a:cubicBezTo>
                    <a:cubicBezTo>
                      <a:pt x="76" y="440"/>
                      <a:pt x="87" y="435"/>
                      <a:pt x="93" y="426"/>
                    </a:cubicBezTo>
                    <a:cubicBezTo>
                      <a:pt x="186" y="295"/>
                      <a:pt x="186" y="295"/>
                      <a:pt x="186" y="295"/>
                    </a:cubicBezTo>
                    <a:cubicBezTo>
                      <a:pt x="190" y="290"/>
                      <a:pt x="195" y="285"/>
                      <a:pt x="201" y="281"/>
                    </a:cubicBezTo>
                    <a:cubicBezTo>
                      <a:pt x="229" y="262"/>
                      <a:pt x="229" y="262"/>
                      <a:pt x="229" y="262"/>
                    </a:cubicBezTo>
                    <a:cubicBezTo>
                      <a:pt x="238" y="256"/>
                      <a:pt x="244" y="247"/>
                      <a:pt x="246" y="236"/>
                    </a:cubicBezTo>
                    <a:cubicBezTo>
                      <a:pt x="248" y="225"/>
                      <a:pt x="246" y="215"/>
                      <a:pt x="239" y="206"/>
                    </a:cubicBezTo>
                    <a:cubicBezTo>
                      <a:pt x="224" y="183"/>
                      <a:pt x="224" y="183"/>
                      <a:pt x="224" y="183"/>
                    </a:cubicBezTo>
                    <a:cubicBezTo>
                      <a:pt x="219" y="176"/>
                      <a:pt x="217" y="168"/>
                      <a:pt x="217" y="159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7" y="24"/>
                      <a:pt x="216" y="24"/>
                      <a:pt x="216" y="24"/>
                    </a:cubicBezTo>
                    <a:lnTo>
                      <a:pt x="121" y="24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3" name="Freeform 124">
                <a:extLst>
                  <a:ext uri="{FF2B5EF4-FFF2-40B4-BE49-F238E27FC236}">
                    <a16:creationId xmlns:a16="http://schemas.microsoft.com/office/drawing/2014/main" id="{AD1BC7E2-0EE5-4DBC-ABDE-955640E84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5" y="2314"/>
                <a:ext cx="323" cy="556"/>
              </a:xfrm>
              <a:custGeom>
                <a:avLst/>
                <a:gdLst>
                  <a:gd name="T0" fmla="*/ 95 w 252"/>
                  <a:gd name="T1" fmla="*/ 12 h 445"/>
                  <a:gd name="T2" fmla="*/ 95 w 252"/>
                  <a:gd name="T3" fmla="*/ 188 h 445"/>
                  <a:gd name="T4" fmla="*/ 92 w 252"/>
                  <a:gd name="T5" fmla="*/ 204 h 445"/>
                  <a:gd name="T6" fmla="*/ 11 w 252"/>
                  <a:gd name="T7" fmla="*/ 375 h 445"/>
                  <a:gd name="T8" fmla="*/ 31 w 252"/>
                  <a:gd name="T9" fmla="*/ 435 h 445"/>
                  <a:gd name="T10" fmla="*/ 31 w 252"/>
                  <a:gd name="T11" fmla="*/ 435 h 445"/>
                  <a:gd name="T12" fmla="*/ 89 w 252"/>
                  <a:gd name="T13" fmla="*/ 421 h 445"/>
                  <a:gd name="T14" fmla="*/ 183 w 252"/>
                  <a:gd name="T15" fmla="*/ 290 h 445"/>
                  <a:gd name="T16" fmla="*/ 194 w 252"/>
                  <a:gd name="T17" fmla="*/ 279 h 445"/>
                  <a:gd name="T18" fmla="*/ 222 w 252"/>
                  <a:gd name="T19" fmla="*/ 260 h 445"/>
                  <a:gd name="T20" fmla="*/ 236 w 252"/>
                  <a:gd name="T21" fmla="*/ 187 h 445"/>
                  <a:gd name="T22" fmla="*/ 221 w 252"/>
                  <a:gd name="T23" fmla="*/ 165 h 445"/>
                  <a:gd name="T24" fmla="*/ 215 w 252"/>
                  <a:gd name="T25" fmla="*/ 147 h 445"/>
                  <a:gd name="T26" fmla="*/ 215 w 252"/>
                  <a:gd name="T27" fmla="*/ 12 h 445"/>
                  <a:gd name="T28" fmla="*/ 202 w 252"/>
                  <a:gd name="T29" fmla="*/ 0 h 445"/>
                  <a:gd name="T30" fmla="*/ 108 w 252"/>
                  <a:gd name="T31" fmla="*/ 0 h 445"/>
                  <a:gd name="T32" fmla="*/ 95 w 252"/>
                  <a:gd name="T33" fmla="*/ 12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2" h="445">
                    <a:moveTo>
                      <a:pt x="95" y="12"/>
                    </a:moveTo>
                    <a:cubicBezTo>
                      <a:pt x="95" y="188"/>
                      <a:pt x="95" y="188"/>
                      <a:pt x="95" y="188"/>
                    </a:cubicBezTo>
                    <a:cubicBezTo>
                      <a:pt x="95" y="193"/>
                      <a:pt x="94" y="199"/>
                      <a:pt x="92" y="204"/>
                    </a:cubicBezTo>
                    <a:cubicBezTo>
                      <a:pt x="11" y="375"/>
                      <a:pt x="11" y="375"/>
                      <a:pt x="11" y="375"/>
                    </a:cubicBezTo>
                    <a:cubicBezTo>
                      <a:pt x="0" y="397"/>
                      <a:pt x="9" y="423"/>
                      <a:pt x="31" y="435"/>
                    </a:cubicBezTo>
                    <a:cubicBezTo>
                      <a:pt x="31" y="435"/>
                      <a:pt x="31" y="435"/>
                      <a:pt x="31" y="435"/>
                    </a:cubicBezTo>
                    <a:cubicBezTo>
                      <a:pt x="51" y="445"/>
                      <a:pt x="76" y="439"/>
                      <a:pt x="89" y="421"/>
                    </a:cubicBezTo>
                    <a:cubicBezTo>
                      <a:pt x="183" y="290"/>
                      <a:pt x="183" y="290"/>
                      <a:pt x="183" y="290"/>
                    </a:cubicBezTo>
                    <a:cubicBezTo>
                      <a:pt x="186" y="286"/>
                      <a:pt x="190" y="282"/>
                      <a:pt x="194" y="279"/>
                    </a:cubicBezTo>
                    <a:cubicBezTo>
                      <a:pt x="222" y="260"/>
                      <a:pt x="222" y="260"/>
                      <a:pt x="222" y="260"/>
                    </a:cubicBezTo>
                    <a:cubicBezTo>
                      <a:pt x="246" y="243"/>
                      <a:pt x="252" y="211"/>
                      <a:pt x="236" y="187"/>
                    </a:cubicBezTo>
                    <a:cubicBezTo>
                      <a:pt x="221" y="165"/>
                      <a:pt x="221" y="165"/>
                      <a:pt x="221" y="165"/>
                    </a:cubicBezTo>
                    <a:cubicBezTo>
                      <a:pt x="217" y="160"/>
                      <a:pt x="215" y="154"/>
                      <a:pt x="215" y="147"/>
                    </a:cubicBezTo>
                    <a:cubicBezTo>
                      <a:pt x="215" y="12"/>
                      <a:pt x="215" y="12"/>
                      <a:pt x="215" y="12"/>
                    </a:cubicBezTo>
                    <a:cubicBezTo>
                      <a:pt x="215" y="5"/>
                      <a:pt x="209" y="0"/>
                      <a:pt x="202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1" y="0"/>
                      <a:pt x="95" y="5"/>
                      <a:pt x="95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4" name="Freeform 125">
                <a:extLst>
                  <a:ext uri="{FF2B5EF4-FFF2-40B4-BE49-F238E27FC236}">
                    <a16:creationId xmlns:a16="http://schemas.microsoft.com/office/drawing/2014/main" id="{65DDD0BF-C82D-42FC-AD17-985A183A52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9" y="2299"/>
                <a:ext cx="348" cy="580"/>
              </a:xfrm>
              <a:custGeom>
                <a:avLst/>
                <a:gdLst>
                  <a:gd name="T0" fmla="*/ 65 w 272"/>
                  <a:gd name="T1" fmla="*/ 464 h 464"/>
                  <a:gd name="T2" fmla="*/ 65 w 272"/>
                  <a:gd name="T3" fmla="*/ 464 h 464"/>
                  <a:gd name="T4" fmla="*/ 38 w 272"/>
                  <a:gd name="T5" fmla="*/ 457 h 464"/>
                  <a:gd name="T6" fmla="*/ 13 w 272"/>
                  <a:gd name="T7" fmla="*/ 382 h 464"/>
                  <a:gd name="T8" fmla="*/ 94 w 272"/>
                  <a:gd name="T9" fmla="*/ 211 h 464"/>
                  <a:gd name="T10" fmla="*/ 96 w 272"/>
                  <a:gd name="T11" fmla="*/ 200 h 464"/>
                  <a:gd name="T12" fmla="*/ 96 w 272"/>
                  <a:gd name="T13" fmla="*/ 24 h 464"/>
                  <a:gd name="T14" fmla="*/ 121 w 272"/>
                  <a:gd name="T15" fmla="*/ 0 h 464"/>
                  <a:gd name="T16" fmla="*/ 215 w 272"/>
                  <a:gd name="T17" fmla="*/ 0 h 464"/>
                  <a:gd name="T18" fmla="*/ 240 w 272"/>
                  <a:gd name="T19" fmla="*/ 24 h 464"/>
                  <a:gd name="T20" fmla="*/ 240 w 272"/>
                  <a:gd name="T21" fmla="*/ 159 h 464"/>
                  <a:gd name="T22" fmla="*/ 243 w 272"/>
                  <a:gd name="T23" fmla="*/ 170 h 464"/>
                  <a:gd name="T24" fmla="*/ 259 w 272"/>
                  <a:gd name="T25" fmla="*/ 192 h 464"/>
                  <a:gd name="T26" fmla="*/ 269 w 272"/>
                  <a:gd name="T27" fmla="*/ 240 h 464"/>
                  <a:gd name="T28" fmla="*/ 242 w 272"/>
                  <a:gd name="T29" fmla="*/ 282 h 464"/>
                  <a:gd name="T30" fmla="*/ 214 w 272"/>
                  <a:gd name="T31" fmla="*/ 301 h 464"/>
                  <a:gd name="T32" fmla="*/ 206 w 272"/>
                  <a:gd name="T33" fmla="*/ 309 h 464"/>
                  <a:gd name="T34" fmla="*/ 112 w 272"/>
                  <a:gd name="T35" fmla="*/ 440 h 464"/>
                  <a:gd name="T36" fmla="*/ 65 w 272"/>
                  <a:gd name="T37" fmla="*/ 464 h 464"/>
                  <a:gd name="T38" fmla="*/ 121 w 272"/>
                  <a:gd name="T39" fmla="*/ 24 h 464"/>
                  <a:gd name="T40" fmla="*/ 120 w 272"/>
                  <a:gd name="T41" fmla="*/ 24 h 464"/>
                  <a:gd name="T42" fmla="*/ 120 w 272"/>
                  <a:gd name="T43" fmla="*/ 200 h 464"/>
                  <a:gd name="T44" fmla="*/ 115 w 272"/>
                  <a:gd name="T45" fmla="*/ 221 h 464"/>
                  <a:gd name="T46" fmla="*/ 35 w 272"/>
                  <a:gd name="T47" fmla="*/ 392 h 464"/>
                  <a:gd name="T48" fmla="*/ 49 w 272"/>
                  <a:gd name="T49" fmla="*/ 436 h 464"/>
                  <a:gd name="T50" fmla="*/ 65 w 272"/>
                  <a:gd name="T51" fmla="*/ 440 h 464"/>
                  <a:gd name="T52" fmla="*/ 93 w 272"/>
                  <a:gd name="T53" fmla="*/ 426 h 464"/>
                  <a:gd name="T54" fmla="*/ 186 w 272"/>
                  <a:gd name="T55" fmla="*/ 295 h 464"/>
                  <a:gd name="T56" fmla="*/ 200 w 272"/>
                  <a:gd name="T57" fmla="*/ 281 h 464"/>
                  <a:gd name="T58" fmla="*/ 229 w 272"/>
                  <a:gd name="T59" fmla="*/ 262 h 464"/>
                  <a:gd name="T60" fmla="*/ 246 w 272"/>
                  <a:gd name="T61" fmla="*/ 236 h 464"/>
                  <a:gd name="T62" fmla="*/ 239 w 272"/>
                  <a:gd name="T63" fmla="*/ 206 h 464"/>
                  <a:gd name="T64" fmla="*/ 224 w 272"/>
                  <a:gd name="T65" fmla="*/ 183 h 464"/>
                  <a:gd name="T66" fmla="*/ 216 w 272"/>
                  <a:gd name="T67" fmla="*/ 159 h 464"/>
                  <a:gd name="T68" fmla="*/ 216 w 272"/>
                  <a:gd name="T69" fmla="*/ 24 h 464"/>
                  <a:gd name="T70" fmla="*/ 215 w 272"/>
                  <a:gd name="T71" fmla="*/ 24 h 464"/>
                  <a:gd name="T72" fmla="*/ 121 w 272"/>
                  <a:gd name="T73" fmla="*/ 2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2" h="464">
                    <a:moveTo>
                      <a:pt x="65" y="464"/>
                    </a:moveTo>
                    <a:cubicBezTo>
                      <a:pt x="65" y="464"/>
                      <a:pt x="65" y="464"/>
                      <a:pt x="65" y="464"/>
                    </a:cubicBezTo>
                    <a:cubicBezTo>
                      <a:pt x="56" y="464"/>
                      <a:pt x="46" y="462"/>
                      <a:pt x="38" y="457"/>
                    </a:cubicBezTo>
                    <a:cubicBezTo>
                      <a:pt x="11" y="443"/>
                      <a:pt x="0" y="409"/>
                      <a:pt x="13" y="382"/>
                    </a:cubicBezTo>
                    <a:cubicBezTo>
                      <a:pt x="94" y="211"/>
                      <a:pt x="94" y="211"/>
                      <a:pt x="94" y="211"/>
                    </a:cubicBezTo>
                    <a:cubicBezTo>
                      <a:pt x="95" y="207"/>
                      <a:pt x="96" y="204"/>
                      <a:pt x="96" y="200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11"/>
                      <a:pt x="107" y="0"/>
                      <a:pt x="121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29" y="0"/>
                      <a:pt x="240" y="11"/>
                      <a:pt x="240" y="24"/>
                    </a:cubicBezTo>
                    <a:cubicBezTo>
                      <a:pt x="240" y="159"/>
                      <a:pt x="240" y="159"/>
                      <a:pt x="240" y="159"/>
                    </a:cubicBezTo>
                    <a:cubicBezTo>
                      <a:pt x="240" y="163"/>
                      <a:pt x="241" y="167"/>
                      <a:pt x="243" y="170"/>
                    </a:cubicBezTo>
                    <a:cubicBezTo>
                      <a:pt x="259" y="192"/>
                      <a:pt x="259" y="192"/>
                      <a:pt x="259" y="192"/>
                    </a:cubicBezTo>
                    <a:cubicBezTo>
                      <a:pt x="269" y="206"/>
                      <a:pt x="272" y="224"/>
                      <a:pt x="269" y="240"/>
                    </a:cubicBezTo>
                    <a:cubicBezTo>
                      <a:pt x="266" y="257"/>
                      <a:pt x="256" y="272"/>
                      <a:pt x="242" y="282"/>
                    </a:cubicBezTo>
                    <a:cubicBezTo>
                      <a:pt x="214" y="301"/>
                      <a:pt x="214" y="301"/>
                      <a:pt x="214" y="301"/>
                    </a:cubicBezTo>
                    <a:cubicBezTo>
                      <a:pt x="211" y="303"/>
                      <a:pt x="208" y="306"/>
                      <a:pt x="206" y="309"/>
                    </a:cubicBezTo>
                    <a:cubicBezTo>
                      <a:pt x="112" y="440"/>
                      <a:pt x="112" y="440"/>
                      <a:pt x="112" y="440"/>
                    </a:cubicBezTo>
                    <a:cubicBezTo>
                      <a:pt x="101" y="455"/>
                      <a:pt x="84" y="464"/>
                      <a:pt x="65" y="464"/>
                    </a:cubicBezTo>
                    <a:close/>
                    <a:moveTo>
                      <a:pt x="121" y="24"/>
                    </a:moveTo>
                    <a:cubicBezTo>
                      <a:pt x="121" y="24"/>
                      <a:pt x="120" y="24"/>
                      <a:pt x="120" y="24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20" y="207"/>
                      <a:pt x="119" y="215"/>
                      <a:pt x="115" y="221"/>
                    </a:cubicBezTo>
                    <a:cubicBezTo>
                      <a:pt x="35" y="392"/>
                      <a:pt x="35" y="392"/>
                      <a:pt x="35" y="392"/>
                    </a:cubicBezTo>
                    <a:cubicBezTo>
                      <a:pt x="27" y="408"/>
                      <a:pt x="33" y="428"/>
                      <a:pt x="49" y="436"/>
                    </a:cubicBezTo>
                    <a:cubicBezTo>
                      <a:pt x="54" y="439"/>
                      <a:pt x="60" y="440"/>
                      <a:pt x="65" y="440"/>
                    </a:cubicBezTo>
                    <a:cubicBezTo>
                      <a:pt x="76" y="440"/>
                      <a:pt x="86" y="435"/>
                      <a:pt x="93" y="426"/>
                    </a:cubicBezTo>
                    <a:cubicBezTo>
                      <a:pt x="186" y="295"/>
                      <a:pt x="186" y="295"/>
                      <a:pt x="186" y="295"/>
                    </a:cubicBezTo>
                    <a:cubicBezTo>
                      <a:pt x="190" y="290"/>
                      <a:pt x="195" y="285"/>
                      <a:pt x="200" y="281"/>
                    </a:cubicBezTo>
                    <a:cubicBezTo>
                      <a:pt x="229" y="262"/>
                      <a:pt x="229" y="262"/>
                      <a:pt x="229" y="262"/>
                    </a:cubicBezTo>
                    <a:cubicBezTo>
                      <a:pt x="238" y="256"/>
                      <a:pt x="244" y="247"/>
                      <a:pt x="246" y="236"/>
                    </a:cubicBezTo>
                    <a:cubicBezTo>
                      <a:pt x="247" y="225"/>
                      <a:pt x="245" y="215"/>
                      <a:pt x="239" y="206"/>
                    </a:cubicBezTo>
                    <a:cubicBezTo>
                      <a:pt x="224" y="183"/>
                      <a:pt x="224" y="183"/>
                      <a:pt x="224" y="183"/>
                    </a:cubicBezTo>
                    <a:cubicBezTo>
                      <a:pt x="219" y="176"/>
                      <a:pt x="216" y="168"/>
                      <a:pt x="216" y="159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24"/>
                      <a:pt x="216" y="24"/>
                      <a:pt x="215" y="24"/>
                    </a:cubicBezTo>
                    <a:lnTo>
                      <a:pt x="121" y="24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5" name="Freeform 126">
                <a:extLst>
                  <a:ext uri="{FF2B5EF4-FFF2-40B4-BE49-F238E27FC236}">
                    <a16:creationId xmlns:a16="http://schemas.microsoft.com/office/drawing/2014/main" id="{D407D01D-70C7-41E4-8C3E-10ABB41DB2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9" y="2102"/>
                <a:ext cx="757" cy="191"/>
              </a:xfrm>
              <a:custGeom>
                <a:avLst/>
                <a:gdLst>
                  <a:gd name="T0" fmla="*/ 564 w 591"/>
                  <a:gd name="T1" fmla="*/ 153 h 153"/>
                  <a:gd name="T2" fmla="*/ 28 w 591"/>
                  <a:gd name="T3" fmla="*/ 153 h 153"/>
                  <a:gd name="T4" fmla="*/ 5 w 591"/>
                  <a:gd name="T5" fmla="*/ 141 h 153"/>
                  <a:gd name="T6" fmla="*/ 4 w 591"/>
                  <a:gd name="T7" fmla="*/ 115 h 153"/>
                  <a:gd name="T8" fmla="*/ 17 w 591"/>
                  <a:gd name="T9" fmla="*/ 87 h 153"/>
                  <a:gd name="T10" fmla="*/ 34 w 591"/>
                  <a:gd name="T11" fmla="*/ 72 h 153"/>
                  <a:gd name="T12" fmla="*/ 287 w 591"/>
                  <a:gd name="T13" fmla="*/ 1 h 153"/>
                  <a:gd name="T14" fmla="*/ 302 w 591"/>
                  <a:gd name="T15" fmla="*/ 1 h 153"/>
                  <a:gd name="T16" fmla="*/ 561 w 591"/>
                  <a:gd name="T17" fmla="*/ 74 h 153"/>
                  <a:gd name="T18" fmla="*/ 579 w 591"/>
                  <a:gd name="T19" fmla="*/ 91 h 153"/>
                  <a:gd name="T20" fmla="*/ 589 w 591"/>
                  <a:gd name="T21" fmla="*/ 118 h 153"/>
                  <a:gd name="T22" fmla="*/ 585 w 591"/>
                  <a:gd name="T23" fmla="*/ 142 h 153"/>
                  <a:gd name="T24" fmla="*/ 564 w 591"/>
                  <a:gd name="T25" fmla="*/ 153 h 153"/>
                  <a:gd name="T26" fmla="*/ 294 w 591"/>
                  <a:gd name="T27" fmla="*/ 24 h 153"/>
                  <a:gd name="T28" fmla="*/ 294 w 591"/>
                  <a:gd name="T29" fmla="*/ 24 h 153"/>
                  <a:gd name="T30" fmla="*/ 41 w 591"/>
                  <a:gd name="T31" fmla="*/ 96 h 153"/>
                  <a:gd name="T32" fmla="*/ 39 w 591"/>
                  <a:gd name="T33" fmla="*/ 97 h 153"/>
                  <a:gd name="T34" fmla="*/ 25 w 591"/>
                  <a:gd name="T35" fmla="*/ 126 h 153"/>
                  <a:gd name="T36" fmla="*/ 26 w 591"/>
                  <a:gd name="T37" fmla="*/ 128 h 153"/>
                  <a:gd name="T38" fmla="*/ 28 w 591"/>
                  <a:gd name="T39" fmla="*/ 129 h 153"/>
                  <a:gd name="T40" fmla="*/ 564 w 591"/>
                  <a:gd name="T41" fmla="*/ 129 h 153"/>
                  <a:gd name="T42" fmla="*/ 566 w 591"/>
                  <a:gd name="T43" fmla="*/ 128 h 153"/>
                  <a:gd name="T44" fmla="*/ 566 w 591"/>
                  <a:gd name="T45" fmla="*/ 126 h 153"/>
                  <a:gd name="T46" fmla="*/ 556 w 591"/>
                  <a:gd name="T47" fmla="*/ 99 h 153"/>
                  <a:gd name="T48" fmla="*/ 555 w 591"/>
                  <a:gd name="T49" fmla="*/ 97 h 153"/>
                  <a:gd name="T50" fmla="*/ 295 w 591"/>
                  <a:gd name="T51" fmla="*/ 24 h 153"/>
                  <a:gd name="T52" fmla="*/ 294 w 591"/>
                  <a:gd name="T53" fmla="*/ 2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1" h="153">
                    <a:moveTo>
                      <a:pt x="564" y="153"/>
                    </a:moveTo>
                    <a:cubicBezTo>
                      <a:pt x="28" y="153"/>
                      <a:pt x="28" y="153"/>
                      <a:pt x="28" y="153"/>
                    </a:cubicBezTo>
                    <a:cubicBezTo>
                      <a:pt x="19" y="153"/>
                      <a:pt x="10" y="149"/>
                      <a:pt x="5" y="141"/>
                    </a:cubicBezTo>
                    <a:cubicBezTo>
                      <a:pt x="0" y="133"/>
                      <a:pt x="0" y="124"/>
                      <a:pt x="4" y="115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21" y="80"/>
                      <a:pt x="27" y="75"/>
                      <a:pt x="34" y="72"/>
                    </a:cubicBezTo>
                    <a:cubicBezTo>
                      <a:pt x="287" y="1"/>
                      <a:pt x="287" y="1"/>
                      <a:pt x="287" y="1"/>
                    </a:cubicBezTo>
                    <a:cubicBezTo>
                      <a:pt x="292" y="0"/>
                      <a:pt x="297" y="0"/>
                      <a:pt x="302" y="1"/>
                    </a:cubicBezTo>
                    <a:cubicBezTo>
                      <a:pt x="561" y="74"/>
                      <a:pt x="561" y="74"/>
                      <a:pt x="561" y="74"/>
                    </a:cubicBezTo>
                    <a:cubicBezTo>
                      <a:pt x="570" y="76"/>
                      <a:pt x="576" y="83"/>
                      <a:pt x="579" y="91"/>
                    </a:cubicBezTo>
                    <a:cubicBezTo>
                      <a:pt x="589" y="118"/>
                      <a:pt x="589" y="118"/>
                      <a:pt x="589" y="118"/>
                    </a:cubicBezTo>
                    <a:cubicBezTo>
                      <a:pt x="591" y="126"/>
                      <a:pt x="590" y="135"/>
                      <a:pt x="585" y="142"/>
                    </a:cubicBezTo>
                    <a:cubicBezTo>
                      <a:pt x="580" y="149"/>
                      <a:pt x="572" y="153"/>
                      <a:pt x="564" y="153"/>
                    </a:cubicBezTo>
                    <a:close/>
                    <a:moveTo>
                      <a:pt x="294" y="24"/>
                    </a:moveTo>
                    <a:cubicBezTo>
                      <a:pt x="294" y="24"/>
                      <a:pt x="294" y="24"/>
                      <a:pt x="294" y="24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0" y="96"/>
                      <a:pt x="39" y="96"/>
                      <a:pt x="39" y="97"/>
                    </a:cubicBezTo>
                    <a:cubicBezTo>
                      <a:pt x="25" y="126"/>
                      <a:pt x="25" y="126"/>
                      <a:pt x="25" y="126"/>
                    </a:cubicBezTo>
                    <a:cubicBezTo>
                      <a:pt x="25" y="127"/>
                      <a:pt x="25" y="128"/>
                      <a:pt x="26" y="128"/>
                    </a:cubicBezTo>
                    <a:cubicBezTo>
                      <a:pt x="26" y="129"/>
                      <a:pt x="27" y="129"/>
                      <a:pt x="28" y="129"/>
                    </a:cubicBezTo>
                    <a:cubicBezTo>
                      <a:pt x="564" y="129"/>
                      <a:pt x="564" y="129"/>
                      <a:pt x="564" y="129"/>
                    </a:cubicBezTo>
                    <a:cubicBezTo>
                      <a:pt x="565" y="129"/>
                      <a:pt x="565" y="129"/>
                      <a:pt x="566" y="128"/>
                    </a:cubicBezTo>
                    <a:cubicBezTo>
                      <a:pt x="566" y="128"/>
                      <a:pt x="566" y="127"/>
                      <a:pt x="566" y="126"/>
                    </a:cubicBezTo>
                    <a:cubicBezTo>
                      <a:pt x="556" y="99"/>
                      <a:pt x="556" y="99"/>
                      <a:pt x="556" y="99"/>
                    </a:cubicBezTo>
                    <a:cubicBezTo>
                      <a:pt x="556" y="98"/>
                      <a:pt x="556" y="97"/>
                      <a:pt x="555" y="97"/>
                    </a:cubicBezTo>
                    <a:cubicBezTo>
                      <a:pt x="295" y="24"/>
                      <a:pt x="295" y="24"/>
                      <a:pt x="295" y="24"/>
                    </a:cubicBezTo>
                    <a:cubicBezTo>
                      <a:pt x="295" y="24"/>
                      <a:pt x="295" y="24"/>
                      <a:pt x="29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6" name="Freeform 127">
                <a:extLst>
                  <a:ext uri="{FF2B5EF4-FFF2-40B4-BE49-F238E27FC236}">
                    <a16:creationId xmlns:a16="http://schemas.microsoft.com/office/drawing/2014/main" id="{489A5EE3-4BD1-45AA-BCD8-7D7B750E5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" y="1942"/>
                <a:ext cx="178" cy="191"/>
              </a:xfrm>
              <a:custGeom>
                <a:avLst/>
                <a:gdLst>
                  <a:gd name="T0" fmla="*/ 89 w 139"/>
                  <a:gd name="T1" fmla="*/ 153 h 153"/>
                  <a:gd name="T2" fmla="*/ 77 w 139"/>
                  <a:gd name="T3" fmla="*/ 141 h 153"/>
                  <a:gd name="T4" fmla="*/ 77 w 139"/>
                  <a:gd name="T5" fmla="*/ 121 h 153"/>
                  <a:gd name="T6" fmla="*/ 94 w 139"/>
                  <a:gd name="T7" fmla="*/ 82 h 153"/>
                  <a:gd name="T8" fmla="*/ 101 w 139"/>
                  <a:gd name="T9" fmla="*/ 75 h 153"/>
                  <a:gd name="T10" fmla="*/ 106 w 139"/>
                  <a:gd name="T11" fmla="*/ 39 h 153"/>
                  <a:gd name="T12" fmla="*/ 80 w 139"/>
                  <a:gd name="T13" fmla="*/ 24 h 153"/>
                  <a:gd name="T14" fmla="*/ 65 w 139"/>
                  <a:gd name="T15" fmla="*/ 24 h 153"/>
                  <a:gd name="T16" fmla="*/ 41 w 139"/>
                  <a:gd name="T17" fmla="*/ 35 h 153"/>
                  <a:gd name="T18" fmla="*/ 24 w 139"/>
                  <a:gd name="T19" fmla="*/ 58 h 153"/>
                  <a:gd name="T20" fmla="*/ 7 w 139"/>
                  <a:gd name="T21" fmla="*/ 61 h 153"/>
                  <a:gd name="T22" fmla="*/ 4 w 139"/>
                  <a:gd name="T23" fmla="*/ 44 h 153"/>
                  <a:gd name="T24" fmla="*/ 22 w 139"/>
                  <a:gd name="T25" fmla="*/ 21 h 153"/>
                  <a:gd name="T26" fmla="*/ 65 w 139"/>
                  <a:gd name="T27" fmla="*/ 0 h 153"/>
                  <a:gd name="T28" fmla="*/ 80 w 139"/>
                  <a:gd name="T29" fmla="*/ 0 h 153"/>
                  <a:gd name="T30" fmla="*/ 127 w 139"/>
                  <a:gd name="T31" fmla="*/ 27 h 153"/>
                  <a:gd name="T32" fmla="*/ 117 w 139"/>
                  <a:gd name="T33" fmla="*/ 93 h 153"/>
                  <a:gd name="T34" fmla="*/ 111 w 139"/>
                  <a:gd name="T35" fmla="*/ 99 h 153"/>
                  <a:gd name="T36" fmla="*/ 101 w 139"/>
                  <a:gd name="T37" fmla="*/ 121 h 153"/>
                  <a:gd name="T38" fmla="*/ 101 w 139"/>
                  <a:gd name="T39" fmla="*/ 141 h 153"/>
                  <a:gd name="T40" fmla="*/ 89 w 139"/>
                  <a:gd name="T4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9" h="153">
                    <a:moveTo>
                      <a:pt x="89" y="153"/>
                    </a:moveTo>
                    <a:cubicBezTo>
                      <a:pt x="83" y="153"/>
                      <a:pt x="77" y="147"/>
                      <a:pt x="77" y="141"/>
                    </a:cubicBezTo>
                    <a:cubicBezTo>
                      <a:pt x="77" y="121"/>
                      <a:pt x="77" y="121"/>
                      <a:pt x="77" y="121"/>
                    </a:cubicBezTo>
                    <a:cubicBezTo>
                      <a:pt x="77" y="106"/>
                      <a:pt x="83" y="92"/>
                      <a:pt x="94" y="82"/>
                    </a:cubicBezTo>
                    <a:cubicBezTo>
                      <a:pt x="101" y="75"/>
                      <a:pt x="101" y="75"/>
                      <a:pt x="101" y="75"/>
                    </a:cubicBezTo>
                    <a:cubicBezTo>
                      <a:pt x="110" y="66"/>
                      <a:pt x="113" y="51"/>
                      <a:pt x="106" y="39"/>
                    </a:cubicBezTo>
                    <a:cubicBezTo>
                      <a:pt x="101" y="29"/>
                      <a:pt x="91" y="24"/>
                      <a:pt x="80" y="2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56" y="24"/>
                      <a:pt x="47" y="28"/>
                      <a:pt x="41" y="35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19" y="64"/>
                      <a:pt x="12" y="65"/>
                      <a:pt x="7" y="61"/>
                    </a:cubicBezTo>
                    <a:cubicBezTo>
                      <a:pt x="1" y="57"/>
                      <a:pt x="0" y="49"/>
                      <a:pt x="4" y="44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32" y="8"/>
                      <a:pt x="48" y="0"/>
                      <a:pt x="65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9" y="0"/>
                      <a:pt x="117" y="10"/>
                      <a:pt x="127" y="27"/>
                    </a:cubicBezTo>
                    <a:cubicBezTo>
                      <a:pt x="139" y="49"/>
                      <a:pt x="135" y="76"/>
                      <a:pt x="117" y="93"/>
                    </a:cubicBezTo>
                    <a:cubicBezTo>
                      <a:pt x="111" y="99"/>
                      <a:pt x="111" y="99"/>
                      <a:pt x="111" y="99"/>
                    </a:cubicBezTo>
                    <a:cubicBezTo>
                      <a:pt x="105" y="105"/>
                      <a:pt x="101" y="113"/>
                      <a:pt x="101" y="121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101" y="147"/>
                      <a:pt x="96" y="153"/>
                      <a:pt x="89" y="153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7" name="Freeform 128">
                <a:extLst>
                  <a:ext uri="{FF2B5EF4-FFF2-40B4-BE49-F238E27FC236}">
                    <a16:creationId xmlns:a16="http://schemas.microsoft.com/office/drawing/2014/main" id="{BC8F1D57-B172-40FF-B80F-09FB212C1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" y="2241"/>
                <a:ext cx="78" cy="122"/>
              </a:xfrm>
              <a:custGeom>
                <a:avLst/>
                <a:gdLst>
                  <a:gd name="T0" fmla="*/ 51 w 61"/>
                  <a:gd name="T1" fmla="*/ 98 h 98"/>
                  <a:gd name="T2" fmla="*/ 10 w 61"/>
                  <a:gd name="T3" fmla="*/ 98 h 98"/>
                  <a:gd name="T4" fmla="*/ 0 w 61"/>
                  <a:gd name="T5" fmla="*/ 88 h 98"/>
                  <a:gd name="T6" fmla="*/ 0 w 61"/>
                  <a:gd name="T7" fmla="*/ 9 h 98"/>
                  <a:gd name="T8" fmla="*/ 10 w 61"/>
                  <a:gd name="T9" fmla="*/ 0 h 98"/>
                  <a:gd name="T10" fmla="*/ 51 w 61"/>
                  <a:gd name="T11" fmla="*/ 0 h 98"/>
                  <a:gd name="T12" fmla="*/ 61 w 61"/>
                  <a:gd name="T13" fmla="*/ 9 h 98"/>
                  <a:gd name="T14" fmla="*/ 61 w 61"/>
                  <a:gd name="T15" fmla="*/ 88 h 98"/>
                  <a:gd name="T16" fmla="*/ 51 w 61"/>
                  <a:gd name="T1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98">
                    <a:moveTo>
                      <a:pt x="51" y="98"/>
                    </a:moveTo>
                    <a:cubicBezTo>
                      <a:pt x="10" y="98"/>
                      <a:pt x="10" y="98"/>
                      <a:pt x="10" y="98"/>
                    </a:cubicBezTo>
                    <a:cubicBezTo>
                      <a:pt x="4" y="98"/>
                      <a:pt x="0" y="93"/>
                      <a:pt x="0" y="8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7" y="0"/>
                      <a:pt x="61" y="4"/>
                      <a:pt x="61" y="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1" y="93"/>
                      <a:pt x="57" y="98"/>
                      <a:pt x="51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8" name="Freeform 129">
                <a:extLst>
                  <a:ext uri="{FF2B5EF4-FFF2-40B4-BE49-F238E27FC236}">
                    <a16:creationId xmlns:a16="http://schemas.microsoft.com/office/drawing/2014/main" id="{740EA128-F2B6-418B-A0A3-37EFD2F75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2241"/>
                <a:ext cx="79" cy="122"/>
              </a:xfrm>
              <a:custGeom>
                <a:avLst/>
                <a:gdLst>
                  <a:gd name="T0" fmla="*/ 51 w 61"/>
                  <a:gd name="T1" fmla="*/ 98 h 98"/>
                  <a:gd name="T2" fmla="*/ 10 w 61"/>
                  <a:gd name="T3" fmla="*/ 98 h 98"/>
                  <a:gd name="T4" fmla="*/ 0 w 61"/>
                  <a:gd name="T5" fmla="*/ 88 h 98"/>
                  <a:gd name="T6" fmla="*/ 0 w 61"/>
                  <a:gd name="T7" fmla="*/ 9 h 98"/>
                  <a:gd name="T8" fmla="*/ 10 w 61"/>
                  <a:gd name="T9" fmla="*/ 0 h 98"/>
                  <a:gd name="T10" fmla="*/ 51 w 61"/>
                  <a:gd name="T11" fmla="*/ 0 h 98"/>
                  <a:gd name="T12" fmla="*/ 61 w 61"/>
                  <a:gd name="T13" fmla="*/ 9 h 98"/>
                  <a:gd name="T14" fmla="*/ 61 w 61"/>
                  <a:gd name="T15" fmla="*/ 88 h 98"/>
                  <a:gd name="T16" fmla="*/ 51 w 61"/>
                  <a:gd name="T1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98">
                    <a:moveTo>
                      <a:pt x="51" y="98"/>
                    </a:moveTo>
                    <a:cubicBezTo>
                      <a:pt x="10" y="98"/>
                      <a:pt x="10" y="98"/>
                      <a:pt x="10" y="98"/>
                    </a:cubicBezTo>
                    <a:cubicBezTo>
                      <a:pt x="5" y="98"/>
                      <a:pt x="0" y="93"/>
                      <a:pt x="0" y="8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7" y="0"/>
                      <a:pt x="61" y="4"/>
                      <a:pt x="61" y="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1" y="93"/>
                      <a:pt x="57" y="98"/>
                      <a:pt x="51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253" name="Graphic 252">
              <a:extLst>
                <a:ext uri="{FF2B5EF4-FFF2-40B4-BE49-F238E27FC236}">
                  <a16:creationId xmlns:a16="http://schemas.microsoft.com/office/drawing/2014/main" id="{3DC49C6B-EF07-425A-B437-A1B7B0025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761828" y="2911257"/>
              <a:ext cx="885901" cy="666483"/>
            </a:xfrm>
            <a:prstGeom prst="rect">
              <a:avLst/>
            </a:prstGeom>
          </p:spPr>
        </p:pic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09327043-CAB9-4DDA-BFBE-2E5720865456}"/>
              </a:ext>
            </a:extLst>
          </p:cNvPr>
          <p:cNvGrpSpPr/>
          <p:nvPr/>
        </p:nvGrpSpPr>
        <p:grpSpPr>
          <a:xfrm rot="5400000">
            <a:off x="6334281" y="590824"/>
            <a:ext cx="5394959" cy="5394959"/>
            <a:chOff x="6334281" y="590824"/>
            <a:chExt cx="5394959" cy="5394959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E95FE120-ED85-40F9-86AC-8CF1AD78E4B3}"/>
                </a:ext>
              </a:extLst>
            </p:cNvPr>
            <p:cNvGrpSpPr/>
            <p:nvPr/>
          </p:nvGrpSpPr>
          <p:grpSpPr>
            <a:xfrm rot="16200000" flipV="1">
              <a:off x="6334281" y="590824"/>
              <a:ext cx="5394959" cy="5394959"/>
              <a:chOff x="396474" y="586742"/>
              <a:chExt cx="5394959" cy="5394959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D4595A9C-A427-4A98-9DD7-7EB4D0A5986C}"/>
                  </a:ext>
                </a:extLst>
              </p:cNvPr>
              <p:cNvGrpSpPr/>
              <p:nvPr/>
            </p:nvGrpSpPr>
            <p:grpSpPr>
              <a:xfrm>
                <a:off x="396474" y="586742"/>
                <a:ext cx="5394959" cy="5394959"/>
                <a:chOff x="140694" y="2760765"/>
                <a:chExt cx="1249680" cy="1249680"/>
              </a:xfrm>
            </p:grpSpPr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172CBADA-B570-4D0B-B3F8-33F0DB24362B}"/>
                    </a:ext>
                  </a:extLst>
                </p:cNvPr>
                <p:cNvSpPr/>
                <p:nvPr/>
              </p:nvSpPr>
              <p:spPr>
                <a:xfrm>
                  <a:off x="140694" y="2760765"/>
                  <a:ext cx="1249680" cy="12496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Arc 156">
                  <a:extLst>
                    <a:ext uri="{FF2B5EF4-FFF2-40B4-BE49-F238E27FC236}">
                      <a16:creationId xmlns:a16="http://schemas.microsoft.com/office/drawing/2014/main" id="{306B8C6C-A8DF-4F75-B6A9-44D856D6E8A9}"/>
                    </a:ext>
                  </a:extLst>
                </p:cNvPr>
                <p:cNvSpPr/>
                <p:nvPr/>
              </p:nvSpPr>
              <p:spPr>
                <a:xfrm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" name="Arc 157">
                  <a:extLst>
                    <a:ext uri="{FF2B5EF4-FFF2-40B4-BE49-F238E27FC236}">
                      <a16:creationId xmlns:a16="http://schemas.microsoft.com/office/drawing/2014/main" id="{1A7DCB1C-5EA7-4D65-B3F6-5125C5AC1E0A}"/>
                    </a:ext>
                  </a:extLst>
                </p:cNvPr>
                <p:cNvSpPr/>
                <p:nvPr/>
              </p:nvSpPr>
              <p:spPr>
                <a:xfrm rot="5400000"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Arc 158">
                  <a:extLst>
                    <a:ext uri="{FF2B5EF4-FFF2-40B4-BE49-F238E27FC236}">
                      <a16:creationId xmlns:a16="http://schemas.microsoft.com/office/drawing/2014/main" id="{302A85A7-398A-4E4F-B6CD-D3CD2C34949F}"/>
                    </a:ext>
                  </a:extLst>
                </p:cNvPr>
                <p:cNvSpPr/>
                <p:nvPr/>
              </p:nvSpPr>
              <p:spPr>
                <a:xfrm rot="10800000"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Arc 159">
                  <a:extLst>
                    <a:ext uri="{FF2B5EF4-FFF2-40B4-BE49-F238E27FC236}">
                      <a16:creationId xmlns:a16="http://schemas.microsoft.com/office/drawing/2014/main" id="{3D229259-C952-46D9-9A40-068E37208CDF}"/>
                    </a:ext>
                  </a:extLst>
                </p:cNvPr>
                <p:cNvSpPr/>
                <p:nvPr/>
              </p:nvSpPr>
              <p:spPr>
                <a:xfrm rot="16200000">
                  <a:off x="181858" y="2801929"/>
                  <a:ext cx="1167351" cy="1167351"/>
                </a:xfrm>
                <a:prstGeom prst="arc">
                  <a:avLst>
                    <a:gd name="adj1" fmla="val 10315485"/>
                    <a:gd name="adj2" fmla="val 11173116"/>
                  </a:avLst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0ED7C626-2131-4D0F-974C-14044A5C9D02}"/>
                  </a:ext>
                </a:extLst>
              </p:cNvPr>
              <p:cNvSpPr/>
              <p:nvPr/>
            </p:nvSpPr>
            <p:spPr>
              <a:xfrm>
                <a:off x="1800867" y="2751786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87C385DE-697B-4DBC-91DE-3E258E3B7892}"/>
                  </a:ext>
                </a:extLst>
              </p:cNvPr>
              <p:cNvSpPr/>
              <p:nvPr/>
            </p:nvSpPr>
            <p:spPr>
              <a:xfrm>
                <a:off x="3318249" y="2751786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6F3A8EA6-6459-42D5-A001-E1A1565244A2}"/>
                  </a:ext>
                </a:extLst>
              </p:cNvPr>
              <p:cNvSpPr/>
              <p:nvPr/>
            </p:nvSpPr>
            <p:spPr>
              <a:xfrm>
                <a:off x="2573093" y="1992843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66212DD6-196C-4D76-9A50-EC8673064C40}"/>
                  </a:ext>
                </a:extLst>
              </p:cNvPr>
              <p:cNvSpPr/>
              <p:nvPr/>
            </p:nvSpPr>
            <p:spPr>
              <a:xfrm>
                <a:off x="2555422" y="3505368"/>
                <a:ext cx="1064870" cy="1064870"/>
              </a:xfrm>
              <a:prstGeom prst="ellipse">
                <a:avLst/>
              </a:prstGeom>
              <a:solidFill>
                <a:schemeClr val="bg1">
                  <a:lumMod val="8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5B95DC64-80DD-4C01-A581-A4F2A08FF555}"/>
                </a:ext>
              </a:extLst>
            </p:cNvPr>
            <p:cNvGrpSpPr/>
            <p:nvPr/>
          </p:nvGrpSpPr>
          <p:grpSpPr>
            <a:xfrm rot="10800000">
              <a:off x="8014710" y="2834750"/>
              <a:ext cx="638114" cy="910535"/>
              <a:chOff x="8243888" y="7439025"/>
              <a:chExt cx="684212" cy="976313"/>
            </a:xfrm>
          </p:grpSpPr>
          <p:sp>
            <p:nvSpPr>
              <p:cNvPr id="114" name="AutoShape 11">
                <a:extLst>
                  <a:ext uri="{FF2B5EF4-FFF2-40B4-BE49-F238E27FC236}">
                    <a16:creationId xmlns:a16="http://schemas.microsoft.com/office/drawing/2014/main" id="{9BABCDB3-B58C-4106-9306-3CA041B46BF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8256588" y="7442200"/>
                <a:ext cx="671512" cy="973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" name="Freeform 13">
                <a:extLst>
                  <a:ext uri="{FF2B5EF4-FFF2-40B4-BE49-F238E27FC236}">
                    <a16:creationId xmlns:a16="http://schemas.microsoft.com/office/drawing/2014/main" id="{D7D14F9F-16B1-4A4F-99B8-8804EC777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4263" y="7759700"/>
                <a:ext cx="41275" cy="42863"/>
              </a:xfrm>
              <a:custGeom>
                <a:avLst/>
                <a:gdLst>
                  <a:gd name="T0" fmla="*/ 8 w 13"/>
                  <a:gd name="T1" fmla="*/ 2 h 14"/>
                  <a:gd name="T2" fmla="*/ 12 w 13"/>
                  <a:gd name="T3" fmla="*/ 9 h 14"/>
                  <a:gd name="T4" fmla="*/ 4 w 13"/>
                  <a:gd name="T5" fmla="*/ 12 h 14"/>
                  <a:gd name="T6" fmla="*/ 1 w 13"/>
                  <a:gd name="T7" fmla="*/ 5 h 14"/>
                  <a:gd name="T8" fmla="*/ 8 w 13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8" y="2"/>
                    </a:moveTo>
                    <a:cubicBezTo>
                      <a:pt x="11" y="3"/>
                      <a:pt x="13" y="6"/>
                      <a:pt x="12" y="9"/>
                    </a:cubicBezTo>
                    <a:cubicBezTo>
                      <a:pt x="10" y="12"/>
                      <a:pt x="7" y="14"/>
                      <a:pt x="4" y="12"/>
                    </a:cubicBezTo>
                    <a:cubicBezTo>
                      <a:pt x="1" y="11"/>
                      <a:pt x="0" y="8"/>
                      <a:pt x="1" y="5"/>
                    </a:cubicBezTo>
                    <a:cubicBezTo>
                      <a:pt x="2" y="2"/>
                      <a:pt x="5" y="0"/>
                      <a:pt x="8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" name="Freeform 14">
                <a:extLst>
                  <a:ext uri="{FF2B5EF4-FFF2-40B4-BE49-F238E27FC236}">
                    <a16:creationId xmlns:a16="http://schemas.microsoft.com/office/drawing/2014/main" id="{17C5C6A1-06CC-4846-BA91-7D0A17748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5688" y="7824788"/>
                <a:ext cx="41275" cy="39688"/>
              </a:xfrm>
              <a:custGeom>
                <a:avLst/>
                <a:gdLst>
                  <a:gd name="T0" fmla="*/ 9 w 13"/>
                  <a:gd name="T1" fmla="*/ 1 h 13"/>
                  <a:gd name="T2" fmla="*/ 12 w 13"/>
                  <a:gd name="T3" fmla="*/ 9 h 13"/>
                  <a:gd name="T4" fmla="*/ 5 w 13"/>
                  <a:gd name="T5" fmla="*/ 12 h 13"/>
                  <a:gd name="T6" fmla="*/ 1 w 13"/>
                  <a:gd name="T7" fmla="*/ 4 h 13"/>
                  <a:gd name="T8" fmla="*/ 9 w 1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9" y="1"/>
                    </a:moveTo>
                    <a:cubicBezTo>
                      <a:pt x="12" y="2"/>
                      <a:pt x="13" y="6"/>
                      <a:pt x="12" y="9"/>
                    </a:cubicBezTo>
                    <a:cubicBezTo>
                      <a:pt x="11" y="12"/>
                      <a:pt x="8" y="13"/>
                      <a:pt x="5" y="12"/>
                    </a:cubicBezTo>
                    <a:cubicBezTo>
                      <a:pt x="2" y="11"/>
                      <a:pt x="0" y="7"/>
                      <a:pt x="1" y="4"/>
                    </a:cubicBezTo>
                    <a:cubicBezTo>
                      <a:pt x="3" y="1"/>
                      <a:pt x="6" y="0"/>
                      <a:pt x="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Freeform 15">
                <a:extLst>
                  <a:ext uri="{FF2B5EF4-FFF2-40B4-BE49-F238E27FC236}">
                    <a16:creationId xmlns:a16="http://schemas.microsoft.com/office/drawing/2014/main" id="{B28E7B92-9460-4DF5-B418-034709173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0288" y="7886700"/>
                <a:ext cx="41275" cy="42863"/>
              </a:xfrm>
              <a:custGeom>
                <a:avLst/>
                <a:gdLst>
                  <a:gd name="T0" fmla="*/ 9 w 13"/>
                  <a:gd name="T1" fmla="*/ 2 h 14"/>
                  <a:gd name="T2" fmla="*/ 12 w 13"/>
                  <a:gd name="T3" fmla="*/ 9 h 14"/>
                  <a:gd name="T4" fmla="*/ 4 w 13"/>
                  <a:gd name="T5" fmla="*/ 12 h 14"/>
                  <a:gd name="T6" fmla="*/ 1 w 13"/>
                  <a:gd name="T7" fmla="*/ 5 h 14"/>
                  <a:gd name="T8" fmla="*/ 9 w 13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9" y="2"/>
                    </a:moveTo>
                    <a:cubicBezTo>
                      <a:pt x="12" y="3"/>
                      <a:pt x="13" y="6"/>
                      <a:pt x="12" y="9"/>
                    </a:cubicBezTo>
                    <a:cubicBezTo>
                      <a:pt x="11" y="12"/>
                      <a:pt x="7" y="14"/>
                      <a:pt x="4" y="12"/>
                    </a:cubicBezTo>
                    <a:cubicBezTo>
                      <a:pt x="1" y="11"/>
                      <a:pt x="0" y="8"/>
                      <a:pt x="1" y="5"/>
                    </a:cubicBezTo>
                    <a:cubicBezTo>
                      <a:pt x="2" y="2"/>
                      <a:pt x="6" y="0"/>
                      <a:pt x="9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Freeform 17">
                <a:extLst>
                  <a:ext uri="{FF2B5EF4-FFF2-40B4-BE49-F238E27FC236}">
                    <a16:creationId xmlns:a16="http://schemas.microsoft.com/office/drawing/2014/main" id="{B3D19209-F6C6-45E5-B7B0-BBFCC76E0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6775" y="8204200"/>
                <a:ext cx="31750" cy="23813"/>
              </a:xfrm>
              <a:custGeom>
                <a:avLst/>
                <a:gdLst>
                  <a:gd name="T0" fmla="*/ 16 w 20"/>
                  <a:gd name="T1" fmla="*/ 15 h 15"/>
                  <a:gd name="T2" fmla="*/ 0 w 20"/>
                  <a:gd name="T3" fmla="*/ 10 h 15"/>
                  <a:gd name="T4" fmla="*/ 2 w 20"/>
                  <a:gd name="T5" fmla="*/ 0 h 15"/>
                  <a:gd name="T6" fmla="*/ 20 w 20"/>
                  <a:gd name="T7" fmla="*/ 8 h 15"/>
                  <a:gd name="T8" fmla="*/ 16 w 20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16" y="15"/>
                    </a:moveTo>
                    <a:lnTo>
                      <a:pt x="0" y="10"/>
                    </a:lnTo>
                    <a:lnTo>
                      <a:pt x="2" y="0"/>
                    </a:lnTo>
                    <a:lnTo>
                      <a:pt x="20" y="8"/>
                    </a:lnTo>
                    <a:lnTo>
                      <a:pt x="16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" name="Freeform 18">
                <a:extLst>
                  <a:ext uri="{FF2B5EF4-FFF2-40B4-BE49-F238E27FC236}">
                    <a16:creationId xmlns:a16="http://schemas.microsoft.com/office/drawing/2014/main" id="{DE5963D7-5C5B-4AA4-A2AD-6D488FEFE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450" y="8231188"/>
                <a:ext cx="30162" cy="25400"/>
              </a:xfrm>
              <a:custGeom>
                <a:avLst/>
                <a:gdLst>
                  <a:gd name="T0" fmla="*/ 18 w 19"/>
                  <a:gd name="T1" fmla="*/ 16 h 16"/>
                  <a:gd name="T2" fmla="*/ 0 w 19"/>
                  <a:gd name="T3" fmla="*/ 8 h 16"/>
                  <a:gd name="T4" fmla="*/ 4 w 19"/>
                  <a:gd name="T5" fmla="*/ 0 h 16"/>
                  <a:gd name="T6" fmla="*/ 19 w 19"/>
                  <a:gd name="T7" fmla="*/ 8 h 16"/>
                  <a:gd name="T8" fmla="*/ 18 w 19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18" y="16"/>
                    </a:moveTo>
                    <a:lnTo>
                      <a:pt x="0" y="8"/>
                    </a:lnTo>
                    <a:lnTo>
                      <a:pt x="4" y="0"/>
                    </a:lnTo>
                    <a:lnTo>
                      <a:pt x="19" y="8"/>
                    </a:ln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" name="Freeform 19">
                <a:extLst>
                  <a:ext uri="{FF2B5EF4-FFF2-40B4-BE49-F238E27FC236}">
                    <a16:creationId xmlns:a16="http://schemas.microsoft.com/office/drawing/2014/main" id="{C21B6F90-5B75-42A0-A7DA-B2F56A0ED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7439025"/>
                <a:ext cx="317500" cy="606425"/>
              </a:xfrm>
              <a:custGeom>
                <a:avLst/>
                <a:gdLst>
                  <a:gd name="T0" fmla="*/ 95 w 200"/>
                  <a:gd name="T1" fmla="*/ 382 h 382"/>
                  <a:gd name="T2" fmla="*/ 87 w 200"/>
                  <a:gd name="T3" fmla="*/ 378 h 382"/>
                  <a:gd name="T4" fmla="*/ 176 w 200"/>
                  <a:gd name="T5" fmla="*/ 183 h 382"/>
                  <a:gd name="T6" fmla="*/ 188 w 200"/>
                  <a:gd name="T7" fmla="*/ 27 h 382"/>
                  <a:gd name="T8" fmla="*/ 85 w 200"/>
                  <a:gd name="T9" fmla="*/ 148 h 382"/>
                  <a:gd name="T10" fmla="*/ 79 w 200"/>
                  <a:gd name="T11" fmla="*/ 166 h 382"/>
                  <a:gd name="T12" fmla="*/ 10 w 200"/>
                  <a:gd name="T13" fmla="*/ 347 h 382"/>
                  <a:gd name="T14" fmla="*/ 0 w 200"/>
                  <a:gd name="T15" fmla="*/ 343 h 382"/>
                  <a:gd name="T16" fmla="*/ 77 w 200"/>
                  <a:gd name="T17" fmla="*/ 143 h 382"/>
                  <a:gd name="T18" fmla="*/ 77 w 200"/>
                  <a:gd name="T19" fmla="*/ 143 h 382"/>
                  <a:gd name="T20" fmla="*/ 200 w 200"/>
                  <a:gd name="T21" fmla="*/ 0 h 382"/>
                  <a:gd name="T22" fmla="*/ 184 w 200"/>
                  <a:gd name="T23" fmla="*/ 185 h 382"/>
                  <a:gd name="T24" fmla="*/ 95 w 200"/>
                  <a:gd name="T25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0" h="382">
                    <a:moveTo>
                      <a:pt x="95" y="382"/>
                    </a:moveTo>
                    <a:lnTo>
                      <a:pt x="87" y="378"/>
                    </a:lnTo>
                    <a:lnTo>
                      <a:pt x="176" y="183"/>
                    </a:lnTo>
                    <a:lnTo>
                      <a:pt x="188" y="27"/>
                    </a:lnTo>
                    <a:lnTo>
                      <a:pt x="85" y="148"/>
                    </a:lnTo>
                    <a:lnTo>
                      <a:pt x="79" y="166"/>
                    </a:lnTo>
                    <a:lnTo>
                      <a:pt x="10" y="347"/>
                    </a:lnTo>
                    <a:lnTo>
                      <a:pt x="0" y="3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200" y="0"/>
                    </a:lnTo>
                    <a:lnTo>
                      <a:pt x="184" y="185"/>
                    </a:lnTo>
                    <a:lnTo>
                      <a:pt x="95" y="3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Freeform 20">
                <a:extLst>
                  <a:ext uri="{FF2B5EF4-FFF2-40B4-BE49-F238E27FC236}">
                    <a16:creationId xmlns:a16="http://schemas.microsoft.com/office/drawing/2014/main" id="{0524F68F-961D-42EE-A0D3-ABEC7F21C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2513" y="7666038"/>
                <a:ext cx="114300" cy="53975"/>
              </a:xfrm>
              <a:custGeom>
                <a:avLst/>
                <a:gdLst>
                  <a:gd name="T0" fmla="*/ 68 w 72"/>
                  <a:gd name="T1" fmla="*/ 34 h 34"/>
                  <a:gd name="T2" fmla="*/ 0 w 72"/>
                  <a:gd name="T3" fmla="*/ 7 h 34"/>
                  <a:gd name="T4" fmla="*/ 4 w 72"/>
                  <a:gd name="T5" fmla="*/ 4 h 34"/>
                  <a:gd name="T6" fmla="*/ 4 w 72"/>
                  <a:gd name="T7" fmla="*/ 0 h 34"/>
                  <a:gd name="T8" fmla="*/ 72 w 72"/>
                  <a:gd name="T9" fmla="*/ 27 h 34"/>
                  <a:gd name="T10" fmla="*/ 68 w 72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4">
                    <a:moveTo>
                      <a:pt x="68" y="34"/>
                    </a:moveTo>
                    <a:lnTo>
                      <a:pt x="0" y="7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72" y="27"/>
                    </a:lnTo>
                    <a:lnTo>
                      <a:pt x="68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" name="Freeform 21">
                <a:extLst>
                  <a:ext uri="{FF2B5EF4-FFF2-40B4-BE49-F238E27FC236}">
                    <a16:creationId xmlns:a16="http://schemas.microsoft.com/office/drawing/2014/main" id="{F74FB2E9-72DA-4734-8EEC-A5C0EEFC05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80425" y="7996238"/>
                <a:ext cx="176212" cy="312738"/>
              </a:xfrm>
              <a:custGeom>
                <a:avLst/>
                <a:gdLst>
                  <a:gd name="T0" fmla="*/ 34 w 111"/>
                  <a:gd name="T1" fmla="*/ 197 h 197"/>
                  <a:gd name="T2" fmla="*/ 0 w 111"/>
                  <a:gd name="T3" fmla="*/ 183 h 197"/>
                  <a:gd name="T4" fmla="*/ 77 w 111"/>
                  <a:gd name="T5" fmla="*/ 0 h 197"/>
                  <a:gd name="T6" fmla="*/ 111 w 111"/>
                  <a:gd name="T7" fmla="*/ 13 h 197"/>
                  <a:gd name="T8" fmla="*/ 34 w 111"/>
                  <a:gd name="T9" fmla="*/ 197 h 197"/>
                  <a:gd name="T10" fmla="*/ 12 w 111"/>
                  <a:gd name="T11" fmla="*/ 177 h 197"/>
                  <a:gd name="T12" fmla="*/ 30 w 111"/>
                  <a:gd name="T13" fmla="*/ 185 h 197"/>
                  <a:gd name="T14" fmla="*/ 99 w 111"/>
                  <a:gd name="T15" fmla="*/ 19 h 197"/>
                  <a:gd name="T16" fmla="*/ 81 w 111"/>
                  <a:gd name="T17" fmla="*/ 13 h 197"/>
                  <a:gd name="T18" fmla="*/ 12 w 111"/>
                  <a:gd name="T19" fmla="*/ 17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" h="197">
                    <a:moveTo>
                      <a:pt x="34" y="197"/>
                    </a:moveTo>
                    <a:lnTo>
                      <a:pt x="0" y="183"/>
                    </a:lnTo>
                    <a:lnTo>
                      <a:pt x="77" y="0"/>
                    </a:lnTo>
                    <a:lnTo>
                      <a:pt x="111" y="13"/>
                    </a:lnTo>
                    <a:lnTo>
                      <a:pt x="34" y="197"/>
                    </a:lnTo>
                    <a:close/>
                    <a:moveTo>
                      <a:pt x="12" y="177"/>
                    </a:moveTo>
                    <a:lnTo>
                      <a:pt x="30" y="185"/>
                    </a:lnTo>
                    <a:lnTo>
                      <a:pt x="99" y="19"/>
                    </a:lnTo>
                    <a:lnTo>
                      <a:pt x="81" y="13"/>
                    </a:lnTo>
                    <a:lnTo>
                      <a:pt x="12" y="17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Freeform 22">
                <a:extLst>
                  <a:ext uri="{FF2B5EF4-FFF2-40B4-BE49-F238E27FC236}">
                    <a16:creationId xmlns:a16="http://schemas.microsoft.com/office/drawing/2014/main" id="{7F56EDD0-029D-4576-9E76-2C67E6C05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16925" y="7966075"/>
                <a:ext cx="161925" cy="314325"/>
              </a:xfrm>
              <a:custGeom>
                <a:avLst/>
                <a:gdLst>
                  <a:gd name="T0" fmla="*/ 34 w 102"/>
                  <a:gd name="T1" fmla="*/ 198 h 198"/>
                  <a:gd name="T2" fmla="*/ 0 w 102"/>
                  <a:gd name="T3" fmla="*/ 187 h 198"/>
                  <a:gd name="T4" fmla="*/ 68 w 102"/>
                  <a:gd name="T5" fmla="*/ 0 h 198"/>
                  <a:gd name="T6" fmla="*/ 102 w 102"/>
                  <a:gd name="T7" fmla="*/ 13 h 198"/>
                  <a:gd name="T8" fmla="*/ 34 w 102"/>
                  <a:gd name="T9" fmla="*/ 198 h 198"/>
                  <a:gd name="T10" fmla="*/ 12 w 102"/>
                  <a:gd name="T11" fmla="*/ 181 h 198"/>
                  <a:gd name="T12" fmla="*/ 28 w 102"/>
                  <a:gd name="T13" fmla="*/ 187 h 198"/>
                  <a:gd name="T14" fmla="*/ 90 w 102"/>
                  <a:gd name="T15" fmla="*/ 19 h 198"/>
                  <a:gd name="T16" fmla="*/ 74 w 102"/>
                  <a:gd name="T17" fmla="*/ 13 h 198"/>
                  <a:gd name="T18" fmla="*/ 12 w 102"/>
                  <a:gd name="T19" fmla="*/ 18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98">
                    <a:moveTo>
                      <a:pt x="34" y="198"/>
                    </a:moveTo>
                    <a:lnTo>
                      <a:pt x="0" y="187"/>
                    </a:lnTo>
                    <a:lnTo>
                      <a:pt x="68" y="0"/>
                    </a:lnTo>
                    <a:lnTo>
                      <a:pt x="102" y="13"/>
                    </a:lnTo>
                    <a:lnTo>
                      <a:pt x="34" y="198"/>
                    </a:lnTo>
                    <a:close/>
                    <a:moveTo>
                      <a:pt x="12" y="181"/>
                    </a:moveTo>
                    <a:lnTo>
                      <a:pt x="28" y="187"/>
                    </a:lnTo>
                    <a:lnTo>
                      <a:pt x="90" y="19"/>
                    </a:lnTo>
                    <a:lnTo>
                      <a:pt x="74" y="13"/>
                    </a:lnTo>
                    <a:lnTo>
                      <a:pt x="12" y="18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23">
                <a:extLst>
                  <a:ext uri="{FF2B5EF4-FFF2-40B4-BE49-F238E27FC236}">
                    <a16:creationId xmlns:a16="http://schemas.microsoft.com/office/drawing/2014/main" id="{EAFF515E-ED3E-4074-A13D-DDF514F3D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450" y="8029575"/>
                <a:ext cx="179387" cy="276225"/>
              </a:xfrm>
              <a:custGeom>
                <a:avLst/>
                <a:gdLst>
                  <a:gd name="T0" fmla="*/ 8 w 113"/>
                  <a:gd name="T1" fmla="*/ 174 h 174"/>
                  <a:gd name="T2" fmla="*/ 0 w 113"/>
                  <a:gd name="T3" fmla="*/ 170 h 174"/>
                  <a:gd name="T4" fmla="*/ 79 w 113"/>
                  <a:gd name="T5" fmla="*/ 0 h 174"/>
                  <a:gd name="T6" fmla="*/ 113 w 113"/>
                  <a:gd name="T7" fmla="*/ 12 h 174"/>
                  <a:gd name="T8" fmla="*/ 41 w 113"/>
                  <a:gd name="T9" fmla="*/ 164 h 174"/>
                  <a:gd name="T10" fmla="*/ 33 w 113"/>
                  <a:gd name="T11" fmla="*/ 160 h 174"/>
                  <a:gd name="T12" fmla="*/ 101 w 113"/>
                  <a:gd name="T13" fmla="*/ 17 h 174"/>
                  <a:gd name="T14" fmla="*/ 85 w 113"/>
                  <a:gd name="T15" fmla="*/ 12 h 174"/>
                  <a:gd name="T16" fmla="*/ 8 w 113"/>
                  <a:gd name="T17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174">
                    <a:moveTo>
                      <a:pt x="8" y="174"/>
                    </a:moveTo>
                    <a:lnTo>
                      <a:pt x="0" y="170"/>
                    </a:lnTo>
                    <a:lnTo>
                      <a:pt x="79" y="0"/>
                    </a:lnTo>
                    <a:lnTo>
                      <a:pt x="113" y="12"/>
                    </a:lnTo>
                    <a:lnTo>
                      <a:pt x="41" y="164"/>
                    </a:lnTo>
                    <a:lnTo>
                      <a:pt x="33" y="160"/>
                    </a:lnTo>
                    <a:lnTo>
                      <a:pt x="101" y="17"/>
                    </a:lnTo>
                    <a:lnTo>
                      <a:pt x="85" y="12"/>
                    </a:lnTo>
                    <a:lnTo>
                      <a:pt x="8" y="1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Freeform 24">
                <a:extLst>
                  <a:ext uri="{FF2B5EF4-FFF2-40B4-BE49-F238E27FC236}">
                    <a16:creationId xmlns:a16="http://schemas.microsoft.com/office/drawing/2014/main" id="{907C905B-4358-4EA5-979E-5E7CA35AD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1088" y="8013700"/>
                <a:ext cx="227012" cy="382588"/>
              </a:xfrm>
              <a:custGeom>
                <a:avLst/>
                <a:gdLst>
                  <a:gd name="T0" fmla="*/ 2 w 72"/>
                  <a:gd name="T1" fmla="*/ 125 h 125"/>
                  <a:gd name="T2" fmla="*/ 0 w 72"/>
                  <a:gd name="T3" fmla="*/ 121 h 125"/>
                  <a:gd name="T4" fmla="*/ 12 w 72"/>
                  <a:gd name="T5" fmla="*/ 115 h 125"/>
                  <a:gd name="T6" fmla="*/ 59 w 72"/>
                  <a:gd name="T7" fmla="*/ 64 h 125"/>
                  <a:gd name="T8" fmla="*/ 61 w 72"/>
                  <a:gd name="T9" fmla="*/ 58 h 125"/>
                  <a:gd name="T10" fmla="*/ 66 w 72"/>
                  <a:gd name="T11" fmla="*/ 36 h 125"/>
                  <a:gd name="T12" fmla="*/ 66 w 72"/>
                  <a:gd name="T13" fmla="*/ 12 h 125"/>
                  <a:gd name="T14" fmla="*/ 63 w 72"/>
                  <a:gd name="T15" fmla="*/ 1 h 125"/>
                  <a:gd name="T16" fmla="*/ 68 w 72"/>
                  <a:gd name="T17" fmla="*/ 0 h 125"/>
                  <a:gd name="T18" fmla="*/ 70 w 72"/>
                  <a:gd name="T19" fmla="*/ 11 h 125"/>
                  <a:gd name="T20" fmla="*/ 71 w 72"/>
                  <a:gd name="T21" fmla="*/ 37 h 125"/>
                  <a:gd name="T22" fmla="*/ 66 w 72"/>
                  <a:gd name="T23" fmla="*/ 59 h 125"/>
                  <a:gd name="T24" fmla="*/ 63 w 72"/>
                  <a:gd name="T25" fmla="*/ 66 h 125"/>
                  <a:gd name="T26" fmla="*/ 14 w 72"/>
                  <a:gd name="T27" fmla="*/ 120 h 125"/>
                  <a:gd name="T28" fmla="*/ 2 w 72"/>
                  <a:gd name="T2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5">
                    <a:moveTo>
                      <a:pt x="2" y="125"/>
                    </a:moveTo>
                    <a:cubicBezTo>
                      <a:pt x="0" y="121"/>
                      <a:pt x="0" y="121"/>
                      <a:pt x="0" y="121"/>
                    </a:cubicBezTo>
                    <a:cubicBezTo>
                      <a:pt x="4" y="119"/>
                      <a:pt x="8" y="117"/>
                      <a:pt x="12" y="115"/>
                    </a:cubicBezTo>
                    <a:cubicBezTo>
                      <a:pt x="33" y="104"/>
                      <a:pt x="50" y="86"/>
                      <a:pt x="59" y="64"/>
                    </a:cubicBezTo>
                    <a:cubicBezTo>
                      <a:pt x="60" y="62"/>
                      <a:pt x="61" y="60"/>
                      <a:pt x="61" y="58"/>
                    </a:cubicBezTo>
                    <a:cubicBezTo>
                      <a:pt x="64" y="51"/>
                      <a:pt x="65" y="44"/>
                      <a:pt x="66" y="36"/>
                    </a:cubicBezTo>
                    <a:cubicBezTo>
                      <a:pt x="67" y="28"/>
                      <a:pt x="67" y="20"/>
                      <a:pt x="66" y="12"/>
                    </a:cubicBezTo>
                    <a:cubicBezTo>
                      <a:pt x="65" y="8"/>
                      <a:pt x="64" y="5"/>
                      <a:pt x="63" y="1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9" y="4"/>
                      <a:pt x="70" y="8"/>
                      <a:pt x="70" y="11"/>
                    </a:cubicBezTo>
                    <a:cubicBezTo>
                      <a:pt x="71" y="20"/>
                      <a:pt x="72" y="28"/>
                      <a:pt x="71" y="37"/>
                    </a:cubicBezTo>
                    <a:cubicBezTo>
                      <a:pt x="70" y="44"/>
                      <a:pt x="68" y="52"/>
                      <a:pt x="66" y="59"/>
                    </a:cubicBezTo>
                    <a:cubicBezTo>
                      <a:pt x="65" y="62"/>
                      <a:pt x="64" y="64"/>
                      <a:pt x="63" y="66"/>
                    </a:cubicBezTo>
                    <a:cubicBezTo>
                      <a:pt x="54" y="89"/>
                      <a:pt x="36" y="108"/>
                      <a:pt x="14" y="120"/>
                    </a:cubicBezTo>
                    <a:cubicBezTo>
                      <a:pt x="10" y="122"/>
                      <a:pt x="6" y="123"/>
                      <a:pt x="2" y="1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Freeform 25">
                <a:extLst>
                  <a:ext uri="{FF2B5EF4-FFF2-40B4-BE49-F238E27FC236}">
                    <a16:creationId xmlns:a16="http://schemas.microsoft.com/office/drawing/2014/main" id="{A762D8DD-7C49-4AB1-8616-7706C34C6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3638" y="7834313"/>
                <a:ext cx="131762" cy="182563"/>
              </a:xfrm>
              <a:custGeom>
                <a:avLst/>
                <a:gdLst>
                  <a:gd name="T0" fmla="*/ 37 w 42"/>
                  <a:gd name="T1" fmla="*/ 60 h 60"/>
                  <a:gd name="T2" fmla="*/ 13 w 42"/>
                  <a:gd name="T3" fmla="*/ 16 h 60"/>
                  <a:gd name="T4" fmla="*/ 0 w 42"/>
                  <a:gd name="T5" fmla="*/ 4 h 60"/>
                  <a:gd name="T6" fmla="*/ 3 w 42"/>
                  <a:gd name="T7" fmla="*/ 0 h 60"/>
                  <a:gd name="T8" fmla="*/ 16 w 42"/>
                  <a:gd name="T9" fmla="*/ 13 h 60"/>
                  <a:gd name="T10" fmla="*/ 42 w 42"/>
                  <a:gd name="T11" fmla="*/ 59 h 60"/>
                  <a:gd name="T12" fmla="*/ 37 w 42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0">
                    <a:moveTo>
                      <a:pt x="37" y="60"/>
                    </a:moveTo>
                    <a:cubicBezTo>
                      <a:pt x="33" y="44"/>
                      <a:pt x="25" y="28"/>
                      <a:pt x="13" y="16"/>
                    </a:cubicBezTo>
                    <a:cubicBezTo>
                      <a:pt x="9" y="12"/>
                      <a:pt x="5" y="8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8" y="4"/>
                      <a:pt x="12" y="8"/>
                      <a:pt x="16" y="13"/>
                    </a:cubicBezTo>
                    <a:cubicBezTo>
                      <a:pt x="29" y="26"/>
                      <a:pt x="38" y="42"/>
                      <a:pt x="42" y="59"/>
                    </a:cubicBezTo>
                    <a:lnTo>
                      <a:pt x="37" y="60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Freeform 26">
                <a:extLst>
                  <a:ext uri="{FF2B5EF4-FFF2-40B4-BE49-F238E27FC236}">
                    <a16:creationId xmlns:a16="http://schemas.microsoft.com/office/drawing/2014/main" id="{785B9E7A-4CE5-406A-B9FC-DD03001F9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3888" y="7772400"/>
                <a:ext cx="339725" cy="496888"/>
              </a:xfrm>
              <a:custGeom>
                <a:avLst/>
                <a:gdLst>
                  <a:gd name="T0" fmla="*/ 22 w 108"/>
                  <a:gd name="T1" fmla="*/ 162 h 162"/>
                  <a:gd name="T2" fmla="*/ 13 w 108"/>
                  <a:gd name="T3" fmla="*/ 65 h 162"/>
                  <a:gd name="T4" fmla="*/ 14 w 108"/>
                  <a:gd name="T5" fmla="*/ 62 h 162"/>
                  <a:gd name="T6" fmla="*/ 29 w 108"/>
                  <a:gd name="T7" fmla="*/ 38 h 162"/>
                  <a:gd name="T8" fmla="*/ 108 w 108"/>
                  <a:gd name="T9" fmla="*/ 0 h 162"/>
                  <a:gd name="T10" fmla="*/ 108 w 108"/>
                  <a:gd name="T11" fmla="*/ 4 h 162"/>
                  <a:gd name="T12" fmla="*/ 33 w 108"/>
                  <a:gd name="T13" fmla="*/ 41 h 162"/>
                  <a:gd name="T14" fmla="*/ 19 w 108"/>
                  <a:gd name="T15" fmla="*/ 64 h 162"/>
                  <a:gd name="T16" fmla="*/ 17 w 108"/>
                  <a:gd name="T17" fmla="*/ 67 h 162"/>
                  <a:gd name="T18" fmla="*/ 26 w 108"/>
                  <a:gd name="T19" fmla="*/ 160 h 162"/>
                  <a:gd name="T20" fmla="*/ 22 w 108"/>
                  <a:gd name="T21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162">
                    <a:moveTo>
                      <a:pt x="22" y="162"/>
                    </a:moveTo>
                    <a:cubicBezTo>
                      <a:pt x="4" y="133"/>
                      <a:pt x="0" y="97"/>
                      <a:pt x="13" y="65"/>
                    </a:cubicBezTo>
                    <a:cubicBezTo>
                      <a:pt x="14" y="64"/>
                      <a:pt x="14" y="63"/>
                      <a:pt x="14" y="62"/>
                    </a:cubicBezTo>
                    <a:cubicBezTo>
                      <a:pt x="18" y="53"/>
                      <a:pt x="23" y="45"/>
                      <a:pt x="29" y="38"/>
                    </a:cubicBezTo>
                    <a:cubicBezTo>
                      <a:pt x="49" y="14"/>
                      <a:pt x="77" y="0"/>
                      <a:pt x="108" y="0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79" y="5"/>
                      <a:pt x="52" y="18"/>
                      <a:pt x="33" y="41"/>
                    </a:cubicBezTo>
                    <a:cubicBezTo>
                      <a:pt x="27" y="48"/>
                      <a:pt x="22" y="56"/>
                      <a:pt x="19" y="64"/>
                    </a:cubicBezTo>
                    <a:cubicBezTo>
                      <a:pt x="18" y="65"/>
                      <a:pt x="18" y="66"/>
                      <a:pt x="17" y="67"/>
                    </a:cubicBezTo>
                    <a:cubicBezTo>
                      <a:pt x="5" y="97"/>
                      <a:pt x="8" y="132"/>
                      <a:pt x="26" y="160"/>
                    </a:cubicBezTo>
                    <a:lnTo>
                      <a:pt x="22" y="16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Freeform 27">
                <a:extLst>
                  <a:ext uri="{FF2B5EF4-FFF2-40B4-BE49-F238E27FC236}">
                    <a16:creationId xmlns:a16="http://schemas.microsoft.com/office/drawing/2014/main" id="{A2106A50-6601-45E8-8947-5B7D6648F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3738" y="8262938"/>
                <a:ext cx="220662" cy="149225"/>
              </a:xfrm>
              <a:custGeom>
                <a:avLst/>
                <a:gdLst>
                  <a:gd name="T0" fmla="*/ 69 w 70"/>
                  <a:gd name="T1" fmla="*/ 49 h 49"/>
                  <a:gd name="T2" fmla="*/ 57 w 70"/>
                  <a:gd name="T3" fmla="*/ 45 h 49"/>
                  <a:gd name="T4" fmla="*/ 49 w 70"/>
                  <a:gd name="T5" fmla="*/ 43 h 49"/>
                  <a:gd name="T6" fmla="*/ 36 w 70"/>
                  <a:gd name="T7" fmla="*/ 36 h 49"/>
                  <a:gd name="T8" fmla="*/ 24 w 70"/>
                  <a:gd name="T9" fmla="*/ 28 h 49"/>
                  <a:gd name="T10" fmla="*/ 8 w 70"/>
                  <a:gd name="T11" fmla="*/ 13 h 49"/>
                  <a:gd name="T12" fmla="*/ 0 w 70"/>
                  <a:gd name="T13" fmla="*/ 2 h 49"/>
                  <a:gd name="T14" fmla="*/ 4 w 70"/>
                  <a:gd name="T15" fmla="*/ 0 h 49"/>
                  <a:gd name="T16" fmla="*/ 12 w 70"/>
                  <a:gd name="T17" fmla="*/ 10 h 49"/>
                  <a:gd name="T18" fmla="*/ 27 w 70"/>
                  <a:gd name="T19" fmla="*/ 24 h 49"/>
                  <a:gd name="T20" fmla="*/ 38 w 70"/>
                  <a:gd name="T21" fmla="*/ 32 h 49"/>
                  <a:gd name="T22" fmla="*/ 51 w 70"/>
                  <a:gd name="T23" fmla="*/ 38 h 49"/>
                  <a:gd name="T24" fmla="*/ 58 w 70"/>
                  <a:gd name="T25" fmla="*/ 41 h 49"/>
                  <a:gd name="T26" fmla="*/ 70 w 70"/>
                  <a:gd name="T27" fmla="*/ 44 h 49"/>
                  <a:gd name="T28" fmla="*/ 69 w 70"/>
                  <a:gd name="T2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" h="49">
                    <a:moveTo>
                      <a:pt x="69" y="49"/>
                    </a:moveTo>
                    <a:cubicBezTo>
                      <a:pt x="65" y="48"/>
                      <a:pt x="61" y="47"/>
                      <a:pt x="57" y="45"/>
                    </a:cubicBezTo>
                    <a:cubicBezTo>
                      <a:pt x="54" y="45"/>
                      <a:pt x="52" y="44"/>
                      <a:pt x="49" y="43"/>
                    </a:cubicBezTo>
                    <a:cubicBezTo>
                      <a:pt x="44" y="41"/>
                      <a:pt x="40" y="39"/>
                      <a:pt x="36" y="36"/>
                    </a:cubicBezTo>
                    <a:cubicBezTo>
                      <a:pt x="32" y="34"/>
                      <a:pt x="28" y="31"/>
                      <a:pt x="24" y="28"/>
                    </a:cubicBezTo>
                    <a:cubicBezTo>
                      <a:pt x="18" y="24"/>
                      <a:pt x="13" y="19"/>
                      <a:pt x="8" y="13"/>
                    </a:cubicBezTo>
                    <a:cubicBezTo>
                      <a:pt x="5" y="10"/>
                      <a:pt x="3" y="6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3"/>
                      <a:pt x="9" y="7"/>
                      <a:pt x="12" y="10"/>
                    </a:cubicBezTo>
                    <a:cubicBezTo>
                      <a:pt x="16" y="15"/>
                      <a:pt x="21" y="20"/>
                      <a:pt x="27" y="24"/>
                    </a:cubicBezTo>
                    <a:cubicBezTo>
                      <a:pt x="30" y="27"/>
                      <a:pt x="34" y="30"/>
                      <a:pt x="38" y="32"/>
                    </a:cubicBezTo>
                    <a:cubicBezTo>
                      <a:pt x="42" y="34"/>
                      <a:pt x="46" y="36"/>
                      <a:pt x="51" y="38"/>
                    </a:cubicBezTo>
                    <a:cubicBezTo>
                      <a:pt x="53" y="39"/>
                      <a:pt x="56" y="40"/>
                      <a:pt x="58" y="41"/>
                    </a:cubicBezTo>
                    <a:cubicBezTo>
                      <a:pt x="62" y="42"/>
                      <a:pt x="66" y="43"/>
                      <a:pt x="70" y="44"/>
                    </a:cubicBezTo>
                    <a:lnTo>
                      <a:pt x="69" y="49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28">
                <a:extLst>
                  <a:ext uri="{FF2B5EF4-FFF2-40B4-BE49-F238E27FC236}">
                    <a16:creationId xmlns:a16="http://schemas.microsoft.com/office/drawing/2014/main" id="{DFDF89A6-2EC6-42B1-AE91-9FD45C2FB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3938" y="8174038"/>
                <a:ext cx="258762" cy="119063"/>
              </a:xfrm>
              <a:custGeom>
                <a:avLst/>
                <a:gdLst>
                  <a:gd name="T0" fmla="*/ 3 w 82"/>
                  <a:gd name="T1" fmla="*/ 39 h 39"/>
                  <a:gd name="T2" fmla="*/ 0 w 82"/>
                  <a:gd name="T3" fmla="*/ 36 h 39"/>
                  <a:gd name="T4" fmla="*/ 33 w 82"/>
                  <a:gd name="T5" fmla="*/ 26 h 39"/>
                  <a:gd name="T6" fmla="*/ 82 w 82"/>
                  <a:gd name="T7" fmla="*/ 4 h 39"/>
                  <a:gd name="T8" fmla="*/ 81 w 82"/>
                  <a:gd name="T9" fmla="*/ 9 h 39"/>
                  <a:gd name="T10" fmla="*/ 37 w 82"/>
                  <a:gd name="T11" fmla="*/ 30 h 39"/>
                  <a:gd name="T12" fmla="*/ 36 w 82"/>
                  <a:gd name="T13" fmla="*/ 32 h 39"/>
                  <a:gd name="T14" fmla="*/ 34 w 82"/>
                  <a:gd name="T15" fmla="*/ 31 h 39"/>
                  <a:gd name="T16" fmla="*/ 3 w 82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39">
                    <a:moveTo>
                      <a:pt x="3" y="39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8" y="26"/>
                      <a:pt x="21" y="23"/>
                      <a:pt x="33" y="26"/>
                    </a:cubicBezTo>
                    <a:cubicBezTo>
                      <a:pt x="43" y="9"/>
                      <a:pt x="63" y="0"/>
                      <a:pt x="82" y="4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63" y="5"/>
                      <a:pt x="45" y="13"/>
                      <a:pt x="37" y="30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23" y="27"/>
                      <a:pt x="11" y="30"/>
                      <a:pt x="3" y="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29">
                <a:extLst>
                  <a:ext uri="{FF2B5EF4-FFF2-40B4-BE49-F238E27FC236}">
                    <a16:creationId xmlns:a16="http://schemas.microsoft.com/office/drawing/2014/main" id="{2174A14E-6F31-490E-A483-EEDB006DC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1513" y="7959725"/>
                <a:ext cx="109537" cy="311150"/>
              </a:xfrm>
              <a:custGeom>
                <a:avLst/>
                <a:gdLst>
                  <a:gd name="T0" fmla="*/ 10 w 35"/>
                  <a:gd name="T1" fmla="*/ 102 h 102"/>
                  <a:gd name="T2" fmla="*/ 9 w 35"/>
                  <a:gd name="T3" fmla="*/ 102 h 102"/>
                  <a:gd name="T4" fmla="*/ 9 w 35"/>
                  <a:gd name="T5" fmla="*/ 100 h 102"/>
                  <a:gd name="T6" fmla="*/ 8 w 35"/>
                  <a:gd name="T7" fmla="*/ 98 h 102"/>
                  <a:gd name="T8" fmla="*/ 24 w 35"/>
                  <a:gd name="T9" fmla="*/ 82 h 102"/>
                  <a:gd name="T10" fmla="*/ 10 w 35"/>
                  <a:gd name="T11" fmla="*/ 46 h 102"/>
                  <a:gd name="T12" fmla="*/ 8 w 35"/>
                  <a:gd name="T13" fmla="*/ 45 h 102"/>
                  <a:gd name="T14" fmla="*/ 9 w 35"/>
                  <a:gd name="T15" fmla="*/ 43 h 102"/>
                  <a:gd name="T16" fmla="*/ 11 w 35"/>
                  <a:gd name="T17" fmla="*/ 34 h 102"/>
                  <a:gd name="T18" fmla="*/ 0 w 35"/>
                  <a:gd name="T19" fmla="*/ 4 h 102"/>
                  <a:gd name="T20" fmla="*/ 3 w 35"/>
                  <a:gd name="T21" fmla="*/ 0 h 102"/>
                  <a:gd name="T22" fmla="*/ 15 w 35"/>
                  <a:gd name="T23" fmla="*/ 34 h 102"/>
                  <a:gd name="T24" fmla="*/ 14 w 35"/>
                  <a:gd name="T25" fmla="*/ 42 h 102"/>
                  <a:gd name="T26" fmla="*/ 29 w 35"/>
                  <a:gd name="T27" fmla="*/ 84 h 102"/>
                  <a:gd name="T28" fmla="*/ 10 w 35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102">
                    <a:moveTo>
                      <a:pt x="10" y="102"/>
                    </a:moveTo>
                    <a:cubicBezTo>
                      <a:pt x="9" y="102"/>
                      <a:pt x="9" y="102"/>
                      <a:pt x="9" y="102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6" y="95"/>
                      <a:pt x="21" y="89"/>
                      <a:pt x="24" y="82"/>
                    </a:cubicBezTo>
                    <a:cubicBezTo>
                      <a:pt x="30" y="68"/>
                      <a:pt x="24" y="52"/>
                      <a:pt x="10" y="46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0"/>
                      <a:pt x="10" y="37"/>
                      <a:pt x="11" y="34"/>
                    </a:cubicBezTo>
                    <a:cubicBezTo>
                      <a:pt x="11" y="23"/>
                      <a:pt x="8" y="12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9"/>
                      <a:pt x="16" y="22"/>
                      <a:pt x="15" y="34"/>
                    </a:cubicBezTo>
                    <a:cubicBezTo>
                      <a:pt x="15" y="37"/>
                      <a:pt x="15" y="40"/>
                      <a:pt x="14" y="42"/>
                    </a:cubicBezTo>
                    <a:cubicBezTo>
                      <a:pt x="28" y="50"/>
                      <a:pt x="35" y="68"/>
                      <a:pt x="29" y="84"/>
                    </a:cubicBezTo>
                    <a:cubicBezTo>
                      <a:pt x="25" y="92"/>
                      <a:pt x="19" y="99"/>
                      <a:pt x="10" y="10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30">
                <a:extLst>
                  <a:ext uri="{FF2B5EF4-FFF2-40B4-BE49-F238E27FC236}">
                    <a16:creationId xmlns:a16="http://schemas.microsoft.com/office/drawing/2014/main" id="{5DD7F419-08EE-44BB-9116-2CC4FBC55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8042275"/>
                <a:ext cx="50800" cy="92075"/>
              </a:xfrm>
              <a:custGeom>
                <a:avLst/>
                <a:gdLst>
                  <a:gd name="T0" fmla="*/ 16 w 16"/>
                  <a:gd name="T1" fmla="*/ 30 h 30"/>
                  <a:gd name="T2" fmla="*/ 16 w 16"/>
                  <a:gd name="T3" fmla="*/ 30 h 30"/>
                  <a:gd name="T4" fmla="*/ 11 w 16"/>
                  <a:gd name="T5" fmla="*/ 29 h 30"/>
                  <a:gd name="T6" fmla="*/ 3 w 16"/>
                  <a:gd name="T7" fmla="*/ 10 h 30"/>
                  <a:gd name="T8" fmla="*/ 16 w 16"/>
                  <a:gd name="T9" fmla="*/ 0 h 30"/>
                  <a:gd name="T10" fmla="*/ 16 w 16"/>
                  <a:gd name="T11" fmla="*/ 5 h 30"/>
                  <a:gd name="T12" fmla="*/ 7 w 16"/>
                  <a:gd name="T13" fmla="*/ 11 h 30"/>
                  <a:gd name="T14" fmla="*/ 13 w 16"/>
                  <a:gd name="T15" fmla="*/ 25 h 30"/>
                  <a:gd name="T16" fmla="*/ 16 w 16"/>
                  <a:gd name="T17" fmla="*/ 25 h 30"/>
                  <a:gd name="T18" fmla="*/ 16 w 16"/>
                  <a:gd name="T19" fmla="*/ 28 h 30"/>
                  <a:gd name="T20" fmla="*/ 16 w 16"/>
                  <a:gd name="T2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30">
                    <a:moveTo>
                      <a:pt x="16" y="30"/>
                    </a:moveTo>
                    <a:cubicBezTo>
                      <a:pt x="16" y="30"/>
                      <a:pt x="16" y="30"/>
                      <a:pt x="16" y="30"/>
                    </a:cubicBezTo>
                    <a:cubicBezTo>
                      <a:pt x="14" y="30"/>
                      <a:pt x="13" y="30"/>
                      <a:pt x="11" y="29"/>
                    </a:cubicBezTo>
                    <a:cubicBezTo>
                      <a:pt x="4" y="26"/>
                      <a:pt x="0" y="17"/>
                      <a:pt x="3" y="10"/>
                    </a:cubicBezTo>
                    <a:cubicBezTo>
                      <a:pt x="5" y="4"/>
                      <a:pt x="10" y="1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5"/>
                      <a:pt x="9" y="8"/>
                      <a:pt x="7" y="11"/>
                    </a:cubicBezTo>
                    <a:cubicBezTo>
                      <a:pt x="5" y="16"/>
                      <a:pt x="8" y="22"/>
                      <a:pt x="13" y="25"/>
                    </a:cubicBezTo>
                    <a:cubicBezTo>
                      <a:pt x="14" y="25"/>
                      <a:pt x="15" y="25"/>
                      <a:pt x="16" y="25"/>
                    </a:cubicBezTo>
                    <a:cubicBezTo>
                      <a:pt x="16" y="28"/>
                      <a:pt x="16" y="28"/>
                      <a:pt x="16" y="28"/>
                    </a:cubicBez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31">
                <a:extLst>
                  <a:ext uri="{FF2B5EF4-FFF2-40B4-BE49-F238E27FC236}">
                    <a16:creationId xmlns:a16="http://schemas.microsoft.com/office/drawing/2014/main" id="{8DD81F42-838C-4306-A1AF-D05F8F54E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88" y="7886700"/>
                <a:ext cx="103187" cy="182563"/>
              </a:xfrm>
              <a:custGeom>
                <a:avLst/>
                <a:gdLst>
                  <a:gd name="T0" fmla="*/ 0 w 33"/>
                  <a:gd name="T1" fmla="*/ 60 h 60"/>
                  <a:gd name="T2" fmla="*/ 0 w 33"/>
                  <a:gd name="T3" fmla="*/ 56 h 60"/>
                  <a:gd name="T4" fmla="*/ 23 w 33"/>
                  <a:gd name="T5" fmla="*/ 40 h 60"/>
                  <a:gd name="T6" fmla="*/ 8 w 33"/>
                  <a:gd name="T7" fmla="*/ 6 h 60"/>
                  <a:gd name="T8" fmla="*/ 3 w 33"/>
                  <a:gd name="T9" fmla="*/ 5 h 60"/>
                  <a:gd name="T10" fmla="*/ 4 w 33"/>
                  <a:gd name="T11" fmla="*/ 0 h 60"/>
                  <a:gd name="T12" fmla="*/ 10 w 33"/>
                  <a:gd name="T13" fmla="*/ 2 h 60"/>
                  <a:gd name="T14" fmla="*/ 27 w 33"/>
                  <a:gd name="T15" fmla="*/ 42 h 60"/>
                  <a:gd name="T16" fmla="*/ 0 w 33"/>
                  <a:gd name="T1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60">
                    <a:moveTo>
                      <a:pt x="0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0" y="55"/>
                      <a:pt x="19" y="49"/>
                      <a:pt x="23" y="40"/>
                    </a:cubicBezTo>
                    <a:cubicBezTo>
                      <a:pt x="28" y="27"/>
                      <a:pt x="22" y="11"/>
                      <a:pt x="8" y="6"/>
                    </a:cubicBezTo>
                    <a:cubicBezTo>
                      <a:pt x="7" y="5"/>
                      <a:pt x="5" y="5"/>
                      <a:pt x="3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8" y="1"/>
                      <a:pt x="10" y="2"/>
                    </a:cubicBezTo>
                    <a:cubicBezTo>
                      <a:pt x="26" y="8"/>
                      <a:pt x="33" y="26"/>
                      <a:pt x="27" y="42"/>
                    </a:cubicBezTo>
                    <a:cubicBezTo>
                      <a:pt x="22" y="53"/>
                      <a:pt x="12" y="60"/>
                      <a:pt x="0" y="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32">
                <a:extLst>
                  <a:ext uri="{FF2B5EF4-FFF2-40B4-BE49-F238E27FC236}">
                    <a16:creationId xmlns:a16="http://schemas.microsoft.com/office/drawing/2014/main" id="{BD43CA99-090D-4122-94A3-376E0B79C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5175" y="8262938"/>
                <a:ext cx="69850" cy="85725"/>
              </a:xfrm>
              <a:custGeom>
                <a:avLst/>
                <a:gdLst>
                  <a:gd name="T0" fmla="*/ 8 w 44"/>
                  <a:gd name="T1" fmla="*/ 54 h 54"/>
                  <a:gd name="T2" fmla="*/ 4 w 44"/>
                  <a:gd name="T3" fmla="*/ 50 h 54"/>
                  <a:gd name="T4" fmla="*/ 0 w 44"/>
                  <a:gd name="T5" fmla="*/ 48 h 54"/>
                  <a:gd name="T6" fmla="*/ 36 w 44"/>
                  <a:gd name="T7" fmla="*/ 0 h 54"/>
                  <a:gd name="T8" fmla="*/ 44 w 44"/>
                  <a:gd name="T9" fmla="*/ 4 h 54"/>
                  <a:gd name="T10" fmla="*/ 8 w 44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54">
                    <a:moveTo>
                      <a:pt x="8" y="54"/>
                    </a:moveTo>
                    <a:lnTo>
                      <a:pt x="4" y="50"/>
                    </a:lnTo>
                    <a:lnTo>
                      <a:pt x="0" y="48"/>
                    </a:lnTo>
                    <a:lnTo>
                      <a:pt x="36" y="0"/>
                    </a:lnTo>
                    <a:lnTo>
                      <a:pt x="44" y="4"/>
                    </a:lnTo>
                    <a:lnTo>
                      <a:pt x="8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" name="Freeform 33">
                <a:extLst>
                  <a:ext uri="{FF2B5EF4-FFF2-40B4-BE49-F238E27FC236}">
                    <a16:creationId xmlns:a16="http://schemas.microsoft.com/office/drawing/2014/main" id="{1C03B201-AAA0-4646-A82B-3EE5BB5036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3275" y="8320088"/>
                <a:ext cx="38100" cy="49213"/>
              </a:xfrm>
              <a:custGeom>
                <a:avLst/>
                <a:gdLst>
                  <a:gd name="T0" fmla="*/ 8 w 24"/>
                  <a:gd name="T1" fmla="*/ 31 h 31"/>
                  <a:gd name="T2" fmla="*/ 4 w 24"/>
                  <a:gd name="T3" fmla="*/ 29 h 31"/>
                  <a:gd name="T4" fmla="*/ 0 w 24"/>
                  <a:gd name="T5" fmla="*/ 29 h 31"/>
                  <a:gd name="T6" fmla="*/ 0 w 24"/>
                  <a:gd name="T7" fmla="*/ 27 h 31"/>
                  <a:gd name="T8" fmla="*/ 0 w 24"/>
                  <a:gd name="T9" fmla="*/ 27 h 31"/>
                  <a:gd name="T10" fmla="*/ 16 w 24"/>
                  <a:gd name="T11" fmla="*/ 0 h 31"/>
                  <a:gd name="T12" fmla="*/ 24 w 24"/>
                  <a:gd name="T13" fmla="*/ 6 h 31"/>
                  <a:gd name="T14" fmla="*/ 8 w 2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1">
                    <a:moveTo>
                      <a:pt x="8" y="31"/>
                    </a:moveTo>
                    <a:lnTo>
                      <a:pt x="4" y="29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16" y="0"/>
                    </a:lnTo>
                    <a:lnTo>
                      <a:pt x="24" y="6"/>
                    </a:lnTo>
                    <a:lnTo>
                      <a:pt x="8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Freeform 34">
                <a:extLst>
                  <a:ext uri="{FF2B5EF4-FFF2-40B4-BE49-F238E27FC236}">
                    <a16:creationId xmlns:a16="http://schemas.microsoft.com/office/drawing/2014/main" id="{4A53AEA0-A290-47AB-B189-DA7E74EAE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2313" y="8270875"/>
                <a:ext cx="39687" cy="34925"/>
              </a:xfrm>
              <a:custGeom>
                <a:avLst/>
                <a:gdLst>
                  <a:gd name="T0" fmla="*/ 2 w 13"/>
                  <a:gd name="T1" fmla="*/ 11 h 11"/>
                  <a:gd name="T2" fmla="*/ 1 w 13"/>
                  <a:gd name="T3" fmla="*/ 9 h 11"/>
                  <a:gd name="T4" fmla="*/ 0 w 13"/>
                  <a:gd name="T5" fmla="*/ 7 h 11"/>
                  <a:gd name="T6" fmla="*/ 0 w 13"/>
                  <a:gd name="T7" fmla="*/ 7 h 11"/>
                  <a:gd name="T8" fmla="*/ 0 w 13"/>
                  <a:gd name="T9" fmla="*/ 7 h 11"/>
                  <a:gd name="T10" fmla="*/ 10 w 13"/>
                  <a:gd name="T11" fmla="*/ 0 h 11"/>
                  <a:gd name="T12" fmla="*/ 13 w 13"/>
                  <a:gd name="T13" fmla="*/ 4 h 11"/>
                  <a:gd name="T14" fmla="*/ 2 w 13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1">
                    <a:moveTo>
                      <a:pt x="2" y="11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5"/>
                      <a:pt x="7" y="3"/>
                      <a:pt x="10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6"/>
                      <a:pt x="6" y="9"/>
                      <a:pt x="2" y="1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Freeform 35">
                <a:extLst>
                  <a:ext uri="{FF2B5EF4-FFF2-40B4-BE49-F238E27FC236}">
                    <a16:creationId xmlns:a16="http://schemas.microsoft.com/office/drawing/2014/main" id="{F2E20382-EEE9-4134-B35F-FE3FAC22A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4700" y="8134350"/>
                <a:ext cx="38100" cy="119063"/>
              </a:xfrm>
              <a:custGeom>
                <a:avLst/>
                <a:gdLst>
                  <a:gd name="T0" fmla="*/ 4 w 12"/>
                  <a:gd name="T1" fmla="*/ 39 h 39"/>
                  <a:gd name="T2" fmla="*/ 0 w 12"/>
                  <a:gd name="T3" fmla="*/ 37 h 39"/>
                  <a:gd name="T4" fmla="*/ 3 w 12"/>
                  <a:gd name="T5" fmla="*/ 30 h 39"/>
                  <a:gd name="T6" fmla="*/ 4 w 12"/>
                  <a:gd name="T7" fmla="*/ 1 h 39"/>
                  <a:gd name="T8" fmla="*/ 8 w 12"/>
                  <a:gd name="T9" fmla="*/ 0 h 39"/>
                  <a:gd name="T10" fmla="*/ 8 w 12"/>
                  <a:gd name="T11" fmla="*/ 32 h 39"/>
                  <a:gd name="T12" fmla="*/ 4 w 1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9">
                    <a:moveTo>
                      <a:pt x="4" y="39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35"/>
                      <a:pt x="2" y="32"/>
                      <a:pt x="3" y="30"/>
                    </a:cubicBezTo>
                    <a:cubicBezTo>
                      <a:pt x="7" y="21"/>
                      <a:pt x="7" y="11"/>
                      <a:pt x="4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10"/>
                      <a:pt x="12" y="22"/>
                      <a:pt x="8" y="32"/>
                    </a:cubicBezTo>
                    <a:cubicBezTo>
                      <a:pt x="6" y="34"/>
                      <a:pt x="5" y="37"/>
                      <a:pt x="4" y="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36">
                <a:extLst>
                  <a:ext uri="{FF2B5EF4-FFF2-40B4-BE49-F238E27FC236}">
                    <a16:creationId xmlns:a16="http://schemas.microsoft.com/office/drawing/2014/main" id="{60E43B33-A48E-4EB4-86DC-5CC08F80D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5175" y="8091488"/>
                <a:ext cx="31750" cy="33338"/>
              </a:xfrm>
              <a:custGeom>
                <a:avLst/>
                <a:gdLst>
                  <a:gd name="T0" fmla="*/ 5 w 10"/>
                  <a:gd name="T1" fmla="*/ 11 h 11"/>
                  <a:gd name="T2" fmla="*/ 0 w 10"/>
                  <a:gd name="T3" fmla="*/ 3 h 11"/>
                  <a:gd name="T4" fmla="*/ 4 w 10"/>
                  <a:gd name="T5" fmla="*/ 0 h 11"/>
                  <a:gd name="T6" fmla="*/ 10 w 10"/>
                  <a:gd name="T7" fmla="*/ 9 h 11"/>
                  <a:gd name="T8" fmla="*/ 5 w 10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5" y="11"/>
                    </a:moveTo>
                    <a:cubicBezTo>
                      <a:pt x="4" y="8"/>
                      <a:pt x="2" y="5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3"/>
                      <a:pt x="8" y="6"/>
                      <a:pt x="10" y="9"/>
                    </a:cubicBez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Freeform 37">
                <a:extLst>
                  <a:ext uri="{FF2B5EF4-FFF2-40B4-BE49-F238E27FC236}">
                    <a16:creationId xmlns:a16="http://schemas.microsoft.com/office/drawing/2014/main" id="{0A46CAF5-90B1-4909-8E7C-6B0C4730D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6775" y="8277225"/>
                <a:ext cx="261937" cy="117475"/>
              </a:xfrm>
              <a:custGeom>
                <a:avLst/>
                <a:gdLst>
                  <a:gd name="T0" fmla="*/ 5 w 83"/>
                  <a:gd name="T1" fmla="*/ 38 h 38"/>
                  <a:gd name="T2" fmla="*/ 3 w 83"/>
                  <a:gd name="T3" fmla="*/ 38 h 38"/>
                  <a:gd name="T4" fmla="*/ 0 w 83"/>
                  <a:gd name="T5" fmla="*/ 38 h 38"/>
                  <a:gd name="T6" fmla="*/ 0 w 83"/>
                  <a:gd name="T7" fmla="*/ 38 h 38"/>
                  <a:gd name="T8" fmla="*/ 3 w 83"/>
                  <a:gd name="T9" fmla="*/ 27 h 38"/>
                  <a:gd name="T10" fmla="*/ 22 w 83"/>
                  <a:gd name="T11" fmla="*/ 6 h 38"/>
                  <a:gd name="T12" fmla="*/ 40 w 83"/>
                  <a:gd name="T13" fmla="*/ 0 h 38"/>
                  <a:gd name="T14" fmla="*/ 52 w 83"/>
                  <a:gd name="T15" fmla="*/ 1 h 38"/>
                  <a:gd name="T16" fmla="*/ 58 w 83"/>
                  <a:gd name="T17" fmla="*/ 3 h 38"/>
                  <a:gd name="T18" fmla="*/ 83 w 83"/>
                  <a:gd name="T19" fmla="*/ 31 h 38"/>
                  <a:gd name="T20" fmla="*/ 79 w 83"/>
                  <a:gd name="T21" fmla="*/ 32 h 38"/>
                  <a:gd name="T22" fmla="*/ 57 w 83"/>
                  <a:gd name="T23" fmla="*/ 8 h 38"/>
                  <a:gd name="T24" fmla="*/ 51 w 83"/>
                  <a:gd name="T25" fmla="*/ 6 h 38"/>
                  <a:gd name="T26" fmla="*/ 40 w 83"/>
                  <a:gd name="T27" fmla="*/ 5 h 38"/>
                  <a:gd name="T28" fmla="*/ 24 w 83"/>
                  <a:gd name="T29" fmla="*/ 10 h 38"/>
                  <a:gd name="T30" fmla="*/ 7 w 83"/>
                  <a:gd name="T31" fmla="*/ 29 h 38"/>
                  <a:gd name="T32" fmla="*/ 5 w 83"/>
                  <a:gd name="T3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38">
                    <a:moveTo>
                      <a:pt x="5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34"/>
                      <a:pt x="2" y="30"/>
                      <a:pt x="3" y="27"/>
                    </a:cubicBezTo>
                    <a:cubicBezTo>
                      <a:pt x="7" y="18"/>
                      <a:pt x="13" y="11"/>
                      <a:pt x="22" y="6"/>
                    </a:cubicBezTo>
                    <a:cubicBezTo>
                      <a:pt x="27" y="3"/>
                      <a:pt x="34" y="1"/>
                      <a:pt x="40" y="0"/>
                    </a:cubicBezTo>
                    <a:cubicBezTo>
                      <a:pt x="44" y="0"/>
                      <a:pt x="48" y="1"/>
                      <a:pt x="52" y="1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71" y="8"/>
                      <a:pt x="80" y="18"/>
                      <a:pt x="83" y="31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5" y="21"/>
                      <a:pt x="67" y="12"/>
                      <a:pt x="57" y="8"/>
                    </a:cubicBezTo>
                    <a:cubicBezTo>
                      <a:pt x="55" y="7"/>
                      <a:pt x="53" y="6"/>
                      <a:pt x="51" y="6"/>
                    </a:cubicBezTo>
                    <a:cubicBezTo>
                      <a:pt x="47" y="5"/>
                      <a:pt x="44" y="5"/>
                      <a:pt x="40" y="5"/>
                    </a:cubicBezTo>
                    <a:cubicBezTo>
                      <a:pt x="35" y="5"/>
                      <a:pt x="29" y="7"/>
                      <a:pt x="24" y="10"/>
                    </a:cubicBezTo>
                    <a:cubicBezTo>
                      <a:pt x="16" y="14"/>
                      <a:pt x="11" y="21"/>
                      <a:pt x="7" y="29"/>
                    </a:cubicBezTo>
                    <a:cubicBezTo>
                      <a:pt x="6" y="32"/>
                      <a:pt x="5" y="35"/>
                      <a:pt x="5" y="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" name="Freeform 38">
                <a:extLst>
                  <a:ext uri="{FF2B5EF4-FFF2-40B4-BE49-F238E27FC236}">
                    <a16:creationId xmlns:a16="http://schemas.microsoft.com/office/drawing/2014/main" id="{13936137-5B78-4FD5-B3C8-1D1F12687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3800" y="7874000"/>
                <a:ext cx="95250" cy="149225"/>
              </a:xfrm>
              <a:custGeom>
                <a:avLst/>
                <a:gdLst>
                  <a:gd name="T0" fmla="*/ 30 w 30"/>
                  <a:gd name="T1" fmla="*/ 49 h 49"/>
                  <a:gd name="T2" fmla="*/ 29 w 30"/>
                  <a:gd name="T3" fmla="*/ 49 h 49"/>
                  <a:gd name="T4" fmla="*/ 0 w 30"/>
                  <a:gd name="T5" fmla="*/ 15 h 49"/>
                  <a:gd name="T6" fmla="*/ 3 w 30"/>
                  <a:gd name="T7" fmla="*/ 0 h 49"/>
                  <a:gd name="T8" fmla="*/ 7 w 30"/>
                  <a:gd name="T9" fmla="*/ 2 h 49"/>
                  <a:gd name="T10" fmla="*/ 4 w 30"/>
                  <a:gd name="T11" fmla="*/ 15 h 49"/>
                  <a:gd name="T12" fmla="*/ 30 w 30"/>
                  <a:gd name="T13" fmla="*/ 44 h 49"/>
                  <a:gd name="T14" fmla="*/ 30 w 30"/>
                  <a:gd name="T15" fmla="*/ 47 h 49"/>
                  <a:gd name="T16" fmla="*/ 30 w 30"/>
                  <a:gd name="T1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49">
                    <a:moveTo>
                      <a:pt x="30" y="49"/>
                    </a:moveTo>
                    <a:cubicBezTo>
                      <a:pt x="29" y="49"/>
                      <a:pt x="29" y="49"/>
                      <a:pt x="29" y="49"/>
                    </a:cubicBezTo>
                    <a:cubicBezTo>
                      <a:pt x="12" y="47"/>
                      <a:pt x="0" y="32"/>
                      <a:pt x="0" y="15"/>
                    </a:cubicBezTo>
                    <a:cubicBezTo>
                      <a:pt x="0" y="10"/>
                      <a:pt x="1" y="5"/>
                      <a:pt x="3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6"/>
                      <a:pt x="4" y="10"/>
                      <a:pt x="4" y="15"/>
                    </a:cubicBezTo>
                    <a:cubicBezTo>
                      <a:pt x="4" y="29"/>
                      <a:pt x="15" y="42"/>
                      <a:pt x="30" y="44"/>
                    </a:cubicBezTo>
                    <a:cubicBezTo>
                      <a:pt x="30" y="47"/>
                      <a:pt x="30" y="47"/>
                      <a:pt x="30" y="47"/>
                    </a:cubicBezTo>
                    <a:lnTo>
                      <a:pt x="30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" name="Rectangle 39">
                <a:extLst>
                  <a:ext uri="{FF2B5EF4-FFF2-40B4-BE49-F238E27FC236}">
                    <a16:creationId xmlns:a16="http://schemas.microsoft.com/office/drawing/2014/main" id="{0B61B654-EEF2-491C-936B-79228FC23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89950" y="7854950"/>
                <a:ext cx="15875" cy="714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Rectangle 40">
                <a:extLst>
                  <a:ext uri="{FF2B5EF4-FFF2-40B4-BE49-F238E27FC236}">
                    <a16:creationId xmlns:a16="http://schemas.microsoft.com/office/drawing/2014/main" id="{CCA419C8-8DB9-4557-A3FE-7325BA064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1375" y="7883525"/>
                <a:ext cx="73025" cy="142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41">
                <a:extLst>
                  <a:ext uri="{FF2B5EF4-FFF2-40B4-BE49-F238E27FC236}">
                    <a16:creationId xmlns:a16="http://schemas.microsoft.com/office/drawing/2014/main" id="{6E58F9BC-CDBB-4801-A6B8-AE76A6787C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8059738"/>
                <a:ext cx="84137" cy="80963"/>
              </a:xfrm>
              <a:custGeom>
                <a:avLst/>
                <a:gdLst>
                  <a:gd name="T0" fmla="*/ 14 w 27"/>
                  <a:gd name="T1" fmla="*/ 26 h 26"/>
                  <a:gd name="T2" fmla="*/ 12 w 27"/>
                  <a:gd name="T3" fmla="*/ 23 h 26"/>
                  <a:gd name="T4" fmla="*/ 8 w 27"/>
                  <a:gd name="T5" fmla="*/ 19 h 26"/>
                  <a:gd name="T6" fmla="*/ 4 w 27"/>
                  <a:gd name="T7" fmla="*/ 15 h 26"/>
                  <a:gd name="T8" fmla="*/ 0 w 27"/>
                  <a:gd name="T9" fmla="*/ 13 h 26"/>
                  <a:gd name="T10" fmla="*/ 4 w 27"/>
                  <a:gd name="T11" fmla="*/ 11 h 26"/>
                  <a:gd name="T12" fmla="*/ 8 w 27"/>
                  <a:gd name="T13" fmla="*/ 8 h 26"/>
                  <a:gd name="T14" fmla="*/ 12 w 27"/>
                  <a:gd name="T15" fmla="*/ 3 h 26"/>
                  <a:gd name="T16" fmla="*/ 14 w 27"/>
                  <a:gd name="T17" fmla="*/ 0 h 26"/>
                  <a:gd name="T18" fmla="*/ 16 w 27"/>
                  <a:gd name="T19" fmla="*/ 3 h 26"/>
                  <a:gd name="T20" fmla="*/ 19 w 27"/>
                  <a:gd name="T21" fmla="*/ 8 h 26"/>
                  <a:gd name="T22" fmla="*/ 24 w 27"/>
                  <a:gd name="T23" fmla="*/ 11 h 26"/>
                  <a:gd name="T24" fmla="*/ 27 w 27"/>
                  <a:gd name="T25" fmla="*/ 13 h 26"/>
                  <a:gd name="T26" fmla="*/ 24 w 27"/>
                  <a:gd name="T27" fmla="*/ 15 h 26"/>
                  <a:gd name="T28" fmla="*/ 19 w 27"/>
                  <a:gd name="T29" fmla="*/ 19 h 26"/>
                  <a:gd name="T30" fmla="*/ 16 w 27"/>
                  <a:gd name="T31" fmla="*/ 23 h 26"/>
                  <a:gd name="T32" fmla="*/ 14 w 27"/>
                  <a:gd name="T33" fmla="*/ 26 h 26"/>
                  <a:gd name="T34" fmla="*/ 9 w 27"/>
                  <a:gd name="T35" fmla="*/ 13 h 26"/>
                  <a:gd name="T36" fmla="*/ 11 w 27"/>
                  <a:gd name="T37" fmla="*/ 16 h 26"/>
                  <a:gd name="T38" fmla="*/ 14 w 27"/>
                  <a:gd name="T39" fmla="*/ 18 h 26"/>
                  <a:gd name="T40" fmla="*/ 16 w 27"/>
                  <a:gd name="T41" fmla="*/ 16 h 26"/>
                  <a:gd name="T42" fmla="*/ 18 w 27"/>
                  <a:gd name="T43" fmla="*/ 13 h 26"/>
                  <a:gd name="T44" fmla="*/ 16 w 27"/>
                  <a:gd name="T45" fmla="*/ 11 h 26"/>
                  <a:gd name="T46" fmla="*/ 14 w 27"/>
                  <a:gd name="T47" fmla="*/ 9 h 26"/>
                  <a:gd name="T48" fmla="*/ 11 w 27"/>
                  <a:gd name="T49" fmla="*/ 11 h 26"/>
                  <a:gd name="T50" fmla="*/ 9 w 27"/>
                  <a:gd name="T5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6">
                    <a:moveTo>
                      <a:pt x="14" y="26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2"/>
                      <a:pt x="9" y="20"/>
                      <a:pt x="8" y="19"/>
                    </a:cubicBezTo>
                    <a:cubicBezTo>
                      <a:pt x="7" y="18"/>
                      <a:pt x="5" y="16"/>
                      <a:pt x="4" y="1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0"/>
                      <a:pt x="7" y="9"/>
                      <a:pt x="8" y="8"/>
                    </a:cubicBezTo>
                    <a:cubicBezTo>
                      <a:pt x="9" y="6"/>
                      <a:pt x="11" y="5"/>
                      <a:pt x="12" y="3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6"/>
                      <a:pt x="19" y="8"/>
                    </a:cubicBezTo>
                    <a:cubicBezTo>
                      <a:pt x="20" y="9"/>
                      <a:pt x="22" y="10"/>
                      <a:pt x="24" y="11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2" y="16"/>
                      <a:pt x="20" y="18"/>
                      <a:pt x="19" y="19"/>
                    </a:cubicBezTo>
                    <a:cubicBezTo>
                      <a:pt x="18" y="20"/>
                      <a:pt x="17" y="22"/>
                      <a:pt x="16" y="23"/>
                    </a:cubicBezTo>
                    <a:lnTo>
                      <a:pt x="14" y="26"/>
                    </a:lnTo>
                    <a:close/>
                    <a:moveTo>
                      <a:pt x="9" y="13"/>
                    </a:moveTo>
                    <a:cubicBezTo>
                      <a:pt x="10" y="14"/>
                      <a:pt x="11" y="15"/>
                      <a:pt x="11" y="16"/>
                    </a:cubicBezTo>
                    <a:cubicBezTo>
                      <a:pt x="12" y="16"/>
                      <a:pt x="13" y="17"/>
                      <a:pt x="14" y="18"/>
                    </a:cubicBezTo>
                    <a:cubicBezTo>
                      <a:pt x="14" y="17"/>
                      <a:pt x="15" y="16"/>
                      <a:pt x="16" y="16"/>
                    </a:cubicBezTo>
                    <a:cubicBezTo>
                      <a:pt x="17" y="15"/>
                      <a:pt x="17" y="14"/>
                      <a:pt x="18" y="13"/>
                    </a:cubicBezTo>
                    <a:cubicBezTo>
                      <a:pt x="17" y="13"/>
                      <a:pt x="17" y="12"/>
                      <a:pt x="16" y="11"/>
                    </a:cubicBezTo>
                    <a:cubicBezTo>
                      <a:pt x="15" y="10"/>
                      <a:pt x="14" y="9"/>
                      <a:pt x="14" y="9"/>
                    </a:cubicBezTo>
                    <a:cubicBezTo>
                      <a:pt x="13" y="9"/>
                      <a:pt x="12" y="10"/>
                      <a:pt x="11" y="11"/>
                    </a:cubicBezTo>
                    <a:cubicBezTo>
                      <a:pt x="11" y="12"/>
                      <a:pt x="10" y="13"/>
                      <a:pt x="9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Rectangle 42">
                <a:extLst>
                  <a:ext uri="{FF2B5EF4-FFF2-40B4-BE49-F238E27FC236}">
                    <a16:creationId xmlns:a16="http://schemas.microsoft.com/office/drawing/2014/main" id="{F0C10F1A-EFD6-4675-9E8B-9263D023B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70938" y="7969250"/>
                <a:ext cx="15875" cy="33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Rectangle 43">
                <a:extLst>
                  <a:ext uri="{FF2B5EF4-FFF2-40B4-BE49-F238E27FC236}">
                    <a16:creationId xmlns:a16="http://schemas.microsoft.com/office/drawing/2014/main" id="{6963183C-3755-4FE1-986D-E13E19F5C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1413" y="7977188"/>
                <a:ext cx="34925" cy="158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44">
                <a:extLst>
                  <a:ext uri="{FF2B5EF4-FFF2-40B4-BE49-F238E27FC236}">
                    <a16:creationId xmlns:a16="http://schemas.microsoft.com/office/drawing/2014/main" id="{A7AA0251-D7F6-4B26-A84F-0496A1B35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1563" y="8197850"/>
                <a:ext cx="19050" cy="19050"/>
              </a:xfrm>
              <a:custGeom>
                <a:avLst/>
                <a:gdLst>
                  <a:gd name="T0" fmla="*/ 6 w 12"/>
                  <a:gd name="T1" fmla="*/ 12 h 12"/>
                  <a:gd name="T2" fmla="*/ 0 w 12"/>
                  <a:gd name="T3" fmla="*/ 4 h 12"/>
                  <a:gd name="T4" fmla="*/ 8 w 12"/>
                  <a:gd name="T5" fmla="*/ 0 h 12"/>
                  <a:gd name="T6" fmla="*/ 12 w 12"/>
                  <a:gd name="T7" fmla="*/ 8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0" y="4"/>
                    </a:lnTo>
                    <a:lnTo>
                      <a:pt x="8" y="0"/>
                    </a:lnTo>
                    <a:lnTo>
                      <a:pt x="12" y="8"/>
                    </a:lnTo>
                    <a:lnTo>
                      <a:pt x="6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Freeform 45">
                <a:extLst>
                  <a:ext uri="{FF2B5EF4-FFF2-40B4-BE49-F238E27FC236}">
                    <a16:creationId xmlns:a16="http://schemas.microsoft.com/office/drawing/2014/main" id="{73242548-AEA1-43C9-8832-B715B6F1F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6013" y="8197850"/>
                <a:ext cx="19050" cy="19050"/>
              </a:xfrm>
              <a:custGeom>
                <a:avLst/>
                <a:gdLst>
                  <a:gd name="T0" fmla="*/ 6 w 12"/>
                  <a:gd name="T1" fmla="*/ 12 h 12"/>
                  <a:gd name="T2" fmla="*/ 0 w 12"/>
                  <a:gd name="T3" fmla="*/ 8 h 12"/>
                  <a:gd name="T4" fmla="*/ 4 w 12"/>
                  <a:gd name="T5" fmla="*/ 0 h 12"/>
                  <a:gd name="T6" fmla="*/ 12 w 12"/>
                  <a:gd name="T7" fmla="*/ 4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0" y="8"/>
                    </a:lnTo>
                    <a:lnTo>
                      <a:pt x="4" y="0"/>
                    </a:lnTo>
                    <a:lnTo>
                      <a:pt x="12" y="4"/>
                    </a:lnTo>
                    <a:lnTo>
                      <a:pt x="6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Rectangle 46">
                <a:extLst>
                  <a:ext uri="{FF2B5EF4-FFF2-40B4-BE49-F238E27FC236}">
                    <a16:creationId xmlns:a16="http://schemas.microsoft.com/office/drawing/2014/main" id="{26CB0488-C2F1-4639-A2D5-FF3EB2474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13788" y="8164513"/>
                <a:ext cx="15875" cy="127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64" name="Group 49">
              <a:extLst>
                <a:ext uri="{FF2B5EF4-FFF2-40B4-BE49-F238E27FC236}">
                  <a16:creationId xmlns:a16="http://schemas.microsoft.com/office/drawing/2014/main" id="{FC19E040-EF57-4E39-B613-A13A27F75EF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5400000">
              <a:off x="8772343" y="3650476"/>
              <a:ext cx="542163" cy="819550"/>
              <a:chOff x="6125" y="5816"/>
              <a:chExt cx="387" cy="585"/>
            </a:xfrm>
          </p:grpSpPr>
          <p:sp>
            <p:nvSpPr>
              <p:cNvPr id="166" name="Freeform 50">
                <a:extLst>
                  <a:ext uri="{FF2B5EF4-FFF2-40B4-BE49-F238E27FC236}">
                    <a16:creationId xmlns:a16="http://schemas.microsoft.com/office/drawing/2014/main" id="{0EACD3FF-6C6B-4D53-8BA2-315997777D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45" y="6196"/>
                <a:ext cx="121" cy="54"/>
              </a:xfrm>
              <a:custGeom>
                <a:avLst/>
                <a:gdLst>
                  <a:gd name="T0" fmla="*/ 58 w 61"/>
                  <a:gd name="T1" fmla="*/ 0 h 28"/>
                  <a:gd name="T2" fmla="*/ 61 w 61"/>
                  <a:gd name="T3" fmla="*/ 14 h 28"/>
                  <a:gd name="T4" fmla="*/ 58 w 61"/>
                  <a:gd name="T5" fmla="*/ 28 h 28"/>
                  <a:gd name="T6" fmla="*/ 4 w 61"/>
                  <a:gd name="T7" fmla="*/ 28 h 28"/>
                  <a:gd name="T8" fmla="*/ 0 w 61"/>
                  <a:gd name="T9" fmla="*/ 14 h 28"/>
                  <a:gd name="T10" fmla="*/ 4 w 61"/>
                  <a:gd name="T11" fmla="*/ 0 h 28"/>
                  <a:gd name="T12" fmla="*/ 58 w 61"/>
                  <a:gd name="T13" fmla="*/ 0 h 28"/>
                  <a:gd name="T14" fmla="*/ 40 w 61"/>
                  <a:gd name="T15" fmla="*/ 14 h 28"/>
                  <a:gd name="T16" fmla="*/ 31 w 61"/>
                  <a:gd name="T17" fmla="*/ 4 h 28"/>
                  <a:gd name="T18" fmla="*/ 21 w 61"/>
                  <a:gd name="T19" fmla="*/ 14 h 28"/>
                  <a:gd name="T20" fmla="*/ 31 w 61"/>
                  <a:gd name="T21" fmla="*/ 23 h 28"/>
                  <a:gd name="T22" fmla="*/ 40 w 61"/>
                  <a:gd name="T23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1" h="28">
                    <a:moveTo>
                      <a:pt x="58" y="0"/>
                    </a:moveTo>
                    <a:cubicBezTo>
                      <a:pt x="60" y="4"/>
                      <a:pt x="61" y="9"/>
                      <a:pt x="61" y="14"/>
                    </a:cubicBezTo>
                    <a:cubicBezTo>
                      <a:pt x="61" y="19"/>
                      <a:pt x="60" y="24"/>
                      <a:pt x="58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" y="24"/>
                      <a:pt x="0" y="19"/>
                      <a:pt x="0" y="14"/>
                    </a:cubicBezTo>
                    <a:cubicBezTo>
                      <a:pt x="0" y="9"/>
                      <a:pt x="1" y="4"/>
                      <a:pt x="4" y="0"/>
                    </a:cubicBezTo>
                    <a:lnTo>
                      <a:pt x="58" y="0"/>
                    </a:lnTo>
                    <a:close/>
                    <a:moveTo>
                      <a:pt x="40" y="14"/>
                    </a:moveTo>
                    <a:cubicBezTo>
                      <a:pt x="40" y="9"/>
                      <a:pt x="36" y="4"/>
                      <a:pt x="31" y="4"/>
                    </a:cubicBezTo>
                    <a:cubicBezTo>
                      <a:pt x="26" y="4"/>
                      <a:pt x="21" y="9"/>
                      <a:pt x="21" y="14"/>
                    </a:cubicBezTo>
                    <a:cubicBezTo>
                      <a:pt x="21" y="19"/>
                      <a:pt x="26" y="23"/>
                      <a:pt x="31" y="23"/>
                    </a:cubicBezTo>
                    <a:cubicBezTo>
                      <a:pt x="36" y="23"/>
                      <a:pt x="40" y="19"/>
                      <a:pt x="4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51">
                <a:extLst>
                  <a:ext uri="{FF2B5EF4-FFF2-40B4-BE49-F238E27FC236}">
                    <a16:creationId xmlns:a16="http://schemas.microsoft.com/office/drawing/2014/main" id="{425FAF8C-720A-4009-8F19-873AE0911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8" y="5831"/>
                <a:ext cx="183" cy="176"/>
              </a:xfrm>
              <a:custGeom>
                <a:avLst/>
                <a:gdLst>
                  <a:gd name="T0" fmla="*/ 92 w 92"/>
                  <a:gd name="T1" fmla="*/ 46 h 91"/>
                  <a:gd name="T2" fmla="*/ 52 w 92"/>
                  <a:gd name="T3" fmla="*/ 91 h 91"/>
                  <a:gd name="T4" fmla="*/ 52 w 92"/>
                  <a:gd name="T5" fmla="*/ 71 h 91"/>
                  <a:gd name="T6" fmla="*/ 72 w 92"/>
                  <a:gd name="T7" fmla="*/ 46 h 91"/>
                  <a:gd name="T8" fmla="*/ 52 w 92"/>
                  <a:gd name="T9" fmla="*/ 20 h 91"/>
                  <a:gd name="T10" fmla="*/ 52 w 92"/>
                  <a:gd name="T11" fmla="*/ 14 h 91"/>
                  <a:gd name="T12" fmla="*/ 46 w 92"/>
                  <a:gd name="T13" fmla="*/ 8 h 91"/>
                  <a:gd name="T14" fmla="*/ 39 w 92"/>
                  <a:gd name="T15" fmla="*/ 14 h 91"/>
                  <a:gd name="T16" fmla="*/ 39 w 92"/>
                  <a:gd name="T17" fmla="*/ 21 h 91"/>
                  <a:gd name="T18" fmla="*/ 20 w 92"/>
                  <a:gd name="T19" fmla="*/ 46 h 91"/>
                  <a:gd name="T20" fmla="*/ 39 w 92"/>
                  <a:gd name="T21" fmla="*/ 71 h 91"/>
                  <a:gd name="T22" fmla="*/ 39 w 92"/>
                  <a:gd name="T23" fmla="*/ 91 h 91"/>
                  <a:gd name="T24" fmla="*/ 0 w 92"/>
                  <a:gd name="T25" fmla="*/ 46 h 91"/>
                  <a:gd name="T26" fmla="*/ 46 w 92"/>
                  <a:gd name="T27" fmla="*/ 0 h 91"/>
                  <a:gd name="T28" fmla="*/ 92 w 92"/>
                  <a:gd name="T29" fmla="*/ 4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2" h="91">
                    <a:moveTo>
                      <a:pt x="92" y="46"/>
                    </a:moveTo>
                    <a:cubicBezTo>
                      <a:pt x="92" y="69"/>
                      <a:pt x="74" y="88"/>
                      <a:pt x="52" y="9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63" y="68"/>
                      <a:pt x="72" y="58"/>
                      <a:pt x="72" y="46"/>
                    </a:cubicBezTo>
                    <a:cubicBezTo>
                      <a:pt x="72" y="33"/>
                      <a:pt x="63" y="23"/>
                      <a:pt x="52" y="20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1"/>
                      <a:pt x="49" y="8"/>
                      <a:pt x="46" y="8"/>
                    </a:cubicBezTo>
                    <a:cubicBezTo>
                      <a:pt x="42" y="8"/>
                      <a:pt x="39" y="11"/>
                      <a:pt x="39" y="14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28" y="24"/>
                      <a:pt x="20" y="34"/>
                      <a:pt x="20" y="46"/>
                    </a:cubicBezTo>
                    <a:cubicBezTo>
                      <a:pt x="20" y="58"/>
                      <a:pt x="28" y="68"/>
                      <a:pt x="39" y="71"/>
                    </a:cubicBezTo>
                    <a:cubicBezTo>
                      <a:pt x="39" y="91"/>
                      <a:pt x="39" y="91"/>
                      <a:pt x="39" y="91"/>
                    </a:cubicBezTo>
                    <a:cubicBezTo>
                      <a:pt x="17" y="88"/>
                      <a:pt x="0" y="69"/>
                      <a:pt x="0" y="46"/>
                    </a:cubicBezTo>
                    <a:cubicBezTo>
                      <a:pt x="0" y="20"/>
                      <a:pt x="21" y="0"/>
                      <a:pt x="46" y="0"/>
                    </a:cubicBezTo>
                    <a:cubicBezTo>
                      <a:pt x="71" y="0"/>
                      <a:pt x="92" y="20"/>
                      <a:pt x="92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52">
                <a:extLst>
                  <a:ext uri="{FF2B5EF4-FFF2-40B4-BE49-F238E27FC236}">
                    <a16:creationId xmlns:a16="http://schemas.microsoft.com/office/drawing/2014/main" id="{E6F823D7-6E9B-4D4A-97AF-D4313C12E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1" y="5870"/>
                <a:ext cx="40" cy="99"/>
              </a:xfrm>
              <a:custGeom>
                <a:avLst/>
                <a:gdLst>
                  <a:gd name="T0" fmla="*/ 0 w 20"/>
                  <a:gd name="T1" fmla="*/ 0 h 51"/>
                  <a:gd name="T2" fmla="*/ 20 w 20"/>
                  <a:gd name="T3" fmla="*/ 26 h 51"/>
                  <a:gd name="T4" fmla="*/ 0 w 20"/>
                  <a:gd name="T5" fmla="*/ 51 h 51"/>
                  <a:gd name="T6" fmla="*/ 0 w 20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51">
                    <a:moveTo>
                      <a:pt x="0" y="0"/>
                    </a:moveTo>
                    <a:cubicBezTo>
                      <a:pt x="11" y="3"/>
                      <a:pt x="20" y="13"/>
                      <a:pt x="20" y="26"/>
                    </a:cubicBezTo>
                    <a:cubicBezTo>
                      <a:pt x="20" y="38"/>
                      <a:pt x="11" y="48"/>
                      <a:pt x="0" y="5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Freeform 53">
                <a:extLst>
                  <a:ext uri="{FF2B5EF4-FFF2-40B4-BE49-F238E27FC236}">
                    <a16:creationId xmlns:a16="http://schemas.microsoft.com/office/drawing/2014/main" id="{854DC7BC-CC33-4A38-99CB-F54D15E87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8" y="6081"/>
                <a:ext cx="33" cy="21"/>
              </a:xfrm>
              <a:custGeom>
                <a:avLst/>
                <a:gdLst>
                  <a:gd name="T0" fmla="*/ 11 w 17"/>
                  <a:gd name="T1" fmla="*/ 0 h 11"/>
                  <a:gd name="T2" fmla="*/ 17 w 17"/>
                  <a:gd name="T3" fmla="*/ 6 h 11"/>
                  <a:gd name="T4" fmla="*/ 11 w 17"/>
                  <a:gd name="T5" fmla="*/ 11 h 11"/>
                  <a:gd name="T6" fmla="*/ 0 w 17"/>
                  <a:gd name="T7" fmla="*/ 11 h 11"/>
                  <a:gd name="T8" fmla="*/ 5 w 17"/>
                  <a:gd name="T9" fmla="*/ 6 h 11"/>
                  <a:gd name="T10" fmla="*/ 0 w 17"/>
                  <a:gd name="T11" fmla="*/ 0 h 11"/>
                  <a:gd name="T12" fmla="*/ 11 w 1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11" y="0"/>
                    </a:moveTo>
                    <a:cubicBezTo>
                      <a:pt x="14" y="0"/>
                      <a:pt x="17" y="3"/>
                      <a:pt x="17" y="6"/>
                    </a:cubicBezTo>
                    <a:cubicBezTo>
                      <a:pt x="17" y="9"/>
                      <a:pt x="14" y="11"/>
                      <a:pt x="11" y="11"/>
                    </a:cubicBezTo>
                    <a:cubicBezTo>
                      <a:pt x="6" y="11"/>
                      <a:pt x="6" y="11"/>
                      <a:pt x="0" y="11"/>
                    </a:cubicBezTo>
                    <a:cubicBezTo>
                      <a:pt x="3" y="11"/>
                      <a:pt x="5" y="9"/>
                      <a:pt x="5" y="6"/>
                    </a:cubicBezTo>
                    <a:cubicBezTo>
                      <a:pt x="5" y="3"/>
                      <a:pt x="3" y="0"/>
                      <a:pt x="0" y="0"/>
                    </a:cubicBezTo>
                    <a:cubicBezTo>
                      <a:pt x="6" y="0"/>
                      <a:pt x="6" y="0"/>
                      <a:pt x="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54">
                <a:extLst>
                  <a:ext uri="{FF2B5EF4-FFF2-40B4-BE49-F238E27FC236}">
                    <a16:creationId xmlns:a16="http://schemas.microsoft.com/office/drawing/2014/main" id="{5951E91E-D20A-4EFA-8ADD-F70BD7D3A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8" y="5872"/>
                <a:ext cx="38" cy="97"/>
              </a:xfrm>
              <a:custGeom>
                <a:avLst/>
                <a:gdLst>
                  <a:gd name="T0" fmla="*/ 19 w 19"/>
                  <a:gd name="T1" fmla="*/ 0 h 50"/>
                  <a:gd name="T2" fmla="*/ 19 w 19"/>
                  <a:gd name="T3" fmla="*/ 50 h 50"/>
                  <a:gd name="T4" fmla="*/ 0 w 19"/>
                  <a:gd name="T5" fmla="*/ 25 h 50"/>
                  <a:gd name="T6" fmla="*/ 19 w 19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50">
                    <a:moveTo>
                      <a:pt x="19" y="0"/>
                    </a:moveTo>
                    <a:cubicBezTo>
                      <a:pt x="19" y="50"/>
                      <a:pt x="19" y="50"/>
                      <a:pt x="19" y="50"/>
                    </a:cubicBezTo>
                    <a:cubicBezTo>
                      <a:pt x="8" y="47"/>
                      <a:pt x="0" y="37"/>
                      <a:pt x="0" y="25"/>
                    </a:cubicBezTo>
                    <a:cubicBezTo>
                      <a:pt x="0" y="13"/>
                      <a:pt x="8" y="3"/>
                      <a:pt x="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Freeform 55">
                <a:extLst>
                  <a:ext uri="{FF2B5EF4-FFF2-40B4-BE49-F238E27FC236}">
                    <a16:creationId xmlns:a16="http://schemas.microsoft.com/office/drawing/2014/main" id="{0AD5A821-687A-4D48-9BD6-FF32062EF5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1" y="6196"/>
                <a:ext cx="121" cy="54"/>
              </a:xfrm>
              <a:custGeom>
                <a:avLst/>
                <a:gdLst>
                  <a:gd name="T0" fmla="*/ 57 w 61"/>
                  <a:gd name="T1" fmla="*/ 0 h 28"/>
                  <a:gd name="T2" fmla="*/ 61 w 61"/>
                  <a:gd name="T3" fmla="*/ 14 h 28"/>
                  <a:gd name="T4" fmla="*/ 57 w 61"/>
                  <a:gd name="T5" fmla="*/ 28 h 28"/>
                  <a:gd name="T6" fmla="*/ 3 w 61"/>
                  <a:gd name="T7" fmla="*/ 28 h 28"/>
                  <a:gd name="T8" fmla="*/ 0 w 61"/>
                  <a:gd name="T9" fmla="*/ 14 h 28"/>
                  <a:gd name="T10" fmla="*/ 3 w 61"/>
                  <a:gd name="T11" fmla="*/ 0 h 28"/>
                  <a:gd name="T12" fmla="*/ 57 w 61"/>
                  <a:gd name="T13" fmla="*/ 0 h 28"/>
                  <a:gd name="T14" fmla="*/ 40 w 61"/>
                  <a:gd name="T15" fmla="*/ 14 h 28"/>
                  <a:gd name="T16" fmla="*/ 30 w 61"/>
                  <a:gd name="T17" fmla="*/ 4 h 28"/>
                  <a:gd name="T18" fmla="*/ 21 w 61"/>
                  <a:gd name="T19" fmla="*/ 14 h 28"/>
                  <a:gd name="T20" fmla="*/ 30 w 61"/>
                  <a:gd name="T21" fmla="*/ 23 h 28"/>
                  <a:gd name="T22" fmla="*/ 40 w 61"/>
                  <a:gd name="T23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1" h="28">
                    <a:moveTo>
                      <a:pt x="57" y="0"/>
                    </a:moveTo>
                    <a:cubicBezTo>
                      <a:pt x="60" y="4"/>
                      <a:pt x="61" y="9"/>
                      <a:pt x="61" y="14"/>
                    </a:cubicBezTo>
                    <a:cubicBezTo>
                      <a:pt x="61" y="19"/>
                      <a:pt x="60" y="24"/>
                      <a:pt x="57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1" y="24"/>
                      <a:pt x="0" y="19"/>
                      <a:pt x="0" y="14"/>
                    </a:cubicBezTo>
                    <a:cubicBezTo>
                      <a:pt x="0" y="9"/>
                      <a:pt x="1" y="4"/>
                      <a:pt x="3" y="0"/>
                    </a:cubicBezTo>
                    <a:lnTo>
                      <a:pt x="57" y="0"/>
                    </a:lnTo>
                    <a:close/>
                    <a:moveTo>
                      <a:pt x="40" y="14"/>
                    </a:moveTo>
                    <a:cubicBezTo>
                      <a:pt x="40" y="9"/>
                      <a:pt x="35" y="4"/>
                      <a:pt x="30" y="4"/>
                    </a:cubicBezTo>
                    <a:cubicBezTo>
                      <a:pt x="25" y="4"/>
                      <a:pt x="21" y="9"/>
                      <a:pt x="21" y="14"/>
                    </a:cubicBezTo>
                    <a:cubicBezTo>
                      <a:pt x="21" y="19"/>
                      <a:pt x="25" y="23"/>
                      <a:pt x="30" y="23"/>
                    </a:cubicBezTo>
                    <a:cubicBezTo>
                      <a:pt x="35" y="23"/>
                      <a:pt x="40" y="19"/>
                      <a:pt x="4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Freeform 56">
                <a:extLst>
                  <a:ext uri="{FF2B5EF4-FFF2-40B4-BE49-F238E27FC236}">
                    <a16:creationId xmlns:a16="http://schemas.microsoft.com/office/drawing/2014/main" id="{938DE643-07AE-4F85-A269-53DEFEF7C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8" y="5949"/>
                <a:ext cx="20" cy="18"/>
              </a:xfrm>
              <a:custGeom>
                <a:avLst/>
                <a:gdLst>
                  <a:gd name="T0" fmla="*/ 6 w 20"/>
                  <a:gd name="T1" fmla="*/ 18 h 18"/>
                  <a:gd name="T2" fmla="*/ 0 w 20"/>
                  <a:gd name="T3" fmla="*/ 12 h 18"/>
                  <a:gd name="T4" fmla="*/ 12 w 20"/>
                  <a:gd name="T5" fmla="*/ 0 h 18"/>
                  <a:gd name="T6" fmla="*/ 20 w 20"/>
                  <a:gd name="T7" fmla="*/ 6 h 18"/>
                  <a:gd name="T8" fmla="*/ 6 w 20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6" y="18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20" y="6"/>
                    </a:lnTo>
                    <a:lnTo>
                      <a:pt x="6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Freeform 57">
                <a:extLst>
                  <a:ext uri="{FF2B5EF4-FFF2-40B4-BE49-F238E27FC236}">
                    <a16:creationId xmlns:a16="http://schemas.microsoft.com/office/drawing/2014/main" id="{C2FDC8EC-AFF2-483C-B48B-7468766B2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8" y="6316"/>
                <a:ext cx="181" cy="79"/>
              </a:xfrm>
              <a:custGeom>
                <a:avLst/>
                <a:gdLst>
                  <a:gd name="T0" fmla="*/ 181 w 181"/>
                  <a:gd name="T1" fmla="*/ 79 h 79"/>
                  <a:gd name="T2" fmla="*/ 173 w 181"/>
                  <a:gd name="T3" fmla="*/ 79 h 79"/>
                  <a:gd name="T4" fmla="*/ 173 w 181"/>
                  <a:gd name="T5" fmla="*/ 8 h 79"/>
                  <a:gd name="T6" fmla="*/ 8 w 181"/>
                  <a:gd name="T7" fmla="*/ 8 h 79"/>
                  <a:gd name="T8" fmla="*/ 8 w 181"/>
                  <a:gd name="T9" fmla="*/ 79 h 79"/>
                  <a:gd name="T10" fmla="*/ 0 w 181"/>
                  <a:gd name="T11" fmla="*/ 79 h 79"/>
                  <a:gd name="T12" fmla="*/ 0 w 181"/>
                  <a:gd name="T13" fmla="*/ 0 h 79"/>
                  <a:gd name="T14" fmla="*/ 181 w 181"/>
                  <a:gd name="T15" fmla="*/ 0 h 79"/>
                  <a:gd name="T16" fmla="*/ 181 w 181"/>
                  <a:gd name="T17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79">
                    <a:moveTo>
                      <a:pt x="181" y="79"/>
                    </a:moveTo>
                    <a:lnTo>
                      <a:pt x="173" y="79"/>
                    </a:lnTo>
                    <a:lnTo>
                      <a:pt x="173" y="8"/>
                    </a:lnTo>
                    <a:lnTo>
                      <a:pt x="8" y="8"/>
                    </a:lnTo>
                    <a:lnTo>
                      <a:pt x="8" y="79"/>
                    </a:lnTo>
                    <a:lnTo>
                      <a:pt x="0" y="7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Rectangle 58">
                <a:extLst>
                  <a:ext uri="{FF2B5EF4-FFF2-40B4-BE49-F238E27FC236}">
                    <a16:creationId xmlns:a16="http://schemas.microsoft.com/office/drawing/2014/main" id="{8E79770D-F4A8-46AC-9A8C-5AEE371DC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4" y="6337"/>
                <a:ext cx="129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Rectangle 59">
                <a:extLst>
                  <a:ext uri="{FF2B5EF4-FFF2-40B4-BE49-F238E27FC236}">
                    <a16:creationId xmlns:a16="http://schemas.microsoft.com/office/drawing/2014/main" id="{91FCA10A-5DDD-4EC5-9F7E-86AF53038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4" y="6372"/>
                <a:ext cx="129" cy="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Rectangle 60">
                <a:extLst>
                  <a:ext uri="{FF2B5EF4-FFF2-40B4-BE49-F238E27FC236}">
                    <a16:creationId xmlns:a16="http://schemas.microsoft.com/office/drawing/2014/main" id="{9BB8D450-533E-4183-A546-8C6DB84C9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6" y="6357"/>
                <a:ext cx="107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Freeform 61">
                <a:extLst>
                  <a:ext uri="{FF2B5EF4-FFF2-40B4-BE49-F238E27FC236}">
                    <a16:creationId xmlns:a16="http://schemas.microsoft.com/office/drawing/2014/main" id="{BB3C6679-E61D-43A1-A935-D61553A2B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8" y="6077"/>
                <a:ext cx="37" cy="31"/>
              </a:xfrm>
              <a:custGeom>
                <a:avLst/>
                <a:gdLst>
                  <a:gd name="T0" fmla="*/ 11 w 19"/>
                  <a:gd name="T1" fmla="*/ 16 h 16"/>
                  <a:gd name="T2" fmla="*/ 0 w 19"/>
                  <a:gd name="T3" fmla="*/ 16 h 16"/>
                  <a:gd name="T4" fmla="*/ 0 w 19"/>
                  <a:gd name="T5" fmla="*/ 11 h 16"/>
                  <a:gd name="T6" fmla="*/ 11 w 19"/>
                  <a:gd name="T7" fmla="*/ 11 h 16"/>
                  <a:gd name="T8" fmla="*/ 15 w 19"/>
                  <a:gd name="T9" fmla="*/ 8 h 16"/>
                  <a:gd name="T10" fmla="*/ 11 w 19"/>
                  <a:gd name="T11" fmla="*/ 5 h 16"/>
                  <a:gd name="T12" fmla="*/ 0 w 19"/>
                  <a:gd name="T13" fmla="*/ 5 h 16"/>
                  <a:gd name="T14" fmla="*/ 0 w 19"/>
                  <a:gd name="T15" fmla="*/ 0 h 16"/>
                  <a:gd name="T16" fmla="*/ 11 w 19"/>
                  <a:gd name="T17" fmla="*/ 0 h 16"/>
                  <a:gd name="T18" fmla="*/ 19 w 19"/>
                  <a:gd name="T19" fmla="*/ 8 h 16"/>
                  <a:gd name="T20" fmla="*/ 11 w 19"/>
                  <a:gd name="T2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1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3" y="11"/>
                      <a:pt x="15" y="10"/>
                      <a:pt x="15" y="8"/>
                    </a:cubicBezTo>
                    <a:cubicBezTo>
                      <a:pt x="15" y="6"/>
                      <a:pt x="13" y="5"/>
                      <a:pt x="1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6" y="0"/>
                      <a:pt x="19" y="4"/>
                      <a:pt x="19" y="8"/>
                    </a:cubicBezTo>
                    <a:cubicBezTo>
                      <a:pt x="19" y="12"/>
                      <a:pt x="16" y="16"/>
                      <a:pt x="11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62">
                <a:extLst>
                  <a:ext uri="{FF2B5EF4-FFF2-40B4-BE49-F238E27FC236}">
                    <a16:creationId xmlns:a16="http://schemas.microsoft.com/office/drawing/2014/main" id="{1ABFC9AA-9A2B-480B-BA59-7042C6B616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2" y="6077"/>
                <a:ext cx="30" cy="31"/>
              </a:xfrm>
              <a:custGeom>
                <a:avLst/>
                <a:gdLst>
                  <a:gd name="T0" fmla="*/ 8 w 15"/>
                  <a:gd name="T1" fmla="*/ 16 h 16"/>
                  <a:gd name="T2" fmla="*/ 0 w 15"/>
                  <a:gd name="T3" fmla="*/ 8 h 16"/>
                  <a:gd name="T4" fmla="*/ 8 w 15"/>
                  <a:gd name="T5" fmla="*/ 0 h 16"/>
                  <a:gd name="T6" fmla="*/ 15 w 15"/>
                  <a:gd name="T7" fmla="*/ 8 h 16"/>
                  <a:gd name="T8" fmla="*/ 8 w 15"/>
                  <a:gd name="T9" fmla="*/ 16 h 16"/>
                  <a:gd name="T10" fmla="*/ 8 w 15"/>
                  <a:gd name="T11" fmla="*/ 5 h 16"/>
                  <a:gd name="T12" fmla="*/ 4 w 15"/>
                  <a:gd name="T13" fmla="*/ 8 h 16"/>
                  <a:gd name="T14" fmla="*/ 8 w 15"/>
                  <a:gd name="T15" fmla="*/ 11 h 16"/>
                  <a:gd name="T16" fmla="*/ 11 w 15"/>
                  <a:gd name="T17" fmla="*/ 8 h 16"/>
                  <a:gd name="T18" fmla="*/ 8 w 15"/>
                  <a:gd name="T19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3" y="16"/>
                      <a:pt x="0" y="12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12"/>
                      <a:pt x="12" y="16"/>
                      <a:pt x="8" y="16"/>
                    </a:cubicBezTo>
                    <a:close/>
                    <a:moveTo>
                      <a:pt x="8" y="5"/>
                    </a:moveTo>
                    <a:cubicBezTo>
                      <a:pt x="6" y="5"/>
                      <a:pt x="4" y="6"/>
                      <a:pt x="4" y="8"/>
                    </a:cubicBezTo>
                    <a:cubicBezTo>
                      <a:pt x="4" y="10"/>
                      <a:pt x="6" y="11"/>
                      <a:pt x="8" y="11"/>
                    </a:cubicBezTo>
                    <a:cubicBezTo>
                      <a:pt x="9" y="11"/>
                      <a:pt x="11" y="10"/>
                      <a:pt x="11" y="8"/>
                    </a:cubicBezTo>
                    <a:cubicBezTo>
                      <a:pt x="11" y="6"/>
                      <a:pt x="9" y="5"/>
                      <a:pt x="8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Rectangle 63">
                <a:extLst>
                  <a:ext uri="{FF2B5EF4-FFF2-40B4-BE49-F238E27FC236}">
                    <a16:creationId xmlns:a16="http://schemas.microsoft.com/office/drawing/2014/main" id="{05E270A6-BD6D-455B-873C-BBF74C37FD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2" y="6123"/>
                <a:ext cx="135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64">
                <a:extLst>
                  <a:ext uri="{FF2B5EF4-FFF2-40B4-BE49-F238E27FC236}">
                    <a16:creationId xmlns:a16="http://schemas.microsoft.com/office/drawing/2014/main" id="{50D9479E-AE79-4F62-A937-5B455883F3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6" y="6113"/>
                <a:ext cx="30" cy="29"/>
              </a:xfrm>
              <a:custGeom>
                <a:avLst/>
                <a:gdLst>
                  <a:gd name="T0" fmla="*/ 8 w 15"/>
                  <a:gd name="T1" fmla="*/ 15 h 15"/>
                  <a:gd name="T2" fmla="*/ 0 w 15"/>
                  <a:gd name="T3" fmla="*/ 8 h 15"/>
                  <a:gd name="T4" fmla="*/ 8 w 15"/>
                  <a:gd name="T5" fmla="*/ 0 h 15"/>
                  <a:gd name="T6" fmla="*/ 15 w 15"/>
                  <a:gd name="T7" fmla="*/ 8 h 15"/>
                  <a:gd name="T8" fmla="*/ 8 w 15"/>
                  <a:gd name="T9" fmla="*/ 15 h 15"/>
                  <a:gd name="T10" fmla="*/ 8 w 15"/>
                  <a:gd name="T11" fmla="*/ 4 h 15"/>
                  <a:gd name="T12" fmla="*/ 4 w 15"/>
                  <a:gd name="T13" fmla="*/ 8 h 15"/>
                  <a:gd name="T14" fmla="*/ 8 w 15"/>
                  <a:gd name="T15" fmla="*/ 11 h 15"/>
                  <a:gd name="T16" fmla="*/ 11 w 15"/>
                  <a:gd name="T17" fmla="*/ 8 h 15"/>
                  <a:gd name="T18" fmla="*/ 8 w 15"/>
                  <a:gd name="T1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3" y="15"/>
                      <a:pt x="0" y="12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5" y="3"/>
                      <a:pt x="15" y="8"/>
                    </a:cubicBezTo>
                    <a:cubicBezTo>
                      <a:pt x="15" y="12"/>
                      <a:pt x="12" y="15"/>
                      <a:pt x="8" y="15"/>
                    </a:cubicBezTo>
                    <a:close/>
                    <a:moveTo>
                      <a:pt x="8" y="4"/>
                    </a:moveTo>
                    <a:cubicBezTo>
                      <a:pt x="6" y="4"/>
                      <a:pt x="4" y="6"/>
                      <a:pt x="4" y="8"/>
                    </a:cubicBezTo>
                    <a:cubicBezTo>
                      <a:pt x="4" y="9"/>
                      <a:pt x="6" y="11"/>
                      <a:pt x="8" y="11"/>
                    </a:cubicBezTo>
                    <a:cubicBezTo>
                      <a:pt x="9" y="11"/>
                      <a:pt x="11" y="9"/>
                      <a:pt x="11" y="8"/>
                    </a:cubicBezTo>
                    <a:cubicBezTo>
                      <a:pt x="11" y="6"/>
                      <a:pt x="9" y="4"/>
                      <a:pt x="8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Freeform 65">
                <a:extLst>
                  <a:ext uri="{FF2B5EF4-FFF2-40B4-BE49-F238E27FC236}">
                    <a16:creationId xmlns:a16="http://schemas.microsoft.com/office/drawing/2014/main" id="{AFC527D6-0F9E-4E92-888F-010161C986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65" y="6160"/>
                <a:ext cx="131" cy="127"/>
              </a:xfrm>
              <a:custGeom>
                <a:avLst/>
                <a:gdLst>
                  <a:gd name="T0" fmla="*/ 33 w 66"/>
                  <a:gd name="T1" fmla="*/ 66 h 66"/>
                  <a:gd name="T2" fmla="*/ 4 w 66"/>
                  <a:gd name="T3" fmla="*/ 48 h 66"/>
                  <a:gd name="T4" fmla="*/ 0 w 66"/>
                  <a:gd name="T5" fmla="*/ 33 h 66"/>
                  <a:gd name="T6" fmla="*/ 4 w 66"/>
                  <a:gd name="T7" fmla="*/ 18 h 66"/>
                  <a:gd name="T8" fmla="*/ 33 w 66"/>
                  <a:gd name="T9" fmla="*/ 0 h 66"/>
                  <a:gd name="T10" fmla="*/ 63 w 66"/>
                  <a:gd name="T11" fmla="*/ 18 h 66"/>
                  <a:gd name="T12" fmla="*/ 66 w 66"/>
                  <a:gd name="T13" fmla="*/ 33 h 66"/>
                  <a:gd name="T14" fmla="*/ 63 w 66"/>
                  <a:gd name="T15" fmla="*/ 48 h 66"/>
                  <a:gd name="T16" fmla="*/ 33 w 66"/>
                  <a:gd name="T17" fmla="*/ 66 h 66"/>
                  <a:gd name="T18" fmla="*/ 33 w 66"/>
                  <a:gd name="T19" fmla="*/ 4 h 66"/>
                  <a:gd name="T20" fmla="*/ 8 w 66"/>
                  <a:gd name="T21" fmla="*/ 20 h 66"/>
                  <a:gd name="T22" fmla="*/ 5 w 66"/>
                  <a:gd name="T23" fmla="*/ 33 h 66"/>
                  <a:gd name="T24" fmla="*/ 8 w 66"/>
                  <a:gd name="T25" fmla="*/ 46 h 66"/>
                  <a:gd name="T26" fmla="*/ 33 w 66"/>
                  <a:gd name="T27" fmla="*/ 61 h 66"/>
                  <a:gd name="T28" fmla="*/ 58 w 66"/>
                  <a:gd name="T29" fmla="*/ 46 h 66"/>
                  <a:gd name="T30" fmla="*/ 62 w 66"/>
                  <a:gd name="T31" fmla="*/ 33 h 66"/>
                  <a:gd name="T32" fmla="*/ 58 w 66"/>
                  <a:gd name="T33" fmla="*/ 20 h 66"/>
                  <a:gd name="T34" fmla="*/ 33 w 66"/>
                  <a:gd name="T35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66">
                    <a:moveTo>
                      <a:pt x="33" y="66"/>
                    </a:moveTo>
                    <a:cubicBezTo>
                      <a:pt x="21" y="66"/>
                      <a:pt x="10" y="59"/>
                      <a:pt x="4" y="48"/>
                    </a:cubicBezTo>
                    <a:cubicBezTo>
                      <a:pt x="2" y="43"/>
                      <a:pt x="0" y="38"/>
                      <a:pt x="0" y="33"/>
                    </a:cubicBezTo>
                    <a:cubicBezTo>
                      <a:pt x="0" y="28"/>
                      <a:pt x="2" y="22"/>
                      <a:pt x="4" y="18"/>
                    </a:cubicBezTo>
                    <a:cubicBezTo>
                      <a:pt x="10" y="7"/>
                      <a:pt x="21" y="0"/>
                      <a:pt x="33" y="0"/>
                    </a:cubicBezTo>
                    <a:cubicBezTo>
                      <a:pt x="46" y="0"/>
                      <a:pt x="57" y="7"/>
                      <a:pt x="63" y="18"/>
                    </a:cubicBezTo>
                    <a:cubicBezTo>
                      <a:pt x="65" y="22"/>
                      <a:pt x="66" y="28"/>
                      <a:pt x="66" y="33"/>
                    </a:cubicBezTo>
                    <a:cubicBezTo>
                      <a:pt x="66" y="38"/>
                      <a:pt x="65" y="43"/>
                      <a:pt x="63" y="48"/>
                    </a:cubicBezTo>
                    <a:cubicBezTo>
                      <a:pt x="57" y="59"/>
                      <a:pt x="46" y="66"/>
                      <a:pt x="33" y="66"/>
                    </a:cubicBezTo>
                    <a:close/>
                    <a:moveTo>
                      <a:pt x="33" y="4"/>
                    </a:moveTo>
                    <a:cubicBezTo>
                      <a:pt x="23" y="4"/>
                      <a:pt x="13" y="10"/>
                      <a:pt x="8" y="20"/>
                    </a:cubicBezTo>
                    <a:cubicBezTo>
                      <a:pt x="6" y="24"/>
                      <a:pt x="5" y="28"/>
                      <a:pt x="5" y="33"/>
                    </a:cubicBezTo>
                    <a:cubicBezTo>
                      <a:pt x="5" y="37"/>
                      <a:pt x="6" y="42"/>
                      <a:pt x="8" y="46"/>
                    </a:cubicBezTo>
                    <a:cubicBezTo>
                      <a:pt x="13" y="55"/>
                      <a:pt x="23" y="61"/>
                      <a:pt x="33" y="61"/>
                    </a:cubicBezTo>
                    <a:cubicBezTo>
                      <a:pt x="44" y="61"/>
                      <a:pt x="54" y="55"/>
                      <a:pt x="58" y="46"/>
                    </a:cubicBezTo>
                    <a:cubicBezTo>
                      <a:pt x="61" y="42"/>
                      <a:pt x="62" y="37"/>
                      <a:pt x="62" y="33"/>
                    </a:cubicBezTo>
                    <a:cubicBezTo>
                      <a:pt x="62" y="28"/>
                      <a:pt x="60" y="24"/>
                      <a:pt x="58" y="20"/>
                    </a:cubicBezTo>
                    <a:cubicBezTo>
                      <a:pt x="54" y="10"/>
                      <a:pt x="44" y="4"/>
                      <a:pt x="33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Freeform 66">
                <a:extLst>
                  <a:ext uri="{FF2B5EF4-FFF2-40B4-BE49-F238E27FC236}">
                    <a16:creationId xmlns:a16="http://schemas.microsoft.com/office/drawing/2014/main" id="{EE1BDFCE-99E3-445A-9433-CFFA050A8B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8" y="6200"/>
                <a:ext cx="46" cy="45"/>
              </a:xfrm>
              <a:custGeom>
                <a:avLst/>
                <a:gdLst>
                  <a:gd name="T0" fmla="*/ 11 w 23"/>
                  <a:gd name="T1" fmla="*/ 23 h 23"/>
                  <a:gd name="T2" fmla="*/ 0 w 23"/>
                  <a:gd name="T3" fmla="*/ 12 h 23"/>
                  <a:gd name="T4" fmla="*/ 11 w 23"/>
                  <a:gd name="T5" fmla="*/ 0 h 23"/>
                  <a:gd name="T6" fmla="*/ 23 w 23"/>
                  <a:gd name="T7" fmla="*/ 12 h 23"/>
                  <a:gd name="T8" fmla="*/ 11 w 23"/>
                  <a:gd name="T9" fmla="*/ 23 h 23"/>
                  <a:gd name="T10" fmla="*/ 11 w 23"/>
                  <a:gd name="T11" fmla="*/ 5 h 23"/>
                  <a:gd name="T12" fmla="*/ 4 w 23"/>
                  <a:gd name="T13" fmla="*/ 12 h 23"/>
                  <a:gd name="T14" fmla="*/ 11 w 23"/>
                  <a:gd name="T15" fmla="*/ 19 h 23"/>
                  <a:gd name="T16" fmla="*/ 18 w 23"/>
                  <a:gd name="T17" fmla="*/ 12 h 23"/>
                  <a:gd name="T18" fmla="*/ 11 w 23"/>
                  <a:gd name="T1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5" y="23"/>
                      <a:pt x="0" y="18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3" y="5"/>
                      <a:pt x="23" y="12"/>
                    </a:cubicBezTo>
                    <a:cubicBezTo>
                      <a:pt x="23" y="18"/>
                      <a:pt x="18" y="23"/>
                      <a:pt x="11" y="23"/>
                    </a:cubicBezTo>
                    <a:close/>
                    <a:moveTo>
                      <a:pt x="11" y="5"/>
                    </a:moveTo>
                    <a:cubicBezTo>
                      <a:pt x="7" y="5"/>
                      <a:pt x="4" y="8"/>
                      <a:pt x="4" y="12"/>
                    </a:cubicBezTo>
                    <a:cubicBezTo>
                      <a:pt x="4" y="16"/>
                      <a:pt x="7" y="19"/>
                      <a:pt x="11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5"/>
                      <a:pt x="11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67">
                <a:extLst>
                  <a:ext uri="{FF2B5EF4-FFF2-40B4-BE49-F238E27FC236}">
                    <a16:creationId xmlns:a16="http://schemas.microsoft.com/office/drawing/2014/main" id="{71B43D97-273D-4CEF-82C7-2E7145320E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41" y="6160"/>
                <a:ext cx="131" cy="127"/>
              </a:xfrm>
              <a:custGeom>
                <a:avLst/>
                <a:gdLst>
                  <a:gd name="T0" fmla="*/ 33 w 66"/>
                  <a:gd name="T1" fmla="*/ 66 h 66"/>
                  <a:gd name="T2" fmla="*/ 3 w 66"/>
                  <a:gd name="T3" fmla="*/ 48 h 66"/>
                  <a:gd name="T4" fmla="*/ 0 w 66"/>
                  <a:gd name="T5" fmla="*/ 33 h 66"/>
                  <a:gd name="T6" fmla="*/ 3 w 66"/>
                  <a:gd name="T7" fmla="*/ 18 h 66"/>
                  <a:gd name="T8" fmla="*/ 33 w 66"/>
                  <a:gd name="T9" fmla="*/ 0 h 66"/>
                  <a:gd name="T10" fmla="*/ 62 w 66"/>
                  <a:gd name="T11" fmla="*/ 18 h 66"/>
                  <a:gd name="T12" fmla="*/ 66 w 66"/>
                  <a:gd name="T13" fmla="*/ 33 h 66"/>
                  <a:gd name="T14" fmla="*/ 62 w 66"/>
                  <a:gd name="T15" fmla="*/ 48 h 66"/>
                  <a:gd name="T16" fmla="*/ 33 w 66"/>
                  <a:gd name="T17" fmla="*/ 66 h 66"/>
                  <a:gd name="T18" fmla="*/ 33 w 66"/>
                  <a:gd name="T19" fmla="*/ 4 h 66"/>
                  <a:gd name="T20" fmla="*/ 8 w 66"/>
                  <a:gd name="T21" fmla="*/ 20 h 66"/>
                  <a:gd name="T22" fmla="*/ 4 w 66"/>
                  <a:gd name="T23" fmla="*/ 33 h 66"/>
                  <a:gd name="T24" fmla="*/ 8 w 66"/>
                  <a:gd name="T25" fmla="*/ 46 h 66"/>
                  <a:gd name="T26" fmla="*/ 33 w 66"/>
                  <a:gd name="T27" fmla="*/ 61 h 66"/>
                  <a:gd name="T28" fmla="*/ 58 w 66"/>
                  <a:gd name="T29" fmla="*/ 46 h 66"/>
                  <a:gd name="T30" fmla="*/ 61 w 66"/>
                  <a:gd name="T31" fmla="*/ 33 h 66"/>
                  <a:gd name="T32" fmla="*/ 58 w 66"/>
                  <a:gd name="T33" fmla="*/ 20 h 66"/>
                  <a:gd name="T34" fmla="*/ 33 w 66"/>
                  <a:gd name="T35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66">
                    <a:moveTo>
                      <a:pt x="33" y="66"/>
                    </a:moveTo>
                    <a:cubicBezTo>
                      <a:pt x="20" y="66"/>
                      <a:pt x="9" y="59"/>
                      <a:pt x="3" y="48"/>
                    </a:cubicBezTo>
                    <a:cubicBezTo>
                      <a:pt x="1" y="43"/>
                      <a:pt x="0" y="38"/>
                      <a:pt x="0" y="33"/>
                    </a:cubicBezTo>
                    <a:cubicBezTo>
                      <a:pt x="0" y="28"/>
                      <a:pt x="1" y="22"/>
                      <a:pt x="3" y="18"/>
                    </a:cubicBezTo>
                    <a:cubicBezTo>
                      <a:pt x="9" y="7"/>
                      <a:pt x="20" y="0"/>
                      <a:pt x="33" y="0"/>
                    </a:cubicBezTo>
                    <a:cubicBezTo>
                      <a:pt x="45" y="0"/>
                      <a:pt x="56" y="7"/>
                      <a:pt x="62" y="18"/>
                    </a:cubicBezTo>
                    <a:cubicBezTo>
                      <a:pt x="64" y="22"/>
                      <a:pt x="66" y="28"/>
                      <a:pt x="66" y="33"/>
                    </a:cubicBezTo>
                    <a:cubicBezTo>
                      <a:pt x="66" y="38"/>
                      <a:pt x="64" y="43"/>
                      <a:pt x="62" y="48"/>
                    </a:cubicBezTo>
                    <a:cubicBezTo>
                      <a:pt x="56" y="59"/>
                      <a:pt x="45" y="66"/>
                      <a:pt x="33" y="66"/>
                    </a:cubicBezTo>
                    <a:close/>
                    <a:moveTo>
                      <a:pt x="33" y="4"/>
                    </a:moveTo>
                    <a:cubicBezTo>
                      <a:pt x="22" y="4"/>
                      <a:pt x="12" y="10"/>
                      <a:pt x="8" y="20"/>
                    </a:cubicBezTo>
                    <a:cubicBezTo>
                      <a:pt x="6" y="24"/>
                      <a:pt x="4" y="28"/>
                      <a:pt x="4" y="33"/>
                    </a:cubicBezTo>
                    <a:cubicBezTo>
                      <a:pt x="4" y="37"/>
                      <a:pt x="6" y="42"/>
                      <a:pt x="8" y="46"/>
                    </a:cubicBezTo>
                    <a:cubicBezTo>
                      <a:pt x="13" y="55"/>
                      <a:pt x="22" y="61"/>
                      <a:pt x="33" y="61"/>
                    </a:cubicBezTo>
                    <a:cubicBezTo>
                      <a:pt x="43" y="61"/>
                      <a:pt x="53" y="55"/>
                      <a:pt x="58" y="46"/>
                    </a:cubicBezTo>
                    <a:cubicBezTo>
                      <a:pt x="60" y="42"/>
                      <a:pt x="61" y="37"/>
                      <a:pt x="61" y="33"/>
                    </a:cubicBezTo>
                    <a:cubicBezTo>
                      <a:pt x="61" y="28"/>
                      <a:pt x="60" y="24"/>
                      <a:pt x="58" y="20"/>
                    </a:cubicBezTo>
                    <a:cubicBezTo>
                      <a:pt x="53" y="10"/>
                      <a:pt x="43" y="4"/>
                      <a:pt x="33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68">
                <a:extLst>
                  <a:ext uri="{FF2B5EF4-FFF2-40B4-BE49-F238E27FC236}">
                    <a16:creationId xmlns:a16="http://schemas.microsoft.com/office/drawing/2014/main" id="{981C2C1C-F4EF-4D40-B4D9-641C4B4359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" y="6200"/>
                <a:ext cx="46" cy="45"/>
              </a:xfrm>
              <a:custGeom>
                <a:avLst/>
                <a:gdLst>
                  <a:gd name="T0" fmla="*/ 12 w 23"/>
                  <a:gd name="T1" fmla="*/ 23 h 23"/>
                  <a:gd name="T2" fmla="*/ 0 w 23"/>
                  <a:gd name="T3" fmla="*/ 12 h 23"/>
                  <a:gd name="T4" fmla="*/ 12 w 23"/>
                  <a:gd name="T5" fmla="*/ 0 h 23"/>
                  <a:gd name="T6" fmla="*/ 23 w 23"/>
                  <a:gd name="T7" fmla="*/ 12 h 23"/>
                  <a:gd name="T8" fmla="*/ 12 w 23"/>
                  <a:gd name="T9" fmla="*/ 23 h 23"/>
                  <a:gd name="T10" fmla="*/ 12 w 23"/>
                  <a:gd name="T11" fmla="*/ 5 h 23"/>
                  <a:gd name="T12" fmla="*/ 5 w 23"/>
                  <a:gd name="T13" fmla="*/ 12 h 23"/>
                  <a:gd name="T14" fmla="*/ 12 w 23"/>
                  <a:gd name="T15" fmla="*/ 19 h 23"/>
                  <a:gd name="T16" fmla="*/ 19 w 23"/>
                  <a:gd name="T17" fmla="*/ 12 h 23"/>
                  <a:gd name="T18" fmla="*/ 12 w 23"/>
                  <a:gd name="T1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5" y="23"/>
                      <a:pt x="0" y="18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3" y="5"/>
                      <a:pt x="23" y="12"/>
                    </a:cubicBezTo>
                    <a:cubicBezTo>
                      <a:pt x="23" y="18"/>
                      <a:pt x="18" y="23"/>
                      <a:pt x="12" y="23"/>
                    </a:cubicBezTo>
                    <a:close/>
                    <a:moveTo>
                      <a:pt x="12" y="5"/>
                    </a:moveTo>
                    <a:cubicBezTo>
                      <a:pt x="8" y="5"/>
                      <a:pt x="5" y="8"/>
                      <a:pt x="5" y="12"/>
                    </a:cubicBezTo>
                    <a:cubicBezTo>
                      <a:pt x="5" y="16"/>
                      <a:pt x="8" y="19"/>
                      <a:pt x="12" y="19"/>
                    </a:cubicBezTo>
                    <a:cubicBezTo>
                      <a:pt x="16" y="19"/>
                      <a:pt x="19" y="16"/>
                      <a:pt x="19" y="12"/>
                    </a:cubicBezTo>
                    <a:cubicBezTo>
                      <a:pt x="19" y="8"/>
                      <a:pt x="16" y="5"/>
                      <a:pt x="12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69">
                <a:extLst>
                  <a:ext uri="{FF2B5EF4-FFF2-40B4-BE49-F238E27FC236}">
                    <a16:creationId xmlns:a16="http://schemas.microsoft.com/office/drawing/2014/main" id="{B499A05D-8719-4447-841C-9FA5FE3AB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7" y="6191"/>
                <a:ext cx="109" cy="9"/>
              </a:xfrm>
              <a:custGeom>
                <a:avLst/>
                <a:gdLst>
                  <a:gd name="T0" fmla="*/ 109 w 109"/>
                  <a:gd name="T1" fmla="*/ 9 h 9"/>
                  <a:gd name="T2" fmla="*/ 0 w 109"/>
                  <a:gd name="T3" fmla="*/ 9 h 9"/>
                  <a:gd name="T4" fmla="*/ 0 w 109"/>
                  <a:gd name="T5" fmla="*/ 0 h 9"/>
                  <a:gd name="T6" fmla="*/ 107 w 109"/>
                  <a:gd name="T7" fmla="*/ 0 h 9"/>
                  <a:gd name="T8" fmla="*/ 109 w 10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9">
                    <a:moveTo>
                      <a:pt x="109" y="9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9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Rectangle 70">
                <a:extLst>
                  <a:ext uri="{FF2B5EF4-FFF2-40B4-BE49-F238E27FC236}">
                    <a16:creationId xmlns:a16="http://schemas.microsoft.com/office/drawing/2014/main" id="{C0E5CA5D-F7DC-4066-BC86-239019BE61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3" y="6191"/>
                <a:ext cx="107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Rectangle 71">
                <a:extLst>
                  <a:ext uri="{FF2B5EF4-FFF2-40B4-BE49-F238E27FC236}">
                    <a16:creationId xmlns:a16="http://schemas.microsoft.com/office/drawing/2014/main" id="{8184D571-1EDA-4B32-B68A-BCF25F940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3" y="6247"/>
                <a:ext cx="107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72">
                <a:extLst>
                  <a:ext uri="{FF2B5EF4-FFF2-40B4-BE49-F238E27FC236}">
                    <a16:creationId xmlns:a16="http://schemas.microsoft.com/office/drawing/2014/main" id="{48AA885F-23DA-4E93-ADF5-9D4F8CB1D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7" y="6247"/>
                <a:ext cx="109" cy="7"/>
              </a:xfrm>
              <a:custGeom>
                <a:avLst/>
                <a:gdLst>
                  <a:gd name="T0" fmla="*/ 109 w 109"/>
                  <a:gd name="T1" fmla="*/ 7 h 7"/>
                  <a:gd name="T2" fmla="*/ 0 w 109"/>
                  <a:gd name="T3" fmla="*/ 7 h 7"/>
                  <a:gd name="T4" fmla="*/ 0 w 109"/>
                  <a:gd name="T5" fmla="*/ 0 h 7"/>
                  <a:gd name="T6" fmla="*/ 107 w 109"/>
                  <a:gd name="T7" fmla="*/ 0 h 7"/>
                  <a:gd name="T8" fmla="*/ 109 w 10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7">
                    <a:moveTo>
                      <a:pt x="109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9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Freeform 73">
                <a:extLst>
                  <a:ext uri="{FF2B5EF4-FFF2-40B4-BE49-F238E27FC236}">
                    <a16:creationId xmlns:a16="http://schemas.microsoft.com/office/drawing/2014/main" id="{92709DCF-05C3-47E9-AD8B-18001EC07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2" y="6279"/>
                <a:ext cx="38" cy="22"/>
              </a:xfrm>
              <a:custGeom>
                <a:avLst/>
                <a:gdLst>
                  <a:gd name="T0" fmla="*/ 1 w 19"/>
                  <a:gd name="T1" fmla="*/ 11 h 11"/>
                  <a:gd name="T2" fmla="*/ 0 w 19"/>
                  <a:gd name="T3" fmla="*/ 7 h 11"/>
                  <a:gd name="T4" fmla="*/ 16 w 19"/>
                  <a:gd name="T5" fmla="*/ 0 h 11"/>
                  <a:gd name="T6" fmla="*/ 19 w 19"/>
                  <a:gd name="T7" fmla="*/ 3 h 11"/>
                  <a:gd name="T8" fmla="*/ 1 w 19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1">
                    <a:moveTo>
                      <a:pt x="1" y="11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6" y="6"/>
                      <a:pt x="12" y="3"/>
                      <a:pt x="1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4" y="8"/>
                      <a:pt x="8" y="10"/>
                      <a:pt x="1" y="1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74">
                <a:extLst>
                  <a:ext uri="{FF2B5EF4-FFF2-40B4-BE49-F238E27FC236}">
                    <a16:creationId xmlns:a16="http://schemas.microsoft.com/office/drawing/2014/main" id="{DA1037DE-03DE-4D0A-9F67-655E34D9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0" y="6291"/>
                <a:ext cx="12" cy="12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5 h 6"/>
                  <a:gd name="T4" fmla="*/ 1 w 6"/>
                  <a:gd name="T5" fmla="*/ 0 h 6"/>
                  <a:gd name="T6" fmla="*/ 6 w 6"/>
                  <a:gd name="T7" fmla="*/ 1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cubicBezTo>
                      <a:pt x="4" y="6"/>
                      <a:pt x="2" y="5"/>
                      <a:pt x="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1"/>
                      <a:pt x="5" y="1"/>
                      <a:pt x="6" y="1"/>
                    </a:cubicBez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Freeform 75">
                <a:extLst>
                  <a:ext uri="{FF2B5EF4-FFF2-40B4-BE49-F238E27FC236}">
                    <a16:creationId xmlns:a16="http://schemas.microsoft.com/office/drawing/2014/main" id="{60BDE957-AA13-44C4-B737-CCA5A9AB0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6254"/>
                <a:ext cx="43" cy="43"/>
              </a:xfrm>
              <a:custGeom>
                <a:avLst/>
                <a:gdLst>
                  <a:gd name="T0" fmla="*/ 21 w 22"/>
                  <a:gd name="T1" fmla="*/ 22 h 22"/>
                  <a:gd name="T2" fmla="*/ 0 w 22"/>
                  <a:gd name="T3" fmla="*/ 3 h 22"/>
                  <a:gd name="T4" fmla="*/ 4 w 22"/>
                  <a:gd name="T5" fmla="*/ 0 h 22"/>
                  <a:gd name="T6" fmla="*/ 22 w 22"/>
                  <a:gd name="T7" fmla="*/ 18 h 22"/>
                  <a:gd name="T8" fmla="*/ 21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1" y="22"/>
                    </a:moveTo>
                    <a:cubicBezTo>
                      <a:pt x="12" y="18"/>
                      <a:pt x="4" y="11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8"/>
                      <a:pt x="14" y="14"/>
                      <a:pt x="22" y="18"/>
                    </a:cubicBezTo>
                    <a:lnTo>
                      <a:pt x="21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Freeform 76">
                <a:extLst>
                  <a:ext uri="{FF2B5EF4-FFF2-40B4-BE49-F238E27FC236}">
                    <a16:creationId xmlns:a16="http://schemas.microsoft.com/office/drawing/2014/main" id="{A3C03239-A2BA-42FF-A7A9-7DB1F79B6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0" y="6169"/>
                <a:ext cx="28" cy="78"/>
              </a:xfrm>
              <a:custGeom>
                <a:avLst/>
                <a:gdLst>
                  <a:gd name="T0" fmla="*/ 12 w 14"/>
                  <a:gd name="T1" fmla="*/ 40 h 40"/>
                  <a:gd name="T2" fmla="*/ 8 w 14"/>
                  <a:gd name="T3" fmla="*/ 39 h 40"/>
                  <a:gd name="T4" fmla="*/ 9 w 14"/>
                  <a:gd name="T5" fmla="*/ 28 h 40"/>
                  <a:gd name="T6" fmla="*/ 0 w 14"/>
                  <a:gd name="T7" fmla="*/ 3 h 40"/>
                  <a:gd name="T8" fmla="*/ 3 w 14"/>
                  <a:gd name="T9" fmla="*/ 0 h 40"/>
                  <a:gd name="T10" fmla="*/ 14 w 14"/>
                  <a:gd name="T11" fmla="*/ 28 h 40"/>
                  <a:gd name="T12" fmla="*/ 12 w 14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40">
                    <a:moveTo>
                      <a:pt x="12" y="40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9" y="35"/>
                      <a:pt x="9" y="32"/>
                      <a:pt x="9" y="28"/>
                    </a:cubicBezTo>
                    <a:cubicBezTo>
                      <a:pt x="9" y="19"/>
                      <a:pt x="6" y="10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8"/>
                      <a:pt x="14" y="18"/>
                      <a:pt x="14" y="28"/>
                    </a:cubicBezTo>
                    <a:cubicBezTo>
                      <a:pt x="14" y="32"/>
                      <a:pt x="13" y="36"/>
                      <a:pt x="12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77">
                <a:extLst>
                  <a:ext uri="{FF2B5EF4-FFF2-40B4-BE49-F238E27FC236}">
                    <a16:creationId xmlns:a16="http://schemas.microsoft.com/office/drawing/2014/main" id="{158DD701-E6E3-4190-AA88-91C2F4CB7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3" y="6254"/>
                <a:ext cx="55" cy="47"/>
              </a:xfrm>
              <a:custGeom>
                <a:avLst/>
                <a:gdLst>
                  <a:gd name="T0" fmla="*/ 2 w 28"/>
                  <a:gd name="T1" fmla="*/ 24 h 24"/>
                  <a:gd name="T2" fmla="*/ 0 w 28"/>
                  <a:gd name="T3" fmla="*/ 19 h 24"/>
                  <a:gd name="T4" fmla="*/ 24 w 28"/>
                  <a:gd name="T5" fmla="*/ 0 h 24"/>
                  <a:gd name="T6" fmla="*/ 28 w 28"/>
                  <a:gd name="T7" fmla="*/ 3 h 24"/>
                  <a:gd name="T8" fmla="*/ 2 w 28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4">
                    <a:moveTo>
                      <a:pt x="2" y="24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1" y="17"/>
                      <a:pt x="19" y="10"/>
                      <a:pt x="24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3" y="13"/>
                      <a:pt x="13" y="21"/>
                      <a:pt x="2" y="2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 78">
                <a:extLst>
                  <a:ext uri="{FF2B5EF4-FFF2-40B4-BE49-F238E27FC236}">
                    <a16:creationId xmlns:a16="http://schemas.microsoft.com/office/drawing/2014/main" id="{6C5AE18C-D8C2-4D13-BDBF-0A01B3B47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5" y="6187"/>
                <a:ext cx="36" cy="98"/>
              </a:xfrm>
              <a:custGeom>
                <a:avLst/>
                <a:gdLst>
                  <a:gd name="T0" fmla="*/ 15 w 18"/>
                  <a:gd name="T1" fmla="*/ 51 h 51"/>
                  <a:gd name="T2" fmla="*/ 0 w 18"/>
                  <a:gd name="T3" fmla="*/ 19 h 51"/>
                  <a:gd name="T4" fmla="*/ 4 w 18"/>
                  <a:gd name="T5" fmla="*/ 0 h 51"/>
                  <a:gd name="T6" fmla="*/ 8 w 18"/>
                  <a:gd name="T7" fmla="*/ 2 h 51"/>
                  <a:gd name="T8" fmla="*/ 4 w 18"/>
                  <a:gd name="T9" fmla="*/ 19 h 51"/>
                  <a:gd name="T10" fmla="*/ 18 w 18"/>
                  <a:gd name="T11" fmla="*/ 47 h 51"/>
                  <a:gd name="T12" fmla="*/ 15 w 18"/>
                  <a:gd name="T1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1">
                    <a:moveTo>
                      <a:pt x="15" y="51"/>
                    </a:moveTo>
                    <a:cubicBezTo>
                      <a:pt x="5" y="43"/>
                      <a:pt x="0" y="31"/>
                      <a:pt x="0" y="19"/>
                    </a:cubicBezTo>
                    <a:cubicBezTo>
                      <a:pt x="0" y="12"/>
                      <a:pt x="1" y="6"/>
                      <a:pt x="4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7"/>
                      <a:pt x="4" y="13"/>
                      <a:pt x="4" y="19"/>
                    </a:cubicBezTo>
                    <a:cubicBezTo>
                      <a:pt x="4" y="30"/>
                      <a:pt x="9" y="40"/>
                      <a:pt x="18" y="47"/>
                    </a:cubicBezTo>
                    <a:lnTo>
                      <a:pt x="15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Freeform 79">
                <a:extLst>
                  <a:ext uri="{FF2B5EF4-FFF2-40B4-BE49-F238E27FC236}">
                    <a16:creationId xmlns:a16="http://schemas.microsoft.com/office/drawing/2014/main" id="{EF969DFE-E6AE-4333-A674-5A8E78BBF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3" y="6156"/>
                <a:ext cx="26" cy="23"/>
              </a:xfrm>
              <a:custGeom>
                <a:avLst/>
                <a:gdLst>
                  <a:gd name="T0" fmla="*/ 3 w 13"/>
                  <a:gd name="T1" fmla="*/ 12 h 12"/>
                  <a:gd name="T2" fmla="*/ 0 w 13"/>
                  <a:gd name="T3" fmla="*/ 9 h 12"/>
                  <a:gd name="T4" fmla="*/ 10 w 13"/>
                  <a:gd name="T5" fmla="*/ 0 h 12"/>
                  <a:gd name="T6" fmla="*/ 13 w 13"/>
                  <a:gd name="T7" fmla="*/ 4 h 12"/>
                  <a:gd name="T8" fmla="*/ 3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3" y="12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3" y="5"/>
                      <a:pt x="6" y="2"/>
                      <a:pt x="10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9" y="6"/>
                      <a:pt x="6" y="9"/>
                      <a:pt x="3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Freeform 80">
                <a:extLst>
                  <a:ext uri="{FF2B5EF4-FFF2-40B4-BE49-F238E27FC236}">
                    <a16:creationId xmlns:a16="http://schemas.microsoft.com/office/drawing/2014/main" id="{C5DBBB82-5E76-4CD9-AB8D-340F910E11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25" y="6026"/>
                <a:ext cx="387" cy="375"/>
              </a:xfrm>
              <a:custGeom>
                <a:avLst/>
                <a:gdLst>
                  <a:gd name="T0" fmla="*/ 167 w 195"/>
                  <a:gd name="T1" fmla="*/ 194 h 194"/>
                  <a:gd name="T2" fmla="*/ 28 w 195"/>
                  <a:gd name="T3" fmla="*/ 194 h 194"/>
                  <a:gd name="T4" fmla="*/ 0 w 195"/>
                  <a:gd name="T5" fmla="*/ 166 h 194"/>
                  <a:gd name="T6" fmla="*/ 0 w 195"/>
                  <a:gd name="T7" fmla="*/ 49 h 194"/>
                  <a:gd name="T8" fmla="*/ 28 w 195"/>
                  <a:gd name="T9" fmla="*/ 21 h 194"/>
                  <a:gd name="T10" fmla="*/ 55 w 195"/>
                  <a:gd name="T11" fmla="*/ 21 h 194"/>
                  <a:gd name="T12" fmla="*/ 63 w 195"/>
                  <a:gd name="T13" fmla="*/ 13 h 194"/>
                  <a:gd name="T14" fmla="*/ 76 w 195"/>
                  <a:gd name="T15" fmla="*/ 0 h 194"/>
                  <a:gd name="T16" fmla="*/ 119 w 195"/>
                  <a:gd name="T17" fmla="*/ 0 h 194"/>
                  <a:gd name="T18" fmla="*/ 132 w 195"/>
                  <a:gd name="T19" fmla="*/ 13 h 194"/>
                  <a:gd name="T20" fmla="*/ 140 w 195"/>
                  <a:gd name="T21" fmla="*/ 21 h 194"/>
                  <a:gd name="T22" fmla="*/ 167 w 195"/>
                  <a:gd name="T23" fmla="*/ 21 h 194"/>
                  <a:gd name="T24" fmla="*/ 195 w 195"/>
                  <a:gd name="T25" fmla="*/ 49 h 194"/>
                  <a:gd name="T26" fmla="*/ 195 w 195"/>
                  <a:gd name="T27" fmla="*/ 166 h 194"/>
                  <a:gd name="T28" fmla="*/ 167 w 195"/>
                  <a:gd name="T29" fmla="*/ 194 h 194"/>
                  <a:gd name="T30" fmla="*/ 28 w 195"/>
                  <a:gd name="T31" fmla="*/ 25 h 194"/>
                  <a:gd name="T32" fmla="*/ 4 w 195"/>
                  <a:gd name="T33" fmla="*/ 49 h 194"/>
                  <a:gd name="T34" fmla="*/ 4 w 195"/>
                  <a:gd name="T35" fmla="*/ 166 h 194"/>
                  <a:gd name="T36" fmla="*/ 28 w 195"/>
                  <a:gd name="T37" fmla="*/ 189 h 194"/>
                  <a:gd name="T38" fmla="*/ 167 w 195"/>
                  <a:gd name="T39" fmla="*/ 189 h 194"/>
                  <a:gd name="T40" fmla="*/ 191 w 195"/>
                  <a:gd name="T41" fmla="*/ 166 h 194"/>
                  <a:gd name="T42" fmla="*/ 191 w 195"/>
                  <a:gd name="T43" fmla="*/ 49 h 194"/>
                  <a:gd name="T44" fmla="*/ 167 w 195"/>
                  <a:gd name="T45" fmla="*/ 25 h 194"/>
                  <a:gd name="T46" fmla="*/ 140 w 195"/>
                  <a:gd name="T47" fmla="*/ 25 h 194"/>
                  <a:gd name="T48" fmla="*/ 127 w 195"/>
                  <a:gd name="T49" fmla="*/ 13 h 194"/>
                  <a:gd name="T50" fmla="*/ 119 w 195"/>
                  <a:gd name="T51" fmla="*/ 5 h 194"/>
                  <a:gd name="T52" fmla="*/ 76 w 195"/>
                  <a:gd name="T53" fmla="*/ 5 h 194"/>
                  <a:gd name="T54" fmla="*/ 68 w 195"/>
                  <a:gd name="T55" fmla="*/ 13 h 194"/>
                  <a:gd name="T56" fmla="*/ 55 w 195"/>
                  <a:gd name="T57" fmla="*/ 25 h 194"/>
                  <a:gd name="T58" fmla="*/ 28 w 195"/>
                  <a:gd name="T59" fmla="*/ 25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5" h="194">
                    <a:moveTo>
                      <a:pt x="167" y="194"/>
                    </a:moveTo>
                    <a:cubicBezTo>
                      <a:pt x="28" y="194"/>
                      <a:pt x="28" y="194"/>
                      <a:pt x="28" y="194"/>
                    </a:cubicBezTo>
                    <a:cubicBezTo>
                      <a:pt x="12" y="194"/>
                      <a:pt x="0" y="181"/>
                      <a:pt x="0" y="166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33"/>
                      <a:pt x="12" y="21"/>
                      <a:pt x="28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60" y="21"/>
                      <a:pt x="63" y="17"/>
                      <a:pt x="63" y="13"/>
                    </a:cubicBezTo>
                    <a:cubicBezTo>
                      <a:pt x="63" y="6"/>
                      <a:pt x="69" y="0"/>
                      <a:pt x="76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6" y="0"/>
                      <a:pt x="132" y="6"/>
                      <a:pt x="132" y="13"/>
                    </a:cubicBezTo>
                    <a:cubicBezTo>
                      <a:pt x="132" y="17"/>
                      <a:pt x="135" y="21"/>
                      <a:pt x="140" y="21"/>
                    </a:cubicBezTo>
                    <a:cubicBezTo>
                      <a:pt x="167" y="21"/>
                      <a:pt x="167" y="21"/>
                      <a:pt x="167" y="21"/>
                    </a:cubicBezTo>
                    <a:cubicBezTo>
                      <a:pt x="183" y="21"/>
                      <a:pt x="195" y="33"/>
                      <a:pt x="195" y="49"/>
                    </a:cubicBezTo>
                    <a:cubicBezTo>
                      <a:pt x="195" y="166"/>
                      <a:pt x="195" y="166"/>
                      <a:pt x="195" y="166"/>
                    </a:cubicBezTo>
                    <a:cubicBezTo>
                      <a:pt x="195" y="181"/>
                      <a:pt x="183" y="194"/>
                      <a:pt x="167" y="194"/>
                    </a:cubicBezTo>
                    <a:close/>
                    <a:moveTo>
                      <a:pt x="28" y="25"/>
                    </a:moveTo>
                    <a:cubicBezTo>
                      <a:pt x="15" y="25"/>
                      <a:pt x="4" y="36"/>
                      <a:pt x="4" y="49"/>
                    </a:cubicBezTo>
                    <a:cubicBezTo>
                      <a:pt x="4" y="166"/>
                      <a:pt x="4" y="166"/>
                      <a:pt x="4" y="166"/>
                    </a:cubicBezTo>
                    <a:cubicBezTo>
                      <a:pt x="4" y="179"/>
                      <a:pt x="15" y="189"/>
                      <a:pt x="28" y="189"/>
                    </a:cubicBezTo>
                    <a:cubicBezTo>
                      <a:pt x="167" y="189"/>
                      <a:pt x="167" y="189"/>
                      <a:pt x="167" y="189"/>
                    </a:cubicBezTo>
                    <a:cubicBezTo>
                      <a:pt x="180" y="189"/>
                      <a:pt x="191" y="179"/>
                      <a:pt x="191" y="166"/>
                    </a:cubicBezTo>
                    <a:cubicBezTo>
                      <a:pt x="191" y="49"/>
                      <a:pt x="191" y="49"/>
                      <a:pt x="191" y="49"/>
                    </a:cubicBezTo>
                    <a:cubicBezTo>
                      <a:pt x="191" y="36"/>
                      <a:pt x="180" y="25"/>
                      <a:pt x="167" y="25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3" y="25"/>
                      <a:pt x="127" y="20"/>
                      <a:pt x="127" y="13"/>
                    </a:cubicBezTo>
                    <a:cubicBezTo>
                      <a:pt x="127" y="8"/>
                      <a:pt x="123" y="5"/>
                      <a:pt x="119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2" y="5"/>
                      <a:pt x="68" y="8"/>
                      <a:pt x="68" y="13"/>
                    </a:cubicBezTo>
                    <a:cubicBezTo>
                      <a:pt x="68" y="20"/>
                      <a:pt x="62" y="25"/>
                      <a:pt x="55" y="25"/>
                    </a:cubicBezTo>
                    <a:lnTo>
                      <a:pt x="2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Freeform 81">
                <a:extLst>
                  <a:ext uri="{FF2B5EF4-FFF2-40B4-BE49-F238E27FC236}">
                    <a16:creationId xmlns:a16="http://schemas.microsoft.com/office/drawing/2014/main" id="{B19890E4-52AC-44C3-8DC4-C90C6D81C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" y="5843"/>
                <a:ext cx="33" cy="187"/>
              </a:xfrm>
              <a:custGeom>
                <a:avLst/>
                <a:gdLst>
                  <a:gd name="T0" fmla="*/ 17 w 17"/>
                  <a:gd name="T1" fmla="*/ 97 h 97"/>
                  <a:gd name="T2" fmla="*/ 12 w 17"/>
                  <a:gd name="T3" fmla="*/ 97 h 97"/>
                  <a:gd name="T4" fmla="*/ 12 w 17"/>
                  <a:gd name="T5" fmla="*/ 8 h 97"/>
                  <a:gd name="T6" fmla="*/ 9 w 17"/>
                  <a:gd name="T7" fmla="*/ 4 h 97"/>
                  <a:gd name="T8" fmla="*/ 5 w 17"/>
                  <a:gd name="T9" fmla="*/ 8 h 97"/>
                  <a:gd name="T10" fmla="*/ 5 w 17"/>
                  <a:gd name="T11" fmla="*/ 97 h 97"/>
                  <a:gd name="T12" fmla="*/ 0 w 17"/>
                  <a:gd name="T13" fmla="*/ 97 h 97"/>
                  <a:gd name="T14" fmla="*/ 0 w 17"/>
                  <a:gd name="T15" fmla="*/ 8 h 97"/>
                  <a:gd name="T16" fmla="*/ 9 w 17"/>
                  <a:gd name="T17" fmla="*/ 0 h 97"/>
                  <a:gd name="T18" fmla="*/ 17 w 17"/>
                  <a:gd name="T19" fmla="*/ 8 h 97"/>
                  <a:gd name="T20" fmla="*/ 17 w 17"/>
                  <a:gd name="T2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97">
                    <a:moveTo>
                      <a:pt x="17" y="97"/>
                    </a:moveTo>
                    <a:cubicBezTo>
                      <a:pt x="12" y="97"/>
                      <a:pt x="12" y="97"/>
                      <a:pt x="12" y="9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6"/>
                      <a:pt x="11" y="4"/>
                      <a:pt x="9" y="4"/>
                    </a:cubicBezTo>
                    <a:cubicBezTo>
                      <a:pt x="6" y="4"/>
                      <a:pt x="5" y="6"/>
                      <a:pt x="5" y="8"/>
                    </a:cubicBezTo>
                    <a:cubicBezTo>
                      <a:pt x="5" y="97"/>
                      <a:pt x="5" y="97"/>
                      <a:pt x="5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lnTo>
                      <a:pt x="17" y="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Freeform 82">
                <a:extLst>
                  <a:ext uri="{FF2B5EF4-FFF2-40B4-BE49-F238E27FC236}">
                    <a16:creationId xmlns:a16="http://schemas.microsoft.com/office/drawing/2014/main" id="{11050DCC-0077-4C69-BF8D-FBFC7C851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" y="5816"/>
                <a:ext cx="55" cy="201"/>
              </a:xfrm>
              <a:custGeom>
                <a:avLst/>
                <a:gdLst>
                  <a:gd name="T0" fmla="*/ 23 w 28"/>
                  <a:gd name="T1" fmla="*/ 104 h 104"/>
                  <a:gd name="T2" fmla="*/ 0 w 28"/>
                  <a:gd name="T3" fmla="*/ 54 h 104"/>
                  <a:gd name="T4" fmla="*/ 25 w 28"/>
                  <a:gd name="T5" fmla="*/ 0 h 104"/>
                  <a:gd name="T6" fmla="*/ 28 w 28"/>
                  <a:gd name="T7" fmla="*/ 4 h 104"/>
                  <a:gd name="T8" fmla="*/ 5 w 28"/>
                  <a:gd name="T9" fmla="*/ 54 h 104"/>
                  <a:gd name="T10" fmla="*/ 26 w 28"/>
                  <a:gd name="T11" fmla="*/ 101 h 104"/>
                  <a:gd name="T12" fmla="*/ 23 w 28"/>
                  <a:gd name="T13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04">
                    <a:moveTo>
                      <a:pt x="23" y="104"/>
                    </a:moveTo>
                    <a:cubicBezTo>
                      <a:pt x="8" y="91"/>
                      <a:pt x="0" y="73"/>
                      <a:pt x="0" y="54"/>
                    </a:cubicBezTo>
                    <a:cubicBezTo>
                      <a:pt x="0" y="33"/>
                      <a:pt x="9" y="13"/>
                      <a:pt x="25" y="0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13" y="16"/>
                      <a:pt x="5" y="34"/>
                      <a:pt x="5" y="54"/>
                    </a:cubicBezTo>
                    <a:cubicBezTo>
                      <a:pt x="5" y="72"/>
                      <a:pt x="12" y="89"/>
                      <a:pt x="26" y="101"/>
                    </a:cubicBezTo>
                    <a:lnTo>
                      <a:pt x="23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Freeform 83">
                <a:extLst>
                  <a:ext uri="{FF2B5EF4-FFF2-40B4-BE49-F238E27FC236}">
                    <a16:creationId xmlns:a16="http://schemas.microsoft.com/office/drawing/2014/main" id="{C9EE750E-0809-41C3-AA73-248FD35849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97" y="5816"/>
                <a:ext cx="58" cy="197"/>
              </a:xfrm>
              <a:custGeom>
                <a:avLst/>
                <a:gdLst>
                  <a:gd name="T0" fmla="*/ 8 w 29"/>
                  <a:gd name="T1" fmla="*/ 102 h 102"/>
                  <a:gd name="T2" fmla="*/ 5 w 29"/>
                  <a:gd name="T3" fmla="*/ 99 h 102"/>
                  <a:gd name="T4" fmla="*/ 9 w 29"/>
                  <a:gd name="T5" fmla="*/ 95 h 102"/>
                  <a:gd name="T6" fmla="*/ 13 w 29"/>
                  <a:gd name="T7" fmla="*/ 98 h 102"/>
                  <a:gd name="T8" fmla="*/ 8 w 29"/>
                  <a:gd name="T9" fmla="*/ 102 h 102"/>
                  <a:gd name="T10" fmla="*/ 16 w 29"/>
                  <a:gd name="T11" fmla="*/ 93 h 102"/>
                  <a:gd name="T12" fmla="*/ 12 w 29"/>
                  <a:gd name="T13" fmla="*/ 90 h 102"/>
                  <a:gd name="T14" fmla="*/ 16 w 29"/>
                  <a:gd name="T15" fmla="*/ 86 h 102"/>
                  <a:gd name="T16" fmla="*/ 20 w 29"/>
                  <a:gd name="T17" fmla="*/ 88 h 102"/>
                  <a:gd name="T18" fmla="*/ 16 w 29"/>
                  <a:gd name="T19" fmla="*/ 93 h 102"/>
                  <a:gd name="T20" fmla="*/ 22 w 29"/>
                  <a:gd name="T21" fmla="*/ 83 h 102"/>
                  <a:gd name="T22" fmla="*/ 18 w 29"/>
                  <a:gd name="T23" fmla="*/ 81 h 102"/>
                  <a:gd name="T24" fmla="*/ 20 w 29"/>
                  <a:gd name="T25" fmla="*/ 75 h 102"/>
                  <a:gd name="T26" fmla="*/ 25 w 29"/>
                  <a:gd name="T27" fmla="*/ 77 h 102"/>
                  <a:gd name="T28" fmla="*/ 22 w 29"/>
                  <a:gd name="T29" fmla="*/ 83 h 102"/>
                  <a:gd name="T30" fmla="*/ 27 w 29"/>
                  <a:gd name="T31" fmla="*/ 71 h 102"/>
                  <a:gd name="T32" fmla="*/ 22 w 29"/>
                  <a:gd name="T33" fmla="*/ 70 h 102"/>
                  <a:gd name="T34" fmla="*/ 23 w 29"/>
                  <a:gd name="T35" fmla="*/ 65 h 102"/>
                  <a:gd name="T36" fmla="*/ 28 w 29"/>
                  <a:gd name="T37" fmla="*/ 65 h 102"/>
                  <a:gd name="T38" fmla="*/ 27 w 29"/>
                  <a:gd name="T39" fmla="*/ 71 h 102"/>
                  <a:gd name="T40" fmla="*/ 29 w 29"/>
                  <a:gd name="T41" fmla="*/ 59 h 102"/>
                  <a:gd name="T42" fmla="*/ 24 w 29"/>
                  <a:gd name="T43" fmla="*/ 59 h 102"/>
                  <a:gd name="T44" fmla="*/ 24 w 29"/>
                  <a:gd name="T45" fmla="*/ 54 h 102"/>
                  <a:gd name="T46" fmla="*/ 24 w 29"/>
                  <a:gd name="T47" fmla="*/ 53 h 102"/>
                  <a:gd name="T48" fmla="*/ 29 w 29"/>
                  <a:gd name="T49" fmla="*/ 53 h 102"/>
                  <a:gd name="T50" fmla="*/ 29 w 29"/>
                  <a:gd name="T51" fmla="*/ 54 h 102"/>
                  <a:gd name="T52" fmla="*/ 29 w 29"/>
                  <a:gd name="T53" fmla="*/ 59 h 102"/>
                  <a:gd name="T54" fmla="*/ 24 w 29"/>
                  <a:gd name="T55" fmla="*/ 48 h 102"/>
                  <a:gd name="T56" fmla="*/ 23 w 29"/>
                  <a:gd name="T57" fmla="*/ 42 h 102"/>
                  <a:gd name="T58" fmla="*/ 28 w 29"/>
                  <a:gd name="T59" fmla="*/ 41 h 102"/>
                  <a:gd name="T60" fmla="*/ 29 w 29"/>
                  <a:gd name="T61" fmla="*/ 47 h 102"/>
                  <a:gd name="T62" fmla="*/ 24 w 29"/>
                  <a:gd name="T63" fmla="*/ 48 h 102"/>
                  <a:gd name="T64" fmla="*/ 22 w 29"/>
                  <a:gd name="T65" fmla="*/ 37 h 102"/>
                  <a:gd name="T66" fmla="*/ 20 w 29"/>
                  <a:gd name="T67" fmla="*/ 31 h 102"/>
                  <a:gd name="T68" fmla="*/ 25 w 29"/>
                  <a:gd name="T69" fmla="*/ 30 h 102"/>
                  <a:gd name="T70" fmla="*/ 26 w 29"/>
                  <a:gd name="T71" fmla="*/ 35 h 102"/>
                  <a:gd name="T72" fmla="*/ 22 w 29"/>
                  <a:gd name="T73" fmla="*/ 37 h 102"/>
                  <a:gd name="T74" fmla="*/ 18 w 29"/>
                  <a:gd name="T75" fmla="*/ 26 h 102"/>
                  <a:gd name="T76" fmla="*/ 15 w 29"/>
                  <a:gd name="T77" fmla="*/ 21 h 102"/>
                  <a:gd name="T78" fmla="*/ 19 w 29"/>
                  <a:gd name="T79" fmla="*/ 19 h 102"/>
                  <a:gd name="T80" fmla="*/ 22 w 29"/>
                  <a:gd name="T81" fmla="*/ 24 h 102"/>
                  <a:gd name="T82" fmla="*/ 18 w 29"/>
                  <a:gd name="T83" fmla="*/ 26 h 102"/>
                  <a:gd name="T84" fmla="*/ 12 w 29"/>
                  <a:gd name="T85" fmla="*/ 16 h 102"/>
                  <a:gd name="T86" fmla="*/ 9 w 29"/>
                  <a:gd name="T87" fmla="*/ 12 h 102"/>
                  <a:gd name="T88" fmla="*/ 12 w 29"/>
                  <a:gd name="T89" fmla="*/ 9 h 102"/>
                  <a:gd name="T90" fmla="*/ 16 w 29"/>
                  <a:gd name="T91" fmla="*/ 14 h 102"/>
                  <a:gd name="T92" fmla="*/ 12 w 29"/>
                  <a:gd name="T93" fmla="*/ 16 h 102"/>
                  <a:gd name="T94" fmla="*/ 5 w 29"/>
                  <a:gd name="T95" fmla="*/ 8 h 102"/>
                  <a:gd name="T96" fmla="*/ 0 w 29"/>
                  <a:gd name="T97" fmla="*/ 4 h 102"/>
                  <a:gd name="T98" fmla="*/ 3 w 29"/>
                  <a:gd name="T99" fmla="*/ 0 h 102"/>
                  <a:gd name="T100" fmla="*/ 8 w 29"/>
                  <a:gd name="T101" fmla="*/ 4 h 102"/>
                  <a:gd name="T102" fmla="*/ 5 w 29"/>
                  <a:gd name="T103" fmla="*/ 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" h="102">
                    <a:moveTo>
                      <a:pt x="8" y="102"/>
                    </a:moveTo>
                    <a:cubicBezTo>
                      <a:pt x="5" y="99"/>
                      <a:pt x="5" y="99"/>
                      <a:pt x="5" y="99"/>
                    </a:cubicBezTo>
                    <a:cubicBezTo>
                      <a:pt x="6" y="98"/>
                      <a:pt x="8" y="96"/>
                      <a:pt x="9" y="95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1" y="99"/>
                      <a:pt x="10" y="101"/>
                      <a:pt x="8" y="102"/>
                    </a:cubicBezTo>
                    <a:close/>
                    <a:moveTo>
                      <a:pt x="16" y="93"/>
                    </a:moveTo>
                    <a:cubicBezTo>
                      <a:pt x="12" y="90"/>
                      <a:pt x="12" y="90"/>
                      <a:pt x="12" y="90"/>
                    </a:cubicBezTo>
                    <a:cubicBezTo>
                      <a:pt x="14" y="89"/>
                      <a:pt x="15" y="87"/>
                      <a:pt x="16" y="86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19" y="90"/>
                      <a:pt x="17" y="92"/>
                      <a:pt x="16" y="93"/>
                    </a:cubicBezTo>
                    <a:close/>
                    <a:moveTo>
                      <a:pt x="22" y="83"/>
                    </a:moveTo>
                    <a:cubicBezTo>
                      <a:pt x="18" y="81"/>
                      <a:pt x="18" y="81"/>
                      <a:pt x="18" y="81"/>
                    </a:cubicBezTo>
                    <a:cubicBezTo>
                      <a:pt x="19" y="79"/>
                      <a:pt x="20" y="77"/>
                      <a:pt x="20" y="75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4" y="79"/>
                      <a:pt x="23" y="81"/>
                      <a:pt x="22" y="83"/>
                    </a:cubicBezTo>
                    <a:close/>
                    <a:moveTo>
                      <a:pt x="27" y="71"/>
                    </a:moveTo>
                    <a:cubicBezTo>
                      <a:pt x="22" y="70"/>
                      <a:pt x="22" y="70"/>
                      <a:pt x="22" y="70"/>
                    </a:cubicBezTo>
                    <a:cubicBezTo>
                      <a:pt x="23" y="68"/>
                      <a:pt x="23" y="66"/>
                      <a:pt x="23" y="65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8" y="67"/>
                      <a:pt x="27" y="69"/>
                      <a:pt x="27" y="71"/>
                    </a:cubicBezTo>
                    <a:close/>
                    <a:moveTo>
                      <a:pt x="29" y="59"/>
                    </a:move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7"/>
                      <a:pt x="24" y="55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29" y="56"/>
                      <a:pt x="29" y="57"/>
                      <a:pt x="29" y="59"/>
                    </a:cubicBezTo>
                    <a:close/>
                    <a:moveTo>
                      <a:pt x="24" y="48"/>
                    </a:moveTo>
                    <a:cubicBezTo>
                      <a:pt x="24" y="46"/>
                      <a:pt x="24" y="44"/>
                      <a:pt x="23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8" y="45"/>
                      <a:pt x="29" y="47"/>
                    </a:cubicBezTo>
                    <a:lnTo>
                      <a:pt x="24" y="48"/>
                    </a:lnTo>
                    <a:close/>
                    <a:moveTo>
                      <a:pt x="22" y="37"/>
                    </a:moveTo>
                    <a:cubicBezTo>
                      <a:pt x="21" y="35"/>
                      <a:pt x="21" y="33"/>
                      <a:pt x="20" y="31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6" y="33"/>
                      <a:pt x="26" y="35"/>
                    </a:cubicBezTo>
                    <a:lnTo>
                      <a:pt x="22" y="37"/>
                    </a:lnTo>
                    <a:close/>
                    <a:moveTo>
                      <a:pt x="18" y="26"/>
                    </a:moveTo>
                    <a:cubicBezTo>
                      <a:pt x="17" y="24"/>
                      <a:pt x="16" y="23"/>
                      <a:pt x="15" y="21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1" y="22"/>
                      <a:pt x="22" y="24"/>
                    </a:cubicBezTo>
                    <a:lnTo>
                      <a:pt x="18" y="26"/>
                    </a:lnTo>
                    <a:close/>
                    <a:moveTo>
                      <a:pt x="12" y="16"/>
                    </a:moveTo>
                    <a:cubicBezTo>
                      <a:pt x="11" y="15"/>
                      <a:pt x="10" y="13"/>
                      <a:pt x="9" y="12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10"/>
                      <a:pt x="15" y="12"/>
                      <a:pt x="16" y="14"/>
                    </a:cubicBezTo>
                    <a:lnTo>
                      <a:pt x="12" y="16"/>
                    </a:lnTo>
                    <a:close/>
                    <a:moveTo>
                      <a:pt x="5" y="8"/>
                    </a:moveTo>
                    <a:cubicBezTo>
                      <a:pt x="3" y="7"/>
                      <a:pt x="2" y="5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2"/>
                      <a:pt x="6" y="3"/>
                      <a:pt x="8" y="4"/>
                    </a:cubicBez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84">
                <a:extLst>
                  <a:ext uri="{FF2B5EF4-FFF2-40B4-BE49-F238E27FC236}">
                    <a16:creationId xmlns:a16="http://schemas.microsoft.com/office/drawing/2014/main" id="{BAF48F13-E2BD-4DBA-BDB3-0BDBD7A73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4" y="5828"/>
                <a:ext cx="191" cy="183"/>
              </a:xfrm>
              <a:custGeom>
                <a:avLst/>
                <a:gdLst>
                  <a:gd name="T0" fmla="*/ 54 w 96"/>
                  <a:gd name="T1" fmla="*/ 95 h 95"/>
                  <a:gd name="T2" fmla="*/ 53 w 96"/>
                  <a:gd name="T3" fmla="*/ 91 h 95"/>
                  <a:gd name="T4" fmla="*/ 91 w 96"/>
                  <a:gd name="T5" fmla="*/ 48 h 95"/>
                  <a:gd name="T6" fmla="*/ 48 w 96"/>
                  <a:gd name="T7" fmla="*/ 4 h 95"/>
                  <a:gd name="T8" fmla="*/ 4 w 96"/>
                  <a:gd name="T9" fmla="*/ 48 h 95"/>
                  <a:gd name="T10" fmla="*/ 42 w 96"/>
                  <a:gd name="T11" fmla="*/ 91 h 95"/>
                  <a:gd name="T12" fmla="*/ 41 w 96"/>
                  <a:gd name="T13" fmla="*/ 95 h 95"/>
                  <a:gd name="T14" fmla="*/ 0 w 96"/>
                  <a:gd name="T15" fmla="*/ 48 h 95"/>
                  <a:gd name="T16" fmla="*/ 48 w 96"/>
                  <a:gd name="T17" fmla="*/ 0 h 95"/>
                  <a:gd name="T18" fmla="*/ 96 w 96"/>
                  <a:gd name="T19" fmla="*/ 48 h 95"/>
                  <a:gd name="T20" fmla="*/ 54 w 96"/>
                  <a:gd name="T21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95">
                    <a:moveTo>
                      <a:pt x="54" y="95"/>
                    </a:moveTo>
                    <a:cubicBezTo>
                      <a:pt x="53" y="91"/>
                      <a:pt x="53" y="91"/>
                      <a:pt x="53" y="91"/>
                    </a:cubicBezTo>
                    <a:cubicBezTo>
                      <a:pt x="75" y="88"/>
                      <a:pt x="91" y="69"/>
                      <a:pt x="91" y="48"/>
                    </a:cubicBezTo>
                    <a:cubicBezTo>
                      <a:pt x="91" y="24"/>
                      <a:pt x="72" y="4"/>
                      <a:pt x="48" y="4"/>
                    </a:cubicBezTo>
                    <a:cubicBezTo>
                      <a:pt x="24" y="4"/>
                      <a:pt x="4" y="24"/>
                      <a:pt x="4" y="48"/>
                    </a:cubicBezTo>
                    <a:cubicBezTo>
                      <a:pt x="4" y="69"/>
                      <a:pt x="20" y="87"/>
                      <a:pt x="42" y="91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17" y="92"/>
                      <a:pt x="0" y="71"/>
                      <a:pt x="0" y="48"/>
                    </a:cubicBezTo>
                    <a:cubicBezTo>
                      <a:pt x="0" y="21"/>
                      <a:pt x="21" y="0"/>
                      <a:pt x="48" y="0"/>
                    </a:cubicBezTo>
                    <a:cubicBezTo>
                      <a:pt x="74" y="0"/>
                      <a:pt x="96" y="21"/>
                      <a:pt x="96" y="48"/>
                    </a:cubicBezTo>
                    <a:cubicBezTo>
                      <a:pt x="96" y="72"/>
                      <a:pt x="78" y="92"/>
                      <a:pt x="54" y="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85">
                <a:extLst>
                  <a:ext uri="{FF2B5EF4-FFF2-40B4-BE49-F238E27FC236}">
                    <a16:creationId xmlns:a16="http://schemas.microsoft.com/office/drawing/2014/main" id="{A1999CB8-FCDC-4A48-A9BF-0318B6008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4" y="5866"/>
                <a:ext cx="44" cy="106"/>
              </a:xfrm>
              <a:custGeom>
                <a:avLst/>
                <a:gdLst>
                  <a:gd name="T0" fmla="*/ 21 w 22"/>
                  <a:gd name="T1" fmla="*/ 55 h 55"/>
                  <a:gd name="T2" fmla="*/ 0 w 22"/>
                  <a:gd name="T3" fmla="*/ 28 h 55"/>
                  <a:gd name="T4" fmla="*/ 21 w 22"/>
                  <a:gd name="T5" fmla="*/ 0 h 55"/>
                  <a:gd name="T6" fmla="*/ 22 w 22"/>
                  <a:gd name="T7" fmla="*/ 5 h 55"/>
                  <a:gd name="T8" fmla="*/ 4 w 22"/>
                  <a:gd name="T9" fmla="*/ 28 h 55"/>
                  <a:gd name="T10" fmla="*/ 22 w 22"/>
                  <a:gd name="T11" fmla="*/ 50 h 55"/>
                  <a:gd name="T12" fmla="*/ 21 w 22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55">
                    <a:moveTo>
                      <a:pt x="21" y="55"/>
                    </a:moveTo>
                    <a:cubicBezTo>
                      <a:pt x="8" y="52"/>
                      <a:pt x="0" y="40"/>
                      <a:pt x="0" y="28"/>
                    </a:cubicBezTo>
                    <a:cubicBezTo>
                      <a:pt x="0" y="15"/>
                      <a:pt x="8" y="4"/>
                      <a:pt x="21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2" y="8"/>
                      <a:pt x="4" y="17"/>
                      <a:pt x="4" y="28"/>
                    </a:cubicBezTo>
                    <a:cubicBezTo>
                      <a:pt x="4" y="38"/>
                      <a:pt x="12" y="48"/>
                      <a:pt x="22" y="50"/>
                    </a:cubicBezTo>
                    <a:lnTo>
                      <a:pt x="21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Freeform 86">
                <a:extLst>
                  <a:ext uri="{FF2B5EF4-FFF2-40B4-BE49-F238E27FC236}">
                    <a16:creationId xmlns:a16="http://schemas.microsoft.com/office/drawing/2014/main" id="{B26D9DBB-1844-418A-A7E7-AAF640E03D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29" y="5866"/>
                <a:ext cx="46" cy="103"/>
              </a:xfrm>
              <a:custGeom>
                <a:avLst/>
                <a:gdLst>
                  <a:gd name="T0" fmla="*/ 6 w 23"/>
                  <a:gd name="T1" fmla="*/ 53 h 53"/>
                  <a:gd name="T2" fmla="*/ 4 w 23"/>
                  <a:gd name="T3" fmla="*/ 49 h 53"/>
                  <a:gd name="T4" fmla="*/ 9 w 23"/>
                  <a:gd name="T5" fmla="*/ 46 h 53"/>
                  <a:gd name="T6" fmla="*/ 12 w 23"/>
                  <a:gd name="T7" fmla="*/ 50 h 53"/>
                  <a:gd name="T8" fmla="*/ 6 w 23"/>
                  <a:gd name="T9" fmla="*/ 53 h 53"/>
                  <a:gd name="T10" fmla="*/ 16 w 23"/>
                  <a:gd name="T11" fmla="*/ 46 h 53"/>
                  <a:gd name="T12" fmla="*/ 13 w 23"/>
                  <a:gd name="T13" fmla="*/ 43 h 53"/>
                  <a:gd name="T14" fmla="*/ 16 w 23"/>
                  <a:gd name="T15" fmla="*/ 38 h 53"/>
                  <a:gd name="T16" fmla="*/ 20 w 23"/>
                  <a:gd name="T17" fmla="*/ 41 h 53"/>
                  <a:gd name="T18" fmla="*/ 16 w 23"/>
                  <a:gd name="T19" fmla="*/ 46 h 53"/>
                  <a:gd name="T20" fmla="*/ 22 w 23"/>
                  <a:gd name="T21" fmla="*/ 35 h 53"/>
                  <a:gd name="T22" fmla="*/ 18 w 23"/>
                  <a:gd name="T23" fmla="*/ 33 h 53"/>
                  <a:gd name="T24" fmla="*/ 18 w 23"/>
                  <a:gd name="T25" fmla="*/ 28 h 53"/>
                  <a:gd name="T26" fmla="*/ 23 w 23"/>
                  <a:gd name="T27" fmla="*/ 28 h 53"/>
                  <a:gd name="T28" fmla="*/ 22 w 23"/>
                  <a:gd name="T29" fmla="*/ 35 h 53"/>
                  <a:gd name="T30" fmla="*/ 18 w 23"/>
                  <a:gd name="T31" fmla="*/ 23 h 53"/>
                  <a:gd name="T32" fmla="*/ 16 w 23"/>
                  <a:gd name="T33" fmla="*/ 18 h 53"/>
                  <a:gd name="T34" fmla="*/ 20 w 23"/>
                  <a:gd name="T35" fmla="*/ 16 h 53"/>
                  <a:gd name="T36" fmla="*/ 22 w 23"/>
                  <a:gd name="T37" fmla="*/ 22 h 53"/>
                  <a:gd name="T38" fmla="*/ 18 w 23"/>
                  <a:gd name="T39" fmla="*/ 23 h 53"/>
                  <a:gd name="T40" fmla="*/ 13 w 23"/>
                  <a:gd name="T41" fmla="*/ 13 h 53"/>
                  <a:gd name="T42" fmla="*/ 10 w 23"/>
                  <a:gd name="T43" fmla="*/ 9 h 53"/>
                  <a:gd name="T44" fmla="*/ 13 w 23"/>
                  <a:gd name="T45" fmla="*/ 6 h 53"/>
                  <a:gd name="T46" fmla="*/ 17 w 23"/>
                  <a:gd name="T47" fmla="*/ 10 h 53"/>
                  <a:gd name="T48" fmla="*/ 13 w 23"/>
                  <a:gd name="T49" fmla="*/ 13 h 53"/>
                  <a:gd name="T50" fmla="*/ 5 w 23"/>
                  <a:gd name="T51" fmla="*/ 7 h 53"/>
                  <a:gd name="T52" fmla="*/ 0 w 23"/>
                  <a:gd name="T53" fmla="*/ 5 h 53"/>
                  <a:gd name="T54" fmla="*/ 1 w 23"/>
                  <a:gd name="T55" fmla="*/ 0 h 53"/>
                  <a:gd name="T56" fmla="*/ 7 w 23"/>
                  <a:gd name="T57" fmla="*/ 2 h 53"/>
                  <a:gd name="T58" fmla="*/ 5 w 23"/>
                  <a:gd name="T59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53">
                    <a:moveTo>
                      <a:pt x="6" y="53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6" y="48"/>
                      <a:pt x="7" y="48"/>
                      <a:pt x="9" y="46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0" y="51"/>
                      <a:pt x="8" y="53"/>
                      <a:pt x="6" y="53"/>
                    </a:cubicBezTo>
                    <a:close/>
                    <a:moveTo>
                      <a:pt x="16" y="46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1"/>
                      <a:pt x="15" y="40"/>
                      <a:pt x="16" y="38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19" y="42"/>
                      <a:pt x="18" y="44"/>
                      <a:pt x="16" y="46"/>
                    </a:cubicBezTo>
                    <a:close/>
                    <a:moveTo>
                      <a:pt x="22" y="35"/>
                    </a:move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0"/>
                      <a:pt x="18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30"/>
                      <a:pt x="23" y="33"/>
                      <a:pt x="22" y="35"/>
                    </a:cubicBezTo>
                    <a:close/>
                    <a:moveTo>
                      <a:pt x="18" y="23"/>
                    </a:moveTo>
                    <a:cubicBezTo>
                      <a:pt x="18" y="21"/>
                      <a:pt x="17" y="19"/>
                      <a:pt x="16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1" y="18"/>
                      <a:pt x="22" y="20"/>
                      <a:pt x="22" y="22"/>
                    </a:cubicBezTo>
                    <a:lnTo>
                      <a:pt x="18" y="23"/>
                    </a:lnTo>
                    <a:close/>
                    <a:moveTo>
                      <a:pt x="13" y="13"/>
                    </a:moveTo>
                    <a:cubicBezTo>
                      <a:pt x="12" y="12"/>
                      <a:pt x="11" y="11"/>
                      <a:pt x="10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7"/>
                      <a:pt x="16" y="9"/>
                      <a:pt x="17" y="10"/>
                    </a:cubicBezTo>
                    <a:lnTo>
                      <a:pt x="13" y="13"/>
                    </a:lnTo>
                    <a:close/>
                    <a:moveTo>
                      <a:pt x="5" y="7"/>
                    </a:moveTo>
                    <a:cubicBezTo>
                      <a:pt x="4" y="6"/>
                      <a:pt x="2" y="5"/>
                      <a:pt x="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1"/>
                      <a:pt x="5" y="1"/>
                      <a:pt x="7" y="2"/>
                    </a:cubicBez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Rectangle 87">
                <a:extLst>
                  <a:ext uri="{FF2B5EF4-FFF2-40B4-BE49-F238E27FC236}">
                    <a16:creationId xmlns:a16="http://schemas.microsoft.com/office/drawing/2014/main" id="{A820CD64-8ABD-451E-8D6D-5F40CD27E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1" y="6096"/>
                <a:ext cx="9" cy="4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Rectangle 88">
                <a:extLst>
                  <a:ext uri="{FF2B5EF4-FFF2-40B4-BE49-F238E27FC236}">
                    <a16:creationId xmlns:a16="http://schemas.microsoft.com/office/drawing/2014/main" id="{6A883CBE-8C96-428B-AD93-064FA84FB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3" y="6113"/>
                <a:ext cx="45" cy="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Freeform 89">
                <a:extLst>
                  <a:ext uri="{FF2B5EF4-FFF2-40B4-BE49-F238E27FC236}">
                    <a16:creationId xmlns:a16="http://schemas.microsoft.com/office/drawing/2014/main" id="{9645FF9A-7772-4568-8D03-27E9FA757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5" y="6353"/>
                <a:ext cx="14" cy="11"/>
              </a:xfrm>
              <a:custGeom>
                <a:avLst/>
                <a:gdLst>
                  <a:gd name="T0" fmla="*/ 6 w 14"/>
                  <a:gd name="T1" fmla="*/ 11 h 11"/>
                  <a:gd name="T2" fmla="*/ 0 w 14"/>
                  <a:gd name="T3" fmla="*/ 4 h 11"/>
                  <a:gd name="T4" fmla="*/ 10 w 14"/>
                  <a:gd name="T5" fmla="*/ 0 h 11"/>
                  <a:gd name="T6" fmla="*/ 14 w 14"/>
                  <a:gd name="T7" fmla="*/ 7 h 11"/>
                  <a:gd name="T8" fmla="*/ 6 w 1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11"/>
                    </a:moveTo>
                    <a:lnTo>
                      <a:pt x="0" y="4"/>
                    </a:lnTo>
                    <a:lnTo>
                      <a:pt x="10" y="0"/>
                    </a:lnTo>
                    <a:lnTo>
                      <a:pt x="14" y="7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90">
                <a:extLst>
                  <a:ext uri="{FF2B5EF4-FFF2-40B4-BE49-F238E27FC236}">
                    <a16:creationId xmlns:a16="http://schemas.microsoft.com/office/drawing/2014/main" id="{9A92E66C-ED6B-49C2-BB55-AFD7D6381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" y="6353"/>
                <a:ext cx="12" cy="11"/>
              </a:xfrm>
              <a:custGeom>
                <a:avLst/>
                <a:gdLst>
                  <a:gd name="T0" fmla="*/ 8 w 12"/>
                  <a:gd name="T1" fmla="*/ 11 h 11"/>
                  <a:gd name="T2" fmla="*/ 0 w 12"/>
                  <a:gd name="T3" fmla="*/ 7 h 11"/>
                  <a:gd name="T4" fmla="*/ 4 w 12"/>
                  <a:gd name="T5" fmla="*/ 0 h 11"/>
                  <a:gd name="T6" fmla="*/ 12 w 12"/>
                  <a:gd name="T7" fmla="*/ 4 h 11"/>
                  <a:gd name="T8" fmla="*/ 8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8" y="11"/>
                    </a:moveTo>
                    <a:lnTo>
                      <a:pt x="0" y="7"/>
                    </a:lnTo>
                    <a:lnTo>
                      <a:pt x="4" y="0"/>
                    </a:lnTo>
                    <a:lnTo>
                      <a:pt x="12" y="4"/>
                    </a:ln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Rectangle 91">
                <a:extLst>
                  <a:ext uri="{FF2B5EF4-FFF2-40B4-BE49-F238E27FC236}">
                    <a16:creationId xmlns:a16="http://schemas.microsoft.com/office/drawing/2014/main" id="{B1CB5806-6DC6-48E8-8DB1-A4CCE043C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5" y="6324"/>
                <a:ext cx="9" cy="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62" name="Group 132">
              <a:extLst>
                <a:ext uri="{FF2B5EF4-FFF2-40B4-BE49-F238E27FC236}">
                  <a16:creationId xmlns:a16="http://schemas.microsoft.com/office/drawing/2014/main" id="{2AB195FC-9421-4C6F-B6E1-049B919924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409328" y="2973792"/>
              <a:ext cx="809336" cy="548260"/>
              <a:chOff x="3159" y="1698"/>
              <a:chExt cx="1364" cy="924"/>
            </a:xfrm>
          </p:grpSpPr>
          <p:sp>
            <p:nvSpPr>
              <p:cNvPr id="264" name="Rectangle 133">
                <a:extLst>
                  <a:ext uri="{FF2B5EF4-FFF2-40B4-BE49-F238E27FC236}">
                    <a16:creationId xmlns:a16="http://schemas.microsoft.com/office/drawing/2014/main" id="{46BA07E4-A138-4FA9-8D31-0218EBBB6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6" y="2443"/>
                <a:ext cx="338" cy="29"/>
              </a:xfrm>
              <a:prstGeom prst="rect">
                <a:avLst/>
              </a:pr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5" name="Freeform 134">
                <a:extLst>
                  <a:ext uri="{FF2B5EF4-FFF2-40B4-BE49-F238E27FC236}">
                    <a16:creationId xmlns:a16="http://schemas.microsoft.com/office/drawing/2014/main" id="{5BD273C5-16E9-425C-A3D7-0AA7454E56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2" y="1842"/>
                <a:ext cx="1030" cy="630"/>
              </a:xfrm>
              <a:custGeom>
                <a:avLst/>
                <a:gdLst>
                  <a:gd name="T0" fmla="*/ 486 w 524"/>
                  <a:gd name="T1" fmla="*/ 313 h 328"/>
                  <a:gd name="T2" fmla="*/ 486 w 524"/>
                  <a:gd name="T3" fmla="*/ 328 h 328"/>
                  <a:gd name="T4" fmla="*/ 524 w 524"/>
                  <a:gd name="T5" fmla="*/ 328 h 328"/>
                  <a:gd name="T6" fmla="*/ 524 w 524"/>
                  <a:gd name="T7" fmla="*/ 255 h 328"/>
                  <a:gd name="T8" fmla="*/ 420 w 524"/>
                  <a:gd name="T9" fmla="*/ 152 h 328"/>
                  <a:gd name="T10" fmla="*/ 366 w 524"/>
                  <a:gd name="T11" fmla="*/ 152 h 328"/>
                  <a:gd name="T12" fmla="*/ 276 w 524"/>
                  <a:gd name="T13" fmla="*/ 45 h 328"/>
                  <a:gd name="T14" fmla="*/ 181 w 524"/>
                  <a:gd name="T15" fmla="*/ 0 h 328"/>
                  <a:gd name="T16" fmla="*/ 20 w 524"/>
                  <a:gd name="T17" fmla="*/ 0 h 328"/>
                  <a:gd name="T18" fmla="*/ 0 w 524"/>
                  <a:gd name="T19" fmla="*/ 4 h 328"/>
                  <a:gd name="T20" fmla="*/ 7 w 524"/>
                  <a:gd name="T21" fmla="*/ 18 h 328"/>
                  <a:gd name="T22" fmla="*/ 20 w 524"/>
                  <a:gd name="T23" fmla="*/ 15 h 328"/>
                  <a:gd name="T24" fmla="*/ 181 w 524"/>
                  <a:gd name="T25" fmla="*/ 15 h 328"/>
                  <a:gd name="T26" fmla="*/ 265 w 524"/>
                  <a:gd name="T27" fmla="*/ 54 h 328"/>
                  <a:gd name="T28" fmla="*/ 346 w 524"/>
                  <a:gd name="T29" fmla="*/ 152 h 328"/>
                  <a:gd name="T30" fmla="*/ 325 w 524"/>
                  <a:gd name="T31" fmla="*/ 152 h 328"/>
                  <a:gd name="T32" fmla="*/ 252 w 524"/>
                  <a:gd name="T33" fmla="*/ 66 h 328"/>
                  <a:gd name="T34" fmla="*/ 172 w 524"/>
                  <a:gd name="T35" fmla="*/ 29 h 328"/>
                  <a:gd name="T36" fmla="*/ 144 w 524"/>
                  <a:gd name="T37" fmla="*/ 29 h 328"/>
                  <a:gd name="T38" fmla="*/ 100 w 524"/>
                  <a:gd name="T39" fmla="*/ 29 h 328"/>
                  <a:gd name="T40" fmla="*/ 62 w 524"/>
                  <a:gd name="T41" fmla="*/ 29 h 328"/>
                  <a:gd name="T42" fmla="*/ 62 w 524"/>
                  <a:gd name="T43" fmla="*/ 44 h 328"/>
                  <a:gd name="T44" fmla="*/ 100 w 524"/>
                  <a:gd name="T45" fmla="*/ 44 h 328"/>
                  <a:gd name="T46" fmla="*/ 100 w 524"/>
                  <a:gd name="T47" fmla="*/ 152 h 328"/>
                  <a:gd name="T48" fmla="*/ 74 w 524"/>
                  <a:gd name="T49" fmla="*/ 152 h 328"/>
                  <a:gd name="T50" fmla="*/ 74 w 524"/>
                  <a:gd name="T51" fmla="*/ 167 h 328"/>
                  <a:gd name="T52" fmla="*/ 100 w 524"/>
                  <a:gd name="T53" fmla="*/ 167 h 328"/>
                  <a:gd name="T54" fmla="*/ 144 w 524"/>
                  <a:gd name="T55" fmla="*/ 167 h 328"/>
                  <a:gd name="T56" fmla="*/ 420 w 524"/>
                  <a:gd name="T57" fmla="*/ 167 h 328"/>
                  <a:gd name="T58" fmla="*/ 434 w 524"/>
                  <a:gd name="T59" fmla="*/ 168 h 328"/>
                  <a:gd name="T60" fmla="*/ 507 w 524"/>
                  <a:gd name="T61" fmla="*/ 236 h 328"/>
                  <a:gd name="T62" fmla="*/ 509 w 524"/>
                  <a:gd name="T63" fmla="*/ 255 h 328"/>
                  <a:gd name="T64" fmla="*/ 509 w 524"/>
                  <a:gd name="T65" fmla="*/ 313 h 328"/>
                  <a:gd name="T66" fmla="*/ 486 w 524"/>
                  <a:gd name="T67" fmla="*/ 313 h 328"/>
                  <a:gd name="T68" fmla="*/ 115 w 524"/>
                  <a:gd name="T69" fmla="*/ 152 h 328"/>
                  <a:gd name="T70" fmla="*/ 115 w 524"/>
                  <a:gd name="T71" fmla="*/ 44 h 328"/>
                  <a:gd name="T72" fmla="*/ 129 w 524"/>
                  <a:gd name="T73" fmla="*/ 44 h 328"/>
                  <a:gd name="T74" fmla="*/ 129 w 524"/>
                  <a:gd name="T75" fmla="*/ 152 h 328"/>
                  <a:gd name="T76" fmla="*/ 115 w 524"/>
                  <a:gd name="T77" fmla="*/ 152 h 328"/>
                  <a:gd name="T78" fmla="*/ 144 w 524"/>
                  <a:gd name="T79" fmla="*/ 44 h 328"/>
                  <a:gd name="T80" fmla="*/ 172 w 524"/>
                  <a:gd name="T81" fmla="*/ 44 h 328"/>
                  <a:gd name="T82" fmla="*/ 241 w 524"/>
                  <a:gd name="T83" fmla="*/ 76 h 328"/>
                  <a:gd name="T84" fmla="*/ 305 w 524"/>
                  <a:gd name="T85" fmla="*/ 152 h 328"/>
                  <a:gd name="T86" fmla="*/ 144 w 524"/>
                  <a:gd name="T87" fmla="*/ 152 h 328"/>
                  <a:gd name="T88" fmla="*/ 144 w 524"/>
                  <a:gd name="T89" fmla="*/ 44 h 328"/>
                  <a:gd name="T90" fmla="*/ 450 w 524"/>
                  <a:gd name="T91" fmla="*/ 172 h 328"/>
                  <a:gd name="T92" fmla="*/ 501 w 524"/>
                  <a:gd name="T93" fmla="*/ 220 h 328"/>
                  <a:gd name="T94" fmla="*/ 450 w 524"/>
                  <a:gd name="T95" fmla="*/ 172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24" h="328">
                    <a:moveTo>
                      <a:pt x="486" y="313"/>
                    </a:moveTo>
                    <a:cubicBezTo>
                      <a:pt x="486" y="328"/>
                      <a:pt x="486" y="328"/>
                      <a:pt x="486" y="328"/>
                    </a:cubicBezTo>
                    <a:cubicBezTo>
                      <a:pt x="524" y="328"/>
                      <a:pt x="524" y="328"/>
                      <a:pt x="524" y="328"/>
                    </a:cubicBezTo>
                    <a:cubicBezTo>
                      <a:pt x="524" y="255"/>
                      <a:pt x="524" y="255"/>
                      <a:pt x="524" y="255"/>
                    </a:cubicBezTo>
                    <a:cubicBezTo>
                      <a:pt x="524" y="198"/>
                      <a:pt x="477" y="152"/>
                      <a:pt x="420" y="152"/>
                    </a:cubicBezTo>
                    <a:cubicBezTo>
                      <a:pt x="366" y="152"/>
                      <a:pt x="366" y="152"/>
                      <a:pt x="366" y="152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53" y="16"/>
                      <a:pt x="218" y="0"/>
                      <a:pt x="18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0"/>
                      <a:pt x="7" y="2"/>
                      <a:pt x="0" y="4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1" y="16"/>
                      <a:pt x="15" y="15"/>
                      <a:pt x="20" y="15"/>
                    </a:cubicBezTo>
                    <a:cubicBezTo>
                      <a:pt x="181" y="15"/>
                      <a:pt x="181" y="15"/>
                      <a:pt x="181" y="15"/>
                    </a:cubicBezTo>
                    <a:cubicBezTo>
                      <a:pt x="213" y="15"/>
                      <a:pt x="244" y="30"/>
                      <a:pt x="265" y="54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25" y="152"/>
                      <a:pt x="325" y="152"/>
                      <a:pt x="325" y="152"/>
                    </a:cubicBezTo>
                    <a:cubicBezTo>
                      <a:pt x="252" y="66"/>
                      <a:pt x="252" y="66"/>
                      <a:pt x="252" y="66"/>
                    </a:cubicBezTo>
                    <a:cubicBezTo>
                      <a:pt x="232" y="42"/>
                      <a:pt x="203" y="29"/>
                      <a:pt x="172" y="29"/>
                    </a:cubicBezTo>
                    <a:cubicBezTo>
                      <a:pt x="144" y="29"/>
                      <a:pt x="144" y="29"/>
                      <a:pt x="144" y="29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100" y="152"/>
                      <a:pt x="100" y="152"/>
                      <a:pt x="100" y="152"/>
                    </a:cubicBezTo>
                    <a:cubicBezTo>
                      <a:pt x="74" y="152"/>
                      <a:pt x="74" y="152"/>
                      <a:pt x="74" y="152"/>
                    </a:cubicBezTo>
                    <a:cubicBezTo>
                      <a:pt x="74" y="167"/>
                      <a:pt x="74" y="167"/>
                      <a:pt x="74" y="167"/>
                    </a:cubicBezTo>
                    <a:cubicBezTo>
                      <a:pt x="100" y="167"/>
                      <a:pt x="100" y="167"/>
                      <a:pt x="100" y="167"/>
                    </a:cubicBezTo>
                    <a:cubicBezTo>
                      <a:pt x="144" y="167"/>
                      <a:pt x="144" y="167"/>
                      <a:pt x="144" y="167"/>
                    </a:cubicBezTo>
                    <a:cubicBezTo>
                      <a:pt x="420" y="167"/>
                      <a:pt x="420" y="167"/>
                      <a:pt x="420" y="167"/>
                    </a:cubicBezTo>
                    <a:cubicBezTo>
                      <a:pt x="425" y="167"/>
                      <a:pt x="429" y="167"/>
                      <a:pt x="434" y="168"/>
                    </a:cubicBezTo>
                    <a:cubicBezTo>
                      <a:pt x="436" y="185"/>
                      <a:pt x="446" y="229"/>
                      <a:pt x="507" y="236"/>
                    </a:cubicBezTo>
                    <a:cubicBezTo>
                      <a:pt x="508" y="242"/>
                      <a:pt x="509" y="249"/>
                      <a:pt x="509" y="255"/>
                    </a:cubicBezTo>
                    <a:cubicBezTo>
                      <a:pt x="509" y="313"/>
                      <a:pt x="509" y="313"/>
                      <a:pt x="509" y="313"/>
                    </a:cubicBezTo>
                    <a:lnTo>
                      <a:pt x="486" y="313"/>
                    </a:lnTo>
                    <a:close/>
                    <a:moveTo>
                      <a:pt x="115" y="152"/>
                    </a:moveTo>
                    <a:cubicBezTo>
                      <a:pt x="115" y="44"/>
                      <a:pt x="115" y="44"/>
                      <a:pt x="115" y="44"/>
                    </a:cubicBezTo>
                    <a:cubicBezTo>
                      <a:pt x="129" y="44"/>
                      <a:pt x="129" y="44"/>
                      <a:pt x="129" y="44"/>
                    </a:cubicBezTo>
                    <a:cubicBezTo>
                      <a:pt x="129" y="152"/>
                      <a:pt x="129" y="152"/>
                      <a:pt x="129" y="152"/>
                    </a:cubicBezTo>
                    <a:lnTo>
                      <a:pt x="115" y="152"/>
                    </a:lnTo>
                    <a:close/>
                    <a:moveTo>
                      <a:pt x="144" y="44"/>
                    </a:moveTo>
                    <a:cubicBezTo>
                      <a:pt x="172" y="44"/>
                      <a:pt x="172" y="44"/>
                      <a:pt x="172" y="44"/>
                    </a:cubicBezTo>
                    <a:cubicBezTo>
                      <a:pt x="199" y="44"/>
                      <a:pt x="224" y="55"/>
                      <a:pt x="241" y="76"/>
                    </a:cubicBezTo>
                    <a:cubicBezTo>
                      <a:pt x="305" y="152"/>
                      <a:pt x="305" y="152"/>
                      <a:pt x="305" y="152"/>
                    </a:cubicBezTo>
                    <a:cubicBezTo>
                      <a:pt x="144" y="152"/>
                      <a:pt x="144" y="152"/>
                      <a:pt x="144" y="152"/>
                    </a:cubicBezTo>
                    <a:lnTo>
                      <a:pt x="144" y="44"/>
                    </a:lnTo>
                    <a:close/>
                    <a:moveTo>
                      <a:pt x="450" y="172"/>
                    </a:moveTo>
                    <a:cubicBezTo>
                      <a:pt x="473" y="180"/>
                      <a:pt x="492" y="198"/>
                      <a:pt x="501" y="220"/>
                    </a:cubicBezTo>
                    <a:cubicBezTo>
                      <a:pt x="463" y="213"/>
                      <a:pt x="452" y="186"/>
                      <a:pt x="450" y="172"/>
                    </a:cubicBezTo>
                    <a:close/>
                  </a:path>
                </a:pathLst>
              </a:cu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6" name="Freeform 135">
                <a:extLst>
                  <a:ext uri="{FF2B5EF4-FFF2-40B4-BE49-F238E27FC236}">
                    <a16:creationId xmlns:a16="http://schemas.microsoft.com/office/drawing/2014/main" id="{ED7CA4DF-3BB8-4B91-9658-55F7320ED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134"/>
                <a:ext cx="89" cy="338"/>
              </a:xfrm>
              <a:custGeom>
                <a:avLst/>
                <a:gdLst>
                  <a:gd name="T0" fmla="*/ 36 w 45"/>
                  <a:gd name="T1" fmla="*/ 15 h 176"/>
                  <a:gd name="T2" fmla="*/ 36 w 45"/>
                  <a:gd name="T3" fmla="*/ 0 h 176"/>
                  <a:gd name="T4" fmla="*/ 0 w 45"/>
                  <a:gd name="T5" fmla="*/ 36 h 176"/>
                  <a:gd name="T6" fmla="*/ 0 w 45"/>
                  <a:gd name="T7" fmla="*/ 146 h 176"/>
                  <a:gd name="T8" fmla="*/ 31 w 45"/>
                  <a:gd name="T9" fmla="*/ 176 h 176"/>
                  <a:gd name="T10" fmla="*/ 45 w 45"/>
                  <a:gd name="T11" fmla="*/ 176 h 176"/>
                  <a:gd name="T12" fmla="*/ 45 w 45"/>
                  <a:gd name="T13" fmla="*/ 161 h 176"/>
                  <a:gd name="T14" fmla="*/ 31 w 45"/>
                  <a:gd name="T15" fmla="*/ 161 h 176"/>
                  <a:gd name="T16" fmla="*/ 16 w 45"/>
                  <a:gd name="T17" fmla="*/ 146 h 176"/>
                  <a:gd name="T18" fmla="*/ 16 w 45"/>
                  <a:gd name="T19" fmla="*/ 36 h 176"/>
                  <a:gd name="T20" fmla="*/ 36 w 45"/>
                  <a:gd name="T21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176">
                    <a:moveTo>
                      <a:pt x="36" y="15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7" y="0"/>
                      <a:pt x="0" y="16"/>
                      <a:pt x="0" y="3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63"/>
                      <a:pt x="14" y="176"/>
                      <a:pt x="31" y="176"/>
                    </a:cubicBezTo>
                    <a:cubicBezTo>
                      <a:pt x="45" y="176"/>
                      <a:pt x="45" y="176"/>
                      <a:pt x="45" y="17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31" y="161"/>
                      <a:pt x="31" y="161"/>
                      <a:pt x="31" y="161"/>
                    </a:cubicBezTo>
                    <a:cubicBezTo>
                      <a:pt x="23" y="161"/>
                      <a:pt x="16" y="154"/>
                      <a:pt x="16" y="14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24"/>
                      <a:pt x="25" y="15"/>
                      <a:pt x="36" y="15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7" name="Rectangle 136">
                <a:extLst>
                  <a:ext uri="{FF2B5EF4-FFF2-40B4-BE49-F238E27FC236}">
                    <a16:creationId xmlns:a16="http://schemas.microsoft.com/office/drawing/2014/main" id="{99697F93-6C18-45BA-B957-7057EB03E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0" y="2223"/>
                <a:ext cx="63" cy="28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8" name="Rectangle 137">
                <a:extLst>
                  <a:ext uri="{FF2B5EF4-FFF2-40B4-BE49-F238E27FC236}">
                    <a16:creationId xmlns:a16="http://schemas.microsoft.com/office/drawing/2014/main" id="{A3200319-B28B-48EB-B16C-0E0E19596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2" y="2593"/>
                <a:ext cx="81" cy="29"/>
              </a:xfrm>
              <a:prstGeom prst="rect">
                <a:avLst/>
              </a:pr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9" name="Rectangle 138">
                <a:extLst>
                  <a:ext uri="{FF2B5EF4-FFF2-40B4-BE49-F238E27FC236}">
                    <a16:creationId xmlns:a16="http://schemas.microsoft.com/office/drawing/2014/main" id="{86B219D3-CB7F-4577-8859-CCBB62ECA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" y="2593"/>
                <a:ext cx="47" cy="29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0" name="Freeform 139">
                <a:extLst>
                  <a:ext uri="{FF2B5EF4-FFF2-40B4-BE49-F238E27FC236}">
                    <a16:creationId xmlns:a16="http://schemas.microsoft.com/office/drawing/2014/main" id="{D3B35816-33DF-45E3-9536-853C58A3D4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" y="2292"/>
                <a:ext cx="458" cy="330"/>
              </a:xfrm>
              <a:custGeom>
                <a:avLst/>
                <a:gdLst>
                  <a:gd name="T0" fmla="*/ 230 w 233"/>
                  <a:gd name="T1" fmla="*/ 86 h 172"/>
                  <a:gd name="T2" fmla="*/ 144 w 233"/>
                  <a:gd name="T3" fmla="*/ 0 h 172"/>
                  <a:gd name="T4" fmla="*/ 58 w 233"/>
                  <a:gd name="T5" fmla="*/ 86 h 172"/>
                  <a:gd name="T6" fmla="*/ 95 w 233"/>
                  <a:gd name="T7" fmla="*/ 157 h 172"/>
                  <a:gd name="T8" fmla="*/ 0 w 233"/>
                  <a:gd name="T9" fmla="*/ 157 h 172"/>
                  <a:gd name="T10" fmla="*/ 0 w 233"/>
                  <a:gd name="T11" fmla="*/ 172 h 172"/>
                  <a:gd name="T12" fmla="*/ 233 w 233"/>
                  <a:gd name="T13" fmla="*/ 172 h 172"/>
                  <a:gd name="T14" fmla="*/ 233 w 233"/>
                  <a:gd name="T15" fmla="*/ 157 h 172"/>
                  <a:gd name="T16" fmla="*/ 193 w 233"/>
                  <a:gd name="T17" fmla="*/ 157 h 172"/>
                  <a:gd name="T18" fmla="*/ 230 w 233"/>
                  <a:gd name="T19" fmla="*/ 86 h 172"/>
                  <a:gd name="T20" fmla="*/ 73 w 233"/>
                  <a:gd name="T21" fmla="*/ 86 h 172"/>
                  <a:gd name="T22" fmla="*/ 144 w 233"/>
                  <a:gd name="T23" fmla="*/ 15 h 172"/>
                  <a:gd name="T24" fmla="*/ 215 w 233"/>
                  <a:gd name="T25" fmla="*/ 86 h 172"/>
                  <a:gd name="T26" fmla="*/ 144 w 233"/>
                  <a:gd name="T27" fmla="*/ 157 h 172"/>
                  <a:gd name="T28" fmla="*/ 73 w 233"/>
                  <a:gd name="T29" fmla="*/ 8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3" h="172">
                    <a:moveTo>
                      <a:pt x="230" y="86"/>
                    </a:moveTo>
                    <a:cubicBezTo>
                      <a:pt x="230" y="38"/>
                      <a:pt x="191" y="0"/>
                      <a:pt x="144" y="0"/>
                    </a:cubicBezTo>
                    <a:cubicBezTo>
                      <a:pt x="96" y="0"/>
                      <a:pt x="58" y="38"/>
                      <a:pt x="58" y="86"/>
                    </a:cubicBezTo>
                    <a:cubicBezTo>
                      <a:pt x="58" y="115"/>
                      <a:pt x="73" y="141"/>
                      <a:pt x="95" y="157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233" y="172"/>
                      <a:pt x="233" y="172"/>
                      <a:pt x="233" y="172"/>
                    </a:cubicBezTo>
                    <a:cubicBezTo>
                      <a:pt x="233" y="157"/>
                      <a:pt x="233" y="157"/>
                      <a:pt x="233" y="157"/>
                    </a:cubicBezTo>
                    <a:cubicBezTo>
                      <a:pt x="193" y="157"/>
                      <a:pt x="193" y="157"/>
                      <a:pt x="193" y="157"/>
                    </a:cubicBezTo>
                    <a:cubicBezTo>
                      <a:pt x="215" y="141"/>
                      <a:pt x="230" y="115"/>
                      <a:pt x="230" y="86"/>
                    </a:cubicBezTo>
                    <a:close/>
                    <a:moveTo>
                      <a:pt x="73" y="86"/>
                    </a:moveTo>
                    <a:cubicBezTo>
                      <a:pt x="73" y="47"/>
                      <a:pt x="105" y="15"/>
                      <a:pt x="144" y="15"/>
                    </a:cubicBezTo>
                    <a:cubicBezTo>
                      <a:pt x="183" y="15"/>
                      <a:pt x="215" y="47"/>
                      <a:pt x="215" y="86"/>
                    </a:cubicBezTo>
                    <a:cubicBezTo>
                      <a:pt x="215" y="125"/>
                      <a:pt x="183" y="157"/>
                      <a:pt x="144" y="157"/>
                    </a:cubicBezTo>
                    <a:cubicBezTo>
                      <a:pt x="105" y="157"/>
                      <a:pt x="73" y="125"/>
                      <a:pt x="73" y="86"/>
                    </a:cubicBezTo>
                    <a:close/>
                  </a:path>
                </a:pathLst>
              </a:cu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1" name="Freeform 140">
                <a:extLst>
                  <a:ext uri="{FF2B5EF4-FFF2-40B4-BE49-F238E27FC236}">
                    <a16:creationId xmlns:a16="http://schemas.microsoft.com/office/drawing/2014/main" id="{A6AA20EA-5BC1-44D9-AE71-4A3DC2B8A4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99" y="2369"/>
                <a:ext cx="177" cy="174"/>
              </a:xfrm>
              <a:custGeom>
                <a:avLst/>
                <a:gdLst>
                  <a:gd name="T0" fmla="*/ 45 w 90"/>
                  <a:gd name="T1" fmla="*/ 0 h 91"/>
                  <a:gd name="T2" fmla="*/ 0 w 90"/>
                  <a:gd name="T3" fmla="*/ 46 h 91"/>
                  <a:gd name="T4" fmla="*/ 45 w 90"/>
                  <a:gd name="T5" fmla="*/ 91 h 91"/>
                  <a:gd name="T6" fmla="*/ 90 w 90"/>
                  <a:gd name="T7" fmla="*/ 46 h 91"/>
                  <a:gd name="T8" fmla="*/ 45 w 90"/>
                  <a:gd name="T9" fmla="*/ 0 h 91"/>
                  <a:gd name="T10" fmla="*/ 45 w 90"/>
                  <a:gd name="T11" fmla="*/ 76 h 91"/>
                  <a:gd name="T12" fmla="*/ 15 w 90"/>
                  <a:gd name="T13" fmla="*/ 46 h 91"/>
                  <a:gd name="T14" fmla="*/ 45 w 90"/>
                  <a:gd name="T15" fmla="*/ 16 h 91"/>
                  <a:gd name="T16" fmla="*/ 75 w 90"/>
                  <a:gd name="T17" fmla="*/ 46 h 91"/>
                  <a:gd name="T18" fmla="*/ 45 w 90"/>
                  <a:gd name="T19" fmla="*/ 7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0" h="91">
                    <a:moveTo>
                      <a:pt x="45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70" y="91"/>
                      <a:pt x="90" y="71"/>
                      <a:pt x="90" y="46"/>
                    </a:cubicBezTo>
                    <a:cubicBezTo>
                      <a:pt x="90" y="21"/>
                      <a:pt x="70" y="0"/>
                      <a:pt x="45" y="0"/>
                    </a:cubicBezTo>
                    <a:close/>
                    <a:moveTo>
                      <a:pt x="45" y="76"/>
                    </a:moveTo>
                    <a:cubicBezTo>
                      <a:pt x="28" y="76"/>
                      <a:pt x="15" y="62"/>
                      <a:pt x="15" y="46"/>
                    </a:cubicBezTo>
                    <a:cubicBezTo>
                      <a:pt x="15" y="29"/>
                      <a:pt x="28" y="16"/>
                      <a:pt x="45" y="16"/>
                    </a:cubicBezTo>
                    <a:cubicBezTo>
                      <a:pt x="62" y="16"/>
                      <a:pt x="75" y="29"/>
                      <a:pt x="75" y="46"/>
                    </a:cubicBezTo>
                    <a:cubicBezTo>
                      <a:pt x="75" y="62"/>
                      <a:pt x="62" y="76"/>
                      <a:pt x="45" y="76"/>
                    </a:cubicBezTo>
                    <a:close/>
                  </a:path>
                </a:pathLst>
              </a:cu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2" name="Freeform 141">
                <a:extLst>
                  <a:ext uri="{FF2B5EF4-FFF2-40B4-BE49-F238E27FC236}">
                    <a16:creationId xmlns:a16="http://schemas.microsoft.com/office/drawing/2014/main" id="{11D5B5E0-7DFE-405A-B1D1-C0F92EC1A9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53" y="2292"/>
                <a:ext cx="442" cy="330"/>
              </a:xfrm>
              <a:custGeom>
                <a:avLst/>
                <a:gdLst>
                  <a:gd name="T0" fmla="*/ 221 w 225"/>
                  <a:gd name="T1" fmla="*/ 86 h 172"/>
                  <a:gd name="T2" fmla="*/ 135 w 225"/>
                  <a:gd name="T3" fmla="*/ 0 h 172"/>
                  <a:gd name="T4" fmla="*/ 49 w 225"/>
                  <a:gd name="T5" fmla="*/ 86 h 172"/>
                  <a:gd name="T6" fmla="*/ 86 w 225"/>
                  <a:gd name="T7" fmla="*/ 157 h 172"/>
                  <a:gd name="T8" fmla="*/ 0 w 225"/>
                  <a:gd name="T9" fmla="*/ 157 h 172"/>
                  <a:gd name="T10" fmla="*/ 0 w 225"/>
                  <a:gd name="T11" fmla="*/ 172 h 172"/>
                  <a:gd name="T12" fmla="*/ 225 w 225"/>
                  <a:gd name="T13" fmla="*/ 172 h 172"/>
                  <a:gd name="T14" fmla="*/ 225 w 225"/>
                  <a:gd name="T15" fmla="*/ 157 h 172"/>
                  <a:gd name="T16" fmla="*/ 184 w 225"/>
                  <a:gd name="T17" fmla="*/ 157 h 172"/>
                  <a:gd name="T18" fmla="*/ 221 w 225"/>
                  <a:gd name="T19" fmla="*/ 86 h 172"/>
                  <a:gd name="T20" fmla="*/ 64 w 225"/>
                  <a:gd name="T21" fmla="*/ 86 h 172"/>
                  <a:gd name="T22" fmla="*/ 135 w 225"/>
                  <a:gd name="T23" fmla="*/ 15 h 172"/>
                  <a:gd name="T24" fmla="*/ 206 w 225"/>
                  <a:gd name="T25" fmla="*/ 86 h 172"/>
                  <a:gd name="T26" fmla="*/ 135 w 225"/>
                  <a:gd name="T27" fmla="*/ 157 h 172"/>
                  <a:gd name="T28" fmla="*/ 64 w 225"/>
                  <a:gd name="T29" fmla="*/ 8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5" h="172">
                    <a:moveTo>
                      <a:pt x="221" y="86"/>
                    </a:moveTo>
                    <a:cubicBezTo>
                      <a:pt x="221" y="38"/>
                      <a:pt x="182" y="0"/>
                      <a:pt x="135" y="0"/>
                    </a:cubicBezTo>
                    <a:cubicBezTo>
                      <a:pt x="87" y="0"/>
                      <a:pt x="49" y="38"/>
                      <a:pt x="49" y="86"/>
                    </a:cubicBezTo>
                    <a:cubicBezTo>
                      <a:pt x="49" y="115"/>
                      <a:pt x="64" y="141"/>
                      <a:pt x="86" y="157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225" y="172"/>
                      <a:pt x="225" y="172"/>
                      <a:pt x="225" y="172"/>
                    </a:cubicBezTo>
                    <a:cubicBezTo>
                      <a:pt x="225" y="157"/>
                      <a:pt x="225" y="157"/>
                      <a:pt x="225" y="157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206" y="141"/>
                      <a:pt x="221" y="115"/>
                      <a:pt x="221" y="86"/>
                    </a:cubicBezTo>
                    <a:close/>
                    <a:moveTo>
                      <a:pt x="64" y="86"/>
                    </a:moveTo>
                    <a:cubicBezTo>
                      <a:pt x="64" y="47"/>
                      <a:pt x="96" y="15"/>
                      <a:pt x="135" y="15"/>
                    </a:cubicBezTo>
                    <a:cubicBezTo>
                      <a:pt x="174" y="15"/>
                      <a:pt x="206" y="47"/>
                      <a:pt x="206" y="86"/>
                    </a:cubicBezTo>
                    <a:cubicBezTo>
                      <a:pt x="206" y="125"/>
                      <a:pt x="174" y="157"/>
                      <a:pt x="135" y="157"/>
                    </a:cubicBezTo>
                    <a:cubicBezTo>
                      <a:pt x="96" y="157"/>
                      <a:pt x="64" y="125"/>
                      <a:pt x="64" y="86"/>
                    </a:cubicBezTo>
                    <a:close/>
                  </a:path>
                </a:pathLst>
              </a:cu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3" name="Freeform 142">
                <a:extLst>
                  <a:ext uri="{FF2B5EF4-FFF2-40B4-BE49-F238E27FC236}">
                    <a16:creationId xmlns:a16="http://schemas.microsoft.com/office/drawing/2014/main" id="{0A548637-CB7D-416E-9F51-603540F1CE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30" y="2369"/>
                <a:ext cx="177" cy="174"/>
              </a:xfrm>
              <a:custGeom>
                <a:avLst/>
                <a:gdLst>
                  <a:gd name="T0" fmla="*/ 45 w 90"/>
                  <a:gd name="T1" fmla="*/ 0 h 91"/>
                  <a:gd name="T2" fmla="*/ 0 w 90"/>
                  <a:gd name="T3" fmla="*/ 46 h 91"/>
                  <a:gd name="T4" fmla="*/ 45 w 90"/>
                  <a:gd name="T5" fmla="*/ 91 h 91"/>
                  <a:gd name="T6" fmla="*/ 90 w 90"/>
                  <a:gd name="T7" fmla="*/ 46 h 91"/>
                  <a:gd name="T8" fmla="*/ 45 w 90"/>
                  <a:gd name="T9" fmla="*/ 0 h 91"/>
                  <a:gd name="T10" fmla="*/ 45 w 90"/>
                  <a:gd name="T11" fmla="*/ 76 h 91"/>
                  <a:gd name="T12" fmla="*/ 15 w 90"/>
                  <a:gd name="T13" fmla="*/ 46 h 91"/>
                  <a:gd name="T14" fmla="*/ 45 w 90"/>
                  <a:gd name="T15" fmla="*/ 16 h 91"/>
                  <a:gd name="T16" fmla="*/ 75 w 90"/>
                  <a:gd name="T17" fmla="*/ 46 h 91"/>
                  <a:gd name="T18" fmla="*/ 45 w 90"/>
                  <a:gd name="T19" fmla="*/ 7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0" h="91">
                    <a:moveTo>
                      <a:pt x="45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70" y="91"/>
                      <a:pt x="90" y="71"/>
                      <a:pt x="90" y="46"/>
                    </a:cubicBezTo>
                    <a:cubicBezTo>
                      <a:pt x="90" y="21"/>
                      <a:pt x="70" y="0"/>
                      <a:pt x="45" y="0"/>
                    </a:cubicBezTo>
                    <a:close/>
                    <a:moveTo>
                      <a:pt x="45" y="76"/>
                    </a:moveTo>
                    <a:cubicBezTo>
                      <a:pt x="28" y="76"/>
                      <a:pt x="15" y="62"/>
                      <a:pt x="15" y="46"/>
                    </a:cubicBezTo>
                    <a:cubicBezTo>
                      <a:pt x="15" y="29"/>
                      <a:pt x="28" y="16"/>
                      <a:pt x="45" y="16"/>
                    </a:cubicBezTo>
                    <a:cubicBezTo>
                      <a:pt x="62" y="16"/>
                      <a:pt x="75" y="29"/>
                      <a:pt x="75" y="46"/>
                    </a:cubicBezTo>
                    <a:cubicBezTo>
                      <a:pt x="75" y="62"/>
                      <a:pt x="62" y="76"/>
                      <a:pt x="45" y="76"/>
                    </a:cubicBezTo>
                    <a:close/>
                  </a:path>
                </a:pathLst>
              </a:cu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4" name="Freeform 143">
                <a:extLst>
                  <a:ext uri="{FF2B5EF4-FFF2-40B4-BE49-F238E27FC236}">
                    <a16:creationId xmlns:a16="http://schemas.microsoft.com/office/drawing/2014/main" id="{077AAB09-1162-447C-A3B0-5BAAC2DA70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9" y="1698"/>
                <a:ext cx="444" cy="590"/>
              </a:xfrm>
              <a:custGeom>
                <a:avLst/>
                <a:gdLst>
                  <a:gd name="T0" fmla="*/ 197 w 444"/>
                  <a:gd name="T1" fmla="*/ 415 h 590"/>
                  <a:gd name="T2" fmla="*/ 145 w 444"/>
                  <a:gd name="T3" fmla="*/ 428 h 590"/>
                  <a:gd name="T4" fmla="*/ 261 w 444"/>
                  <a:gd name="T5" fmla="*/ 465 h 590"/>
                  <a:gd name="T6" fmla="*/ 299 w 444"/>
                  <a:gd name="T7" fmla="*/ 590 h 590"/>
                  <a:gd name="T8" fmla="*/ 334 w 444"/>
                  <a:gd name="T9" fmla="*/ 469 h 590"/>
                  <a:gd name="T10" fmla="*/ 444 w 444"/>
                  <a:gd name="T11" fmla="*/ 423 h 590"/>
                  <a:gd name="T12" fmla="*/ 334 w 444"/>
                  <a:gd name="T13" fmla="*/ 398 h 590"/>
                  <a:gd name="T14" fmla="*/ 303 w 444"/>
                  <a:gd name="T15" fmla="*/ 265 h 590"/>
                  <a:gd name="T16" fmla="*/ 265 w 444"/>
                  <a:gd name="T17" fmla="*/ 400 h 590"/>
                  <a:gd name="T18" fmla="*/ 204 w 444"/>
                  <a:gd name="T19" fmla="*/ 413 h 590"/>
                  <a:gd name="T20" fmla="*/ 248 w 444"/>
                  <a:gd name="T21" fmla="*/ 267 h 590"/>
                  <a:gd name="T22" fmla="*/ 393 w 444"/>
                  <a:gd name="T23" fmla="*/ 206 h 590"/>
                  <a:gd name="T24" fmla="*/ 246 w 444"/>
                  <a:gd name="T25" fmla="*/ 175 h 590"/>
                  <a:gd name="T26" fmla="*/ 206 w 444"/>
                  <a:gd name="T27" fmla="*/ 0 h 590"/>
                  <a:gd name="T28" fmla="*/ 155 w 444"/>
                  <a:gd name="T29" fmla="*/ 175 h 590"/>
                  <a:gd name="T30" fmla="*/ 0 w 444"/>
                  <a:gd name="T31" fmla="*/ 213 h 590"/>
                  <a:gd name="T32" fmla="*/ 151 w 444"/>
                  <a:gd name="T33" fmla="*/ 259 h 590"/>
                  <a:gd name="T34" fmla="*/ 197 w 444"/>
                  <a:gd name="T35" fmla="*/ 415 h 590"/>
                  <a:gd name="T36" fmla="*/ 289 w 444"/>
                  <a:gd name="T37" fmla="*/ 423 h 590"/>
                  <a:gd name="T38" fmla="*/ 301 w 444"/>
                  <a:gd name="T39" fmla="*/ 384 h 590"/>
                  <a:gd name="T40" fmla="*/ 309 w 444"/>
                  <a:gd name="T41" fmla="*/ 423 h 590"/>
                  <a:gd name="T42" fmla="*/ 348 w 444"/>
                  <a:gd name="T43" fmla="*/ 432 h 590"/>
                  <a:gd name="T44" fmla="*/ 311 w 444"/>
                  <a:gd name="T45" fmla="*/ 448 h 590"/>
                  <a:gd name="T46" fmla="*/ 299 w 444"/>
                  <a:gd name="T47" fmla="*/ 484 h 590"/>
                  <a:gd name="T48" fmla="*/ 287 w 444"/>
                  <a:gd name="T49" fmla="*/ 442 h 590"/>
                  <a:gd name="T50" fmla="*/ 254 w 444"/>
                  <a:gd name="T51" fmla="*/ 430 h 590"/>
                  <a:gd name="T52" fmla="*/ 289 w 444"/>
                  <a:gd name="T53" fmla="*/ 423 h 590"/>
                  <a:gd name="T54" fmla="*/ 179 w 444"/>
                  <a:gd name="T55" fmla="*/ 200 h 590"/>
                  <a:gd name="T56" fmla="*/ 202 w 444"/>
                  <a:gd name="T57" fmla="*/ 119 h 590"/>
                  <a:gd name="T58" fmla="*/ 222 w 444"/>
                  <a:gd name="T59" fmla="*/ 198 h 590"/>
                  <a:gd name="T60" fmla="*/ 297 w 444"/>
                  <a:gd name="T61" fmla="*/ 215 h 590"/>
                  <a:gd name="T62" fmla="*/ 222 w 444"/>
                  <a:gd name="T63" fmla="*/ 246 h 590"/>
                  <a:gd name="T64" fmla="*/ 200 w 444"/>
                  <a:gd name="T65" fmla="*/ 321 h 590"/>
                  <a:gd name="T66" fmla="*/ 177 w 444"/>
                  <a:gd name="T67" fmla="*/ 238 h 590"/>
                  <a:gd name="T68" fmla="*/ 108 w 444"/>
                  <a:gd name="T69" fmla="*/ 217 h 590"/>
                  <a:gd name="T70" fmla="*/ 179 w 444"/>
                  <a:gd name="T71" fmla="*/ 20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44" h="590">
                    <a:moveTo>
                      <a:pt x="197" y="415"/>
                    </a:moveTo>
                    <a:lnTo>
                      <a:pt x="145" y="428"/>
                    </a:lnTo>
                    <a:lnTo>
                      <a:pt x="261" y="465"/>
                    </a:lnTo>
                    <a:lnTo>
                      <a:pt x="299" y="590"/>
                    </a:lnTo>
                    <a:lnTo>
                      <a:pt x="334" y="469"/>
                    </a:lnTo>
                    <a:lnTo>
                      <a:pt x="444" y="423"/>
                    </a:lnTo>
                    <a:lnTo>
                      <a:pt x="334" y="398"/>
                    </a:lnTo>
                    <a:lnTo>
                      <a:pt x="303" y="265"/>
                    </a:lnTo>
                    <a:lnTo>
                      <a:pt x="265" y="400"/>
                    </a:lnTo>
                    <a:lnTo>
                      <a:pt x="204" y="413"/>
                    </a:lnTo>
                    <a:lnTo>
                      <a:pt x="248" y="267"/>
                    </a:lnTo>
                    <a:lnTo>
                      <a:pt x="393" y="206"/>
                    </a:lnTo>
                    <a:lnTo>
                      <a:pt x="246" y="175"/>
                    </a:lnTo>
                    <a:lnTo>
                      <a:pt x="206" y="0"/>
                    </a:lnTo>
                    <a:lnTo>
                      <a:pt x="155" y="175"/>
                    </a:lnTo>
                    <a:lnTo>
                      <a:pt x="0" y="213"/>
                    </a:lnTo>
                    <a:lnTo>
                      <a:pt x="151" y="259"/>
                    </a:lnTo>
                    <a:lnTo>
                      <a:pt x="197" y="415"/>
                    </a:lnTo>
                    <a:close/>
                    <a:moveTo>
                      <a:pt x="289" y="423"/>
                    </a:moveTo>
                    <a:lnTo>
                      <a:pt x="301" y="384"/>
                    </a:lnTo>
                    <a:lnTo>
                      <a:pt x="309" y="423"/>
                    </a:lnTo>
                    <a:lnTo>
                      <a:pt x="348" y="432"/>
                    </a:lnTo>
                    <a:lnTo>
                      <a:pt x="311" y="448"/>
                    </a:lnTo>
                    <a:lnTo>
                      <a:pt x="299" y="484"/>
                    </a:lnTo>
                    <a:lnTo>
                      <a:pt x="287" y="442"/>
                    </a:lnTo>
                    <a:lnTo>
                      <a:pt x="254" y="430"/>
                    </a:lnTo>
                    <a:lnTo>
                      <a:pt x="289" y="423"/>
                    </a:lnTo>
                    <a:close/>
                    <a:moveTo>
                      <a:pt x="179" y="200"/>
                    </a:moveTo>
                    <a:lnTo>
                      <a:pt x="202" y="119"/>
                    </a:lnTo>
                    <a:lnTo>
                      <a:pt x="222" y="198"/>
                    </a:lnTo>
                    <a:lnTo>
                      <a:pt x="297" y="215"/>
                    </a:lnTo>
                    <a:lnTo>
                      <a:pt x="222" y="246"/>
                    </a:lnTo>
                    <a:lnTo>
                      <a:pt x="200" y="321"/>
                    </a:lnTo>
                    <a:lnTo>
                      <a:pt x="177" y="238"/>
                    </a:lnTo>
                    <a:lnTo>
                      <a:pt x="108" y="217"/>
                    </a:lnTo>
                    <a:lnTo>
                      <a:pt x="179" y="200"/>
                    </a:lnTo>
                    <a:close/>
                  </a:path>
                </a:pathLst>
              </a:custGeom>
              <a:solidFill>
                <a:srgbClr val="22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543" name="Rectangle 542">
            <a:extLst>
              <a:ext uri="{FF2B5EF4-FFF2-40B4-BE49-F238E27FC236}">
                <a16:creationId xmlns:a16="http://schemas.microsoft.com/office/drawing/2014/main" id="{6A9B8B32-2D6A-4584-9034-B285A01A8913}"/>
              </a:ext>
            </a:extLst>
          </p:cNvPr>
          <p:cNvSpPr/>
          <p:nvPr/>
        </p:nvSpPr>
        <p:spPr>
          <a:xfrm>
            <a:off x="5728128" y="834298"/>
            <a:ext cx="743792" cy="1331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56FDB0-0537-4FE8-AD6F-5300946C692C}"/>
              </a:ext>
            </a:extLst>
          </p:cNvPr>
          <p:cNvGrpSpPr/>
          <p:nvPr/>
        </p:nvGrpSpPr>
        <p:grpSpPr>
          <a:xfrm>
            <a:off x="-4" y="129210"/>
            <a:ext cx="12192004" cy="6221897"/>
            <a:chOff x="-4" y="129210"/>
            <a:chExt cx="12192004" cy="6221897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E36332F-D085-40A8-9CC2-82672B186AC7}"/>
                </a:ext>
              </a:extLst>
            </p:cNvPr>
            <p:cNvSpPr/>
            <p:nvPr/>
          </p:nvSpPr>
          <p:spPr>
            <a:xfrm rot="5400000">
              <a:off x="-2913327" y="3042533"/>
              <a:ext cx="6221897" cy="39525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64512F-E212-4A68-9D9C-F6A8FC86BB8E}"/>
                </a:ext>
              </a:extLst>
            </p:cNvPr>
            <p:cNvSpPr/>
            <p:nvPr/>
          </p:nvSpPr>
          <p:spPr>
            <a:xfrm rot="5400000">
              <a:off x="8883426" y="3042533"/>
              <a:ext cx="6221897" cy="39525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41" name="Freeform: Shape 540">
            <a:extLst>
              <a:ext uri="{FF2B5EF4-FFF2-40B4-BE49-F238E27FC236}">
                <a16:creationId xmlns:a16="http://schemas.microsoft.com/office/drawing/2014/main" id="{1EADC6E0-DB79-4300-87BA-A08CE458A767}"/>
              </a:ext>
            </a:extLst>
          </p:cNvPr>
          <p:cNvSpPr/>
          <p:nvPr/>
        </p:nvSpPr>
        <p:spPr>
          <a:xfrm>
            <a:off x="395247" y="767209"/>
            <a:ext cx="11401502" cy="5300980"/>
          </a:xfrm>
          <a:custGeom>
            <a:avLst/>
            <a:gdLst>
              <a:gd name="connsiteX0" fmla="*/ 9396936 w 11401502"/>
              <a:gd name="connsiteY0" fmla="*/ 1906542 h 5300980"/>
              <a:gd name="connsiteX1" fmla="*/ 8792236 w 11401502"/>
              <a:gd name="connsiteY1" fmla="*/ 2511242 h 5300980"/>
              <a:gd name="connsiteX2" fmla="*/ 9396936 w 11401502"/>
              <a:gd name="connsiteY2" fmla="*/ 3115942 h 5300980"/>
              <a:gd name="connsiteX3" fmla="*/ 10001636 w 11401502"/>
              <a:gd name="connsiteY3" fmla="*/ 2511242 h 5300980"/>
              <a:gd name="connsiteX4" fmla="*/ 9396936 w 11401502"/>
              <a:gd name="connsiteY4" fmla="*/ 1906542 h 5300980"/>
              <a:gd name="connsiteX5" fmla="*/ 1803943 w 11401502"/>
              <a:gd name="connsiteY5" fmla="*/ 1906542 h 5300980"/>
              <a:gd name="connsiteX6" fmla="*/ 1199243 w 11401502"/>
              <a:gd name="connsiteY6" fmla="*/ 2511242 h 5300980"/>
              <a:gd name="connsiteX7" fmla="*/ 1803943 w 11401502"/>
              <a:gd name="connsiteY7" fmla="*/ 3115942 h 5300980"/>
              <a:gd name="connsiteX8" fmla="*/ 2408643 w 11401502"/>
              <a:gd name="connsiteY8" fmla="*/ 2511242 h 5300980"/>
              <a:gd name="connsiteX9" fmla="*/ 1803943 w 11401502"/>
              <a:gd name="connsiteY9" fmla="*/ 1906542 h 5300980"/>
              <a:gd name="connsiteX10" fmla="*/ 0 w 11401502"/>
              <a:gd name="connsiteY10" fmla="*/ 0 h 5300980"/>
              <a:gd name="connsiteX11" fmla="*/ 5325589 w 11401502"/>
              <a:gd name="connsiteY11" fmla="*/ 0 h 5300980"/>
              <a:gd name="connsiteX12" fmla="*/ 5332321 w 11401502"/>
              <a:gd name="connsiteY12" fmla="*/ 66777 h 5300980"/>
              <a:gd name="connsiteX13" fmla="*/ 5705705 w 11401502"/>
              <a:gd name="connsiteY13" fmla="*/ 371094 h 5300980"/>
              <a:gd name="connsiteX14" fmla="*/ 6079090 w 11401502"/>
              <a:gd name="connsiteY14" fmla="*/ 66777 h 5300980"/>
              <a:gd name="connsiteX15" fmla="*/ 6085822 w 11401502"/>
              <a:gd name="connsiteY15" fmla="*/ 0 h 5300980"/>
              <a:gd name="connsiteX16" fmla="*/ 11401502 w 11401502"/>
              <a:gd name="connsiteY16" fmla="*/ 0 h 5300980"/>
              <a:gd name="connsiteX17" fmla="*/ 11401502 w 11401502"/>
              <a:gd name="connsiteY17" fmla="*/ 1742799 h 5300980"/>
              <a:gd name="connsiteX18" fmla="*/ 11321322 w 11401502"/>
              <a:gd name="connsiteY18" fmla="*/ 1815671 h 5300980"/>
              <a:gd name="connsiteX19" fmla="*/ 10975529 w 11401502"/>
              <a:gd name="connsiteY19" fmla="*/ 2650490 h 5300980"/>
              <a:gd name="connsiteX20" fmla="*/ 11321322 w 11401502"/>
              <a:gd name="connsiteY20" fmla="*/ 3485309 h 5300980"/>
              <a:gd name="connsiteX21" fmla="*/ 11401502 w 11401502"/>
              <a:gd name="connsiteY21" fmla="*/ 3558181 h 5300980"/>
              <a:gd name="connsiteX22" fmla="*/ 11401502 w 11401502"/>
              <a:gd name="connsiteY22" fmla="*/ 5300980 h 5300980"/>
              <a:gd name="connsiteX23" fmla="*/ 0 w 11401502"/>
              <a:gd name="connsiteY23" fmla="*/ 5300980 h 5300980"/>
              <a:gd name="connsiteX24" fmla="*/ 0 w 11401502"/>
              <a:gd name="connsiteY24" fmla="*/ 3485166 h 5300980"/>
              <a:gd name="connsiteX25" fmla="*/ 76069 w 11401502"/>
              <a:gd name="connsiteY25" fmla="*/ 3401469 h 5300980"/>
              <a:gd name="connsiteX26" fmla="*/ 345663 w 11401502"/>
              <a:gd name="connsiteY26" fmla="*/ 2650490 h 5300980"/>
              <a:gd name="connsiteX27" fmla="*/ 76069 w 11401502"/>
              <a:gd name="connsiteY27" fmla="*/ 1899511 h 5300980"/>
              <a:gd name="connsiteX28" fmla="*/ 0 w 11401502"/>
              <a:gd name="connsiteY28" fmla="*/ 1815815 h 530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401502" h="5300980">
                <a:moveTo>
                  <a:pt x="9396936" y="1906542"/>
                </a:moveTo>
                <a:cubicBezTo>
                  <a:pt x="9062969" y="1906542"/>
                  <a:pt x="8792236" y="2177275"/>
                  <a:pt x="8792236" y="2511242"/>
                </a:cubicBezTo>
                <a:cubicBezTo>
                  <a:pt x="8792236" y="2845209"/>
                  <a:pt x="9062969" y="3115942"/>
                  <a:pt x="9396936" y="3115942"/>
                </a:cubicBezTo>
                <a:cubicBezTo>
                  <a:pt x="9730903" y="3115942"/>
                  <a:pt x="10001636" y="2845209"/>
                  <a:pt x="10001636" y="2511242"/>
                </a:cubicBezTo>
                <a:cubicBezTo>
                  <a:pt x="10001636" y="2177275"/>
                  <a:pt x="9730903" y="1906542"/>
                  <a:pt x="9396936" y="1906542"/>
                </a:cubicBezTo>
                <a:close/>
                <a:moveTo>
                  <a:pt x="1803943" y="1906542"/>
                </a:moveTo>
                <a:cubicBezTo>
                  <a:pt x="1469976" y="1906542"/>
                  <a:pt x="1199243" y="2177275"/>
                  <a:pt x="1199243" y="2511242"/>
                </a:cubicBezTo>
                <a:cubicBezTo>
                  <a:pt x="1199243" y="2845209"/>
                  <a:pt x="1469976" y="3115942"/>
                  <a:pt x="1803943" y="3115942"/>
                </a:cubicBezTo>
                <a:cubicBezTo>
                  <a:pt x="2137910" y="3115942"/>
                  <a:pt x="2408643" y="2845209"/>
                  <a:pt x="2408643" y="2511242"/>
                </a:cubicBezTo>
                <a:cubicBezTo>
                  <a:pt x="2408643" y="2177275"/>
                  <a:pt x="2137910" y="1906542"/>
                  <a:pt x="1803943" y="1906542"/>
                </a:cubicBezTo>
                <a:close/>
                <a:moveTo>
                  <a:pt x="0" y="0"/>
                </a:moveTo>
                <a:lnTo>
                  <a:pt x="5325589" y="0"/>
                </a:lnTo>
                <a:lnTo>
                  <a:pt x="5332321" y="66777"/>
                </a:lnTo>
                <a:cubicBezTo>
                  <a:pt x="5367859" y="240450"/>
                  <a:pt x="5521526" y="371094"/>
                  <a:pt x="5705705" y="371094"/>
                </a:cubicBezTo>
                <a:cubicBezTo>
                  <a:pt x="5889885" y="371094"/>
                  <a:pt x="6043551" y="240450"/>
                  <a:pt x="6079090" y="66777"/>
                </a:cubicBezTo>
                <a:lnTo>
                  <a:pt x="6085822" y="0"/>
                </a:lnTo>
                <a:lnTo>
                  <a:pt x="11401502" y="0"/>
                </a:lnTo>
                <a:lnTo>
                  <a:pt x="11401502" y="1742799"/>
                </a:lnTo>
                <a:lnTo>
                  <a:pt x="11321322" y="1815671"/>
                </a:lnTo>
                <a:cubicBezTo>
                  <a:pt x="11107674" y="2029320"/>
                  <a:pt x="10975529" y="2324473"/>
                  <a:pt x="10975529" y="2650490"/>
                </a:cubicBezTo>
                <a:cubicBezTo>
                  <a:pt x="10975529" y="2976507"/>
                  <a:pt x="11107674" y="3271660"/>
                  <a:pt x="11321322" y="3485309"/>
                </a:cubicBezTo>
                <a:lnTo>
                  <a:pt x="11401502" y="3558181"/>
                </a:lnTo>
                <a:lnTo>
                  <a:pt x="11401502" y="5300980"/>
                </a:lnTo>
                <a:lnTo>
                  <a:pt x="0" y="5300980"/>
                </a:lnTo>
                <a:lnTo>
                  <a:pt x="0" y="3485166"/>
                </a:lnTo>
                <a:lnTo>
                  <a:pt x="76069" y="3401469"/>
                </a:lnTo>
                <a:cubicBezTo>
                  <a:pt x="244490" y="3197390"/>
                  <a:pt x="345663" y="2935755"/>
                  <a:pt x="345663" y="2650490"/>
                </a:cubicBezTo>
                <a:cubicBezTo>
                  <a:pt x="345663" y="2365225"/>
                  <a:pt x="244490" y="2103591"/>
                  <a:pt x="76069" y="1899511"/>
                </a:cubicBezTo>
                <a:lnTo>
                  <a:pt x="0" y="1815815"/>
                </a:lnTo>
                <a:close/>
              </a:path>
            </a:pathLst>
          </a:custGeom>
          <a:solidFill>
            <a:srgbClr val="222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A67236-C91D-4376-A075-3D5E1CDB83FA}"/>
              </a:ext>
            </a:extLst>
          </p:cNvPr>
          <p:cNvSpPr/>
          <p:nvPr/>
        </p:nvSpPr>
        <p:spPr>
          <a:xfrm>
            <a:off x="0" y="6067426"/>
            <a:ext cx="12192000" cy="800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A1F564-3AA9-4C9F-B5AE-83725ED48EF5}"/>
              </a:ext>
            </a:extLst>
          </p:cNvPr>
          <p:cNvSpPr/>
          <p:nvPr/>
        </p:nvSpPr>
        <p:spPr>
          <a:xfrm>
            <a:off x="5671185" y="5935980"/>
            <a:ext cx="845820" cy="17145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35E23-97E9-4D73-A0BF-564393A988D0}"/>
              </a:ext>
            </a:extLst>
          </p:cNvPr>
          <p:cNvSpPr/>
          <p:nvPr/>
        </p:nvSpPr>
        <p:spPr>
          <a:xfrm rot="10800000">
            <a:off x="5730240" y="1248516"/>
            <a:ext cx="731520" cy="475307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6AEC6C-9802-4F07-97BA-CE8EEA4C45D6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75117" b="20666"/>
          <a:stretch/>
        </p:blipFill>
        <p:spPr>
          <a:xfrm>
            <a:off x="4343399" y="5622146"/>
            <a:ext cx="3505202" cy="448876"/>
          </a:xfrm>
          <a:custGeom>
            <a:avLst/>
            <a:gdLst>
              <a:gd name="connsiteX0" fmla="*/ 0 w 3505202"/>
              <a:gd name="connsiteY0" fmla="*/ 0 h 448876"/>
              <a:gd name="connsiteX1" fmla="*/ 3505202 w 3505202"/>
              <a:gd name="connsiteY1" fmla="*/ 0 h 448876"/>
              <a:gd name="connsiteX2" fmla="*/ 3505202 w 3505202"/>
              <a:gd name="connsiteY2" fmla="*/ 448876 h 448876"/>
              <a:gd name="connsiteX3" fmla="*/ 2123863 w 3505202"/>
              <a:gd name="connsiteY3" fmla="*/ 448876 h 448876"/>
              <a:gd name="connsiteX4" fmla="*/ 1752601 w 3505202"/>
              <a:gd name="connsiteY4" fmla="*/ 77614 h 448876"/>
              <a:gd name="connsiteX5" fmla="*/ 1381339 w 3505202"/>
              <a:gd name="connsiteY5" fmla="*/ 448876 h 448876"/>
              <a:gd name="connsiteX6" fmla="*/ 0 w 3505202"/>
              <a:gd name="connsiteY6" fmla="*/ 448876 h 44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5202" h="448876">
                <a:moveTo>
                  <a:pt x="0" y="0"/>
                </a:moveTo>
                <a:lnTo>
                  <a:pt x="3505202" y="0"/>
                </a:lnTo>
                <a:lnTo>
                  <a:pt x="3505202" y="448876"/>
                </a:lnTo>
                <a:lnTo>
                  <a:pt x="2123863" y="448876"/>
                </a:lnTo>
                <a:cubicBezTo>
                  <a:pt x="2123863" y="243834"/>
                  <a:pt x="1957643" y="77614"/>
                  <a:pt x="1752601" y="77614"/>
                </a:cubicBezTo>
                <a:cubicBezTo>
                  <a:pt x="1547559" y="77614"/>
                  <a:pt x="1381339" y="243834"/>
                  <a:pt x="1381339" y="448876"/>
                </a:cubicBezTo>
                <a:lnTo>
                  <a:pt x="0" y="448876"/>
                </a:lnTo>
                <a:close/>
              </a:path>
            </a:pathLst>
          </a:custGeom>
        </p:spPr>
      </p:pic>
      <p:cxnSp>
        <p:nvCxnSpPr>
          <p:cNvPr id="544" name="Straight Arrow Connector 543">
            <a:extLst>
              <a:ext uri="{FF2B5EF4-FFF2-40B4-BE49-F238E27FC236}">
                <a16:creationId xmlns:a16="http://schemas.microsoft.com/office/drawing/2014/main" id="{B1B78148-AD3C-4A2B-9301-91280D69DA57}"/>
              </a:ext>
            </a:extLst>
          </p:cNvPr>
          <p:cNvCxnSpPr>
            <a:cxnSpLocks/>
          </p:cNvCxnSpPr>
          <p:nvPr/>
        </p:nvCxnSpPr>
        <p:spPr>
          <a:xfrm flipV="1">
            <a:off x="6100952" y="897991"/>
            <a:ext cx="0" cy="19690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0229937-B0A0-4793-8A4B-AD2BDE622687}"/>
              </a:ext>
            </a:extLst>
          </p:cNvPr>
          <p:cNvGrpSpPr/>
          <p:nvPr/>
        </p:nvGrpSpPr>
        <p:grpSpPr>
          <a:xfrm>
            <a:off x="394024" y="5300980"/>
            <a:ext cx="11401502" cy="767209"/>
            <a:chOff x="0" y="5300980"/>
            <a:chExt cx="12192000" cy="76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1BEAE0-585F-4ABA-9C13-AD1AE9336FA6}"/>
                </a:ext>
              </a:extLst>
            </p:cNvPr>
            <p:cNvSpPr/>
            <p:nvPr/>
          </p:nvSpPr>
          <p:spPr>
            <a:xfrm>
              <a:off x="0" y="5300980"/>
              <a:ext cx="5394960" cy="767209"/>
            </a:xfrm>
            <a:prstGeom prst="rect">
              <a:avLst/>
            </a:prstGeom>
            <a:solidFill>
              <a:srgbClr val="222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5BBD38E-0648-4B46-9A41-C1BBD60B0EBD}"/>
                </a:ext>
              </a:extLst>
            </p:cNvPr>
            <p:cNvSpPr/>
            <p:nvPr/>
          </p:nvSpPr>
          <p:spPr>
            <a:xfrm>
              <a:off x="6797040" y="5300980"/>
              <a:ext cx="5394960" cy="767209"/>
            </a:xfrm>
            <a:prstGeom prst="rect">
              <a:avLst/>
            </a:prstGeom>
            <a:solidFill>
              <a:srgbClr val="222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39" name="Picture 538">
            <a:extLst>
              <a:ext uri="{FF2B5EF4-FFF2-40B4-BE49-F238E27FC236}">
                <a16:creationId xmlns:a16="http://schemas.microsoft.com/office/drawing/2014/main" id="{66731E0C-C93C-409D-9E0F-77CD368F7C7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75117" b="20666"/>
          <a:stretch/>
        </p:blipFill>
        <p:spPr>
          <a:xfrm>
            <a:off x="4343399" y="766786"/>
            <a:ext cx="3505202" cy="4919426"/>
          </a:xfrm>
          <a:custGeom>
            <a:avLst/>
            <a:gdLst>
              <a:gd name="connsiteX0" fmla="*/ 0 w 3505202"/>
              <a:gd name="connsiteY0" fmla="*/ 0 h 4919426"/>
              <a:gd name="connsiteX1" fmla="*/ 1377377 w 3505202"/>
              <a:gd name="connsiteY1" fmla="*/ 0 h 4919426"/>
              <a:gd name="connsiteX2" fmla="*/ 1376425 w 3505202"/>
              <a:gd name="connsiteY2" fmla="*/ 9439 h 4919426"/>
              <a:gd name="connsiteX3" fmla="*/ 1757553 w 3505202"/>
              <a:gd name="connsiteY3" fmla="*/ 390567 h 4919426"/>
              <a:gd name="connsiteX4" fmla="*/ 2138681 w 3505202"/>
              <a:gd name="connsiteY4" fmla="*/ 9439 h 4919426"/>
              <a:gd name="connsiteX5" fmla="*/ 2137730 w 3505202"/>
              <a:gd name="connsiteY5" fmla="*/ 0 h 4919426"/>
              <a:gd name="connsiteX6" fmla="*/ 3505202 w 3505202"/>
              <a:gd name="connsiteY6" fmla="*/ 0 h 4919426"/>
              <a:gd name="connsiteX7" fmla="*/ 3505202 w 3505202"/>
              <a:gd name="connsiteY7" fmla="*/ 4919426 h 4919426"/>
              <a:gd name="connsiteX8" fmla="*/ 0 w 3505202"/>
              <a:gd name="connsiteY8" fmla="*/ 4919426 h 491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5202" h="4919426">
                <a:moveTo>
                  <a:pt x="0" y="0"/>
                </a:moveTo>
                <a:lnTo>
                  <a:pt x="1377377" y="0"/>
                </a:lnTo>
                <a:lnTo>
                  <a:pt x="1376425" y="9439"/>
                </a:lnTo>
                <a:cubicBezTo>
                  <a:pt x="1376425" y="219930"/>
                  <a:pt x="1547062" y="390567"/>
                  <a:pt x="1757553" y="390567"/>
                </a:cubicBezTo>
                <a:cubicBezTo>
                  <a:pt x="1968044" y="390567"/>
                  <a:pt x="2138681" y="219930"/>
                  <a:pt x="2138681" y="9439"/>
                </a:cubicBezTo>
                <a:lnTo>
                  <a:pt x="2137730" y="0"/>
                </a:lnTo>
                <a:lnTo>
                  <a:pt x="3505202" y="0"/>
                </a:lnTo>
                <a:lnTo>
                  <a:pt x="3505202" y="4919426"/>
                </a:lnTo>
                <a:lnTo>
                  <a:pt x="0" y="4919426"/>
                </a:lnTo>
                <a:close/>
              </a:path>
            </a:pathLst>
          </a:cu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E2F8004-781D-4688-90FD-4DDC063B37FB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60518"/>
          <a:stretch/>
        </p:blipFill>
        <p:spPr>
          <a:xfrm>
            <a:off x="5128924" y="1155983"/>
            <a:ext cx="966314" cy="38918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1523E8D-5B5E-4417-80FD-402A46C7BB7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42223"/>
          <a:stretch/>
        </p:blipFill>
        <p:spPr>
          <a:xfrm>
            <a:off x="6100952" y="1157099"/>
            <a:ext cx="1414071" cy="38918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AF0317A-5420-44EC-B509-984F1D49B1E8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75117" b="20666"/>
          <a:stretch/>
        </p:blipFill>
        <p:spPr>
          <a:xfrm>
            <a:off x="6080759" y="1267570"/>
            <a:ext cx="2853549" cy="4274709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4C75C973-C0CB-4B6E-9E8F-D55BCE5714FB}"/>
              </a:ext>
            </a:extLst>
          </p:cNvPr>
          <p:cNvGrpSpPr/>
          <p:nvPr/>
        </p:nvGrpSpPr>
        <p:grpSpPr>
          <a:xfrm>
            <a:off x="2924534" y="1155983"/>
            <a:ext cx="3177102" cy="4511178"/>
            <a:chOff x="2929614" y="1155983"/>
            <a:chExt cx="3177102" cy="4511178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68D6F8D-2DEA-4F9E-A6C2-E1A8F1549F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t="75117" b="20666"/>
            <a:stretch/>
          </p:blipFill>
          <p:spPr>
            <a:xfrm>
              <a:off x="2929614" y="1232710"/>
              <a:ext cx="3171466" cy="4434451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11A7B63-3F8F-4FF0-A1E9-3AD6B92093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r="60518"/>
            <a:stretch/>
          </p:blipFill>
          <p:spPr>
            <a:xfrm>
              <a:off x="5140402" y="1155983"/>
              <a:ext cx="966314" cy="3891898"/>
            </a:xfrm>
            <a:prstGeom prst="rect">
              <a:avLst/>
            </a:prstGeom>
          </p:spPr>
        </p:pic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D6A9C177-E950-40A6-8214-C01A083DFBF4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0001"/>
          <a:stretch/>
        </p:blipFill>
        <p:spPr>
          <a:xfrm rot="5400000">
            <a:off x="4272254" y="3000029"/>
            <a:ext cx="3600000" cy="5156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99D4E6-DD91-4B73-9C28-2447E60428D9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0001"/>
          <a:stretch/>
        </p:blipFill>
        <p:spPr>
          <a:xfrm rot="5400000" flipV="1">
            <a:off x="4316955" y="3002951"/>
            <a:ext cx="3600000" cy="4572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124767-EFC0-426C-B510-36259DFD092B}"/>
              </a:ext>
            </a:extLst>
          </p:cNvPr>
          <p:cNvCxnSpPr>
            <a:cxnSpLocks/>
          </p:cNvCxnSpPr>
          <p:nvPr/>
        </p:nvCxnSpPr>
        <p:spPr>
          <a:xfrm>
            <a:off x="6096000" y="1310640"/>
            <a:ext cx="0" cy="3977294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C9D0C27A-62A6-4DB0-91DF-64572C332951}"/>
              </a:ext>
            </a:extLst>
          </p:cNvPr>
          <p:cNvSpPr/>
          <p:nvPr/>
        </p:nvSpPr>
        <p:spPr>
          <a:xfrm>
            <a:off x="912527" y="1837029"/>
            <a:ext cx="2605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pc="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NAUGHTY</a:t>
            </a:r>
            <a:endParaRPr lang="en-GB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6742003-F804-44D8-B24F-11D9B5ACCCC2}"/>
              </a:ext>
            </a:extLst>
          </p:cNvPr>
          <p:cNvSpPr/>
          <p:nvPr/>
        </p:nvSpPr>
        <p:spPr>
          <a:xfrm>
            <a:off x="9090680" y="1837029"/>
            <a:ext cx="1452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pc="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NICE</a:t>
            </a:r>
            <a:endParaRPr lang="en-GB" dirty="0"/>
          </a:p>
        </p:txBody>
      </p:sp>
      <p:sp>
        <p:nvSpPr>
          <p:cNvPr id="257" name="Left button">
            <a:extLst>
              <a:ext uri="{FF2B5EF4-FFF2-40B4-BE49-F238E27FC236}">
                <a16:creationId xmlns:a16="http://schemas.microsoft.com/office/drawing/2014/main" id="{CF624A90-6B32-4936-8EF5-D123E36414DA}"/>
              </a:ext>
            </a:extLst>
          </p:cNvPr>
          <p:cNvSpPr/>
          <p:nvPr/>
        </p:nvSpPr>
        <p:spPr>
          <a:xfrm>
            <a:off x="172936" y="2293909"/>
            <a:ext cx="789295" cy="230361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Left button 2">
            <a:extLst>
              <a:ext uri="{FF2B5EF4-FFF2-40B4-BE49-F238E27FC236}">
                <a16:creationId xmlns:a16="http://schemas.microsoft.com/office/drawing/2014/main" id="{4A40707E-F9DE-49D0-B66E-D35FC35C409C}"/>
              </a:ext>
            </a:extLst>
          </p:cNvPr>
          <p:cNvSpPr/>
          <p:nvPr/>
        </p:nvSpPr>
        <p:spPr>
          <a:xfrm>
            <a:off x="172936" y="2293909"/>
            <a:ext cx="789295" cy="230361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Left button 3">
            <a:extLst>
              <a:ext uri="{FF2B5EF4-FFF2-40B4-BE49-F238E27FC236}">
                <a16:creationId xmlns:a16="http://schemas.microsoft.com/office/drawing/2014/main" id="{A9B29537-063E-4B4A-981B-73F7145594DC}"/>
              </a:ext>
            </a:extLst>
          </p:cNvPr>
          <p:cNvSpPr/>
          <p:nvPr/>
        </p:nvSpPr>
        <p:spPr>
          <a:xfrm>
            <a:off x="172936" y="2293909"/>
            <a:ext cx="789295" cy="230361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6" name="zapsplat_household_flashlight_metal_spin_ground_002_13533">
            <a:hlinkClick r:id="" action="ppaction://media"/>
            <a:extLst>
              <a:ext uri="{FF2B5EF4-FFF2-40B4-BE49-F238E27FC236}">
                <a16:creationId xmlns:a16="http://schemas.microsoft.com/office/drawing/2014/main" id="{7AD3DE53-C3E0-4761-A43C-5A24860AA5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089747" y="2183028"/>
            <a:ext cx="487363" cy="487363"/>
          </a:xfrm>
          <a:prstGeom prst="rect">
            <a:avLst/>
          </a:prstGeom>
        </p:spPr>
      </p:pic>
      <p:pic>
        <p:nvPicPr>
          <p:cNvPr id="277" name="zapsplat_household_flashlight_metal_spin_ground_002_13533">
            <a:hlinkClick r:id="" action="ppaction://media"/>
            <a:extLst>
              <a:ext uri="{FF2B5EF4-FFF2-40B4-BE49-F238E27FC236}">
                <a16:creationId xmlns:a16="http://schemas.microsoft.com/office/drawing/2014/main" id="{66D2E4F0-536D-4527-8C50-CB48C31334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23308" y="2869933"/>
            <a:ext cx="487363" cy="487363"/>
          </a:xfrm>
          <a:prstGeom prst="rect">
            <a:avLst/>
          </a:prstGeom>
        </p:spPr>
      </p:pic>
      <p:pic>
        <p:nvPicPr>
          <p:cNvPr id="278" name="zapsplat_household_flashlight_metal_spin_ground_002_13533">
            <a:hlinkClick r:id="" action="ppaction://media"/>
            <a:extLst>
              <a:ext uri="{FF2B5EF4-FFF2-40B4-BE49-F238E27FC236}">
                <a16:creationId xmlns:a16="http://schemas.microsoft.com/office/drawing/2014/main" id="{3C7FD95F-C1A6-4BAD-839F-794547B56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39290" y="3691878"/>
            <a:ext cx="487363" cy="487363"/>
          </a:xfrm>
          <a:prstGeom prst="rect">
            <a:avLst/>
          </a:prstGeom>
        </p:spPr>
      </p:pic>
      <p:sp>
        <p:nvSpPr>
          <p:cNvPr id="282" name="Right 1">
            <a:extLst>
              <a:ext uri="{FF2B5EF4-FFF2-40B4-BE49-F238E27FC236}">
                <a16:creationId xmlns:a16="http://schemas.microsoft.com/office/drawing/2014/main" id="{0ADE8E17-887A-431F-ABE4-EAFC776EB7D6}"/>
              </a:ext>
            </a:extLst>
          </p:cNvPr>
          <p:cNvSpPr/>
          <p:nvPr/>
        </p:nvSpPr>
        <p:spPr>
          <a:xfrm>
            <a:off x="11196949" y="2254956"/>
            <a:ext cx="789295" cy="230361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ight 2">
            <a:extLst>
              <a:ext uri="{FF2B5EF4-FFF2-40B4-BE49-F238E27FC236}">
                <a16:creationId xmlns:a16="http://schemas.microsoft.com/office/drawing/2014/main" id="{BB59A5AE-FA6F-4045-954B-554F77A67A0C}"/>
              </a:ext>
            </a:extLst>
          </p:cNvPr>
          <p:cNvSpPr/>
          <p:nvPr/>
        </p:nvSpPr>
        <p:spPr>
          <a:xfrm>
            <a:off x="11196949" y="2254956"/>
            <a:ext cx="789295" cy="230361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Right 3">
            <a:extLst>
              <a:ext uri="{FF2B5EF4-FFF2-40B4-BE49-F238E27FC236}">
                <a16:creationId xmlns:a16="http://schemas.microsoft.com/office/drawing/2014/main" id="{89F2FE10-61BB-4D49-B967-6613F298A8CA}"/>
              </a:ext>
            </a:extLst>
          </p:cNvPr>
          <p:cNvSpPr/>
          <p:nvPr/>
        </p:nvSpPr>
        <p:spPr>
          <a:xfrm>
            <a:off x="11196949" y="2254956"/>
            <a:ext cx="789295" cy="230361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B6F4DC92-D9BB-4A50-9D24-D8399EE8EBE1}"/>
              </a:ext>
            </a:extLst>
          </p:cNvPr>
          <p:cNvSpPr/>
          <p:nvPr/>
        </p:nvSpPr>
        <p:spPr>
          <a:xfrm>
            <a:off x="9098323" y="2546669"/>
            <a:ext cx="1396827" cy="1396827"/>
          </a:xfrm>
          <a:prstGeom prst="ellipse">
            <a:avLst/>
          </a:prstGeom>
          <a:solidFill>
            <a:srgbClr val="222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7" name="zapsplat_household_flashlight_metal_spin_ground_002_13533">
            <a:hlinkClick r:id="" action="ppaction://media"/>
            <a:extLst>
              <a:ext uri="{FF2B5EF4-FFF2-40B4-BE49-F238E27FC236}">
                <a16:creationId xmlns:a16="http://schemas.microsoft.com/office/drawing/2014/main" id="{A38BDD1B-DE2D-42B4-A086-B8959E61CF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489093" y="2183028"/>
            <a:ext cx="487363" cy="487363"/>
          </a:xfrm>
          <a:prstGeom prst="rect">
            <a:avLst/>
          </a:prstGeom>
        </p:spPr>
      </p:pic>
      <p:sp>
        <p:nvSpPr>
          <p:cNvPr id="324" name="Oval 323">
            <a:extLst>
              <a:ext uri="{FF2B5EF4-FFF2-40B4-BE49-F238E27FC236}">
                <a16:creationId xmlns:a16="http://schemas.microsoft.com/office/drawing/2014/main" id="{5903547F-FD6F-489A-92EB-F9F58663AD7B}"/>
              </a:ext>
            </a:extLst>
          </p:cNvPr>
          <p:cNvSpPr/>
          <p:nvPr/>
        </p:nvSpPr>
        <p:spPr>
          <a:xfrm>
            <a:off x="1478047" y="2595541"/>
            <a:ext cx="1396827" cy="1396827"/>
          </a:xfrm>
          <a:prstGeom prst="ellipse">
            <a:avLst/>
          </a:prstGeom>
          <a:solidFill>
            <a:srgbClr val="222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8" name="zapsplat_household_flashlight_metal_spin_ground_002_13533">
            <a:hlinkClick r:id="" action="ppaction://media"/>
            <a:extLst>
              <a:ext uri="{FF2B5EF4-FFF2-40B4-BE49-F238E27FC236}">
                <a16:creationId xmlns:a16="http://schemas.microsoft.com/office/drawing/2014/main" id="{15A5C769-6415-4B47-AC3D-6F5DAFBF07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455532" y="2869933"/>
            <a:ext cx="487363" cy="487363"/>
          </a:xfrm>
          <a:prstGeom prst="rect">
            <a:avLst/>
          </a:prstGeom>
        </p:spPr>
      </p:pic>
      <p:pic>
        <p:nvPicPr>
          <p:cNvPr id="289" name="zapsplat_household_flashlight_metal_spin_ground_002_13533">
            <a:hlinkClick r:id="" action="ppaction://media"/>
            <a:extLst>
              <a:ext uri="{FF2B5EF4-FFF2-40B4-BE49-F238E27FC236}">
                <a16:creationId xmlns:a16="http://schemas.microsoft.com/office/drawing/2014/main" id="{78991A5C-D5FE-428A-BDE0-A436F6B58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439550" y="3691878"/>
            <a:ext cx="487363" cy="487363"/>
          </a:xfrm>
          <a:prstGeom prst="rect">
            <a:avLst/>
          </a:prstGeom>
        </p:spPr>
      </p:pic>
      <p:grpSp>
        <p:nvGrpSpPr>
          <p:cNvPr id="296" name="Group 295">
            <a:extLst>
              <a:ext uri="{FF2B5EF4-FFF2-40B4-BE49-F238E27FC236}">
                <a16:creationId xmlns:a16="http://schemas.microsoft.com/office/drawing/2014/main" id="{CE27DFF9-477B-4E66-BBDE-8E5AF71FBD6A}"/>
              </a:ext>
            </a:extLst>
          </p:cNvPr>
          <p:cNvGrpSpPr/>
          <p:nvPr/>
        </p:nvGrpSpPr>
        <p:grpSpPr>
          <a:xfrm>
            <a:off x="1289763" y="2371349"/>
            <a:ext cx="1822372" cy="1816762"/>
            <a:chOff x="3684156" y="1023309"/>
            <a:chExt cx="1999093" cy="1992940"/>
          </a:xfrm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CE17EE5A-B92A-4888-945A-B6B25D527E21}"/>
                </a:ext>
              </a:extLst>
            </p:cNvPr>
            <p:cNvGrpSpPr/>
            <p:nvPr/>
          </p:nvGrpSpPr>
          <p:grpSpPr>
            <a:xfrm>
              <a:off x="3684157" y="1023310"/>
              <a:ext cx="1992939" cy="1992939"/>
              <a:chOff x="2498942" y="1155983"/>
              <a:chExt cx="1992939" cy="1992939"/>
            </a:xfrm>
          </p:grpSpPr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129D1A2B-FEC7-4FFE-A648-1DB0673CBC73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6A99F589-8E38-45FF-853E-5D117D67DD7B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06185087-C71F-41BD-92B5-44A2A5C573D9}"/>
                </a:ext>
              </a:extLst>
            </p:cNvPr>
            <p:cNvGrpSpPr/>
            <p:nvPr/>
          </p:nvGrpSpPr>
          <p:grpSpPr>
            <a:xfrm rot="108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122C39FF-F981-4980-BA81-67C64E9FDA48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id="{43BBD245-404C-412C-BBDA-DCF591E66A6D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BB3F4471-9B85-4C09-907A-D6E5DBE8DDB1}"/>
                </a:ext>
              </a:extLst>
            </p:cNvPr>
            <p:cNvGrpSpPr/>
            <p:nvPr/>
          </p:nvGrpSpPr>
          <p:grpSpPr>
            <a:xfrm rot="162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B0CB0670-06E0-4FB2-8D6B-AB1E7662E6A4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43009226-4971-4970-9C77-1480711B0E39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B85317AD-96A0-471E-9742-DB150D33E50A}"/>
                </a:ext>
              </a:extLst>
            </p:cNvPr>
            <p:cNvGrpSpPr/>
            <p:nvPr/>
          </p:nvGrpSpPr>
          <p:grpSpPr>
            <a:xfrm rot="54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16" name="Oval 315">
                <a:extLst>
                  <a:ext uri="{FF2B5EF4-FFF2-40B4-BE49-F238E27FC236}">
                    <a16:creationId xmlns:a16="http://schemas.microsoft.com/office/drawing/2014/main" id="{3F0B16E0-E84B-41D7-8A01-A9641B07CEE2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id="{3761F211-2151-4896-8D97-4E3568727018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F1FCC3E8-EF8A-4D59-AE89-8D6DE0A56BD3}"/>
                </a:ext>
              </a:extLst>
            </p:cNvPr>
            <p:cNvGrpSpPr/>
            <p:nvPr/>
          </p:nvGrpSpPr>
          <p:grpSpPr>
            <a:xfrm rot="189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A3FC2C36-1A23-4623-9DDD-CF45AAD4C02D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15" name="Straight Connector 314">
                <a:extLst>
                  <a:ext uri="{FF2B5EF4-FFF2-40B4-BE49-F238E27FC236}">
                    <a16:creationId xmlns:a16="http://schemas.microsoft.com/office/drawing/2014/main" id="{8B9E2FC1-4F47-4812-ADFE-8905BD64A262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DF0B2688-B208-4021-BFD7-111DA96E5EC6}"/>
                </a:ext>
              </a:extLst>
            </p:cNvPr>
            <p:cNvGrpSpPr/>
            <p:nvPr/>
          </p:nvGrpSpPr>
          <p:grpSpPr>
            <a:xfrm rot="135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EA90F247-AFEB-4AB3-BBB5-19623E1A4203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id="{C56262A1-FB2C-424A-82BA-D57DB31A5FC1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771074C4-1693-4F25-A6C7-BD35EDFB7C31}"/>
                </a:ext>
              </a:extLst>
            </p:cNvPr>
            <p:cNvGrpSpPr/>
            <p:nvPr/>
          </p:nvGrpSpPr>
          <p:grpSpPr>
            <a:xfrm rot="81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5401144E-62D6-4C3D-A644-FFB6F73CDB3E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id="{7659CCA7-F288-424D-AFAE-CFF2E4B7BFFB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EAA2A2ED-F919-4F96-B4B3-B5F26017FD7B}"/>
                </a:ext>
              </a:extLst>
            </p:cNvPr>
            <p:cNvGrpSpPr/>
            <p:nvPr/>
          </p:nvGrpSpPr>
          <p:grpSpPr>
            <a:xfrm rot="27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21B7EFFE-A949-4372-BB63-503FE0A1B79F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4A2C5765-3FFD-4483-A3FD-3FD34DB1A8F9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id="{499B9088-112C-4916-9EF3-12740DEE5CF2}"/>
                </a:ext>
              </a:extLst>
            </p:cNvPr>
            <p:cNvGrpSpPr/>
            <p:nvPr/>
          </p:nvGrpSpPr>
          <p:grpSpPr>
            <a:xfrm rot="18900000">
              <a:off x="3690310" y="1023310"/>
              <a:ext cx="1992939" cy="1992939"/>
              <a:chOff x="2498942" y="1155983"/>
              <a:chExt cx="1992939" cy="1992939"/>
            </a:xfrm>
          </p:grpSpPr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6517B602-C1B0-40F1-8733-B56FCE1B110D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A4904DEF-D818-462F-BCBF-77D722FBEAF1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4AB003E1-F3D6-4810-AC4A-A1A85E3536CD}"/>
              </a:ext>
            </a:extLst>
          </p:cNvPr>
          <p:cNvGrpSpPr/>
          <p:nvPr/>
        </p:nvGrpSpPr>
        <p:grpSpPr>
          <a:xfrm>
            <a:off x="1289763" y="2371349"/>
            <a:ext cx="1822372" cy="1816762"/>
            <a:chOff x="3684156" y="1023309"/>
            <a:chExt cx="1999093" cy="1992940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9AB47108-6A78-4F34-98E4-1B710C3DC677}"/>
                </a:ext>
              </a:extLst>
            </p:cNvPr>
            <p:cNvGrpSpPr/>
            <p:nvPr/>
          </p:nvGrpSpPr>
          <p:grpSpPr>
            <a:xfrm>
              <a:off x="3684157" y="1023310"/>
              <a:ext cx="1992939" cy="1992939"/>
              <a:chOff x="2498942" y="1155983"/>
              <a:chExt cx="1992939" cy="1992939"/>
            </a:xfrm>
          </p:grpSpPr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E1BA60E5-D7AA-405B-8E4F-D91B8245B2E3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F2B14FE1-CAC8-42FC-8ED2-6B501B9DDD34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670FCC05-A5C8-44C8-8F17-0D80EE7E7351}"/>
                </a:ext>
              </a:extLst>
            </p:cNvPr>
            <p:cNvGrpSpPr/>
            <p:nvPr/>
          </p:nvGrpSpPr>
          <p:grpSpPr>
            <a:xfrm rot="108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49" name="Oval 348">
                <a:extLst>
                  <a:ext uri="{FF2B5EF4-FFF2-40B4-BE49-F238E27FC236}">
                    <a16:creationId xmlns:a16="http://schemas.microsoft.com/office/drawing/2014/main" id="{FF6BD3DD-A7AD-4593-84ED-55057D7EF3F8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27F3B06A-6EE2-4B77-A7CB-E8560C280DAE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E0517D9C-DC66-4AD3-8949-104EC2AD658C}"/>
                </a:ext>
              </a:extLst>
            </p:cNvPr>
            <p:cNvGrpSpPr/>
            <p:nvPr/>
          </p:nvGrpSpPr>
          <p:grpSpPr>
            <a:xfrm rot="162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47" name="Oval 346">
                <a:extLst>
                  <a:ext uri="{FF2B5EF4-FFF2-40B4-BE49-F238E27FC236}">
                    <a16:creationId xmlns:a16="http://schemas.microsoft.com/office/drawing/2014/main" id="{63F1BB88-4AA5-4468-99CD-952CDC9F6669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id="{A90EF5E5-9F51-40F2-A9C7-F1FC77911941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E276537C-C6AD-4C88-B770-99C6B4DF8134}"/>
                </a:ext>
              </a:extLst>
            </p:cNvPr>
            <p:cNvGrpSpPr/>
            <p:nvPr/>
          </p:nvGrpSpPr>
          <p:grpSpPr>
            <a:xfrm rot="54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656C4A61-3F33-4DE8-9A80-076728178312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3CF0CDD9-403A-49CF-8058-6369F1FA7DD0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EA80FDBB-0B8E-4BB9-8ED8-28F2017EEA90}"/>
                </a:ext>
              </a:extLst>
            </p:cNvPr>
            <p:cNvGrpSpPr/>
            <p:nvPr/>
          </p:nvGrpSpPr>
          <p:grpSpPr>
            <a:xfrm rot="189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61C9A9DC-AE37-465F-85C0-960CEB0A8567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8EB11A9C-85BE-46B9-B2ED-A34939721845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B8842C83-4B81-4499-8F15-8F5BCD1FDEF5}"/>
                </a:ext>
              </a:extLst>
            </p:cNvPr>
            <p:cNvGrpSpPr/>
            <p:nvPr/>
          </p:nvGrpSpPr>
          <p:grpSpPr>
            <a:xfrm rot="135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41" name="Oval 340">
                <a:extLst>
                  <a:ext uri="{FF2B5EF4-FFF2-40B4-BE49-F238E27FC236}">
                    <a16:creationId xmlns:a16="http://schemas.microsoft.com/office/drawing/2014/main" id="{1D9D2AD7-3849-4901-92AE-833F23FF7DA9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id="{4E9BCB89-FA05-4EF7-875A-0B2C90D97136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B0D73844-D43F-480E-A470-96470698D554}"/>
                </a:ext>
              </a:extLst>
            </p:cNvPr>
            <p:cNvGrpSpPr/>
            <p:nvPr/>
          </p:nvGrpSpPr>
          <p:grpSpPr>
            <a:xfrm rot="81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54352545-1990-4514-A486-9BBB8A118742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C3864126-CF0C-4680-B1F2-6EF445EA9ABA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956B4B3F-59EC-4E77-868C-8E174A72F617}"/>
                </a:ext>
              </a:extLst>
            </p:cNvPr>
            <p:cNvGrpSpPr/>
            <p:nvPr/>
          </p:nvGrpSpPr>
          <p:grpSpPr>
            <a:xfrm rot="27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37" name="Oval 336">
                <a:extLst>
                  <a:ext uri="{FF2B5EF4-FFF2-40B4-BE49-F238E27FC236}">
                    <a16:creationId xmlns:a16="http://schemas.microsoft.com/office/drawing/2014/main" id="{95B479EA-3955-4D90-AC1B-F3BB59CB8377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7A55FF99-A572-4D8E-B4C1-7BB352AEC21E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0DB34E45-AB68-4780-872A-8B4FFB59B441}"/>
                </a:ext>
              </a:extLst>
            </p:cNvPr>
            <p:cNvGrpSpPr/>
            <p:nvPr/>
          </p:nvGrpSpPr>
          <p:grpSpPr>
            <a:xfrm rot="18900000">
              <a:off x="3690310" y="1023310"/>
              <a:ext cx="1992939" cy="1992939"/>
              <a:chOff x="2498942" y="1155983"/>
              <a:chExt cx="1992939" cy="1992939"/>
            </a:xfrm>
          </p:grpSpPr>
          <p:sp>
            <p:nvSpPr>
              <p:cNvPr id="335" name="Oval 334">
                <a:extLst>
                  <a:ext uri="{FF2B5EF4-FFF2-40B4-BE49-F238E27FC236}">
                    <a16:creationId xmlns:a16="http://schemas.microsoft.com/office/drawing/2014/main" id="{A8C37E09-5594-4223-9D11-072E060E3DD0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0F195356-1EE8-4063-8E92-A65816C11B12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1283B2B7-96BB-41AA-A17A-0F77BFBCF928}"/>
              </a:ext>
            </a:extLst>
          </p:cNvPr>
          <p:cNvGrpSpPr/>
          <p:nvPr/>
        </p:nvGrpSpPr>
        <p:grpSpPr>
          <a:xfrm>
            <a:off x="1289763" y="2371349"/>
            <a:ext cx="1822372" cy="1816762"/>
            <a:chOff x="3684156" y="1023309"/>
            <a:chExt cx="1999093" cy="1992940"/>
          </a:xfrm>
        </p:grpSpPr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07B07690-EAB0-47A5-A282-440141D8386C}"/>
                </a:ext>
              </a:extLst>
            </p:cNvPr>
            <p:cNvGrpSpPr/>
            <p:nvPr/>
          </p:nvGrpSpPr>
          <p:grpSpPr>
            <a:xfrm>
              <a:off x="3684157" y="1023310"/>
              <a:ext cx="1992939" cy="1992939"/>
              <a:chOff x="2498942" y="1155983"/>
              <a:chExt cx="1992939" cy="1992939"/>
            </a:xfrm>
          </p:grpSpPr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F28E97C6-1A88-4400-8708-8C51F3164B73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362CD5C8-F574-48ED-95C8-BE24EEC6E32C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7C2A98C0-E318-49B2-9B99-0C7CF28C8E2D}"/>
                </a:ext>
              </a:extLst>
            </p:cNvPr>
            <p:cNvGrpSpPr/>
            <p:nvPr/>
          </p:nvGrpSpPr>
          <p:grpSpPr>
            <a:xfrm rot="108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F71551DA-BA57-4616-A2D5-9936B1382CF0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8242635E-985E-4811-8EAF-5339F36B363A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BFDC4E85-AD98-4B6D-AF50-95C6D8043B51}"/>
                </a:ext>
              </a:extLst>
            </p:cNvPr>
            <p:cNvGrpSpPr/>
            <p:nvPr/>
          </p:nvGrpSpPr>
          <p:grpSpPr>
            <a:xfrm rot="162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75" name="Oval 374">
                <a:extLst>
                  <a:ext uri="{FF2B5EF4-FFF2-40B4-BE49-F238E27FC236}">
                    <a16:creationId xmlns:a16="http://schemas.microsoft.com/office/drawing/2014/main" id="{7594A9F2-C270-4771-9291-CB949A00018F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F318709D-F764-4F6C-9669-D7A4FFDB41AF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4E0A4D1F-AC9B-4989-BF03-73F0CE3D30CA}"/>
                </a:ext>
              </a:extLst>
            </p:cNvPr>
            <p:cNvGrpSpPr/>
            <p:nvPr/>
          </p:nvGrpSpPr>
          <p:grpSpPr>
            <a:xfrm rot="54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D3DC0D1D-A334-4950-8A71-CC25F52BF60E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980FD378-7F7B-41F6-923F-46F684A80C1C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F1AD2F7B-31A0-43C3-9A0E-D47D26B85858}"/>
                </a:ext>
              </a:extLst>
            </p:cNvPr>
            <p:cNvGrpSpPr/>
            <p:nvPr/>
          </p:nvGrpSpPr>
          <p:grpSpPr>
            <a:xfrm rot="189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A827983E-A10F-4206-903E-5F8BD1190307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D25A369-982F-4AE5-8F64-318B9943B21B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285B47F3-F244-453A-ABFD-5DCA94B2C728}"/>
                </a:ext>
              </a:extLst>
            </p:cNvPr>
            <p:cNvGrpSpPr/>
            <p:nvPr/>
          </p:nvGrpSpPr>
          <p:grpSpPr>
            <a:xfrm rot="135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69" name="Oval 368">
                <a:extLst>
                  <a:ext uri="{FF2B5EF4-FFF2-40B4-BE49-F238E27FC236}">
                    <a16:creationId xmlns:a16="http://schemas.microsoft.com/office/drawing/2014/main" id="{A9F11A99-FCF6-4A52-8E26-DE6830CE84BB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0C4D0BCF-FE0A-4B7F-80AC-D9AEE379B3EA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DC37AF0C-CB72-4DA9-9D11-3CE2B38567B1}"/>
                </a:ext>
              </a:extLst>
            </p:cNvPr>
            <p:cNvGrpSpPr/>
            <p:nvPr/>
          </p:nvGrpSpPr>
          <p:grpSpPr>
            <a:xfrm rot="81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7C1B8FDF-A8BE-473E-931E-C5C404E4BFE7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AEC36C97-40D9-4B8B-A2EF-C3840F7A9096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3ACC0053-5443-474C-9457-56846FE3FD0C}"/>
                </a:ext>
              </a:extLst>
            </p:cNvPr>
            <p:cNvGrpSpPr/>
            <p:nvPr/>
          </p:nvGrpSpPr>
          <p:grpSpPr>
            <a:xfrm rot="27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365" name="Oval 364">
                <a:extLst>
                  <a:ext uri="{FF2B5EF4-FFF2-40B4-BE49-F238E27FC236}">
                    <a16:creationId xmlns:a16="http://schemas.microsoft.com/office/drawing/2014/main" id="{FA291672-F118-41F7-BA91-3BC33CF7EA25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62DE4269-0076-4BEB-8760-99B383A7A052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37F24B80-B13A-4FFC-A5D9-11B9571993C9}"/>
                </a:ext>
              </a:extLst>
            </p:cNvPr>
            <p:cNvGrpSpPr/>
            <p:nvPr/>
          </p:nvGrpSpPr>
          <p:grpSpPr>
            <a:xfrm rot="18900000">
              <a:off x="3690310" y="1023310"/>
              <a:ext cx="1992939" cy="1992939"/>
              <a:chOff x="2498942" y="1155983"/>
              <a:chExt cx="1992939" cy="1992939"/>
            </a:xfrm>
          </p:grpSpPr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3D8CDD87-DAC8-410A-A156-728C250F559F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C42A38CB-CBB5-4952-B64A-35E2A91457A2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700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801E362-F356-41B2-8EB0-5A9F2452D934}"/>
              </a:ext>
            </a:extLst>
          </p:cNvPr>
          <p:cNvGrpSpPr/>
          <p:nvPr/>
        </p:nvGrpSpPr>
        <p:grpSpPr>
          <a:xfrm>
            <a:off x="8882599" y="2371349"/>
            <a:ext cx="1822372" cy="1816762"/>
            <a:chOff x="3684156" y="1023309"/>
            <a:chExt cx="1999093" cy="1992940"/>
          </a:xfrm>
        </p:grpSpPr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793CA12E-AE90-41B9-9F55-7C3A31BB7A12}"/>
                </a:ext>
              </a:extLst>
            </p:cNvPr>
            <p:cNvCxnSpPr/>
            <p:nvPr/>
          </p:nvCxnSpPr>
          <p:spPr>
            <a:xfrm>
              <a:off x="4678425" y="1154256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07555904-CE41-498B-85F4-7E53180D0A79}"/>
                </a:ext>
              </a:extLst>
            </p:cNvPr>
            <p:cNvCxnSpPr/>
            <p:nvPr/>
          </p:nvCxnSpPr>
          <p:spPr>
            <a:xfrm rot="10800000">
              <a:off x="4682827" y="2684294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0ED7BF89-718A-4645-BE4C-8D8BFED87666}"/>
                </a:ext>
              </a:extLst>
            </p:cNvPr>
            <p:cNvCxnSpPr/>
            <p:nvPr/>
          </p:nvCxnSpPr>
          <p:spPr>
            <a:xfrm rot="16200000">
              <a:off x="3915605" y="1921475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C291DB76-C9E2-41BD-B390-80751F2CDCF4}"/>
                </a:ext>
              </a:extLst>
            </p:cNvPr>
            <p:cNvGrpSpPr/>
            <p:nvPr/>
          </p:nvGrpSpPr>
          <p:grpSpPr>
            <a:xfrm rot="54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8D165CE7-54BA-4A14-9369-EBF18470D52A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486" name="Straight Connector 485">
                <a:extLst>
                  <a:ext uri="{FF2B5EF4-FFF2-40B4-BE49-F238E27FC236}">
                    <a16:creationId xmlns:a16="http://schemas.microsoft.com/office/drawing/2014/main" id="{4A8369F5-D110-45A4-B490-C7B15EAD23BB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5C4C8D82-5AB5-4727-871A-DA86FC8AA32C}"/>
                </a:ext>
              </a:extLst>
            </p:cNvPr>
            <p:cNvCxnSpPr/>
            <p:nvPr/>
          </p:nvCxnSpPr>
          <p:spPr>
            <a:xfrm rot="18900000">
              <a:off x="4138119" y="1379880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DF9F8F49-C559-4336-B2DA-B17A2208E817}"/>
                </a:ext>
              </a:extLst>
            </p:cNvPr>
            <p:cNvGrpSpPr/>
            <p:nvPr/>
          </p:nvGrpSpPr>
          <p:grpSpPr>
            <a:xfrm rot="135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80707E95-E730-4896-A555-C3B524B70E83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CFB58724-1071-43EC-A4A6-3A53052C66FC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668BEEE0-2E8A-409F-BF67-4AA299BA38DA}"/>
                </a:ext>
              </a:extLst>
            </p:cNvPr>
            <p:cNvGrpSpPr/>
            <p:nvPr/>
          </p:nvGrpSpPr>
          <p:grpSpPr>
            <a:xfrm rot="81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479" name="Oval 478">
                <a:extLst>
                  <a:ext uri="{FF2B5EF4-FFF2-40B4-BE49-F238E27FC236}">
                    <a16:creationId xmlns:a16="http://schemas.microsoft.com/office/drawing/2014/main" id="{92C6A76D-FEAC-4373-91BF-B9017CDE42E6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CCCB2C03-BFCD-449B-9B8B-2272FF9CF3FC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999CA047-029D-41E1-A4B1-A46129E71D9B}"/>
                </a:ext>
              </a:extLst>
            </p:cNvPr>
            <p:cNvGrpSpPr/>
            <p:nvPr/>
          </p:nvGrpSpPr>
          <p:grpSpPr>
            <a:xfrm rot="27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477" name="Oval 476">
                <a:extLst>
                  <a:ext uri="{FF2B5EF4-FFF2-40B4-BE49-F238E27FC236}">
                    <a16:creationId xmlns:a16="http://schemas.microsoft.com/office/drawing/2014/main" id="{B46792AD-E305-40E8-AA1C-326B101B6886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478" name="Straight Connector 477">
                <a:extLst>
                  <a:ext uri="{FF2B5EF4-FFF2-40B4-BE49-F238E27FC236}">
                    <a16:creationId xmlns:a16="http://schemas.microsoft.com/office/drawing/2014/main" id="{EF12A8EB-8FE4-49D3-BB29-F932EC7E4618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6D411502-7590-448D-ACB9-E81265D53673}"/>
                </a:ext>
              </a:extLst>
            </p:cNvPr>
            <p:cNvGrpSpPr/>
            <p:nvPr/>
          </p:nvGrpSpPr>
          <p:grpSpPr>
            <a:xfrm rot="18900000">
              <a:off x="3690310" y="1023310"/>
              <a:ext cx="1992939" cy="1992939"/>
              <a:chOff x="2498942" y="1155983"/>
              <a:chExt cx="1992939" cy="1992939"/>
            </a:xfrm>
          </p:grpSpPr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7AA26FA5-E91E-430A-B3C8-797A9A6CA168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BA03D413-DB61-4A0D-838D-337EE3BB3924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E434770B-CBC0-4F53-A6A1-C0C872D0E5CC}"/>
              </a:ext>
            </a:extLst>
          </p:cNvPr>
          <p:cNvGrpSpPr/>
          <p:nvPr/>
        </p:nvGrpSpPr>
        <p:grpSpPr>
          <a:xfrm>
            <a:off x="8882599" y="2371349"/>
            <a:ext cx="1822372" cy="1816762"/>
            <a:chOff x="3684156" y="1023309"/>
            <a:chExt cx="1999093" cy="1992940"/>
          </a:xfrm>
        </p:grpSpPr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DD4C1264-37AF-4942-88D8-CEF745660DB1}"/>
                </a:ext>
              </a:extLst>
            </p:cNvPr>
            <p:cNvCxnSpPr/>
            <p:nvPr/>
          </p:nvCxnSpPr>
          <p:spPr>
            <a:xfrm>
              <a:off x="4678425" y="1154256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64C7C386-46A1-487E-96DC-CB548663F4B7}"/>
                </a:ext>
              </a:extLst>
            </p:cNvPr>
            <p:cNvCxnSpPr/>
            <p:nvPr/>
          </p:nvCxnSpPr>
          <p:spPr>
            <a:xfrm rot="10800000">
              <a:off x="4682827" y="2684294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B67AFAB6-738E-4B3F-A460-8FF0391645EA}"/>
                </a:ext>
              </a:extLst>
            </p:cNvPr>
            <p:cNvCxnSpPr/>
            <p:nvPr/>
          </p:nvCxnSpPr>
          <p:spPr>
            <a:xfrm rot="16200000">
              <a:off x="3915605" y="1921475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7" name="Group 496">
              <a:extLst>
                <a:ext uri="{FF2B5EF4-FFF2-40B4-BE49-F238E27FC236}">
                  <a16:creationId xmlns:a16="http://schemas.microsoft.com/office/drawing/2014/main" id="{B9543AAC-AA7F-4F70-A46C-204034CEE852}"/>
                </a:ext>
              </a:extLst>
            </p:cNvPr>
            <p:cNvGrpSpPr/>
            <p:nvPr/>
          </p:nvGrpSpPr>
          <p:grpSpPr>
            <a:xfrm rot="54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11" name="Oval 510">
                <a:extLst>
                  <a:ext uri="{FF2B5EF4-FFF2-40B4-BE49-F238E27FC236}">
                    <a16:creationId xmlns:a16="http://schemas.microsoft.com/office/drawing/2014/main" id="{61F6DE0C-F01A-4A4C-B5F2-286600E569A9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518D4CBF-D415-4237-9EC6-8810983727C9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38739F68-B201-42E9-9665-40370BFADDFE}"/>
                </a:ext>
              </a:extLst>
            </p:cNvPr>
            <p:cNvCxnSpPr/>
            <p:nvPr/>
          </p:nvCxnSpPr>
          <p:spPr>
            <a:xfrm rot="18900000">
              <a:off x="4138119" y="1379880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9" name="Group 498">
              <a:extLst>
                <a:ext uri="{FF2B5EF4-FFF2-40B4-BE49-F238E27FC236}">
                  <a16:creationId xmlns:a16="http://schemas.microsoft.com/office/drawing/2014/main" id="{8DC1BFF0-6E77-4F9E-98CD-175F069D4B4B}"/>
                </a:ext>
              </a:extLst>
            </p:cNvPr>
            <p:cNvGrpSpPr/>
            <p:nvPr/>
          </p:nvGrpSpPr>
          <p:grpSpPr>
            <a:xfrm rot="135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09" name="Oval 508">
                <a:extLst>
                  <a:ext uri="{FF2B5EF4-FFF2-40B4-BE49-F238E27FC236}">
                    <a16:creationId xmlns:a16="http://schemas.microsoft.com/office/drawing/2014/main" id="{77B726B3-20BD-4A43-9995-7D84D48623C0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B0F1F898-7F70-4B21-90E1-33AAAE1BB7A5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8A895459-F758-4866-A82D-D1FC1762D32B}"/>
                </a:ext>
              </a:extLst>
            </p:cNvPr>
            <p:cNvGrpSpPr/>
            <p:nvPr/>
          </p:nvGrpSpPr>
          <p:grpSpPr>
            <a:xfrm rot="81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07" name="Oval 506">
                <a:extLst>
                  <a:ext uri="{FF2B5EF4-FFF2-40B4-BE49-F238E27FC236}">
                    <a16:creationId xmlns:a16="http://schemas.microsoft.com/office/drawing/2014/main" id="{44E839BE-692C-443D-87A2-6B786E1AB02D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3976FF7F-C2DC-4B54-9A77-F46A0C7E5B5F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C9C10650-4FAB-4608-A54F-23EFE93C9DE9}"/>
                </a:ext>
              </a:extLst>
            </p:cNvPr>
            <p:cNvGrpSpPr/>
            <p:nvPr/>
          </p:nvGrpSpPr>
          <p:grpSpPr>
            <a:xfrm rot="27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05" name="Oval 504">
                <a:extLst>
                  <a:ext uri="{FF2B5EF4-FFF2-40B4-BE49-F238E27FC236}">
                    <a16:creationId xmlns:a16="http://schemas.microsoft.com/office/drawing/2014/main" id="{2E7486E3-D87F-415B-8099-79897019129F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06" name="Straight Connector 505">
                <a:extLst>
                  <a:ext uri="{FF2B5EF4-FFF2-40B4-BE49-F238E27FC236}">
                    <a16:creationId xmlns:a16="http://schemas.microsoft.com/office/drawing/2014/main" id="{FF1A0DF1-EF02-4FCF-BBBA-1144EDA65A23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CF890AA1-5D49-45BA-BE5B-FD09D4A98EAB}"/>
                </a:ext>
              </a:extLst>
            </p:cNvPr>
            <p:cNvGrpSpPr/>
            <p:nvPr/>
          </p:nvGrpSpPr>
          <p:grpSpPr>
            <a:xfrm rot="18900000">
              <a:off x="3690310" y="1023310"/>
              <a:ext cx="1992939" cy="1992939"/>
              <a:chOff x="2498942" y="1155983"/>
              <a:chExt cx="1992939" cy="1992939"/>
            </a:xfrm>
          </p:grpSpPr>
          <p:sp>
            <p:nvSpPr>
              <p:cNvPr id="503" name="Oval 502">
                <a:extLst>
                  <a:ext uri="{FF2B5EF4-FFF2-40B4-BE49-F238E27FC236}">
                    <a16:creationId xmlns:a16="http://schemas.microsoft.com/office/drawing/2014/main" id="{33529A3D-EBEB-4F79-B47E-A9718B95012B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04" name="Straight Connector 503">
                <a:extLst>
                  <a:ext uri="{FF2B5EF4-FFF2-40B4-BE49-F238E27FC236}">
                    <a16:creationId xmlns:a16="http://schemas.microsoft.com/office/drawing/2014/main" id="{03846290-4AFD-4692-8B2F-4ABA2C1BFEA5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F76BCED-F422-42F5-8770-395CCCDF5AC6}"/>
              </a:ext>
            </a:extLst>
          </p:cNvPr>
          <p:cNvGrpSpPr/>
          <p:nvPr/>
        </p:nvGrpSpPr>
        <p:grpSpPr>
          <a:xfrm>
            <a:off x="8882599" y="2371349"/>
            <a:ext cx="1822372" cy="1816762"/>
            <a:chOff x="3684156" y="1023309"/>
            <a:chExt cx="1999093" cy="1992940"/>
          </a:xfrm>
        </p:grpSpPr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71B2D973-FCF2-40A3-85F5-B5139F6D75FA}"/>
                </a:ext>
              </a:extLst>
            </p:cNvPr>
            <p:cNvCxnSpPr/>
            <p:nvPr/>
          </p:nvCxnSpPr>
          <p:spPr>
            <a:xfrm>
              <a:off x="4678425" y="1154256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E45BE3F4-D5CF-49F6-8654-F8E037148DAB}"/>
                </a:ext>
              </a:extLst>
            </p:cNvPr>
            <p:cNvCxnSpPr/>
            <p:nvPr/>
          </p:nvCxnSpPr>
          <p:spPr>
            <a:xfrm rot="10800000">
              <a:off x="4682827" y="2684294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52CBCC27-5236-4A45-9BCE-F20C72AC4941}"/>
                </a:ext>
              </a:extLst>
            </p:cNvPr>
            <p:cNvCxnSpPr/>
            <p:nvPr/>
          </p:nvCxnSpPr>
          <p:spPr>
            <a:xfrm rot="16200000">
              <a:off x="3915605" y="1921475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949023B-F117-40BC-9883-D65EDCF74102}"/>
                </a:ext>
              </a:extLst>
            </p:cNvPr>
            <p:cNvGrpSpPr/>
            <p:nvPr/>
          </p:nvGrpSpPr>
          <p:grpSpPr>
            <a:xfrm rot="54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58F757A3-4BAB-4711-995F-96F4BC61F45D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32" name="Straight Connector 531">
                <a:extLst>
                  <a:ext uri="{FF2B5EF4-FFF2-40B4-BE49-F238E27FC236}">
                    <a16:creationId xmlns:a16="http://schemas.microsoft.com/office/drawing/2014/main" id="{36EFDDAE-5498-4A87-A781-960DA8FA9475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AE281F6F-5C18-4568-8A5D-256EA3E17CCA}"/>
                </a:ext>
              </a:extLst>
            </p:cNvPr>
            <p:cNvCxnSpPr/>
            <p:nvPr/>
          </p:nvCxnSpPr>
          <p:spPr>
            <a:xfrm rot="18900000">
              <a:off x="4138119" y="1379880"/>
              <a:ext cx="0" cy="201008"/>
            </a:xfrm>
            <a:prstGeom prst="line">
              <a:avLst/>
            </a:prstGeom>
            <a:ln w="19050">
              <a:solidFill>
                <a:srgbClr val="A9C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9" name="Group 518">
              <a:extLst>
                <a:ext uri="{FF2B5EF4-FFF2-40B4-BE49-F238E27FC236}">
                  <a16:creationId xmlns:a16="http://schemas.microsoft.com/office/drawing/2014/main" id="{11A40344-E833-4462-9793-73A4F4674ED5}"/>
                </a:ext>
              </a:extLst>
            </p:cNvPr>
            <p:cNvGrpSpPr/>
            <p:nvPr/>
          </p:nvGrpSpPr>
          <p:grpSpPr>
            <a:xfrm rot="135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EC29D397-3B6B-4362-BE91-3CC73E9F3FAC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30" name="Straight Connector 529">
                <a:extLst>
                  <a:ext uri="{FF2B5EF4-FFF2-40B4-BE49-F238E27FC236}">
                    <a16:creationId xmlns:a16="http://schemas.microsoft.com/office/drawing/2014/main" id="{0E307FB0-B1EC-4356-8CB9-5EA269059AD1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0" name="Group 519">
              <a:extLst>
                <a:ext uri="{FF2B5EF4-FFF2-40B4-BE49-F238E27FC236}">
                  <a16:creationId xmlns:a16="http://schemas.microsoft.com/office/drawing/2014/main" id="{B781AC86-C4B9-4B7D-A051-0BB59C687BBB}"/>
                </a:ext>
              </a:extLst>
            </p:cNvPr>
            <p:cNvGrpSpPr/>
            <p:nvPr/>
          </p:nvGrpSpPr>
          <p:grpSpPr>
            <a:xfrm rot="81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27" name="Oval 526">
                <a:extLst>
                  <a:ext uri="{FF2B5EF4-FFF2-40B4-BE49-F238E27FC236}">
                    <a16:creationId xmlns:a16="http://schemas.microsoft.com/office/drawing/2014/main" id="{B6C23A91-C32C-41C3-8A2E-BC46A8027D39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28" name="Straight Connector 527">
                <a:extLst>
                  <a:ext uri="{FF2B5EF4-FFF2-40B4-BE49-F238E27FC236}">
                    <a16:creationId xmlns:a16="http://schemas.microsoft.com/office/drawing/2014/main" id="{D97FEF0E-F6D4-469B-98F7-F5FE8C8A1FA9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AA76EA91-5590-46FB-BBC0-15D1FAF6AB42}"/>
                </a:ext>
              </a:extLst>
            </p:cNvPr>
            <p:cNvGrpSpPr/>
            <p:nvPr/>
          </p:nvGrpSpPr>
          <p:grpSpPr>
            <a:xfrm rot="2700000">
              <a:off x="3684156" y="1023309"/>
              <a:ext cx="1992939" cy="1992939"/>
              <a:chOff x="2498942" y="1155983"/>
              <a:chExt cx="1992939" cy="1992939"/>
            </a:xfrm>
          </p:grpSpPr>
          <p:sp>
            <p:nvSpPr>
              <p:cNvPr id="525" name="Oval 524">
                <a:extLst>
                  <a:ext uri="{FF2B5EF4-FFF2-40B4-BE49-F238E27FC236}">
                    <a16:creationId xmlns:a16="http://schemas.microsoft.com/office/drawing/2014/main" id="{D6E8AF15-0443-4137-952A-4E8EE7023C3D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cxnSp>
            <p:nvCxnSpPr>
              <p:cNvPr id="526" name="Straight Connector 525">
                <a:extLst>
                  <a:ext uri="{FF2B5EF4-FFF2-40B4-BE49-F238E27FC236}">
                    <a16:creationId xmlns:a16="http://schemas.microsoft.com/office/drawing/2014/main" id="{B003DED0-6949-4750-8D45-6A9D6DDD2E21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2" name="Group 521">
              <a:extLst>
                <a:ext uri="{FF2B5EF4-FFF2-40B4-BE49-F238E27FC236}">
                  <a16:creationId xmlns:a16="http://schemas.microsoft.com/office/drawing/2014/main" id="{89BCC98E-0053-4321-A4E5-6996B94ED095}"/>
                </a:ext>
              </a:extLst>
            </p:cNvPr>
            <p:cNvGrpSpPr/>
            <p:nvPr/>
          </p:nvGrpSpPr>
          <p:grpSpPr>
            <a:xfrm rot="18900000">
              <a:off x="3690310" y="1023310"/>
              <a:ext cx="1992939" cy="1992939"/>
              <a:chOff x="2498942" y="1155983"/>
              <a:chExt cx="1992939" cy="1992939"/>
            </a:xfrm>
          </p:grpSpPr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C1C55C82-4F6A-4A0A-9044-E312CFC3665F}"/>
                  </a:ext>
                </a:extLst>
              </p:cNvPr>
              <p:cNvSpPr/>
              <p:nvPr/>
            </p:nvSpPr>
            <p:spPr>
              <a:xfrm>
                <a:off x="2498942" y="1155983"/>
                <a:ext cx="1992939" cy="199293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4" name="Straight Connector 523">
                <a:extLst>
                  <a:ext uri="{FF2B5EF4-FFF2-40B4-BE49-F238E27FC236}">
                    <a16:creationId xmlns:a16="http://schemas.microsoft.com/office/drawing/2014/main" id="{C566888F-2194-4A33-94F0-6A41F28C47B6}"/>
                  </a:ext>
                </a:extLst>
              </p:cNvPr>
              <p:cNvCxnSpPr/>
              <p:nvPr/>
            </p:nvCxnSpPr>
            <p:spPr>
              <a:xfrm>
                <a:off x="3493210" y="1286929"/>
                <a:ext cx="0" cy="201008"/>
              </a:xfrm>
              <a:prstGeom prst="line">
                <a:avLst/>
              </a:prstGeom>
              <a:ln w="19050">
                <a:solidFill>
                  <a:srgbClr val="A9CD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zapsplat_human_male_shout_woo_whoo_happy_14414">
            <a:hlinkClick r:id="" action="ppaction://media"/>
            <a:extLst>
              <a:ext uri="{FF2B5EF4-FFF2-40B4-BE49-F238E27FC236}">
                <a16:creationId xmlns:a16="http://schemas.microsoft.com/office/drawing/2014/main" id="{4335584A-6CC9-40A7-8606-808D42DDCF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477236" y="4823431"/>
            <a:ext cx="487363" cy="487363"/>
          </a:xfrm>
          <a:prstGeom prst="rect">
            <a:avLst/>
          </a:prstGeom>
        </p:spPr>
      </p:pic>
      <p:pic>
        <p:nvPicPr>
          <p:cNvPr id="10" name="2">
            <a:hlinkClick r:id="" action="ppaction://media"/>
            <a:extLst>
              <a:ext uri="{FF2B5EF4-FFF2-40B4-BE49-F238E27FC236}">
                <a16:creationId xmlns:a16="http://schemas.microsoft.com/office/drawing/2014/main" id="{070AF2BC-31BA-47B4-A283-DDF783D274D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 flipV="1">
            <a:off x="12456695" y="5622146"/>
            <a:ext cx="487363" cy="516223"/>
          </a:xfrm>
          <a:prstGeom prst="rect">
            <a:avLst/>
          </a:prstGeom>
        </p:spPr>
      </p:pic>
      <p:pic>
        <p:nvPicPr>
          <p:cNvPr id="17" name="3">
            <a:hlinkClick r:id="" action="ppaction://media"/>
            <a:extLst>
              <a:ext uri="{FF2B5EF4-FFF2-40B4-BE49-F238E27FC236}">
                <a16:creationId xmlns:a16="http://schemas.microsoft.com/office/drawing/2014/main" id="{FC554152-3D24-491B-B5DE-0F7F2238756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489093" y="6351107"/>
            <a:ext cx="487363" cy="487363"/>
          </a:xfrm>
          <a:prstGeom prst="rect">
            <a:avLst/>
          </a:prstGeom>
        </p:spPr>
      </p:pic>
      <p:pic>
        <p:nvPicPr>
          <p:cNvPr id="21" name="human_crying_sobbing_male_35_years_old">
            <a:hlinkClick r:id="" action="ppaction://media"/>
            <a:extLst>
              <a:ext uri="{FF2B5EF4-FFF2-40B4-BE49-F238E27FC236}">
                <a16:creationId xmlns:a16="http://schemas.microsoft.com/office/drawing/2014/main" id="{54693841-F11C-4130-8EBE-99B7446ABD92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end="15406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26013" y="4602015"/>
            <a:ext cx="487363" cy="487363"/>
          </a:xfrm>
          <a:prstGeom prst="rect">
            <a:avLst/>
          </a:prstGeom>
        </p:spPr>
      </p:pic>
      <p:pic>
        <p:nvPicPr>
          <p:cNvPr id="535" name="human_crying_sobbing_male_35_years_old">
            <a:hlinkClick r:id="" action="ppaction://media"/>
            <a:extLst>
              <a:ext uri="{FF2B5EF4-FFF2-40B4-BE49-F238E27FC236}">
                <a16:creationId xmlns:a16="http://schemas.microsoft.com/office/drawing/2014/main" id="{81E2C14C-CDF5-46BB-88CD-936DF62446C3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end="15406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26013" y="5364015"/>
            <a:ext cx="487363" cy="487363"/>
          </a:xfrm>
          <a:prstGeom prst="rect">
            <a:avLst/>
          </a:prstGeom>
        </p:spPr>
      </p:pic>
      <p:pic>
        <p:nvPicPr>
          <p:cNvPr id="536" name="human_crying_sobbing_male_35_years_old">
            <a:hlinkClick r:id="" action="ppaction://media"/>
            <a:extLst>
              <a:ext uri="{FF2B5EF4-FFF2-40B4-BE49-F238E27FC236}">
                <a16:creationId xmlns:a16="http://schemas.microsoft.com/office/drawing/2014/main" id="{AE31212D-2DDB-4E65-823B-B7805DCCCE9D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end="15406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26013" y="6095535"/>
            <a:ext cx="487363" cy="487363"/>
          </a:xfrm>
          <a:prstGeom prst="rect">
            <a:avLst/>
          </a:prstGeom>
        </p:spPr>
      </p:pic>
      <p:sp>
        <p:nvSpPr>
          <p:cNvPr id="542" name="Oval 541">
            <a:extLst>
              <a:ext uri="{FF2B5EF4-FFF2-40B4-BE49-F238E27FC236}">
                <a16:creationId xmlns:a16="http://schemas.microsoft.com/office/drawing/2014/main" id="{B327ECE8-D50B-4CAE-9C41-BF1E528DC4E3}"/>
              </a:ext>
            </a:extLst>
          </p:cNvPr>
          <p:cNvSpPr/>
          <p:nvPr/>
        </p:nvSpPr>
        <p:spPr>
          <a:xfrm>
            <a:off x="5719824" y="376047"/>
            <a:ext cx="762256" cy="7622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359037F-0374-4440-9A29-C5A1A23E234B}"/>
              </a:ext>
            </a:extLst>
          </p:cNvPr>
          <p:cNvSpPr/>
          <p:nvPr/>
        </p:nvSpPr>
        <p:spPr>
          <a:xfrm>
            <a:off x="3892161" y="1220023"/>
            <a:ext cx="4377196" cy="4377196"/>
          </a:xfrm>
          <a:prstGeom prst="ellipse">
            <a:avLst/>
          </a:prstGeom>
          <a:solidFill>
            <a:srgbClr val="A9CD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Wishing</a:t>
            </a:r>
          </a:p>
          <a:p>
            <a:pPr algn="ctr"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…(insert name here) </a:t>
            </a:r>
          </a:p>
          <a:p>
            <a:pPr algn="ctr">
              <a:lnSpc>
                <a:spcPct val="150000"/>
              </a:lnSpc>
            </a:pPr>
            <a:r>
              <a:rPr lang="en-GB" sz="28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Very Merry Christmas</a:t>
            </a:r>
          </a:p>
          <a:p>
            <a:pPr algn="ctr"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From</a:t>
            </a:r>
          </a:p>
          <a:p>
            <a:pPr algn="ctr"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…(insert name here)</a:t>
            </a:r>
          </a:p>
        </p:txBody>
      </p:sp>
      <p:sp>
        <p:nvSpPr>
          <p:cNvPr id="49" name="Message trigger">
            <a:extLst>
              <a:ext uri="{FF2B5EF4-FFF2-40B4-BE49-F238E27FC236}">
                <a16:creationId xmlns:a16="http://schemas.microsoft.com/office/drawing/2014/main" id="{50BB9EF8-EE6E-4266-8C86-872D3A42E631}"/>
              </a:ext>
            </a:extLst>
          </p:cNvPr>
          <p:cNvSpPr/>
          <p:nvPr/>
        </p:nvSpPr>
        <p:spPr>
          <a:xfrm>
            <a:off x="5593821" y="232782"/>
            <a:ext cx="1027058" cy="1027058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paper pull 01">
            <a:hlinkClick r:id="" action="ppaction://media"/>
            <a:extLst>
              <a:ext uri="{FF2B5EF4-FFF2-40B4-BE49-F238E27FC236}">
                <a16:creationId xmlns:a16="http://schemas.microsoft.com/office/drawing/2014/main" id="{E4A5A239-0845-449C-AC80-0A1098DA512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851525" y="7237342"/>
            <a:ext cx="487363" cy="487363"/>
          </a:xfrm>
          <a:prstGeom prst="rect">
            <a:avLst/>
          </a:prstGeom>
        </p:spPr>
      </p:pic>
      <p:pic>
        <p:nvPicPr>
          <p:cNvPr id="551" name="paper pull 01">
            <a:hlinkClick r:id="" action="ppaction://media"/>
            <a:extLst>
              <a:ext uri="{FF2B5EF4-FFF2-40B4-BE49-F238E27FC236}">
                <a16:creationId xmlns:a16="http://schemas.microsoft.com/office/drawing/2014/main" id="{10EFC19C-FC51-407B-9CB7-2E9D3280183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851525" y="-778898"/>
            <a:ext cx="487363" cy="48736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C57C89F-2D53-41F0-963B-8C0471E1B72E}"/>
              </a:ext>
            </a:extLst>
          </p:cNvPr>
          <p:cNvSpPr/>
          <p:nvPr/>
        </p:nvSpPr>
        <p:spPr>
          <a:xfrm>
            <a:off x="0" y="0"/>
            <a:ext cx="5205724" cy="7672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FBDD3A83-0F23-4770-91F3-777F2D3DC3C7}"/>
              </a:ext>
            </a:extLst>
          </p:cNvPr>
          <p:cNvSpPr/>
          <p:nvPr/>
        </p:nvSpPr>
        <p:spPr>
          <a:xfrm>
            <a:off x="6977558" y="0"/>
            <a:ext cx="5205724" cy="7672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E77784A4-526A-4FE5-A8F8-A64B7E3C74A9}"/>
              </a:ext>
            </a:extLst>
          </p:cNvPr>
          <p:cNvSpPr/>
          <p:nvPr/>
        </p:nvSpPr>
        <p:spPr>
          <a:xfrm>
            <a:off x="5586080" y="0"/>
            <a:ext cx="895370" cy="7672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9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" fill="hold"/>
                                        <p:tgtEl>
                                          <p:spTgt spid="4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 0.59769 " pathEditMode="relative" rAng="0" ptsTypes="AA">
                                      <p:cBhvr>
                                        <p:cTn id="1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8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6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6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96 -4.81481E-6 L 4.0766E-17 -4.81481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1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89 4.81481E-6 L 2.08333E-6 4.81481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6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41 -4.81481E-6 L -3.33333E-6 -4.81481E-6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1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2 1.85185E-6 L -3.33333E-6 1.85185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85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11921 L -4.16667E-7 2.77556E-17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7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537 L -6.25E-7 -3.7037E-7 " pathEditMode="relative" rAng="0" ptsTypes="AA">
                                      <p:cBhvr>
                                        <p:cTn id="72" dur="75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mph" presetSubtype="0" accel="43000" decel="5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77" dur="1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949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86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6" presetClass="emph" presetSubtype="0" accel="54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42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mph" presetSubtype="0" accel="51000" decel="4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1" dur="1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949" fill="hold"/>
                                        <p:tgtEl>
                                          <p:spTgt spid="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1863" fill="hold"/>
                                        <p:tgtEl>
                                          <p:spTgt spid="5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3" presetID="6" presetClass="emph" presetSubtype="0" accel="54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1000" fill="hold"/>
                                        <p:tgtEl>
                                          <p:spTgt spid="3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42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9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mph" presetSubtype="0" accel="51000" decel="4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2" dur="1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949" fill="hold"/>
                                        <p:tgtEl>
                                          <p:spTgt spid="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5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1863" fill="hold"/>
                                        <p:tgtEl>
                                          <p:spTgt spid="5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7" presetID="6" presetClass="emph" presetSubtype="0" accel="54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1000" fill="hold"/>
                                        <p:tgtEl>
                                          <p:spTgt spid="35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42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0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6"/>
                </p:tgtEl>
              </p:cMediaNode>
            </p:audio>
            <p:audio>
              <p:cMediaNode vol="80000">
                <p:cTn id="1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"/>
                </p:tgtEl>
              </p:cMediaNode>
            </p:audio>
            <p:audio>
              <p:cMediaNode vol="80000">
                <p:cTn id="1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8"/>
                </p:tgtEl>
              </p:cMediaNode>
            </p:audio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8" presetClass="emph" presetSubtype="0" accel="49000" decel="5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9" dur="1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949" fill="hold"/>
                                        <p:tgtEl>
                                          <p:spTgt spid="2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25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25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12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4" presetID="6" presetClass="emph" presetSubtype="0" accel="54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1000" fill="hold"/>
                                        <p:tgtEl>
                                          <p:spTgt spid="51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42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2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8" presetClass="emph" presetSubtype="0" accel="52000" decel="4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73" dur="1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949" fill="hold"/>
                                        <p:tgtEl>
                                          <p:spTgt spid="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25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4" dur="11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5" presetID="6" presetClass="emph" presetSubtype="0" accel="54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1000" fill="hold"/>
                                        <p:tgtEl>
                                          <p:spTgt spid="49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42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3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8" presetClass="emph" presetSubtype="0" accel="49000" decel="5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94" dur="1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6" dur="949" fill="hold"/>
                                        <p:tgtEl>
                                          <p:spTgt spid="2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250"/>
                            </p:stCondLst>
                            <p:childTnLst>
                              <p:par>
                                <p:cTn id="2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8" dur="163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9" presetID="6" presetClass="emph" presetSubtype="0" accel="54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0" dur="1000" fill="hold"/>
                                        <p:tgtEl>
                                          <p:spTgt spid="46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42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audio>
              <p:cMediaNode vol="80000">
                <p:cTn id="2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7"/>
                </p:tgtEl>
              </p:cMediaNode>
            </p:audio>
            <p:audio>
              <p:cMediaNode vol="80000">
                <p:cTn id="2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8"/>
                </p:tgtEl>
              </p:cMediaNode>
            </p:audio>
            <p:audio>
              <p:cMediaNode vol="80000">
                <p:cTn id="2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9"/>
                </p:tgtEl>
              </p:cMediaNode>
            </p:audio>
            <p:audio>
              <p:cMediaNode vol="80000">
                <p:cTn id="2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5"/>
                </p:tgtEl>
              </p:cMediaNode>
            </p:audio>
            <p:audio>
              <p:cMediaNode vol="80000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6"/>
                </p:tgtEl>
              </p:cMediaNode>
            </p:audio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77556E-17 L -4.16667E-7 -0.12292 " pathEditMode="relative" rAng="0" ptsTypes="AA">
                                      <p:cBhvr>
                                        <p:cTn id="227" dur="75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57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-6.25E-7 -0.25 " pathEditMode="relative" rAng="0" ptsTypes="AA">
                                      <p:cBhvr>
                                        <p:cTn id="229" dur="75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5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6" dur="1" fill="hold"/>
                                        <p:tgtEl>
                                          <p:spTgt spid="5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1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2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1"/>
                </p:tgtEl>
              </p:cMediaNode>
            </p:audio>
          </p:childTnLst>
        </p:cTn>
      </p:par>
    </p:tnLst>
    <p:bldLst>
      <p:bldP spid="543" grpId="0" animBg="1"/>
      <p:bldP spid="543" grpId="1" animBg="1"/>
      <p:bldP spid="543" grpId="2" animBg="1"/>
      <p:bldP spid="12" grpId="0" animBg="1"/>
      <p:bldP spid="52" grpId="0"/>
      <p:bldP spid="53" grpId="0"/>
      <p:bldP spid="257" grpId="0" animBg="1"/>
      <p:bldP spid="257" grpId="1" animBg="1"/>
      <p:bldP spid="259" grpId="0" animBg="1"/>
      <p:bldP spid="259" grpId="1" animBg="1"/>
      <p:bldP spid="260" grpId="0" animBg="1"/>
      <p:bldP spid="260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324" grpId="0" animBg="1"/>
      <p:bldP spid="542" grpId="0" animBg="1"/>
      <p:bldP spid="40" grpId="0" animBg="1"/>
      <p:bldP spid="40" grpId="1" animBg="1"/>
      <p:bldP spid="40" grpId="2" animBg="1"/>
      <p:bldP spid="40" grpId="3" animBg="1"/>
      <p:bldP spid="40" grpId="4" animBg="1"/>
      <p:bldP spid="55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27</Words>
  <Application>Microsoft Office PowerPoint</Application>
  <PresentationFormat>Widescreen</PresentationFormat>
  <Paragraphs>9</Paragraphs>
  <Slides>2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Arial</vt:lpstr>
      <vt:lpstr>Segoe UI Light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creator>vincent.thompson@brightcarbon.com</dc:creator>
  <cp:keywords>BrightCarbon.com</cp:keywords>
  <cp:lastModifiedBy>vincent.thompson@brightcarbon.com</cp:lastModifiedBy>
  <cp:revision>50</cp:revision>
  <dcterms:created xsi:type="dcterms:W3CDTF">2017-11-28T11:15:49Z</dcterms:created>
  <dcterms:modified xsi:type="dcterms:W3CDTF">2017-11-29T15:23:37Z</dcterms:modified>
</cp:coreProperties>
</file>